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tags/tag2.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94"/>
  </p:notesMasterIdLst>
  <p:handoutMasterIdLst>
    <p:handoutMasterId r:id="rId95"/>
  </p:handoutMasterIdLst>
  <p:sldIdLst>
    <p:sldId id="257" r:id="rId5"/>
    <p:sldId id="2178" r:id="rId6"/>
    <p:sldId id="2180" r:id="rId7"/>
    <p:sldId id="2216" r:id="rId8"/>
    <p:sldId id="262" r:id="rId9"/>
    <p:sldId id="306" r:id="rId10"/>
    <p:sldId id="268" r:id="rId11"/>
    <p:sldId id="304" r:id="rId12"/>
    <p:sldId id="308" r:id="rId13"/>
    <p:sldId id="315" r:id="rId14"/>
    <p:sldId id="2112" r:id="rId15"/>
    <p:sldId id="2113" r:id="rId16"/>
    <p:sldId id="311" r:id="rId17"/>
    <p:sldId id="307" r:id="rId18"/>
    <p:sldId id="318" r:id="rId19"/>
    <p:sldId id="2183" r:id="rId20"/>
    <p:sldId id="2161" r:id="rId21"/>
    <p:sldId id="319" r:id="rId22"/>
    <p:sldId id="2186" r:id="rId23"/>
    <p:sldId id="2187" r:id="rId24"/>
    <p:sldId id="2188" r:id="rId25"/>
    <p:sldId id="2189" r:id="rId26"/>
    <p:sldId id="2190" r:id="rId27"/>
    <p:sldId id="2191" r:id="rId28"/>
    <p:sldId id="2192" r:id="rId29"/>
    <p:sldId id="290" r:id="rId30"/>
    <p:sldId id="292" r:id="rId31"/>
    <p:sldId id="294" r:id="rId32"/>
    <p:sldId id="293" r:id="rId33"/>
    <p:sldId id="296" r:id="rId34"/>
    <p:sldId id="298" r:id="rId35"/>
    <p:sldId id="297" r:id="rId36"/>
    <p:sldId id="299" r:id="rId37"/>
    <p:sldId id="300" r:id="rId38"/>
    <p:sldId id="2115" r:id="rId39"/>
    <p:sldId id="2149" r:id="rId40"/>
    <p:sldId id="2151" r:id="rId41"/>
    <p:sldId id="2148" r:id="rId42"/>
    <p:sldId id="2150" r:id="rId43"/>
    <p:sldId id="2117" r:id="rId44"/>
    <p:sldId id="2118" r:id="rId45"/>
    <p:sldId id="2119" r:id="rId46"/>
    <p:sldId id="2121" r:id="rId47"/>
    <p:sldId id="2146" r:id="rId48"/>
    <p:sldId id="2137" r:id="rId49"/>
    <p:sldId id="2122" r:id="rId50"/>
    <p:sldId id="2147" r:id="rId51"/>
    <p:sldId id="2123" r:id="rId52"/>
    <p:sldId id="2155" r:id="rId53"/>
    <p:sldId id="2124" r:id="rId54"/>
    <p:sldId id="2153" r:id="rId55"/>
    <p:sldId id="2154" r:id="rId56"/>
    <p:sldId id="2152" r:id="rId57"/>
    <p:sldId id="2159" r:id="rId58"/>
    <p:sldId id="2126" r:id="rId59"/>
    <p:sldId id="2125" r:id="rId60"/>
    <p:sldId id="2156" r:id="rId61"/>
    <p:sldId id="2157" r:id="rId62"/>
    <p:sldId id="2158" r:id="rId63"/>
    <p:sldId id="2127" r:id="rId64"/>
    <p:sldId id="2128" r:id="rId65"/>
    <p:sldId id="2175" r:id="rId66"/>
    <p:sldId id="2173" r:id="rId67"/>
    <p:sldId id="2174" r:id="rId68"/>
    <p:sldId id="2129" r:id="rId69"/>
    <p:sldId id="2142" r:id="rId70"/>
    <p:sldId id="2143" r:id="rId71"/>
    <p:sldId id="2132" r:id="rId72"/>
    <p:sldId id="2160" r:id="rId73"/>
    <p:sldId id="2131" r:id="rId74"/>
    <p:sldId id="2176" r:id="rId75"/>
    <p:sldId id="2177" r:id="rId76"/>
    <p:sldId id="2133" r:id="rId77"/>
    <p:sldId id="2136" r:id="rId78"/>
    <p:sldId id="2140" r:id="rId79"/>
    <p:sldId id="2144" r:id="rId80"/>
    <p:sldId id="2141" r:id="rId81"/>
    <p:sldId id="309" r:id="rId82"/>
    <p:sldId id="2166" r:id="rId83"/>
    <p:sldId id="2168" r:id="rId84"/>
    <p:sldId id="2167" r:id="rId85"/>
    <p:sldId id="2169" r:id="rId86"/>
    <p:sldId id="2114" r:id="rId87"/>
    <p:sldId id="2182" r:id="rId88"/>
    <p:sldId id="2181" r:id="rId89"/>
    <p:sldId id="2170" r:id="rId90"/>
    <p:sldId id="2215" r:id="rId91"/>
    <p:sldId id="2213" r:id="rId92"/>
    <p:sldId id="313" r:id="rId93"/>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2" userDrawn="1">
          <p15:clr>
            <a:srgbClr val="A4A3A4"/>
          </p15:clr>
        </p15:guide>
        <p15:guide id="2" pos="234" userDrawn="1">
          <p15:clr>
            <a:srgbClr val="A4A3A4"/>
          </p15:clr>
        </p15:guide>
        <p15:guide id="3" pos="2071" userDrawn="1">
          <p15:clr>
            <a:srgbClr val="A4A3A4"/>
          </p15:clr>
        </p15:guide>
        <p15:guide id="4" pos="7446" userDrawn="1">
          <p15:clr>
            <a:srgbClr val="A4A3A4"/>
          </p15:clr>
        </p15:guide>
        <p15:guide id="5" orient="horz" pos="1684" userDrawn="1">
          <p15:clr>
            <a:srgbClr val="A4A3A4"/>
          </p15:clr>
        </p15:guide>
        <p15:guide id="6" orient="horz" pos="2795" userDrawn="1">
          <p15:clr>
            <a:srgbClr val="A4A3A4"/>
          </p15:clr>
        </p15:guide>
        <p15:guide id="8" orient="horz" pos="2137" userDrawn="1">
          <p15:clr>
            <a:srgbClr val="A4A3A4"/>
          </p15:clr>
        </p15:guide>
        <p15:guide id="9" orient="horz" pos="270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C543B"/>
    <a:srgbClr val="A30F1F"/>
    <a:srgbClr val="D8117D"/>
    <a:srgbClr val="363D4D"/>
    <a:srgbClr val="FFFFFF"/>
    <a:srgbClr val="005555"/>
    <a:srgbClr val="1F5772"/>
    <a:srgbClr val="A9A393"/>
    <a:srgbClr val="FBFBFB"/>
    <a:srgbClr val="FCFC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2AD22BE-D853-4064-8EFE-3CFDC761220D}" v="2" dt="2020-01-17T09:04:51.7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2"/>
      </p:cViewPr>
      <p:guideLst>
        <p:guide orient="horz" pos="232"/>
        <p:guide pos="234"/>
        <p:guide pos="2071"/>
        <p:guide pos="7446"/>
        <p:guide orient="horz" pos="1684"/>
        <p:guide orient="horz" pos="2795"/>
        <p:guide orient="horz" pos="2137"/>
        <p:guide orient="horz" pos="270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slide" Target="slides/slide80.xml"/><Relationship Id="rId89" Type="http://schemas.openxmlformats.org/officeDocument/2006/relationships/slide" Target="slides/slide85.xml"/><Relationship Id="rId97"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handoutMaster" Target="handoutMasters/handout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notesMaster" Target="notesMasters/notesMaster1.xml"/><Relationship Id="rId99" Type="http://schemas.openxmlformats.org/officeDocument/2006/relationships/tableStyles" Target="tableStyles.xml"/><Relationship Id="rId10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ylvia Drenthe" userId="a9481c56-4910-4101-8cbe-8091f6b62d91" providerId="ADAL" clId="{C2AD22BE-D853-4064-8EFE-3CFDC761220D}"/>
    <pc:docChg chg="modSld">
      <pc:chgData name="Sylvia Drenthe" userId="a9481c56-4910-4101-8cbe-8091f6b62d91" providerId="ADAL" clId="{C2AD22BE-D853-4064-8EFE-3CFDC761220D}" dt="2020-01-17T09:04:51.787" v="1"/>
      <pc:docMkLst>
        <pc:docMk/>
      </pc:docMkLst>
      <pc:sldChg chg="modSp">
        <pc:chgData name="Sylvia Drenthe" userId="a9481c56-4910-4101-8cbe-8091f6b62d91" providerId="ADAL" clId="{C2AD22BE-D853-4064-8EFE-3CFDC761220D}" dt="2020-01-17T09:04:51.787" v="1"/>
        <pc:sldMkLst>
          <pc:docMk/>
          <pc:sldMk cId="3550852094" sldId="2186"/>
        </pc:sldMkLst>
        <pc:spChg chg="mod">
          <ac:chgData name="Sylvia Drenthe" userId="a9481c56-4910-4101-8cbe-8091f6b62d91" providerId="ADAL" clId="{C2AD22BE-D853-4064-8EFE-3CFDC761220D}" dt="2020-01-17T09:04:51.787" v="1"/>
          <ac:spMkLst>
            <pc:docMk/>
            <pc:sldMk cId="3550852094" sldId="2186"/>
            <ac:spMk id="209" creationId="{7D36F769-D115-F541-AD0F-297585900BEA}"/>
          </ac:spMkLst>
        </pc:spChg>
      </pc:sldChg>
    </pc:docChg>
  </pc:docChgLst>
  <pc:docChgLst>
    <pc:chgData name="Sylvia Drenthe" userId="a9481c56-4910-4101-8cbe-8091f6b62d91" providerId="ADAL" clId="{740DB3DB-5A41-4D1E-9D03-9E3F16469C19}"/>
    <pc:docChg chg="custSel modSld modMainMaster">
      <pc:chgData name="Sylvia Drenthe" userId="a9481c56-4910-4101-8cbe-8091f6b62d91" providerId="ADAL" clId="{740DB3DB-5A41-4D1E-9D03-9E3F16469C19}" dt="2020-01-15T09:55:06.172" v="26" actId="478"/>
      <pc:docMkLst>
        <pc:docMk/>
      </pc:docMkLst>
      <pc:sldChg chg="addSp delSp modSp">
        <pc:chgData name="Sylvia Drenthe" userId="a9481c56-4910-4101-8cbe-8091f6b62d91" providerId="ADAL" clId="{740DB3DB-5A41-4D1E-9D03-9E3F16469C19}" dt="2020-01-15T09:50:22.844" v="5" actId="478"/>
        <pc:sldMkLst>
          <pc:docMk/>
          <pc:sldMk cId="2036336734" sldId="257"/>
        </pc:sldMkLst>
        <pc:spChg chg="del">
          <ac:chgData name="Sylvia Drenthe" userId="a9481c56-4910-4101-8cbe-8091f6b62d91" providerId="ADAL" clId="{740DB3DB-5A41-4D1E-9D03-9E3F16469C19}" dt="2020-01-15T09:43:59.361" v="0" actId="478"/>
          <ac:spMkLst>
            <pc:docMk/>
            <pc:sldMk cId="2036336734" sldId="257"/>
            <ac:spMk id="5" creationId="{D2FB204B-CFD2-40A4-B992-5D732ABA6BFD}"/>
          </ac:spMkLst>
        </pc:spChg>
        <pc:picChg chg="del">
          <ac:chgData name="Sylvia Drenthe" userId="a9481c56-4910-4101-8cbe-8091f6b62d91" providerId="ADAL" clId="{740DB3DB-5A41-4D1E-9D03-9E3F16469C19}" dt="2020-01-15T09:50:22.844" v="5" actId="478"/>
          <ac:picMkLst>
            <pc:docMk/>
            <pc:sldMk cId="2036336734" sldId="257"/>
            <ac:picMk id="7" creationId="{A9010524-2285-4CD1-B366-2430636E6D37}"/>
          </ac:picMkLst>
        </pc:picChg>
        <pc:picChg chg="del">
          <ac:chgData name="Sylvia Drenthe" userId="a9481c56-4910-4101-8cbe-8091f6b62d91" providerId="ADAL" clId="{740DB3DB-5A41-4D1E-9D03-9E3F16469C19}" dt="2020-01-15T09:50:12.403" v="4" actId="478"/>
          <ac:picMkLst>
            <pc:docMk/>
            <pc:sldMk cId="2036336734" sldId="257"/>
            <ac:picMk id="9" creationId="{C85DAB1A-5642-254A-8DDF-916A903DE27A}"/>
          </ac:picMkLst>
        </pc:picChg>
        <pc:picChg chg="add mod">
          <ac:chgData name="Sylvia Drenthe" userId="a9481c56-4910-4101-8cbe-8091f6b62d91" providerId="ADAL" clId="{740DB3DB-5A41-4D1E-9D03-9E3F16469C19}" dt="2020-01-15T09:50:10.660" v="3" actId="1076"/>
          <ac:picMkLst>
            <pc:docMk/>
            <pc:sldMk cId="2036336734" sldId="257"/>
            <ac:picMk id="10" creationId="{597D1B51-DD36-4D5E-B375-DF85DCFDFC5A}"/>
          </ac:picMkLst>
        </pc:picChg>
      </pc:sldChg>
      <pc:sldChg chg="modSp">
        <pc:chgData name="Sylvia Drenthe" userId="a9481c56-4910-4101-8cbe-8091f6b62d91" providerId="ADAL" clId="{740DB3DB-5A41-4D1E-9D03-9E3F16469C19}" dt="2020-01-15T09:51:50.803" v="16"/>
        <pc:sldMkLst>
          <pc:docMk/>
          <pc:sldMk cId="3393307614" sldId="262"/>
        </pc:sldMkLst>
        <pc:spChg chg="mod">
          <ac:chgData name="Sylvia Drenthe" userId="a9481c56-4910-4101-8cbe-8091f6b62d91" providerId="ADAL" clId="{740DB3DB-5A41-4D1E-9D03-9E3F16469C19}" dt="2020-01-15T09:51:50.803" v="16"/>
          <ac:spMkLst>
            <pc:docMk/>
            <pc:sldMk cId="3393307614" sldId="262"/>
            <ac:spMk id="4" creationId="{A0594EAD-C900-4BDA-BB4B-A75C6F4FB12D}"/>
          </ac:spMkLst>
        </pc:spChg>
      </pc:sldChg>
      <pc:sldChg chg="modSp">
        <pc:chgData name="Sylvia Drenthe" userId="a9481c56-4910-4101-8cbe-8091f6b62d91" providerId="ADAL" clId="{740DB3DB-5A41-4D1E-9D03-9E3F16469C19}" dt="2020-01-15T09:51:50.803" v="16"/>
        <pc:sldMkLst>
          <pc:docMk/>
          <pc:sldMk cId="3195564803" sldId="268"/>
        </pc:sldMkLst>
        <pc:spChg chg="mod">
          <ac:chgData name="Sylvia Drenthe" userId="a9481c56-4910-4101-8cbe-8091f6b62d91" providerId="ADAL" clId="{740DB3DB-5A41-4D1E-9D03-9E3F16469C19}" dt="2020-01-15T09:51:50.803" v="16"/>
          <ac:spMkLst>
            <pc:docMk/>
            <pc:sldMk cId="3195564803" sldId="268"/>
            <ac:spMk id="4" creationId="{6B55D0D2-264D-48FF-942B-37F3A94127B5}"/>
          </ac:spMkLst>
        </pc:spChg>
      </pc:sldChg>
      <pc:sldChg chg="modSp">
        <pc:chgData name="Sylvia Drenthe" userId="a9481c56-4910-4101-8cbe-8091f6b62d91" providerId="ADAL" clId="{740DB3DB-5A41-4D1E-9D03-9E3F16469C19}" dt="2020-01-15T09:51:50.803" v="16"/>
        <pc:sldMkLst>
          <pc:docMk/>
          <pc:sldMk cId="1149254017" sldId="290"/>
        </pc:sldMkLst>
        <pc:spChg chg="mod">
          <ac:chgData name="Sylvia Drenthe" userId="a9481c56-4910-4101-8cbe-8091f6b62d91" providerId="ADAL" clId="{740DB3DB-5A41-4D1E-9D03-9E3F16469C19}" dt="2020-01-15T09:51:50.803" v="16"/>
          <ac:spMkLst>
            <pc:docMk/>
            <pc:sldMk cId="1149254017" sldId="290"/>
            <ac:spMk id="3" creationId="{C6399DE6-151C-47FA-91C8-0C99B8B10791}"/>
          </ac:spMkLst>
        </pc:spChg>
      </pc:sldChg>
      <pc:sldChg chg="modSp">
        <pc:chgData name="Sylvia Drenthe" userId="a9481c56-4910-4101-8cbe-8091f6b62d91" providerId="ADAL" clId="{740DB3DB-5A41-4D1E-9D03-9E3F16469C19}" dt="2020-01-15T09:51:50.803" v="16"/>
        <pc:sldMkLst>
          <pc:docMk/>
          <pc:sldMk cId="2506205846" sldId="292"/>
        </pc:sldMkLst>
        <pc:spChg chg="mod">
          <ac:chgData name="Sylvia Drenthe" userId="a9481c56-4910-4101-8cbe-8091f6b62d91" providerId="ADAL" clId="{740DB3DB-5A41-4D1E-9D03-9E3F16469C19}" dt="2020-01-15T09:51:50.803" v="16"/>
          <ac:spMkLst>
            <pc:docMk/>
            <pc:sldMk cId="2506205846" sldId="292"/>
            <ac:spMk id="3" creationId="{C6399DE6-151C-47FA-91C8-0C99B8B10791}"/>
          </ac:spMkLst>
        </pc:spChg>
      </pc:sldChg>
      <pc:sldChg chg="modSp">
        <pc:chgData name="Sylvia Drenthe" userId="a9481c56-4910-4101-8cbe-8091f6b62d91" providerId="ADAL" clId="{740DB3DB-5A41-4D1E-9D03-9E3F16469C19}" dt="2020-01-15T09:51:50.803" v="16"/>
        <pc:sldMkLst>
          <pc:docMk/>
          <pc:sldMk cId="2354976533" sldId="293"/>
        </pc:sldMkLst>
        <pc:spChg chg="mod">
          <ac:chgData name="Sylvia Drenthe" userId="a9481c56-4910-4101-8cbe-8091f6b62d91" providerId="ADAL" clId="{740DB3DB-5A41-4D1E-9D03-9E3F16469C19}" dt="2020-01-15T09:51:50.803" v="16"/>
          <ac:spMkLst>
            <pc:docMk/>
            <pc:sldMk cId="2354976533" sldId="293"/>
            <ac:spMk id="3" creationId="{C6399DE6-151C-47FA-91C8-0C99B8B10791}"/>
          </ac:spMkLst>
        </pc:spChg>
      </pc:sldChg>
      <pc:sldChg chg="modSp">
        <pc:chgData name="Sylvia Drenthe" userId="a9481c56-4910-4101-8cbe-8091f6b62d91" providerId="ADAL" clId="{740DB3DB-5A41-4D1E-9D03-9E3F16469C19}" dt="2020-01-15T09:51:50.803" v="16"/>
        <pc:sldMkLst>
          <pc:docMk/>
          <pc:sldMk cId="1017686123" sldId="294"/>
        </pc:sldMkLst>
        <pc:spChg chg="mod">
          <ac:chgData name="Sylvia Drenthe" userId="a9481c56-4910-4101-8cbe-8091f6b62d91" providerId="ADAL" clId="{740DB3DB-5A41-4D1E-9D03-9E3F16469C19}" dt="2020-01-15T09:51:50.803" v="16"/>
          <ac:spMkLst>
            <pc:docMk/>
            <pc:sldMk cId="1017686123" sldId="294"/>
            <ac:spMk id="3" creationId="{C6399DE6-151C-47FA-91C8-0C99B8B10791}"/>
          </ac:spMkLst>
        </pc:spChg>
      </pc:sldChg>
      <pc:sldChg chg="modSp">
        <pc:chgData name="Sylvia Drenthe" userId="a9481c56-4910-4101-8cbe-8091f6b62d91" providerId="ADAL" clId="{740DB3DB-5A41-4D1E-9D03-9E3F16469C19}" dt="2020-01-15T09:51:50.803" v="16"/>
        <pc:sldMkLst>
          <pc:docMk/>
          <pc:sldMk cId="1465859468" sldId="296"/>
        </pc:sldMkLst>
        <pc:spChg chg="mod">
          <ac:chgData name="Sylvia Drenthe" userId="a9481c56-4910-4101-8cbe-8091f6b62d91" providerId="ADAL" clId="{740DB3DB-5A41-4D1E-9D03-9E3F16469C19}" dt="2020-01-15T09:51:50.803" v="16"/>
          <ac:spMkLst>
            <pc:docMk/>
            <pc:sldMk cId="1465859468" sldId="296"/>
            <ac:spMk id="3" creationId="{C6399DE6-151C-47FA-91C8-0C99B8B10791}"/>
          </ac:spMkLst>
        </pc:spChg>
      </pc:sldChg>
      <pc:sldChg chg="modSp">
        <pc:chgData name="Sylvia Drenthe" userId="a9481c56-4910-4101-8cbe-8091f6b62d91" providerId="ADAL" clId="{740DB3DB-5A41-4D1E-9D03-9E3F16469C19}" dt="2020-01-15T09:51:50.803" v="16"/>
        <pc:sldMkLst>
          <pc:docMk/>
          <pc:sldMk cId="2022201681" sldId="297"/>
        </pc:sldMkLst>
        <pc:spChg chg="mod">
          <ac:chgData name="Sylvia Drenthe" userId="a9481c56-4910-4101-8cbe-8091f6b62d91" providerId="ADAL" clId="{740DB3DB-5A41-4D1E-9D03-9E3F16469C19}" dt="2020-01-15T09:51:50.803" v="16"/>
          <ac:spMkLst>
            <pc:docMk/>
            <pc:sldMk cId="2022201681" sldId="297"/>
            <ac:spMk id="3" creationId="{C6399DE6-151C-47FA-91C8-0C99B8B10791}"/>
          </ac:spMkLst>
        </pc:spChg>
      </pc:sldChg>
      <pc:sldChg chg="modSp">
        <pc:chgData name="Sylvia Drenthe" userId="a9481c56-4910-4101-8cbe-8091f6b62d91" providerId="ADAL" clId="{740DB3DB-5A41-4D1E-9D03-9E3F16469C19}" dt="2020-01-15T09:51:50.803" v="16"/>
        <pc:sldMkLst>
          <pc:docMk/>
          <pc:sldMk cId="3286576016" sldId="298"/>
        </pc:sldMkLst>
        <pc:spChg chg="mod">
          <ac:chgData name="Sylvia Drenthe" userId="a9481c56-4910-4101-8cbe-8091f6b62d91" providerId="ADAL" clId="{740DB3DB-5A41-4D1E-9D03-9E3F16469C19}" dt="2020-01-15T09:51:50.803" v="16"/>
          <ac:spMkLst>
            <pc:docMk/>
            <pc:sldMk cId="3286576016" sldId="298"/>
            <ac:spMk id="3" creationId="{C6399DE6-151C-47FA-91C8-0C99B8B10791}"/>
          </ac:spMkLst>
        </pc:spChg>
      </pc:sldChg>
      <pc:sldChg chg="modSp">
        <pc:chgData name="Sylvia Drenthe" userId="a9481c56-4910-4101-8cbe-8091f6b62d91" providerId="ADAL" clId="{740DB3DB-5A41-4D1E-9D03-9E3F16469C19}" dt="2020-01-15T09:51:50.803" v="16"/>
        <pc:sldMkLst>
          <pc:docMk/>
          <pc:sldMk cId="3305752254" sldId="299"/>
        </pc:sldMkLst>
        <pc:spChg chg="mod">
          <ac:chgData name="Sylvia Drenthe" userId="a9481c56-4910-4101-8cbe-8091f6b62d91" providerId="ADAL" clId="{740DB3DB-5A41-4D1E-9D03-9E3F16469C19}" dt="2020-01-15T09:51:50.803" v="16"/>
          <ac:spMkLst>
            <pc:docMk/>
            <pc:sldMk cId="3305752254" sldId="299"/>
            <ac:spMk id="3" creationId="{C6399DE6-151C-47FA-91C8-0C99B8B10791}"/>
          </ac:spMkLst>
        </pc:spChg>
      </pc:sldChg>
      <pc:sldChg chg="modSp">
        <pc:chgData name="Sylvia Drenthe" userId="a9481c56-4910-4101-8cbe-8091f6b62d91" providerId="ADAL" clId="{740DB3DB-5A41-4D1E-9D03-9E3F16469C19}" dt="2020-01-15T09:51:50.803" v="16"/>
        <pc:sldMkLst>
          <pc:docMk/>
          <pc:sldMk cId="199623655" sldId="300"/>
        </pc:sldMkLst>
        <pc:spChg chg="mod">
          <ac:chgData name="Sylvia Drenthe" userId="a9481c56-4910-4101-8cbe-8091f6b62d91" providerId="ADAL" clId="{740DB3DB-5A41-4D1E-9D03-9E3F16469C19}" dt="2020-01-15T09:51:50.803" v="16"/>
          <ac:spMkLst>
            <pc:docMk/>
            <pc:sldMk cId="199623655" sldId="300"/>
            <ac:spMk id="3" creationId="{C6399DE6-151C-47FA-91C8-0C99B8B10791}"/>
          </ac:spMkLst>
        </pc:spChg>
      </pc:sldChg>
      <pc:sldChg chg="delSp modSp">
        <pc:chgData name="Sylvia Drenthe" userId="a9481c56-4910-4101-8cbe-8091f6b62d91" providerId="ADAL" clId="{740DB3DB-5A41-4D1E-9D03-9E3F16469C19}" dt="2020-01-15T09:52:03.168" v="17" actId="478"/>
        <pc:sldMkLst>
          <pc:docMk/>
          <pc:sldMk cId="3102795073" sldId="304"/>
        </pc:sldMkLst>
        <pc:spChg chg="mod">
          <ac:chgData name="Sylvia Drenthe" userId="a9481c56-4910-4101-8cbe-8091f6b62d91" providerId="ADAL" clId="{740DB3DB-5A41-4D1E-9D03-9E3F16469C19}" dt="2020-01-15T09:51:50.803" v="16"/>
          <ac:spMkLst>
            <pc:docMk/>
            <pc:sldMk cId="3102795073" sldId="304"/>
            <ac:spMk id="5" creationId="{AC40F6A4-5455-1E45-BA9F-255C471D9317}"/>
          </ac:spMkLst>
        </pc:spChg>
        <pc:spChg chg="del">
          <ac:chgData name="Sylvia Drenthe" userId="a9481c56-4910-4101-8cbe-8091f6b62d91" providerId="ADAL" clId="{740DB3DB-5A41-4D1E-9D03-9E3F16469C19}" dt="2020-01-15T09:52:03.168" v="17" actId="478"/>
          <ac:spMkLst>
            <pc:docMk/>
            <pc:sldMk cId="3102795073" sldId="304"/>
            <ac:spMk id="11" creationId="{0C0639AA-2371-AF4D-A915-9BD675D39E97}"/>
          </ac:spMkLst>
        </pc:spChg>
      </pc:sldChg>
      <pc:sldChg chg="modSp">
        <pc:chgData name="Sylvia Drenthe" userId="a9481c56-4910-4101-8cbe-8091f6b62d91" providerId="ADAL" clId="{740DB3DB-5A41-4D1E-9D03-9E3F16469C19}" dt="2020-01-15T09:51:50.803" v="16"/>
        <pc:sldMkLst>
          <pc:docMk/>
          <pc:sldMk cId="622942808" sldId="306"/>
        </pc:sldMkLst>
        <pc:spChg chg="mod">
          <ac:chgData name="Sylvia Drenthe" userId="a9481c56-4910-4101-8cbe-8091f6b62d91" providerId="ADAL" clId="{740DB3DB-5A41-4D1E-9D03-9E3F16469C19}" dt="2020-01-15T09:51:50.803" v="16"/>
          <ac:spMkLst>
            <pc:docMk/>
            <pc:sldMk cId="622942808" sldId="306"/>
            <ac:spMk id="5" creationId="{AC40F6A4-5455-1E45-BA9F-255C471D9317}"/>
          </ac:spMkLst>
        </pc:spChg>
      </pc:sldChg>
      <pc:sldChg chg="modSp">
        <pc:chgData name="Sylvia Drenthe" userId="a9481c56-4910-4101-8cbe-8091f6b62d91" providerId="ADAL" clId="{740DB3DB-5A41-4D1E-9D03-9E3F16469C19}" dt="2020-01-15T09:51:50.803" v="16"/>
        <pc:sldMkLst>
          <pc:docMk/>
          <pc:sldMk cId="1721290476" sldId="307"/>
        </pc:sldMkLst>
        <pc:spChg chg="mod">
          <ac:chgData name="Sylvia Drenthe" userId="a9481c56-4910-4101-8cbe-8091f6b62d91" providerId="ADAL" clId="{740DB3DB-5A41-4D1E-9D03-9E3F16469C19}" dt="2020-01-15T09:51:50.803" v="16"/>
          <ac:spMkLst>
            <pc:docMk/>
            <pc:sldMk cId="1721290476" sldId="307"/>
            <ac:spMk id="5" creationId="{EC8967BD-1EB0-124E-8B8B-D3E58607C7F9}"/>
          </ac:spMkLst>
        </pc:spChg>
      </pc:sldChg>
      <pc:sldChg chg="delSp modSp">
        <pc:chgData name="Sylvia Drenthe" userId="a9481c56-4910-4101-8cbe-8091f6b62d91" providerId="ADAL" clId="{740DB3DB-5A41-4D1E-9D03-9E3F16469C19}" dt="2020-01-15T09:52:06.323" v="18" actId="478"/>
        <pc:sldMkLst>
          <pc:docMk/>
          <pc:sldMk cId="3073524113" sldId="308"/>
        </pc:sldMkLst>
        <pc:spChg chg="mod">
          <ac:chgData name="Sylvia Drenthe" userId="a9481c56-4910-4101-8cbe-8091f6b62d91" providerId="ADAL" clId="{740DB3DB-5A41-4D1E-9D03-9E3F16469C19}" dt="2020-01-15T09:51:50.803" v="16"/>
          <ac:spMkLst>
            <pc:docMk/>
            <pc:sldMk cId="3073524113" sldId="308"/>
            <ac:spMk id="5" creationId="{AC40F6A4-5455-1E45-BA9F-255C471D9317}"/>
          </ac:spMkLst>
        </pc:spChg>
        <pc:spChg chg="del">
          <ac:chgData name="Sylvia Drenthe" userId="a9481c56-4910-4101-8cbe-8091f6b62d91" providerId="ADAL" clId="{740DB3DB-5A41-4D1E-9D03-9E3F16469C19}" dt="2020-01-15T09:52:06.323" v="18" actId="478"/>
          <ac:spMkLst>
            <pc:docMk/>
            <pc:sldMk cId="3073524113" sldId="308"/>
            <ac:spMk id="11" creationId="{0C0639AA-2371-AF4D-A915-9BD675D39E97}"/>
          </ac:spMkLst>
        </pc:spChg>
      </pc:sldChg>
      <pc:sldChg chg="modSp">
        <pc:chgData name="Sylvia Drenthe" userId="a9481c56-4910-4101-8cbe-8091f6b62d91" providerId="ADAL" clId="{740DB3DB-5A41-4D1E-9D03-9E3F16469C19}" dt="2020-01-15T09:51:50.803" v="16"/>
        <pc:sldMkLst>
          <pc:docMk/>
          <pc:sldMk cId="798345963" sldId="309"/>
        </pc:sldMkLst>
        <pc:spChg chg="mod">
          <ac:chgData name="Sylvia Drenthe" userId="a9481c56-4910-4101-8cbe-8091f6b62d91" providerId="ADAL" clId="{740DB3DB-5A41-4D1E-9D03-9E3F16469C19}" dt="2020-01-15T09:51:50.803" v="16"/>
          <ac:spMkLst>
            <pc:docMk/>
            <pc:sldMk cId="798345963" sldId="309"/>
            <ac:spMk id="4" creationId="{A0594EAD-C900-4BDA-BB4B-A75C6F4FB12D}"/>
          </ac:spMkLst>
        </pc:spChg>
      </pc:sldChg>
      <pc:sldChg chg="modSp">
        <pc:chgData name="Sylvia Drenthe" userId="a9481c56-4910-4101-8cbe-8091f6b62d91" providerId="ADAL" clId="{740DB3DB-5A41-4D1E-9D03-9E3F16469C19}" dt="2020-01-15T09:51:50.803" v="16"/>
        <pc:sldMkLst>
          <pc:docMk/>
          <pc:sldMk cId="2581448034" sldId="311"/>
        </pc:sldMkLst>
        <pc:spChg chg="mod">
          <ac:chgData name="Sylvia Drenthe" userId="a9481c56-4910-4101-8cbe-8091f6b62d91" providerId="ADAL" clId="{740DB3DB-5A41-4D1E-9D03-9E3F16469C19}" dt="2020-01-15T09:51:50.803" v="16"/>
          <ac:spMkLst>
            <pc:docMk/>
            <pc:sldMk cId="2581448034" sldId="311"/>
            <ac:spMk id="4" creationId="{7E073E81-5B30-4A6F-AB32-3C81B8F8EDEE}"/>
          </ac:spMkLst>
        </pc:spChg>
      </pc:sldChg>
      <pc:sldChg chg="addSp delSp modSp">
        <pc:chgData name="Sylvia Drenthe" userId="a9481c56-4910-4101-8cbe-8091f6b62d91" providerId="ADAL" clId="{740DB3DB-5A41-4D1E-9D03-9E3F16469C19}" dt="2020-01-15T09:51:50.803" v="16"/>
        <pc:sldMkLst>
          <pc:docMk/>
          <pc:sldMk cId="573112327" sldId="313"/>
        </pc:sldMkLst>
        <pc:spChg chg="mod">
          <ac:chgData name="Sylvia Drenthe" userId="a9481c56-4910-4101-8cbe-8091f6b62d91" providerId="ADAL" clId="{740DB3DB-5A41-4D1E-9D03-9E3F16469C19}" dt="2020-01-15T09:51:50.803" v="16"/>
          <ac:spMkLst>
            <pc:docMk/>
            <pc:sldMk cId="573112327" sldId="313"/>
            <ac:spMk id="4" creationId="{CFDDC7FF-1048-E640-A1E5-ECCFCF2326AD}"/>
          </ac:spMkLst>
        </pc:spChg>
        <pc:picChg chg="add">
          <ac:chgData name="Sylvia Drenthe" userId="a9481c56-4910-4101-8cbe-8091f6b62d91" providerId="ADAL" clId="{740DB3DB-5A41-4D1E-9D03-9E3F16469C19}" dt="2020-01-15T09:51:30.698" v="15"/>
          <ac:picMkLst>
            <pc:docMk/>
            <pc:sldMk cId="573112327" sldId="313"/>
            <ac:picMk id="6" creationId="{148EFA20-599E-4936-B6AC-F7F481B7394B}"/>
          </ac:picMkLst>
        </pc:picChg>
        <pc:picChg chg="del">
          <ac:chgData name="Sylvia Drenthe" userId="a9481c56-4910-4101-8cbe-8091f6b62d91" providerId="ADAL" clId="{740DB3DB-5A41-4D1E-9D03-9E3F16469C19}" dt="2020-01-15T09:51:30.332" v="14" actId="478"/>
          <ac:picMkLst>
            <pc:docMk/>
            <pc:sldMk cId="573112327" sldId="313"/>
            <ac:picMk id="10" creationId="{DB0492EB-7A4F-2B43-8A1B-478612338D82}"/>
          </ac:picMkLst>
        </pc:picChg>
      </pc:sldChg>
      <pc:sldChg chg="delSp modSp">
        <pc:chgData name="Sylvia Drenthe" userId="a9481c56-4910-4101-8cbe-8091f6b62d91" providerId="ADAL" clId="{740DB3DB-5A41-4D1E-9D03-9E3F16469C19}" dt="2020-01-15T09:52:09.037" v="19" actId="478"/>
        <pc:sldMkLst>
          <pc:docMk/>
          <pc:sldMk cId="3697770341" sldId="315"/>
        </pc:sldMkLst>
        <pc:spChg chg="mod">
          <ac:chgData name="Sylvia Drenthe" userId="a9481c56-4910-4101-8cbe-8091f6b62d91" providerId="ADAL" clId="{740DB3DB-5A41-4D1E-9D03-9E3F16469C19}" dt="2020-01-15T09:51:50.803" v="16"/>
          <ac:spMkLst>
            <pc:docMk/>
            <pc:sldMk cId="3697770341" sldId="315"/>
            <ac:spMk id="5" creationId="{AC40F6A4-5455-1E45-BA9F-255C471D9317}"/>
          </ac:spMkLst>
        </pc:spChg>
        <pc:spChg chg="del">
          <ac:chgData name="Sylvia Drenthe" userId="a9481c56-4910-4101-8cbe-8091f6b62d91" providerId="ADAL" clId="{740DB3DB-5A41-4D1E-9D03-9E3F16469C19}" dt="2020-01-15T09:52:09.037" v="19" actId="478"/>
          <ac:spMkLst>
            <pc:docMk/>
            <pc:sldMk cId="3697770341" sldId="315"/>
            <ac:spMk id="11" creationId="{0C0639AA-2371-AF4D-A915-9BD675D39E97}"/>
          </ac:spMkLst>
        </pc:spChg>
      </pc:sldChg>
      <pc:sldChg chg="modSp">
        <pc:chgData name="Sylvia Drenthe" userId="a9481c56-4910-4101-8cbe-8091f6b62d91" providerId="ADAL" clId="{740DB3DB-5A41-4D1E-9D03-9E3F16469C19}" dt="2020-01-15T09:51:50.803" v="16"/>
        <pc:sldMkLst>
          <pc:docMk/>
          <pc:sldMk cId="3887167623" sldId="318"/>
        </pc:sldMkLst>
        <pc:spChg chg="mod">
          <ac:chgData name="Sylvia Drenthe" userId="a9481c56-4910-4101-8cbe-8091f6b62d91" providerId="ADAL" clId="{740DB3DB-5A41-4D1E-9D03-9E3F16469C19}" dt="2020-01-15T09:51:50.803" v="16"/>
          <ac:spMkLst>
            <pc:docMk/>
            <pc:sldMk cId="3887167623" sldId="318"/>
            <ac:spMk id="5" creationId="{EC8967BD-1EB0-124E-8B8B-D3E58607C7F9}"/>
          </ac:spMkLst>
        </pc:spChg>
      </pc:sldChg>
      <pc:sldChg chg="modSp">
        <pc:chgData name="Sylvia Drenthe" userId="a9481c56-4910-4101-8cbe-8091f6b62d91" providerId="ADAL" clId="{740DB3DB-5A41-4D1E-9D03-9E3F16469C19}" dt="2020-01-15T09:51:50.803" v="16"/>
        <pc:sldMkLst>
          <pc:docMk/>
          <pc:sldMk cId="564245899" sldId="319"/>
        </pc:sldMkLst>
        <pc:spChg chg="mod">
          <ac:chgData name="Sylvia Drenthe" userId="a9481c56-4910-4101-8cbe-8091f6b62d91" providerId="ADAL" clId="{740DB3DB-5A41-4D1E-9D03-9E3F16469C19}" dt="2020-01-15T09:51:50.803" v="16"/>
          <ac:spMkLst>
            <pc:docMk/>
            <pc:sldMk cId="564245899" sldId="319"/>
            <ac:spMk id="5" creationId="{EC8967BD-1EB0-124E-8B8B-D3E58607C7F9}"/>
          </ac:spMkLst>
        </pc:spChg>
      </pc:sldChg>
      <pc:sldChg chg="modSp">
        <pc:chgData name="Sylvia Drenthe" userId="a9481c56-4910-4101-8cbe-8091f6b62d91" providerId="ADAL" clId="{740DB3DB-5A41-4D1E-9D03-9E3F16469C19}" dt="2020-01-15T09:51:50.803" v="16"/>
        <pc:sldMkLst>
          <pc:docMk/>
          <pc:sldMk cId="1706076662" sldId="2114"/>
        </pc:sldMkLst>
        <pc:spChg chg="mod">
          <ac:chgData name="Sylvia Drenthe" userId="a9481c56-4910-4101-8cbe-8091f6b62d91" providerId="ADAL" clId="{740DB3DB-5A41-4D1E-9D03-9E3F16469C19}" dt="2020-01-15T09:51:50.803" v="16"/>
          <ac:spMkLst>
            <pc:docMk/>
            <pc:sldMk cId="1706076662" sldId="2114"/>
            <ac:spMk id="4" creationId="{A0594EAD-C900-4BDA-BB4B-A75C6F4FB12D}"/>
          </ac:spMkLst>
        </pc:spChg>
      </pc:sldChg>
      <pc:sldChg chg="modSp">
        <pc:chgData name="Sylvia Drenthe" userId="a9481c56-4910-4101-8cbe-8091f6b62d91" providerId="ADAL" clId="{740DB3DB-5A41-4D1E-9D03-9E3F16469C19}" dt="2020-01-15T09:51:50.803" v="16"/>
        <pc:sldMkLst>
          <pc:docMk/>
          <pc:sldMk cId="2629788640" sldId="2115"/>
        </pc:sldMkLst>
        <pc:spChg chg="mod">
          <ac:chgData name="Sylvia Drenthe" userId="a9481c56-4910-4101-8cbe-8091f6b62d91" providerId="ADAL" clId="{740DB3DB-5A41-4D1E-9D03-9E3F16469C19}" dt="2020-01-15T09:51:50.803" v="16"/>
          <ac:spMkLst>
            <pc:docMk/>
            <pc:sldMk cId="2629788640" sldId="2115"/>
            <ac:spMk id="3" creationId="{C6399DE6-151C-47FA-91C8-0C99B8B10791}"/>
          </ac:spMkLst>
        </pc:spChg>
      </pc:sldChg>
      <pc:sldChg chg="modSp">
        <pc:chgData name="Sylvia Drenthe" userId="a9481c56-4910-4101-8cbe-8091f6b62d91" providerId="ADAL" clId="{740DB3DB-5A41-4D1E-9D03-9E3F16469C19}" dt="2020-01-15T09:51:50.803" v="16"/>
        <pc:sldMkLst>
          <pc:docMk/>
          <pc:sldMk cId="1738846353" sldId="2117"/>
        </pc:sldMkLst>
        <pc:spChg chg="mod">
          <ac:chgData name="Sylvia Drenthe" userId="a9481c56-4910-4101-8cbe-8091f6b62d91" providerId="ADAL" clId="{740DB3DB-5A41-4D1E-9D03-9E3F16469C19}" dt="2020-01-15T09:51:50.803" v="16"/>
          <ac:spMkLst>
            <pc:docMk/>
            <pc:sldMk cId="1738846353" sldId="2117"/>
            <ac:spMk id="3" creationId="{C6399DE6-151C-47FA-91C8-0C99B8B10791}"/>
          </ac:spMkLst>
        </pc:spChg>
      </pc:sldChg>
      <pc:sldChg chg="modSp">
        <pc:chgData name="Sylvia Drenthe" userId="a9481c56-4910-4101-8cbe-8091f6b62d91" providerId="ADAL" clId="{740DB3DB-5A41-4D1E-9D03-9E3F16469C19}" dt="2020-01-15T09:51:50.803" v="16"/>
        <pc:sldMkLst>
          <pc:docMk/>
          <pc:sldMk cId="4010927815" sldId="2118"/>
        </pc:sldMkLst>
        <pc:spChg chg="mod">
          <ac:chgData name="Sylvia Drenthe" userId="a9481c56-4910-4101-8cbe-8091f6b62d91" providerId="ADAL" clId="{740DB3DB-5A41-4D1E-9D03-9E3F16469C19}" dt="2020-01-15T09:51:50.803" v="16"/>
          <ac:spMkLst>
            <pc:docMk/>
            <pc:sldMk cId="4010927815" sldId="2118"/>
            <ac:spMk id="3" creationId="{C6399DE6-151C-47FA-91C8-0C99B8B10791}"/>
          </ac:spMkLst>
        </pc:spChg>
      </pc:sldChg>
      <pc:sldChg chg="modSp">
        <pc:chgData name="Sylvia Drenthe" userId="a9481c56-4910-4101-8cbe-8091f6b62d91" providerId="ADAL" clId="{740DB3DB-5A41-4D1E-9D03-9E3F16469C19}" dt="2020-01-15T09:51:50.803" v="16"/>
        <pc:sldMkLst>
          <pc:docMk/>
          <pc:sldMk cId="3222036280" sldId="2119"/>
        </pc:sldMkLst>
        <pc:spChg chg="mod">
          <ac:chgData name="Sylvia Drenthe" userId="a9481c56-4910-4101-8cbe-8091f6b62d91" providerId="ADAL" clId="{740DB3DB-5A41-4D1E-9D03-9E3F16469C19}" dt="2020-01-15T09:51:50.803" v="16"/>
          <ac:spMkLst>
            <pc:docMk/>
            <pc:sldMk cId="3222036280" sldId="2119"/>
            <ac:spMk id="3" creationId="{C6399DE6-151C-47FA-91C8-0C99B8B10791}"/>
          </ac:spMkLst>
        </pc:spChg>
      </pc:sldChg>
      <pc:sldChg chg="modSp">
        <pc:chgData name="Sylvia Drenthe" userId="a9481c56-4910-4101-8cbe-8091f6b62d91" providerId="ADAL" clId="{740DB3DB-5A41-4D1E-9D03-9E3F16469C19}" dt="2020-01-15T09:51:50.803" v="16"/>
        <pc:sldMkLst>
          <pc:docMk/>
          <pc:sldMk cId="1398533650" sldId="2121"/>
        </pc:sldMkLst>
        <pc:spChg chg="mod">
          <ac:chgData name="Sylvia Drenthe" userId="a9481c56-4910-4101-8cbe-8091f6b62d91" providerId="ADAL" clId="{740DB3DB-5A41-4D1E-9D03-9E3F16469C19}" dt="2020-01-15T09:51:50.803" v="16"/>
          <ac:spMkLst>
            <pc:docMk/>
            <pc:sldMk cId="1398533650" sldId="2121"/>
            <ac:spMk id="3" creationId="{C6399DE6-151C-47FA-91C8-0C99B8B10791}"/>
          </ac:spMkLst>
        </pc:spChg>
      </pc:sldChg>
      <pc:sldChg chg="modSp">
        <pc:chgData name="Sylvia Drenthe" userId="a9481c56-4910-4101-8cbe-8091f6b62d91" providerId="ADAL" clId="{740DB3DB-5A41-4D1E-9D03-9E3F16469C19}" dt="2020-01-15T09:51:50.803" v="16"/>
        <pc:sldMkLst>
          <pc:docMk/>
          <pc:sldMk cId="3488830089" sldId="2122"/>
        </pc:sldMkLst>
        <pc:spChg chg="mod">
          <ac:chgData name="Sylvia Drenthe" userId="a9481c56-4910-4101-8cbe-8091f6b62d91" providerId="ADAL" clId="{740DB3DB-5A41-4D1E-9D03-9E3F16469C19}" dt="2020-01-15T09:51:50.803" v="16"/>
          <ac:spMkLst>
            <pc:docMk/>
            <pc:sldMk cId="3488830089" sldId="2122"/>
            <ac:spMk id="3" creationId="{C6399DE6-151C-47FA-91C8-0C99B8B10791}"/>
          </ac:spMkLst>
        </pc:spChg>
      </pc:sldChg>
      <pc:sldChg chg="modSp">
        <pc:chgData name="Sylvia Drenthe" userId="a9481c56-4910-4101-8cbe-8091f6b62d91" providerId="ADAL" clId="{740DB3DB-5A41-4D1E-9D03-9E3F16469C19}" dt="2020-01-15T09:51:50.803" v="16"/>
        <pc:sldMkLst>
          <pc:docMk/>
          <pc:sldMk cId="2390975078" sldId="2123"/>
        </pc:sldMkLst>
        <pc:spChg chg="mod">
          <ac:chgData name="Sylvia Drenthe" userId="a9481c56-4910-4101-8cbe-8091f6b62d91" providerId="ADAL" clId="{740DB3DB-5A41-4D1E-9D03-9E3F16469C19}" dt="2020-01-15T09:51:50.803" v="16"/>
          <ac:spMkLst>
            <pc:docMk/>
            <pc:sldMk cId="2390975078" sldId="2123"/>
            <ac:spMk id="3" creationId="{C6399DE6-151C-47FA-91C8-0C99B8B10791}"/>
          </ac:spMkLst>
        </pc:spChg>
      </pc:sldChg>
      <pc:sldChg chg="modSp">
        <pc:chgData name="Sylvia Drenthe" userId="a9481c56-4910-4101-8cbe-8091f6b62d91" providerId="ADAL" clId="{740DB3DB-5A41-4D1E-9D03-9E3F16469C19}" dt="2020-01-15T09:51:50.803" v="16"/>
        <pc:sldMkLst>
          <pc:docMk/>
          <pc:sldMk cId="2281045628" sldId="2124"/>
        </pc:sldMkLst>
        <pc:spChg chg="mod">
          <ac:chgData name="Sylvia Drenthe" userId="a9481c56-4910-4101-8cbe-8091f6b62d91" providerId="ADAL" clId="{740DB3DB-5A41-4D1E-9D03-9E3F16469C19}" dt="2020-01-15T09:51:50.803" v="16"/>
          <ac:spMkLst>
            <pc:docMk/>
            <pc:sldMk cId="2281045628" sldId="2124"/>
            <ac:spMk id="3" creationId="{C6399DE6-151C-47FA-91C8-0C99B8B10791}"/>
          </ac:spMkLst>
        </pc:spChg>
      </pc:sldChg>
      <pc:sldChg chg="modSp">
        <pc:chgData name="Sylvia Drenthe" userId="a9481c56-4910-4101-8cbe-8091f6b62d91" providerId="ADAL" clId="{740DB3DB-5A41-4D1E-9D03-9E3F16469C19}" dt="2020-01-15T09:51:50.803" v="16"/>
        <pc:sldMkLst>
          <pc:docMk/>
          <pc:sldMk cId="1128022889" sldId="2125"/>
        </pc:sldMkLst>
        <pc:spChg chg="mod">
          <ac:chgData name="Sylvia Drenthe" userId="a9481c56-4910-4101-8cbe-8091f6b62d91" providerId="ADAL" clId="{740DB3DB-5A41-4D1E-9D03-9E3F16469C19}" dt="2020-01-15T09:51:50.803" v="16"/>
          <ac:spMkLst>
            <pc:docMk/>
            <pc:sldMk cId="1128022889" sldId="2125"/>
            <ac:spMk id="3" creationId="{C6399DE6-151C-47FA-91C8-0C99B8B10791}"/>
          </ac:spMkLst>
        </pc:spChg>
      </pc:sldChg>
      <pc:sldChg chg="modSp">
        <pc:chgData name="Sylvia Drenthe" userId="a9481c56-4910-4101-8cbe-8091f6b62d91" providerId="ADAL" clId="{740DB3DB-5A41-4D1E-9D03-9E3F16469C19}" dt="2020-01-15T09:51:50.803" v="16"/>
        <pc:sldMkLst>
          <pc:docMk/>
          <pc:sldMk cId="3828145194" sldId="2126"/>
        </pc:sldMkLst>
        <pc:spChg chg="mod">
          <ac:chgData name="Sylvia Drenthe" userId="a9481c56-4910-4101-8cbe-8091f6b62d91" providerId="ADAL" clId="{740DB3DB-5A41-4D1E-9D03-9E3F16469C19}" dt="2020-01-15T09:51:50.803" v="16"/>
          <ac:spMkLst>
            <pc:docMk/>
            <pc:sldMk cId="3828145194" sldId="2126"/>
            <ac:spMk id="3" creationId="{C6399DE6-151C-47FA-91C8-0C99B8B10791}"/>
          </ac:spMkLst>
        </pc:spChg>
      </pc:sldChg>
      <pc:sldChg chg="modSp">
        <pc:chgData name="Sylvia Drenthe" userId="a9481c56-4910-4101-8cbe-8091f6b62d91" providerId="ADAL" clId="{740DB3DB-5A41-4D1E-9D03-9E3F16469C19}" dt="2020-01-15T09:51:50.803" v="16"/>
        <pc:sldMkLst>
          <pc:docMk/>
          <pc:sldMk cId="345223619" sldId="2127"/>
        </pc:sldMkLst>
        <pc:spChg chg="mod">
          <ac:chgData name="Sylvia Drenthe" userId="a9481c56-4910-4101-8cbe-8091f6b62d91" providerId="ADAL" clId="{740DB3DB-5A41-4D1E-9D03-9E3F16469C19}" dt="2020-01-15T09:51:50.803" v="16"/>
          <ac:spMkLst>
            <pc:docMk/>
            <pc:sldMk cId="345223619" sldId="2127"/>
            <ac:spMk id="3" creationId="{C6399DE6-151C-47FA-91C8-0C99B8B10791}"/>
          </ac:spMkLst>
        </pc:spChg>
      </pc:sldChg>
      <pc:sldChg chg="modSp">
        <pc:chgData name="Sylvia Drenthe" userId="a9481c56-4910-4101-8cbe-8091f6b62d91" providerId="ADAL" clId="{740DB3DB-5A41-4D1E-9D03-9E3F16469C19}" dt="2020-01-15T09:51:50.803" v="16"/>
        <pc:sldMkLst>
          <pc:docMk/>
          <pc:sldMk cId="2977766235" sldId="2128"/>
        </pc:sldMkLst>
        <pc:spChg chg="mod">
          <ac:chgData name="Sylvia Drenthe" userId="a9481c56-4910-4101-8cbe-8091f6b62d91" providerId="ADAL" clId="{740DB3DB-5A41-4D1E-9D03-9E3F16469C19}" dt="2020-01-15T09:51:50.803" v="16"/>
          <ac:spMkLst>
            <pc:docMk/>
            <pc:sldMk cId="2977766235" sldId="2128"/>
            <ac:spMk id="3" creationId="{C6399DE6-151C-47FA-91C8-0C99B8B10791}"/>
          </ac:spMkLst>
        </pc:spChg>
      </pc:sldChg>
      <pc:sldChg chg="modSp">
        <pc:chgData name="Sylvia Drenthe" userId="a9481c56-4910-4101-8cbe-8091f6b62d91" providerId="ADAL" clId="{740DB3DB-5A41-4D1E-9D03-9E3F16469C19}" dt="2020-01-15T09:51:50.803" v="16"/>
        <pc:sldMkLst>
          <pc:docMk/>
          <pc:sldMk cId="2920978950" sldId="2129"/>
        </pc:sldMkLst>
        <pc:spChg chg="mod">
          <ac:chgData name="Sylvia Drenthe" userId="a9481c56-4910-4101-8cbe-8091f6b62d91" providerId="ADAL" clId="{740DB3DB-5A41-4D1E-9D03-9E3F16469C19}" dt="2020-01-15T09:51:50.803" v="16"/>
          <ac:spMkLst>
            <pc:docMk/>
            <pc:sldMk cId="2920978950" sldId="2129"/>
            <ac:spMk id="3" creationId="{C6399DE6-151C-47FA-91C8-0C99B8B10791}"/>
          </ac:spMkLst>
        </pc:spChg>
      </pc:sldChg>
      <pc:sldChg chg="modSp">
        <pc:chgData name="Sylvia Drenthe" userId="a9481c56-4910-4101-8cbe-8091f6b62d91" providerId="ADAL" clId="{740DB3DB-5A41-4D1E-9D03-9E3F16469C19}" dt="2020-01-15T09:51:50.803" v="16"/>
        <pc:sldMkLst>
          <pc:docMk/>
          <pc:sldMk cId="4011230645" sldId="2131"/>
        </pc:sldMkLst>
        <pc:spChg chg="mod">
          <ac:chgData name="Sylvia Drenthe" userId="a9481c56-4910-4101-8cbe-8091f6b62d91" providerId="ADAL" clId="{740DB3DB-5A41-4D1E-9D03-9E3F16469C19}" dt="2020-01-15T09:51:50.803" v="16"/>
          <ac:spMkLst>
            <pc:docMk/>
            <pc:sldMk cId="4011230645" sldId="2131"/>
            <ac:spMk id="3" creationId="{C6399DE6-151C-47FA-91C8-0C99B8B10791}"/>
          </ac:spMkLst>
        </pc:spChg>
      </pc:sldChg>
      <pc:sldChg chg="delSp modSp">
        <pc:chgData name="Sylvia Drenthe" userId="a9481c56-4910-4101-8cbe-8091f6b62d91" providerId="ADAL" clId="{740DB3DB-5A41-4D1E-9D03-9E3F16469C19}" dt="2020-01-15T09:55:06.172" v="26" actId="478"/>
        <pc:sldMkLst>
          <pc:docMk/>
          <pc:sldMk cId="4186685215" sldId="2132"/>
        </pc:sldMkLst>
        <pc:spChg chg="mod">
          <ac:chgData name="Sylvia Drenthe" userId="a9481c56-4910-4101-8cbe-8091f6b62d91" providerId="ADAL" clId="{740DB3DB-5A41-4D1E-9D03-9E3F16469C19}" dt="2020-01-15T09:51:50.803" v="16"/>
          <ac:spMkLst>
            <pc:docMk/>
            <pc:sldMk cId="4186685215" sldId="2132"/>
            <ac:spMk id="3" creationId="{C6399DE6-151C-47FA-91C8-0C99B8B10791}"/>
          </ac:spMkLst>
        </pc:spChg>
        <pc:picChg chg="del">
          <ac:chgData name="Sylvia Drenthe" userId="a9481c56-4910-4101-8cbe-8091f6b62d91" providerId="ADAL" clId="{740DB3DB-5A41-4D1E-9D03-9E3F16469C19}" dt="2020-01-15T09:55:06.172" v="26" actId="478"/>
          <ac:picMkLst>
            <pc:docMk/>
            <pc:sldMk cId="4186685215" sldId="2132"/>
            <ac:picMk id="10" creationId="{CCD1648A-A6E9-E74E-A999-3EC5ACF1B401}"/>
          </ac:picMkLst>
        </pc:picChg>
      </pc:sldChg>
      <pc:sldChg chg="modSp">
        <pc:chgData name="Sylvia Drenthe" userId="a9481c56-4910-4101-8cbe-8091f6b62d91" providerId="ADAL" clId="{740DB3DB-5A41-4D1E-9D03-9E3F16469C19}" dt="2020-01-15T09:51:50.803" v="16"/>
        <pc:sldMkLst>
          <pc:docMk/>
          <pc:sldMk cId="3566188752" sldId="2133"/>
        </pc:sldMkLst>
        <pc:spChg chg="mod">
          <ac:chgData name="Sylvia Drenthe" userId="a9481c56-4910-4101-8cbe-8091f6b62d91" providerId="ADAL" clId="{740DB3DB-5A41-4D1E-9D03-9E3F16469C19}" dt="2020-01-15T09:51:50.803" v="16"/>
          <ac:spMkLst>
            <pc:docMk/>
            <pc:sldMk cId="3566188752" sldId="2133"/>
            <ac:spMk id="3" creationId="{C6399DE6-151C-47FA-91C8-0C99B8B10791}"/>
          </ac:spMkLst>
        </pc:spChg>
      </pc:sldChg>
      <pc:sldChg chg="modSp">
        <pc:chgData name="Sylvia Drenthe" userId="a9481c56-4910-4101-8cbe-8091f6b62d91" providerId="ADAL" clId="{740DB3DB-5A41-4D1E-9D03-9E3F16469C19}" dt="2020-01-15T09:51:50.803" v="16"/>
        <pc:sldMkLst>
          <pc:docMk/>
          <pc:sldMk cId="603446558" sldId="2136"/>
        </pc:sldMkLst>
        <pc:spChg chg="mod">
          <ac:chgData name="Sylvia Drenthe" userId="a9481c56-4910-4101-8cbe-8091f6b62d91" providerId="ADAL" clId="{740DB3DB-5A41-4D1E-9D03-9E3F16469C19}" dt="2020-01-15T09:51:50.803" v="16"/>
          <ac:spMkLst>
            <pc:docMk/>
            <pc:sldMk cId="603446558" sldId="2136"/>
            <ac:spMk id="3" creationId="{C6399DE6-151C-47FA-91C8-0C99B8B10791}"/>
          </ac:spMkLst>
        </pc:spChg>
      </pc:sldChg>
      <pc:sldChg chg="modSp">
        <pc:chgData name="Sylvia Drenthe" userId="a9481c56-4910-4101-8cbe-8091f6b62d91" providerId="ADAL" clId="{740DB3DB-5A41-4D1E-9D03-9E3F16469C19}" dt="2020-01-15T09:51:50.803" v="16"/>
        <pc:sldMkLst>
          <pc:docMk/>
          <pc:sldMk cId="297875831" sldId="2137"/>
        </pc:sldMkLst>
        <pc:spChg chg="mod">
          <ac:chgData name="Sylvia Drenthe" userId="a9481c56-4910-4101-8cbe-8091f6b62d91" providerId="ADAL" clId="{740DB3DB-5A41-4D1E-9D03-9E3F16469C19}" dt="2020-01-15T09:51:50.803" v="16"/>
          <ac:spMkLst>
            <pc:docMk/>
            <pc:sldMk cId="297875831" sldId="2137"/>
            <ac:spMk id="3" creationId="{C6399DE6-151C-47FA-91C8-0C99B8B10791}"/>
          </ac:spMkLst>
        </pc:spChg>
      </pc:sldChg>
      <pc:sldChg chg="modSp">
        <pc:chgData name="Sylvia Drenthe" userId="a9481c56-4910-4101-8cbe-8091f6b62d91" providerId="ADAL" clId="{740DB3DB-5A41-4D1E-9D03-9E3F16469C19}" dt="2020-01-15T09:51:50.803" v="16"/>
        <pc:sldMkLst>
          <pc:docMk/>
          <pc:sldMk cId="193364978" sldId="2140"/>
        </pc:sldMkLst>
        <pc:spChg chg="mod">
          <ac:chgData name="Sylvia Drenthe" userId="a9481c56-4910-4101-8cbe-8091f6b62d91" providerId="ADAL" clId="{740DB3DB-5A41-4D1E-9D03-9E3F16469C19}" dt="2020-01-15T09:51:50.803" v="16"/>
          <ac:spMkLst>
            <pc:docMk/>
            <pc:sldMk cId="193364978" sldId="2140"/>
            <ac:spMk id="3" creationId="{C6399DE6-151C-47FA-91C8-0C99B8B10791}"/>
          </ac:spMkLst>
        </pc:spChg>
      </pc:sldChg>
      <pc:sldChg chg="modSp">
        <pc:chgData name="Sylvia Drenthe" userId="a9481c56-4910-4101-8cbe-8091f6b62d91" providerId="ADAL" clId="{740DB3DB-5A41-4D1E-9D03-9E3F16469C19}" dt="2020-01-15T09:51:50.803" v="16"/>
        <pc:sldMkLst>
          <pc:docMk/>
          <pc:sldMk cId="2193650110" sldId="2141"/>
        </pc:sldMkLst>
        <pc:spChg chg="mod">
          <ac:chgData name="Sylvia Drenthe" userId="a9481c56-4910-4101-8cbe-8091f6b62d91" providerId="ADAL" clId="{740DB3DB-5A41-4D1E-9D03-9E3F16469C19}" dt="2020-01-15T09:51:50.803" v="16"/>
          <ac:spMkLst>
            <pc:docMk/>
            <pc:sldMk cId="2193650110" sldId="2141"/>
            <ac:spMk id="3" creationId="{C6399DE6-151C-47FA-91C8-0C99B8B10791}"/>
          </ac:spMkLst>
        </pc:spChg>
      </pc:sldChg>
      <pc:sldChg chg="modSp">
        <pc:chgData name="Sylvia Drenthe" userId="a9481c56-4910-4101-8cbe-8091f6b62d91" providerId="ADAL" clId="{740DB3DB-5A41-4D1E-9D03-9E3F16469C19}" dt="2020-01-15T09:51:50.803" v="16"/>
        <pc:sldMkLst>
          <pc:docMk/>
          <pc:sldMk cId="3944115320" sldId="2142"/>
        </pc:sldMkLst>
        <pc:spChg chg="mod">
          <ac:chgData name="Sylvia Drenthe" userId="a9481c56-4910-4101-8cbe-8091f6b62d91" providerId="ADAL" clId="{740DB3DB-5A41-4D1E-9D03-9E3F16469C19}" dt="2020-01-15T09:51:50.803" v="16"/>
          <ac:spMkLst>
            <pc:docMk/>
            <pc:sldMk cId="3944115320" sldId="2142"/>
            <ac:spMk id="3" creationId="{C6399DE6-151C-47FA-91C8-0C99B8B10791}"/>
          </ac:spMkLst>
        </pc:spChg>
      </pc:sldChg>
      <pc:sldChg chg="modSp">
        <pc:chgData name="Sylvia Drenthe" userId="a9481c56-4910-4101-8cbe-8091f6b62d91" providerId="ADAL" clId="{740DB3DB-5A41-4D1E-9D03-9E3F16469C19}" dt="2020-01-15T09:51:50.803" v="16"/>
        <pc:sldMkLst>
          <pc:docMk/>
          <pc:sldMk cId="745845393" sldId="2143"/>
        </pc:sldMkLst>
        <pc:spChg chg="mod">
          <ac:chgData name="Sylvia Drenthe" userId="a9481c56-4910-4101-8cbe-8091f6b62d91" providerId="ADAL" clId="{740DB3DB-5A41-4D1E-9D03-9E3F16469C19}" dt="2020-01-15T09:51:50.803" v="16"/>
          <ac:spMkLst>
            <pc:docMk/>
            <pc:sldMk cId="745845393" sldId="2143"/>
            <ac:spMk id="3" creationId="{C6399DE6-151C-47FA-91C8-0C99B8B10791}"/>
          </ac:spMkLst>
        </pc:spChg>
      </pc:sldChg>
      <pc:sldChg chg="modSp">
        <pc:chgData name="Sylvia Drenthe" userId="a9481c56-4910-4101-8cbe-8091f6b62d91" providerId="ADAL" clId="{740DB3DB-5A41-4D1E-9D03-9E3F16469C19}" dt="2020-01-15T09:51:50.803" v="16"/>
        <pc:sldMkLst>
          <pc:docMk/>
          <pc:sldMk cId="91440133" sldId="2144"/>
        </pc:sldMkLst>
        <pc:spChg chg="mod">
          <ac:chgData name="Sylvia Drenthe" userId="a9481c56-4910-4101-8cbe-8091f6b62d91" providerId="ADAL" clId="{740DB3DB-5A41-4D1E-9D03-9E3F16469C19}" dt="2020-01-15T09:51:50.803" v="16"/>
          <ac:spMkLst>
            <pc:docMk/>
            <pc:sldMk cId="91440133" sldId="2144"/>
            <ac:spMk id="3" creationId="{C6399DE6-151C-47FA-91C8-0C99B8B10791}"/>
          </ac:spMkLst>
        </pc:spChg>
      </pc:sldChg>
      <pc:sldChg chg="modSp">
        <pc:chgData name="Sylvia Drenthe" userId="a9481c56-4910-4101-8cbe-8091f6b62d91" providerId="ADAL" clId="{740DB3DB-5A41-4D1E-9D03-9E3F16469C19}" dt="2020-01-15T09:51:50.803" v="16"/>
        <pc:sldMkLst>
          <pc:docMk/>
          <pc:sldMk cId="3702767320" sldId="2146"/>
        </pc:sldMkLst>
        <pc:spChg chg="mod">
          <ac:chgData name="Sylvia Drenthe" userId="a9481c56-4910-4101-8cbe-8091f6b62d91" providerId="ADAL" clId="{740DB3DB-5A41-4D1E-9D03-9E3F16469C19}" dt="2020-01-15T09:51:50.803" v="16"/>
          <ac:spMkLst>
            <pc:docMk/>
            <pc:sldMk cId="3702767320" sldId="2146"/>
            <ac:spMk id="3" creationId="{C6399DE6-151C-47FA-91C8-0C99B8B10791}"/>
          </ac:spMkLst>
        </pc:spChg>
      </pc:sldChg>
      <pc:sldChg chg="delSp modSp">
        <pc:chgData name="Sylvia Drenthe" userId="a9481c56-4910-4101-8cbe-8091f6b62d91" providerId="ADAL" clId="{740DB3DB-5A41-4D1E-9D03-9E3F16469C19}" dt="2020-01-15T09:53:48.150" v="25" actId="478"/>
        <pc:sldMkLst>
          <pc:docMk/>
          <pc:sldMk cId="4191414425" sldId="2147"/>
        </pc:sldMkLst>
        <pc:spChg chg="del">
          <ac:chgData name="Sylvia Drenthe" userId="a9481c56-4910-4101-8cbe-8091f6b62d91" providerId="ADAL" clId="{740DB3DB-5A41-4D1E-9D03-9E3F16469C19}" dt="2020-01-15T09:53:43.093" v="23" actId="478"/>
          <ac:spMkLst>
            <pc:docMk/>
            <pc:sldMk cId="4191414425" sldId="2147"/>
            <ac:spMk id="2" creationId="{45287EB2-FA9A-4273-9029-2184F39BEB6F}"/>
          </ac:spMkLst>
        </pc:spChg>
        <pc:spChg chg="mod">
          <ac:chgData name="Sylvia Drenthe" userId="a9481c56-4910-4101-8cbe-8091f6b62d91" providerId="ADAL" clId="{740DB3DB-5A41-4D1E-9D03-9E3F16469C19}" dt="2020-01-15T09:51:50.803" v="16"/>
          <ac:spMkLst>
            <pc:docMk/>
            <pc:sldMk cId="4191414425" sldId="2147"/>
            <ac:spMk id="3" creationId="{C6399DE6-151C-47FA-91C8-0C99B8B10791}"/>
          </ac:spMkLst>
        </pc:spChg>
        <pc:spChg chg="del">
          <ac:chgData name="Sylvia Drenthe" userId="a9481c56-4910-4101-8cbe-8091f6b62d91" providerId="ADAL" clId="{740DB3DB-5A41-4D1E-9D03-9E3F16469C19}" dt="2020-01-15T09:53:48.150" v="25" actId="478"/>
          <ac:spMkLst>
            <pc:docMk/>
            <pc:sldMk cId="4191414425" sldId="2147"/>
            <ac:spMk id="13" creationId="{8D47598B-739A-49F6-BF56-63F795DB2574}"/>
          </ac:spMkLst>
        </pc:spChg>
        <pc:spChg chg="del">
          <ac:chgData name="Sylvia Drenthe" userId="a9481c56-4910-4101-8cbe-8091f6b62d91" providerId="ADAL" clId="{740DB3DB-5A41-4D1E-9D03-9E3F16469C19}" dt="2020-01-15T09:53:45.575" v="24" actId="478"/>
          <ac:spMkLst>
            <pc:docMk/>
            <pc:sldMk cId="4191414425" sldId="2147"/>
            <ac:spMk id="15" creationId="{EDA2A0BD-1EDE-4791-AB66-DC74BBCB6BB6}"/>
          </ac:spMkLst>
        </pc:spChg>
      </pc:sldChg>
      <pc:sldChg chg="modSp">
        <pc:chgData name="Sylvia Drenthe" userId="a9481c56-4910-4101-8cbe-8091f6b62d91" providerId="ADAL" clId="{740DB3DB-5A41-4D1E-9D03-9E3F16469C19}" dt="2020-01-15T09:51:50.803" v="16"/>
        <pc:sldMkLst>
          <pc:docMk/>
          <pc:sldMk cId="710426874" sldId="2148"/>
        </pc:sldMkLst>
        <pc:spChg chg="mod">
          <ac:chgData name="Sylvia Drenthe" userId="a9481c56-4910-4101-8cbe-8091f6b62d91" providerId="ADAL" clId="{740DB3DB-5A41-4D1E-9D03-9E3F16469C19}" dt="2020-01-15T09:51:50.803" v="16"/>
          <ac:spMkLst>
            <pc:docMk/>
            <pc:sldMk cId="710426874" sldId="2148"/>
            <ac:spMk id="3" creationId="{C6399DE6-151C-47FA-91C8-0C99B8B10791}"/>
          </ac:spMkLst>
        </pc:spChg>
      </pc:sldChg>
      <pc:sldChg chg="modSp">
        <pc:chgData name="Sylvia Drenthe" userId="a9481c56-4910-4101-8cbe-8091f6b62d91" providerId="ADAL" clId="{740DB3DB-5A41-4D1E-9D03-9E3F16469C19}" dt="2020-01-15T09:51:50.803" v="16"/>
        <pc:sldMkLst>
          <pc:docMk/>
          <pc:sldMk cId="1708780878" sldId="2149"/>
        </pc:sldMkLst>
        <pc:spChg chg="mod">
          <ac:chgData name="Sylvia Drenthe" userId="a9481c56-4910-4101-8cbe-8091f6b62d91" providerId="ADAL" clId="{740DB3DB-5A41-4D1E-9D03-9E3F16469C19}" dt="2020-01-15T09:51:50.803" v="16"/>
          <ac:spMkLst>
            <pc:docMk/>
            <pc:sldMk cId="1708780878" sldId="2149"/>
            <ac:spMk id="3" creationId="{C6399DE6-151C-47FA-91C8-0C99B8B10791}"/>
          </ac:spMkLst>
        </pc:spChg>
      </pc:sldChg>
      <pc:sldChg chg="modSp">
        <pc:chgData name="Sylvia Drenthe" userId="a9481c56-4910-4101-8cbe-8091f6b62d91" providerId="ADAL" clId="{740DB3DB-5A41-4D1E-9D03-9E3F16469C19}" dt="2020-01-15T09:51:50.803" v="16"/>
        <pc:sldMkLst>
          <pc:docMk/>
          <pc:sldMk cId="535611555" sldId="2150"/>
        </pc:sldMkLst>
        <pc:spChg chg="mod">
          <ac:chgData name="Sylvia Drenthe" userId="a9481c56-4910-4101-8cbe-8091f6b62d91" providerId="ADAL" clId="{740DB3DB-5A41-4D1E-9D03-9E3F16469C19}" dt="2020-01-15T09:51:50.803" v="16"/>
          <ac:spMkLst>
            <pc:docMk/>
            <pc:sldMk cId="535611555" sldId="2150"/>
            <ac:spMk id="3" creationId="{C6399DE6-151C-47FA-91C8-0C99B8B10791}"/>
          </ac:spMkLst>
        </pc:spChg>
      </pc:sldChg>
      <pc:sldChg chg="modSp">
        <pc:chgData name="Sylvia Drenthe" userId="a9481c56-4910-4101-8cbe-8091f6b62d91" providerId="ADAL" clId="{740DB3DB-5A41-4D1E-9D03-9E3F16469C19}" dt="2020-01-15T09:51:50.803" v="16"/>
        <pc:sldMkLst>
          <pc:docMk/>
          <pc:sldMk cId="2147270397" sldId="2151"/>
        </pc:sldMkLst>
        <pc:spChg chg="mod">
          <ac:chgData name="Sylvia Drenthe" userId="a9481c56-4910-4101-8cbe-8091f6b62d91" providerId="ADAL" clId="{740DB3DB-5A41-4D1E-9D03-9E3F16469C19}" dt="2020-01-15T09:51:50.803" v="16"/>
          <ac:spMkLst>
            <pc:docMk/>
            <pc:sldMk cId="2147270397" sldId="2151"/>
            <ac:spMk id="3" creationId="{C6399DE6-151C-47FA-91C8-0C99B8B10791}"/>
          </ac:spMkLst>
        </pc:spChg>
      </pc:sldChg>
      <pc:sldChg chg="modSp">
        <pc:chgData name="Sylvia Drenthe" userId="a9481c56-4910-4101-8cbe-8091f6b62d91" providerId="ADAL" clId="{740DB3DB-5A41-4D1E-9D03-9E3F16469C19}" dt="2020-01-15T09:51:50.803" v="16"/>
        <pc:sldMkLst>
          <pc:docMk/>
          <pc:sldMk cId="1545482886" sldId="2152"/>
        </pc:sldMkLst>
        <pc:spChg chg="mod">
          <ac:chgData name="Sylvia Drenthe" userId="a9481c56-4910-4101-8cbe-8091f6b62d91" providerId="ADAL" clId="{740DB3DB-5A41-4D1E-9D03-9E3F16469C19}" dt="2020-01-15T09:51:50.803" v="16"/>
          <ac:spMkLst>
            <pc:docMk/>
            <pc:sldMk cId="1545482886" sldId="2152"/>
            <ac:spMk id="3" creationId="{C6399DE6-151C-47FA-91C8-0C99B8B10791}"/>
          </ac:spMkLst>
        </pc:spChg>
      </pc:sldChg>
      <pc:sldChg chg="modSp">
        <pc:chgData name="Sylvia Drenthe" userId="a9481c56-4910-4101-8cbe-8091f6b62d91" providerId="ADAL" clId="{740DB3DB-5A41-4D1E-9D03-9E3F16469C19}" dt="2020-01-15T09:51:50.803" v="16"/>
        <pc:sldMkLst>
          <pc:docMk/>
          <pc:sldMk cId="1986344652" sldId="2153"/>
        </pc:sldMkLst>
        <pc:spChg chg="mod">
          <ac:chgData name="Sylvia Drenthe" userId="a9481c56-4910-4101-8cbe-8091f6b62d91" providerId="ADAL" clId="{740DB3DB-5A41-4D1E-9D03-9E3F16469C19}" dt="2020-01-15T09:51:50.803" v="16"/>
          <ac:spMkLst>
            <pc:docMk/>
            <pc:sldMk cId="1986344652" sldId="2153"/>
            <ac:spMk id="3" creationId="{C6399DE6-151C-47FA-91C8-0C99B8B10791}"/>
          </ac:spMkLst>
        </pc:spChg>
      </pc:sldChg>
      <pc:sldChg chg="modSp">
        <pc:chgData name="Sylvia Drenthe" userId="a9481c56-4910-4101-8cbe-8091f6b62d91" providerId="ADAL" clId="{740DB3DB-5A41-4D1E-9D03-9E3F16469C19}" dt="2020-01-15T09:51:50.803" v="16"/>
        <pc:sldMkLst>
          <pc:docMk/>
          <pc:sldMk cId="855280610" sldId="2154"/>
        </pc:sldMkLst>
        <pc:spChg chg="mod">
          <ac:chgData name="Sylvia Drenthe" userId="a9481c56-4910-4101-8cbe-8091f6b62d91" providerId="ADAL" clId="{740DB3DB-5A41-4D1E-9D03-9E3F16469C19}" dt="2020-01-15T09:51:50.803" v="16"/>
          <ac:spMkLst>
            <pc:docMk/>
            <pc:sldMk cId="855280610" sldId="2154"/>
            <ac:spMk id="3" creationId="{C6399DE6-151C-47FA-91C8-0C99B8B10791}"/>
          </ac:spMkLst>
        </pc:spChg>
      </pc:sldChg>
      <pc:sldChg chg="addSp delSp modSp">
        <pc:chgData name="Sylvia Drenthe" userId="a9481c56-4910-4101-8cbe-8091f6b62d91" providerId="ADAL" clId="{740DB3DB-5A41-4D1E-9D03-9E3F16469C19}" dt="2020-01-15T09:53:08.310" v="22" actId="478"/>
        <pc:sldMkLst>
          <pc:docMk/>
          <pc:sldMk cId="193256341" sldId="2155"/>
        </pc:sldMkLst>
        <pc:spChg chg="mod">
          <ac:chgData name="Sylvia Drenthe" userId="a9481c56-4910-4101-8cbe-8091f6b62d91" providerId="ADAL" clId="{740DB3DB-5A41-4D1E-9D03-9E3F16469C19}" dt="2020-01-15T09:51:50.803" v="16"/>
          <ac:spMkLst>
            <pc:docMk/>
            <pc:sldMk cId="193256341" sldId="2155"/>
            <ac:spMk id="3" creationId="{C6399DE6-151C-47FA-91C8-0C99B8B10791}"/>
          </ac:spMkLst>
        </pc:spChg>
        <pc:spChg chg="add del mod">
          <ac:chgData name="Sylvia Drenthe" userId="a9481c56-4910-4101-8cbe-8091f6b62d91" providerId="ADAL" clId="{740DB3DB-5A41-4D1E-9D03-9E3F16469C19}" dt="2020-01-15T09:53:08.310" v="22" actId="478"/>
          <ac:spMkLst>
            <pc:docMk/>
            <pc:sldMk cId="193256341" sldId="2155"/>
            <ac:spMk id="10" creationId="{F9C54075-42D3-4206-845F-433C227605AA}"/>
          </ac:spMkLst>
        </pc:spChg>
        <pc:spChg chg="del">
          <ac:chgData name="Sylvia Drenthe" userId="a9481c56-4910-4101-8cbe-8091f6b62d91" providerId="ADAL" clId="{740DB3DB-5A41-4D1E-9D03-9E3F16469C19}" dt="2020-01-15T09:53:07.037" v="21" actId="478"/>
          <ac:spMkLst>
            <pc:docMk/>
            <pc:sldMk cId="193256341" sldId="2155"/>
            <ac:spMk id="12" creationId="{53F334A4-414B-BD47-8F5B-FAE0401BAF92}"/>
          </ac:spMkLst>
        </pc:spChg>
      </pc:sldChg>
      <pc:sldChg chg="modSp">
        <pc:chgData name="Sylvia Drenthe" userId="a9481c56-4910-4101-8cbe-8091f6b62d91" providerId="ADAL" clId="{740DB3DB-5A41-4D1E-9D03-9E3F16469C19}" dt="2020-01-15T09:51:50.803" v="16"/>
        <pc:sldMkLst>
          <pc:docMk/>
          <pc:sldMk cId="3850665886" sldId="2156"/>
        </pc:sldMkLst>
        <pc:spChg chg="mod">
          <ac:chgData name="Sylvia Drenthe" userId="a9481c56-4910-4101-8cbe-8091f6b62d91" providerId="ADAL" clId="{740DB3DB-5A41-4D1E-9D03-9E3F16469C19}" dt="2020-01-15T09:51:50.803" v="16"/>
          <ac:spMkLst>
            <pc:docMk/>
            <pc:sldMk cId="3850665886" sldId="2156"/>
            <ac:spMk id="3" creationId="{C6399DE6-151C-47FA-91C8-0C99B8B10791}"/>
          </ac:spMkLst>
        </pc:spChg>
      </pc:sldChg>
      <pc:sldChg chg="modSp">
        <pc:chgData name="Sylvia Drenthe" userId="a9481c56-4910-4101-8cbe-8091f6b62d91" providerId="ADAL" clId="{740DB3DB-5A41-4D1E-9D03-9E3F16469C19}" dt="2020-01-15T09:51:50.803" v="16"/>
        <pc:sldMkLst>
          <pc:docMk/>
          <pc:sldMk cId="13470502" sldId="2157"/>
        </pc:sldMkLst>
        <pc:spChg chg="mod">
          <ac:chgData name="Sylvia Drenthe" userId="a9481c56-4910-4101-8cbe-8091f6b62d91" providerId="ADAL" clId="{740DB3DB-5A41-4D1E-9D03-9E3F16469C19}" dt="2020-01-15T09:51:50.803" v="16"/>
          <ac:spMkLst>
            <pc:docMk/>
            <pc:sldMk cId="13470502" sldId="2157"/>
            <ac:spMk id="3" creationId="{C6399DE6-151C-47FA-91C8-0C99B8B10791}"/>
          </ac:spMkLst>
        </pc:spChg>
      </pc:sldChg>
      <pc:sldChg chg="modSp">
        <pc:chgData name="Sylvia Drenthe" userId="a9481c56-4910-4101-8cbe-8091f6b62d91" providerId="ADAL" clId="{740DB3DB-5A41-4D1E-9D03-9E3F16469C19}" dt="2020-01-15T09:51:50.803" v="16"/>
        <pc:sldMkLst>
          <pc:docMk/>
          <pc:sldMk cId="2273270171" sldId="2158"/>
        </pc:sldMkLst>
        <pc:spChg chg="mod">
          <ac:chgData name="Sylvia Drenthe" userId="a9481c56-4910-4101-8cbe-8091f6b62d91" providerId="ADAL" clId="{740DB3DB-5A41-4D1E-9D03-9E3F16469C19}" dt="2020-01-15T09:51:50.803" v="16"/>
          <ac:spMkLst>
            <pc:docMk/>
            <pc:sldMk cId="2273270171" sldId="2158"/>
            <ac:spMk id="3" creationId="{C6399DE6-151C-47FA-91C8-0C99B8B10791}"/>
          </ac:spMkLst>
        </pc:spChg>
      </pc:sldChg>
      <pc:sldChg chg="modSp">
        <pc:chgData name="Sylvia Drenthe" userId="a9481c56-4910-4101-8cbe-8091f6b62d91" providerId="ADAL" clId="{740DB3DB-5A41-4D1E-9D03-9E3F16469C19}" dt="2020-01-15T09:51:50.803" v="16"/>
        <pc:sldMkLst>
          <pc:docMk/>
          <pc:sldMk cId="1090831080" sldId="2159"/>
        </pc:sldMkLst>
        <pc:spChg chg="mod">
          <ac:chgData name="Sylvia Drenthe" userId="a9481c56-4910-4101-8cbe-8091f6b62d91" providerId="ADAL" clId="{740DB3DB-5A41-4D1E-9D03-9E3F16469C19}" dt="2020-01-15T09:51:50.803" v="16"/>
          <ac:spMkLst>
            <pc:docMk/>
            <pc:sldMk cId="1090831080" sldId="2159"/>
            <ac:spMk id="3" creationId="{C6399DE6-151C-47FA-91C8-0C99B8B10791}"/>
          </ac:spMkLst>
        </pc:spChg>
      </pc:sldChg>
      <pc:sldChg chg="modSp">
        <pc:chgData name="Sylvia Drenthe" userId="a9481c56-4910-4101-8cbe-8091f6b62d91" providerId="ADAL" clId="{740DB3DB-5A41-4D1E-9D03-9E3F16469C19}" dt="2020-01-15T09:51:50.803" v="16"/>
        <pc:sldMkLst>
          <pc:docMk/>
          <pc:sldMk cId="3580440838" sldId="2160"/>
        </pc:sldMkLst>
        <pc:spChg chg="mod">
          <ac:chgData name="Sylvia Drenthe" userId="a9481c56-4910-4101-8cbe-8091f6b62d91" providerId="ADAL" clId="{740DB3DB-5A41-4D1E-9D03-9E3F16469C19}" dt="2020-01-15T09:51:50.803" v="16"/>
          <ac:spMkLst>
            <pc:docMk/>
            <pc:sldMk cId="3580440838" sldId="2160"/>
            <ac:spMk id="3" creationId="{C6399DE6-151C-47FA-91C8-0C99B8B10791}"/>
          </ac:spMkLst>
        </pc:spChg>
      </pc:sldChg>
      <pc:sldChg chg="modSp">
        <pc:chgData name="Sylvia Drenthe" userId="a9481c56-4910-4101-8cbe-8091f6b62d91" providerId="ADAL" clId="{740DB3DB-5A41-4D1E-9D03-9E3F16469C19}" dt="2020-01-15T09:51:50.803" v="16"/>
        <pc:sldMkLst>
          <pc:docMk/>
          <pc:sldMk cId="674406151" sldId="2161"/>
        </pc:sldMkLst>
        <pc:spChg chg="mod">
          <ac:chgData name="Sylvia Drenthe" userId="a9481c56-4910-4101-8cbe-8091f6b62d91" providerId="ADAL" clId="{740DB3DB-5A41-4D1E-9D03-9E3F16469C19}" dt="2020-01-15T09:51:50.803" v="16"/>
          <ac:spMkLst>
            <pc:docMk/>
            <pc:sldMk cId="674406151" sldId="2161"/>
            <ac:spMk id="5" creationId="{EC8967BD-1EB0-124E-8B8B-D3E58607C7F9}"/>
          </ac:spMkLst>
        </pc:spChg>
      </pc:sldChg>
      <pc:sldChg chg="modSp">
        <pc:chgData name="Sylvia Drenthe" userId="a9481c56-4910-4101-8cbe-8091f6b62d91" providerId="ADAL" clId="{740DB3DB-5A41-4D1E-9D03-9E3F16469C19}" dt="2020-01-15T09:51:50.803" v="16"/>
        <pc:sldMkLst>
          <pc:docMk/>
          <pc:sldMk cId="2711385130" sldId="2166"/>
        </pc:sldMkLst>
        <pc:spChg chg="mod">
          <ac:chgData name="Sylvia Drenthe" userId="a9481c56-4910-4101-8cbe-8091f6b62d91" providerId="ADAL" clId="{740DB3DB-5A41-4D1E-9D03-9E3F16469C19}" dt="2020-01-15T09:51:50.803" v="16"/>
          <ac:spMkLst>
            <pc:docMk/>
            <pc:sldMk cId="2711385130" sldId="2166"/>
            <ac:spMk id="4" creationId="{A0594EAD-C900-4BDA-BB4B-A75C6F4FB12D}"/>
          </ac:spMkLst>
        </pc:spChg>
      </pc:sldChg>
      <pc:sldChg chg="modSp">
        <pc:chgData name="Sylvia Drenthe" userId="a9481c56-4910-4101-8cbe-8091f6b62d91" providerId="ADAL" clId="{740DB3DB-5A41-4D1E-9D03-9E3F16469C19}" dt="2020-01-15T09:51:50.803" v="16"/>
        <pc:sldMkLst>
          <pc:docMk/>
          <pc:sldMk cId="1470067826" sldId="2167"/>
        </pc:sldMkLst>
        <pc:spChg chg="mod">
          <ac:chgData name="Sylvia Drenthe" userId="a9481c56-4910-4101-8cbe-8091f6b62d91" providerId="ADAL" clId="{740DB3DB-5A41-4D1E-9D03-9E3F16469C19}" dt="2020-01-15T09:51:50.803" v="16"/>
          <ac:spMkLst>
            <pc:docMk/>
            <pc:sldMk cId="1470067826" sldId="2167"/>
            <ac:spMk id="4" creationId="{A0594EAD-C900-4BDA-BB4B-A75C6F4FB12D}"/>
          </ac:spMkLst>
        </pc:spChg>
      </pc:sldChg>
      <pc:sldChg chg="modSp">
        <pc:chgData name="Sylvia Drenthe" userId="a9481c56-4910-4101-8cbe-8091f6b62d91" providerId="ADAL" clId="{740DB3DB-5A41-4D1E-9D03-9E3F16469C19}" dt="2020-01-15T09:51:50.803" v="16"/>
        <pc:sldMkLst>
          <pc:docMk/>
          <pc:sldMk cId="2998147416" sldId="2168"/>
        </pc:sldMkLst>
        <pc:spChg chg="mod">
          <ac:chgData name="Sylvia Drenthe" userId="a9481c56-4910-4101-8cbe-8091f6b62d91" providerId="ADAL" clId="{740DB3DB-5A41-4D1E-9D03-9E3F16469C19}" dt="2020-01-15T09:51:50.803" v="16"/>
          <ac:spMkLst>
            <pc:docMk/>
            <pc:sldMk cId="2998147416" sldId="2168"/>
            <ac:spMk id="4" creationId="{A0594EAD-C900-4BDA-BB4B-A75C6F4FB12D}"/>
          </ac:spMkLst>
        </pc:spChg>
      </pc:sldChg>
      <pc:sldChg chg="modSp">
        <pc:chgData name="Sylvia Drenthe" userId="a9481c56-4910-4101-8cbe-8091f6b62d91" providerId="ADAL" clId="{740DB3DB-5A41-4D1E-9D03-9E3F16469C19}" dt="2020-01-15T09:51:50.803" v="16"/>
        <pc:sldMkLst>
          <pc:docMk/>
          <pc:sldMk cId="2269311596" sldId="2169"/>
        </pc:sldMkLst>
        <pc:spChg chg="mod">
          <ac:chgData name="Sylvia Drenthe" userId="a9481c56-4910-4101-8cbe-8091f6b62d91" providerId="ADAL" clId="{740DB3DB-5A41-4D1E-9D03-9E3F16469C19}" dt="2020-01-15T09:51:50.803" v="16"/>
          <ac:spMkLst>
            <pc:docMk/>
            <pc:sldMk cId="2269311596" sldId="2169"/>
            <ac:spMk id="4" creationId="{A0594EAD-C900-4BDA-BB4B-A75C6F4FB12D}"/>
          </ac:spMkLst>
        </pc:spChg>
      </pc:sldChg>
      <pc:sldChg chg="modSp">
        <pc:chgData name="Sylvia Drenthe" userId="a9481c56-4910-4101-8cbe-8091f6b62d91" providerId="ADAL" clId="{740DB3DB-5A41-4D1E-9D03-9E3F16469C19}" dt="2020-01-15T09:51:50.803" v="16"/>
        <pc:sldMkLst>
          <pc:docMk/>
          <pc:sldMk cId="2506104435" sldId="2170"/>
        </pc:sldMkLst>
        <pc:spChg chg="mod">
          <ac:chgData name="Sylvia Drenthe" userId="a9481c56-4910-4101-8cbe-8091f6b62d91" providerId="ADAL" clId="{740DB3DB-5A41-4D1E-9D03-9E3F16469C19}" dt="2020-01-15T09:51:50.803" v="16"/>
          <ac:spMkLst>
            <pc:docMk/>
            <pc:sldMk cId="2506104435" sldId="2170"/>
            <ac:spMk id="4" creationId="{A0594EAD-C900-4BDA-BB4B-A75C6F4FB12D}"/>
          </ac:spMkLst>
        </pc:spChg>
      </pc:sldChg>
      <pc:sldChg chg="modSp">
        <pc:chgData name="Sylvia Drenthe" userId="a9481c56-4910-4101-8cbe-8091f6b62d91" providerId="ADAL" clId="{740DB3DB-5A41-4D1E-9D03-9E3F16469C19}" dt="2020-01-15T09:51:50.803" v="16"/>
        <pc:sldMkLst>
          <pc:docMk/>
          <pc:sldMk cId="738596207" sldId="2173"/>
        </pc:sldMkLst>
        <pc:spChg chg="mod">
          <ac:chgData name="Sylvia Drenthe" userId="a9481c56-4910-4101-8cbe-8091f6b62d91" providerId="ADAL" clId="{740DB3DB-5A41-4D1E-9D03-9E3F16469C19}" dt="2020-01-15T09:51:50.803" v="16"/>
          <ac:spMkLst>
            <pc:docMk/>
            <pc:sldMk cId="738596207" sldId="2173"/>
            <ac:spMk id="3" creationId="{C6399DE6-151C-47FA-91C8-0C99B8B10791}"/>
          </ac:spMkLst>
        </pc:spChg>
      </pc:sldChg>
      <pc:sldChg chg="modSp">
        <pc:chgData name="Sylvia Drenthe" userId="a9481c56-4910-4101-8cbe-8091f6b62d91" providerId="ADAL" clId="{740DB3DB-5A41-4D1E-9D03-9E3F16469C19}" dt="2020-01-15T09:51:50.803" v="16"/>
        <pc:sldMkLst>
          <pc:docMk/>
          <pc:sldMk cId="1191062819" sldId="2174"/>
        </pc:sldMkLst>
        <pc:spChg chg="mod">
          <ac:chgData name="Sylvia Drenthe" userId="a9481c56-4910-4101-8cbe-8091f6b62d91" providerId="ADAL" clId="{740DB3DB-5A41-4D1E-9D03-9E3F16469C19}" dt="2020-01-15T09:51:50.803" v="16"/>
          <ac:spMkLst>
            <pc:docMk/>
            <pc:sldMk cId="1191062819" sldId="2174"/>
            <ac:spMk id="3" creationId="{C6399DE6-151C-47FA-91C8-0C99B8B10791}"/>
          </ac:spMkLst>
        </pc:spChg>
      </pc:sldChg>
      <pc:sldChg chg="modSp">
        <pc:chgData name="Sylvia Drenthe" userId="a9481c56-4910-4101-8cbe-8091f6b62d91" providerId="ADAL" clId="{740DB3DB-5A41-4D1E-9D03-9E3F16469C19}" dt="2020-01-15T09:51:50.803" v="16"/>
        <pc:sldMkLst>
          <pc:docMk/>
          <pc:sldMk cId="3559287262" sldId="2175"/>
        </pc:sldMkLst>
        <pc:spChg chg="mod">
          <ac:chgData name="Sylvia Drenthe" userId="a9481c56-4910-4101-8cbe-8091f6b62d91" providerId="ADAL" clId="{740DB3DB-5A41-4D1E-9D03-9E3F16469C19}" dt="2020-01-15T09:51:50.803" v="16"/>
          <ac:spMkLst>
            <pc:docMk/>
            <pc:sldMk cId="3559287262" sldId="2175"/>
            <ac:spMk id="3" creationId="{C6399DE6-151C-47FA-91C8-0C99B8B10791}"/>
          </ac:spMkLst>
        </pc:spChg>
      </pc:sldChg>
      <pc:sldChg chg="modSp">
        <pc:chgData name="Sylvia Drenthe" userId="a9481c56-4910-4101-8cbe-8091f6b62d91" providerId="ADAL" clId="{740DB3DB-5A41-4D1E-9D03-9E3F16469C19}" dt="2020-01-15T09:51:50.803" v="16"/>
        <pc:sldMkLst>
          <pc:docMk/>
          <pc:sldMk cId="1599164601" sldId="2176"/>
        </pc:sldMkLst>
        <pc:spChg chg="mod">
          <ac:chgData name="Sylvia Drenthe" userId="a9481c56-4910-4101-8cbe-8091f6b62d91" providerId="ADAL" clId="{740DB3DB-5A41-4D1E-9D03-9E3F16469C19}" dt="2020-01-15T09:51:50.803" v="16"/>
          <ac:spMkLst>
            <pc:docMk/>
            <pc:sldMk cId="1599164601" sldId="2176"/>
            <ac:spMk id="3" creationId="{C6399DE6-151C-47FA-91C8-0C99B8B10791}"/>
          </ac:spMkLst>
        </pc:spChg>
      </pc:sldChg>
      <pc:sldChg chg="modSp">
        <pc:chgData name="Sylvia Drenthe" userId="a9481c56-4910-4101-8cbe-8091f6b62d91" providerId="ADAL" clId="{740DB3DB-5A41-4D1E-9D03-9E3F16469C19}" dt="2020-01-15T09:51:50.803" v="16"/>
        <pc:sldMkLst>
          <pc:docMk/>
          <pc:sldMk cId="1192609714" sldId="2177"/>
        </pc:sldMkLst>
        <pc:spChg chg="mod">
          <ac:chgData name="Sylvia Drenthe" userId="a9481c56-4910-4101-8cbe-8091f6b62d91" providerId="ADAL" clId="{740DB3DB-5A41-4D1E-9D03-9E3F16469C19}" dt="2020-01-15T09:51:50.803" v="16"/>
          <ac:spMkLst>
            <pc:docMk/>
            <pc:sldMk cId="1192609714" sldId="2177"/>
            <ac:spMk id="3" creationId="{C6399DE6-151C-47FA-91C8-0C99B8B10791}"/>
          </ac:spMkLst>
        </pc:spChg>
      </pc:sldChg>
      <pc:sldChg chg="addSp delSp">
        <pc:chgData name="Sylvia Drenthe" userId="a9481c56-4910-4101-8cbe-8091f6b62d91" providerId="ADAL" clId="{740DB3DB-5A41-4D1E-9D03-9E3F16469C19}" dt="2020-01-15T09:50:38.183" v="9" actId="478"/>
        <pc:sldMkLst>
          <pc:docMk/>
          <pc:sldMk cId="3179620324" sldId="2178"/>
        </pc:sldMkLst>
        <pc:spChg chg="del">
          <ac:chgData name="Sylvia Drenthe" userId="a9481c56-4910-4101-8cbe-8091f6b62d91" providerId="ADAL" clId="{740DB3DB-5A41-4D1E-9D03-9E3F16469C19}" dt="2020-01-15T09:50:38.183" v="9" actId="478"/>
          <ac:spMkLst>
            <pc:docMk/>
            <pc:sldMk cId="3179620324" sldId="2178"/>
            <ac:spMk id="5" creationId="{D2FB204B-CFD2-40A4-B992-5D732ABA6BFD}"/>
          </ac:spMkLst>
        </pc:spChg>
        <pc:picChg chg="del">
          <ac:chgData name="Sylvia Drenthe" userId="a9481c56-4910-4101-8cbe-8091f6b62d91" providerId="ADAL" clId="{740DB3DB-5A41-4D1E-9D03-9E3F16469C19}" dt="2020-01-15T09:50:31.227" v="6" actId="478"/>
          <ac:picMkLst>
            <pc:docMk/>
            <pc:sldMk cId="3179620324" sldId="2178"/>
            <ac:picMk id="7" creationId="{A9010524-2285-4CD1-B366-2430636E6D37}"/>
          </ac:picMkLst>
        </pc:picChg>
        <pc:picChg chg="add">
          <ac:chgData name="Sylvia Drenthe" userId="a9481c56-4910-4101-8cbe-8091f6b62d91" providerId="ADAL" clId="{740DB3DB-5A41-4D1E-9D03-9E3F16469C19}" dt="2020-01-15T09:50:34.481" v="8"/>
          <ac:picMkLst>
            <pc:docMk/>
            <pc:sldMk cId="3179620324" sldId="2178"/>
            <ac:picMk id="11" creationId="{C5CF5307-B5F6-4C6C-A3B7-D959B9B4DB89}"/>
          </ac:picMkLst>
        </pc:picChg>
        <pc:picChg chg="del">
          <ac:chgData name="Sylvia Drenthe" userId="a9481c56-4910-4101-8cbe-8091f6b62d91" providerId="ADAL" clId="{740DB3DB-5A41-4D1E-9D03-9E3F16469C19}" dt="2020-01-15T09:50:34.087" v="7" actId="478"/>
          <ac:picMkLst>
            <pc:docMk/>
            <pc:sldMk cId="3179620324" sldId="2178"/>
            <ac:picMk id="17" creationId="{FD8B6D37-249E-424D-804D-424274291EE2}"/>
          </ac:picMkLst>
        </pc:picChg>
      </pc:sldChg>
      <pc:sldChg chg="addSp delSp">
        <pc:chgData name="Sylvia Drenthe" userId="a9481c56-4910-4101-8cbe-8091f6b62d91" providerId="ADAL" clId="{740DB3DB-5A41-4D1E-9D03-9E3F16469C19}" dt="2020-01-15T09:50:50.804" v="13" actId="478"/>
        <pc:sldMkLst>
          <pc:docMk/>
          <pc:sldMk cId="738160455" sldId="2180"/>
        </pc:sldMkLst>
        <pc:spChg chg="del">
          <ac:chgData name="Sylvia Drenthe" userId="a9481c56-4910-4101-8cbe-8091f6b62d91" providerId="ADAL" clId="{740DB3DB-5A41-4D1E-9D03-9E3F16469C19}" dt="2020-01-15T09:50:50.804" v="13" actId="478"/>
          <ac:spMkLst>
            <pc:docMk/>
            <pc:sldMk cId="738160455" sldId="2180"/>
            <ac:spMk id="5" creationId="{D2FB204B-CFD2-40A4-B992-5D732ABA6BFD}"/>
          </ac:spMkLst>
        </pc:spChg>
        <pc:picChg chg="del">
          <ac:chgData name="Sylvia Drenthe" userId="a9481c56-4910-4101-8cbe-8091f6b62d91" providerId="ADAL" clId="{740DB3DB-5A41-4D1E-9D03-9E3F16469C19}" dt="2020-01-15T09:50:44.440" v="10" actId="478"/>
          <ac:picMkLst>
            <pc:docMk/>
            <pc:sldMk cId="738160455" sldId="2180"/>
            <ac:picMk id="7" creationId="{A9010524-2285-4CD1-B366-2430636E6D37}"/>
          </ac:picMkLst>
        </pc:picChg>
        <pc:picChg chg="del">
          <ac:chgData name="Sylvia Drenthe" userId="a9481c56-4910-4101-8cbe-8091f6b62d91" providerId="ADAL" clId="{740DB3DB-5A41-4D1E-9D03-9E3F16469C19}" dt="2020-01-15T09:50:46.569" v="11" actId="478"/>
          <ac:picMkLst>
            <pc:docMk/>
            <pc:sldMk cId="738160455" sldId="2180"/>
            <ac:picMk id="9" creationId="{C85DAB1A-5642-254A-8DDF-916A903DE27A}"/>
          </ac:picMkLst>
        </pc:picChg>
        <pc:picChg chg="add">
          <ac:chgData name="Sylvia Drenthe" userId="a9481c56-4910-4101-8cbe-8091f6b62d91" providerId="ADAL" clId="{740DB3DB-5A41-4D1E-9D03-9E3F16469C19}" dt="2020-01-15T09:50:47.092" v="12"/>
          <ac:picMkLst>
            <pc:docMk/>
            <pc:sldMk cId="738160455" sldId="2180"/>
            <ac:picMk id="10" creationId="{74B0E69B-D1BA-402C-95D2-972B0DAB3CAB}"/>
          </ac:picMkLst>
        </pc:picChg>
      </pc:sldChg>
      <pc:sldChg chg="modSp">
        <pc:chgData name="Sylvia Drenthe" userId="a9481c56-4910-4101-8cbe-8091f6b62d91" providerId="ADAL" clId="{740DB3DB-5A41-4D1E-9D03-9E3F16469C19}" dt="2020-01-15T09:51:50.803" v="16"/>
        <pc:sldMkLst>
          <pc:docMk/>
          <pc:sldMk cId="529844997" sldId="2181"/>
        </pc:sldMkLst>
        <pc:spChg chg="mod">
          <ac:chgData name="Sylvia Drenthe" userId="a9481c56-4910-4101-8cbe-8091f6b62d91" providerId="ADAL" clId="{740DB3DB-5A41-4D1E-9D03-9E3F16469C19}" dt="2020-01-15T09:51:50.803" v="16"/>
          <ac:spMkLst>
            <pc:docMk/>
            <pc:sldMk cId="529844997" sldId="2181"/>
            <ac:spMk id="4" creationId="{A0594EAD-C900-4BDA-BB4B-A75C6F4FB12D}"/>
          </ac:spMkLst>
        </pc:spChg>
      </pc:sldChg>
      <pc:sldChg chg="modSp">
        <pc:chgData name="Sylvia Drenthe" userId="a9481c56-4910-4101-8cbe-8091f6b62d91" providerId="ADAL" clId="{740DB3DB-5A41-4D1E-9D03-9E3F16469C19}" dt="2020-01-15T09:51:50.803" v="16"/>
        <pc:sldMkLst>
          <pc:docMk/>
          <pc:sldMk cId="3812184691" sldId="2182"/>
        </pc:sldMkLst>
        <pc:spChg chg="mod">
          <ac:chgData name="Sylvia Drenthe" userId="a9481c56-4910-4101-8cbe-8091f6b62d91" providerId="ADAL" clId="{740DB3DB-5A41-4D1E-9D03-9E3F16469C19}" dt="2020-01-15T09:51:50.803" v="16"/>
          <ac:spMkLst>
            <pc:docMk/>
            <pc:sldMk cId="3812184691" sldId="2182"/>
            <ac:spMk id="4" creationId="{A0594EAD-C900-4BDA-BB4B-A75C6F4FB12D}"/>
          </ac:spMkLst>
        </pc:spChg>
      </pc:sldChg>
      <pc:sldChg chg="delSp modSp">
        <pc:chgData name="Sylvia Drenthe" userId="a9481c56-4910-4101-8cbe-8091f6b62d91" providerId="ADAL" clId="{740DB3DB-5A41-4D1E-9D03-9E3F16469C19}" dt="2020-01-15T09:52:18.291" v="20" actId="478"/>
        <pc:sldMkLst>
          <pc:docMk/>
          <pc:sldMk cId="4206822976" sldId="2183"/>
        </pc:sldMkLst>
        <pc:spChg chg="mod">
          <ac:chgData name="Sylvia Drenthe" userId="a9481c56-4910-4101-8cbe-8091f6b62d91" providerId="ADAL" clId="{740DB3DB-5A41-4D1E-9D03-9E3F16469C19}" dt="2020-01-15T09:51:50.803" v="16"/>
          <ac:spMkLst>
            <pc:docMk/>
            <pc:sldMk cId="4206822976" sldId="2183"/>
            <ac:spMk id="4" creationId="{96FDD401-7276-E144-AA81-495667CA9959}"/>
          </ac:spMkLst>
        </pc:spChg>
        <pc:spChg chg="del">
          <ac:chgData name="Sylvia Drenthe" userId="a9481c56-4910-4101-8cbe-8091f6b62d91" providerId="ADAL" clId="{740DB3DB-5A41-4D1E-9D03-9E3F16469C19}" dt="2020-01-15T09:52:18.291" v="20" actId="478"/>
          <ac:spMkLst>
            <pc:docMk/>
            <pc:sldMk cId="4206822976" sldId="2183"/>
            <ac:spMk id="14" creationId="{F09CF510-CDBD-B941-9F56-61701E8A44BE}"/>
          </ac:spMkLst>
        </pc:spChg>
      </pc:sldChg>
      <pc:sldChg chg="modSp">
        <pc:chgData name="Sylvia Drenthe" userId="a9481c56-4910-4101-8cbe-8091f6b62d91" providerId="ADAL" clId="{740DB3DB-5A41-4D1E-9D03-9E3F16469C19}" dt="2020-01-15T09:51:50.803" v="16"/>
        <pc:sldMkLst>
          <pc:docMk/>
          <pc:sldMk cId="3550852094" sldId="2186"/>
        </pc:sldMkLst>
        <pc:spChg chg="mod">
          <ac:chgData name="Sylvia Drenthe" userId="a9481c56-4910-4101-8cbe-8091f6b62d91" providerId="ADAL" clId="{740DB3DB-5A41-4D1E-9D03-9E3F16469C19}" dt="2020-01-15T09:51:50.803" v="16"/>
          <ac:spMkLst>
            <pc:docMk/>
            <pc:sldMk cId="3550852094" sldId="2186"/>
            <ac:spMk id="5" creationId="{EC8967BD-1EB0-124E-8B8B-D3E58607C7F9}"/>
          </ac:spMkLst>
        </pc:spChg>
      </pc:sldChg>
      <pc:sldChg chg="modSp">
        <pc:chgData name="Sylvia Drenthe" userId="a9481c56-4910-4101-8cbe-8091f6b62d91" providerId="ADAL" clId="{740DB3DB-5A41-4D1E-9D03-9E3F16469C19}" dt="2020-01-15T09:51:50.803" v="16"/>
        <pc:sldMkLst>
          <pc:docMk/>
          <pc:sldMk cId="1125960779" sldId="2187"/>
        </pc:sldMkLst>
        <pc:spChg chg="mod">
          <ac:chgData name="Sylvia Drenthe" userId="a9481c56-4910-4101-8cbe-8091f6b62d91" providerId="ADAL" clId="{740DB3DB-5A41-4D1E-9D03-9E3F16469C19}" dt="2020-01-15T09:51:50.803" v="16"/>
          <ac:spMkLst>
            <pc:docMk/>
            <pc:sldMk cId="1125960779" sldId="2187"/>
            <ac:spMk id="5" creationId="{EC8967BD-1EB0-124E-8B8B-D3E58607C7F9}"/>
          </ac:spMkLst>
        </pc:spChg>
      </pc:sldChg>
      <pc:sldChg chg="modSp">
        <pc:chgData name="Sylvia Drenthe" userId="a9481c56-4910-4101-8cbe-8091f6b62d91" providerId="ADAL" clId="{740DB3DB-5A41-4D1E-9D03-9E3F16469C19}" dt="2020-01-15T09:51:50.803" v="16"/>
        <pc:sldMkLst>
          <pc:docMk/>
          <pc:sldMk cId="3885814822" sldId="2188"/>
        </pc:sldMkLst>
        <pc:spChg chg="mod">
          <ac:chgData name="Sylvia Drenthe" userId="a9481c56-4910-4101-8cbe-8091f6b62d91" providerId="ADAL" clId="{740DB3DB-5A41-4D1E-9D03-9E3F16469C19}" dt="2020-01-15T09:51:50.803" v="16"/>
          <ac:spMkLst>
            <pc:docMk/>
            <pc:sldMk cId="3885814822" sldId="2188"/>
            <ac:spMk id="5" creationId="{EC8967BD-1EB0-124E-8B8B-D3E58607C7F9}"/>
          </ac:spMkLst>
        </pc:spChg>
      </pc:sldChg>
      <pc:sldChg chg="modSp">
        <pc:chgData name="Sylvia Drenthe" userId="a9481c56-4910-4101-8cbe-8091f6b62d91" providerId="ADAL" clId="{740DB3DB-5A41-4D1E-9D03-9E3F16469C19}" dt="2020-01-15T09:51:50.803" v="16"/>
        <pc:sldMkLst>
          <pc:docMk/>
          <pc:sldMk cId="2686010865" sldId="2189"/>
        </pc:sldMkLst>
        <pc:spChg chg="mod">
          <ac:chgData name="Sylvia Drenthe" userId="a9481c56-4910-4101-8cbe-8091f6b62d91" providerId="ADAL" clId="{740DB3DB-5A41-4D1E-9D03-9E3F16469C19}" dt="2020-01-15T09:51:50.803" v="16"/>
          <ac:spMkLst>
            <pc:docMk/>
            <pc:sldMk cId="2686010865" sldId="2189"/>
            <ac:spMk id="5" creationId="{EC8967BD-1EB0-124E-8B8B-D3E58607C7F9}"/>
          </ac:spMkLst>
        </pc:spChg>
      </pc:sldChg>
      <pc:sldChg chg="modSp">
        <pc:chgData name="Sylvia Drenthe" userId="a9481c56-4910-4101-8cbe-8091f6b62d91" providerId="ADAL" clId="{740DB3DB-5A41-4D1E-9D03-9E3F16469C19}" dt="2020-01-15T09:51:50.803" v="16"/>
        <pc:sldMkLst>
          <pc:docMk/>
          <pc:sldMk cId="1326748846" sldId="2190"/>
        </pc:sldMkLst>
        <pc:spChg chg="mod">
          <ac:chgData name="Sylvia Drenthe" userId="a9481c56-4910-4101-8cbe-8091f6b62d91" providerId="ADAL" clId="{740DB3DB-5A41-4D1E-9D03-9E3F16469C19}" dt="2020-01-15T09:51:50.803" v="16"/>
          <ac:spMkLst>
            <pc:docMk/>
            <pc:sldMk cId="1326748846" sldId="2190"/>
            <ac:spMk id="5" creationId="{EC8967BD-1EB0-124E-8B8B-D3E58607C7F9}"/>
          </ac:spMkLst>
        </pc:spChg>
      </pc:sldChg>
      <pc:sldChg chg="modSp">
        <pc:chgData name="Sylvia Drenthe" userId="a9481c56-4910-4101-8cbe-8091f6b62d91" providerId="ADAL" clId="{740DB3DB-5A41-4D1E-9D03-9E3F16469C19}" dt="2020-01-15T09:51:50.803" v="16"/>
        <pc:sldMkLst>
          <pc:docMk/>
          <pc:sldMk cId="3281255045" sldId="2191"/>
        </pc:sldMkLst>
        <pc:spChg chg="mod">
          <ac:chgData name="Sylvia Drenthe" userId="a9481c56-4910-4101-8cbe-8091f6b62d91" providerId="ADAL" clId="{740DB3DB-5A41-4D1E-9D03-9E3F16469C19}" dt="2020-01-15T09:51:50.803" v="16"/>
          <ac:spMkLst>
            <pc:docMk/>
            <pc:sldMk cId="3281255045" sldId="2191"/>
            <ac:spMk id="5" creationId="{EC8967BD-1EB0-124E-8B8B-D3E58607C7F9}"/>
          </ac:spMkLst>
        </pc:spChg>
      </pc:sldChg>
      <pc:sldChg chg="modSp">
        <pc:chgData name="Sylvia Drenthe" userId="a9481c56-4910-4101-8cbe-8091f6b62d91" providerId="ADAL" clId="{740DB3DB-5A41-4D1E-9D03-9E3F16469C19}" dt="2020-01-15T09:51:50.803" v="16"/>
        <pc:sldMkLst>
          <pc:docMk/>
          <pc:sldMk cId="1465311622" sldId="2192"/>
        </pc:sldMkLst>
        <pc:spChg chg="mod">
          <ac:chgData name="Sylvia Drenthe" userId="a9481c56-4910-4101-8cbe-8091f6b62d91" providerId="ADAL" clId="{740DB3DB-5A41-4D1E-9D03-9E3F16469C19}" dt="2020-01-15T09:51:50.803" v="16"/>
          <ac:spMkLst>
            <pc:docMk/>
            <pc:sldMk cId="1465311622" sldId="2192"/>
            <ac:spMk id="5" creationId="{EC8967BD-1EB0-124E-8B8B-D3E58607C7F9}"/>
          </ac:spMkLst>
        </pc:spChg>
      </pc:sldChg>
      <pc:sldChg chg="modSp">
        <pc:chgData name="Sylvia Drenthe" userId="a9481c56-4910-4101-8cbe-8091f6b62d91" providerId="ADAL" clId="{740DB3DB-5A41-4D1E-9D03-9E3F16469C19}" dt="2020-01-15T09:51:50.803" v="16"/>
        <pc:sldMkLst>
          <pc:docMk/>
          <pc:sldMk cId="170119968" sldId="2213"/>
        </pc:sldMkLst>
        <pc:spChg chg="mod">
          <ac:chgData name="Sylvia Drenthe" userId="a9481c56-4910-4101-8cbe-8091f6b62d91" providerId="ADAL" clId="{740DB3DB-5A41-4D1E-9D03-9E3F16469C19}" dt="2020-01-15T09:51:50.803" v="16"/>
          <ac:spMkLst>
            <pc:docMk/>
            <pc:sldMk cId="170119968" sldId="2213"/>
            <ac:spMk id="4" creationId="{A0594EAD-C900-4BDA-BB4B-A75C6F4FB12D}"/>
          </ac:spMkLst>
        </pc:spChg>
      </pc:sldChg>
      <pc:sldChg chg="modSp">
        <pc:chgData name="Sylvia Drenthe" userId="a9481c56-4910-4101-8cbe-8091f6b62d91" providerId="ADAL" clId="{740DB3DB-5A41-4D1E-9D03-9E3F16469C19}" dt="2020-01-15T09:51:50.803" v="16"/>
        <pc:sldMkLst>
          <pc:docMk/>
          <pc:sldMk cId="3065221781" sldId="2215"/>
        </pc:sldMkLst>
        <pc:spChg chg="mod">
          <ac:chgData name="Sylvia Drenthe" userId="a9481c56-4910-4101-8cbe-8091f6b62d91" providerId="ADAL" clId="{740DB3DB-5A41-4D1E-9D03-9E3F16469C19}" dt="2020-01-15T09:51:50.803" v="16"/>
          <ac:spMkLst>
            <pc:docMk/>
            <pc:sldMk cId="3065221781" sldId="2215"/>
            <ac:spMk id="3" creationId="{C6399DE6-151C-47FA-91C8-0C99B8B10791}"/>
          </ac:spMkLst>
        </pc:spChg>
      </pc:sldChg>
      <pc:sldChg chg="modSp">
        <pc:chgData name="Sylvia Drenthe" userId="a9481c56-4910-4101-8cbe-8091f6b62d91" providerId="ADAL" clId="{740DB3DB-5A41-4D1E-9D03-9E3F16469C19}" dt="2020-01-15T09:51:50.803" v="16"/>
        <pc:sldMkLst>
          <pc:docMk/>
          <pc:sldMk cId="529051778" sldId="2216"/>
        </pc:sldMkLst>
        <pc:spChg chg="mod">
          <ac:chgData name="Sylvia Drenthe" userId="a9481c56-4910-4101-8cbe-8091f6b62d91" providerId="ADAL" clId="{740DB3DB-5A41-4D1E-9D03-9E3F16469C19}" dt="2020-01-15T09:51:50.803" v="16"/>
          <ac:spMkLst>
            <pc:docMk/>
            <pc:sldMk cId="529051778" sldId="2216"/>
            <ac:spMk id="5" creationId="{C0A79304-C6D4-534B-A69F-8B33BA9E4AAD}"/>
          </ac:spMkLst>
        </pc:spChg>
      </pc:sldChg>
      <pc:sldMasterChg chg="modSp modSldLayout">
        <pc:chgData name="Sylvia Drenthe" userId="a9481c56-4910-4101-8cbe-8091f6b62d91" providerId="ADAL" clId="{740DB3DB-5A41-4D1E-9D03-9E3F16469C19}" dt="2020-01-15T09:51:50.803" v="16"/>
        <pc:sldMasterMkLst>
          <pc:docMk/>
          <pc:sldMasterMk cId="3183299906" sldId="2147483670"/>
        </pc:sldMasterMkLst>
        <pc:spChg chg="mod">
          <ac:chgData name="Sylvia Drenthe" userId="a9481c56-4910-4101-8cbe-8091f6b62d91" providerId="ADAL" clId="{740DB3DB-5A41-4D1E-9D03-9E3F16469C19}" dt="2020-01-15T09:51:50.803" v="16"/>
          <ac:spMkLst>
            <pc:docMk/>
            <pc:sldMasterMk cId="3183299906" sldId="2147483670"/>
            <ac:spMk id="5" creationId="{DD66E151-C9B2-4DD6-8D6C-685CB8A6E9D6}"/>
          </ac:spMkLst>
        </pc:spChg>
        <pc:sldLayoutChg chg="modSp">
          <pc:chgData name="Sylvia Drenthe" userId="a9481c56-4910-4101-8cbe-8091f6b62d91" providerId="ADAL" clId="{740DB3DB-5A41-4D1E-9D03-9E3F16469C19}" dt="2020-01-15T09:51:50.803" v="16"/>
          <pc:sldLayoutMkLst>
            <pc:docMk/>
            <pc:sldMasterMk cId="3183299906" sldId="2147483670"/>
            <pc:sldLayoutMk cId="132967847" sldId="2147483650"/>
          </pc:sldLayoutMkLst>
          <pc:spChg chg="mod">
            <ac:chgData name="Sylvia Drenthe" userId="a9481c56-4910-4101-8cbe-8091f6b62d91" providerId="ADAL" clId="{740DB3DB-5A41-4D1E-9D03-9E3F16469C19}" dt="2020-01-15T09:51:50.803" v="16"/>
            <ac:spMkLst>
              <pc:docMk/>
              <pc:sldMasterMk cId="3183299906" sldId="2147483670"/>
              <pc:sldLayoutMk cId="132967847" sldId="2147483650"/>
              <ac:spMk id="5" creationId="{9336F9DC-B3D9-4E46-8FF5-EC28D050E536}"/>
            </ac:spMkLst>
          </pc:spChg>
        </pc:sldLayoutChg>
        <pc:sldLayoutChg chg="modSp">
          <pc:chgData name="Sylvia Drenthe" userId="a9481c56-4910-4101-8cbe-8091f6b62d91" providerId="ADAL" clId="{740DB3DB-5A41-4D1E-9D03-9E3F16469C19}" dt="2020-01-15T09:51:50.803" v="16"/>
          <pc:sldLayoutMkLst>
            <pc:docMk/>
            <pc:sldMasterMk cId="3183299906" sldId="2147483670"/>
            <pc:sldLayoutMk cId="798773738" sldId="2147483654"/>
          </pc:sldLayoutMkLst>
          <pc:spChg chg="mod">
            <ac:chgData name="Sylvia Drenthe" userId="a9481c56-4910-4101-8cbe-8091f6b62d91" providerId="ADAL" clId="{740DB3DB-5A41-4D1E-9D03-9E3F16469C19}" dt="2020-01-15T09:51:50.803" v="16"/>
            <ac:spMkLst>
              <pc:docMk/>
              <pc:sldMasterMk cId="3183299906" sldId="2147483670"/>
              <pc:sldLayoutMk cId="798773738" sldId="2147483654"/>
              <ac:spMk id="4" creationId="{417CADA7-1F9A-4C7E-81B9-929D06977C39}"/>
            </ac:spMkLst>
          </pc:spChg>
        </pc:sldLayoutChg>
        <pc:sldLayoutChg chg="modSp">
          <pc:chgData name="Sylvia Drenthe" userId="a9481c56-4910-4101-8cbe-8091f6b62d91" providerId="ADAL" clId="{740DB3DB-5A41-4D1E-9D03-9E3F16469C19}" dt="2020-01-15T09:51:50.803" v="16"/>
          <pc:sldLayoutMkLst>
            <pc:docMk/>
            <pc:sldMasterMk cId="3183299906" sldId="2147483670"/>
            <pc:sldLayoutMk cId="2490541962" sldId="2147483655"/>
          </pc:sldLayoutMkLst>
          <pc:spChg chg="mod">
            <ac:chgData name="Sylvia Drenthe" userId="a9481c56-4910-4101-8cbe-8091f6b62d91" providerId="ADAL" clId="{740DB3DB-5A41-4D1E-9D03-9E3F16469C19}" dt="2020-01-15T09:51:50.803" v="16"/>
            <ac:spMkLst>
              <pc:docMk/>
              <pc:sldMasterMk cId="3183299906" sldId="2147483670"/>
              <pc:sldLayoutMk cId="2490541962" sldId="2147483655"/>
              <ac:spMk id="3" creationId="{51BC2EE1-738B-4E4D-9BD0-2FAFE7ACB747}"/>
            </ac:spMkLst>
          </pc:spChg>
        </pc:sldLayoutChg>
        <pc:sldLayoutChg chg="modSp">
          <pc:chgData name="Sylvia Drenthe" userId="a9481c56-4910-4101-8cbe-8091f6b62d91" providerId="ADAL" clId="{740DB3DB-5A41-4D1E-9D03-9E3F16469C19}" dt="2020-01-15T09:51:50.803" v="16"/>
          <pc:sldLayoutMkLst>
            <pc:docMk/>
            <pc:sldMasterMk cId="3183299906" sldId="2147483670"/>
            <pc:sldLayoutMk cId="88041412" sldId="2147483656"/>
          </pc:sldLayoutMkLst>
          <pc:spChg chg="mod">
            <ac:chgData name="Sylvia Drenthe" userId="a9481c56-4910-4101-8cbe-8091f6b62d91" providerId="ADAL" clId="{740DB3DB-5A41-4D1E-9D03-9E3F16469C19}" dt="2020-01-15T09:51:50.803" v="16"/>
            <ac:spMkLst>
              <pc:docMk/>
              <pc:sldMasterMk cId="3183299906" sldId="2147483670"/>
              <pc:sldLayoutMk cId="88041412" sldId="2147483656"/>
              <ac:spMk id="5" creationId="{9336F9DC-B3D9-4E46-8FF5-EC28D050E536}"/>
            </ac:spMkLst>
          </pc:spChg>
        </pc:sldLayoutChg>
        <pc:sldLayoutChg chg="modSp">
          <pc:chgData name="Sylvia Drenthe" userId="a9481c56-4910-4101-8cbe-8091f6b62d91" providerId="ADAL" clId="{740DB3DB-5A41-4D1E-9D03-9E3F16469C19}" dt="2020-01-15T09:51:50.803" v="16"/>
          <pc:sldLayoutMkLst>
            <pc:docMk/>
            <pc:sldMasterMk cId="3183299906" sldId="2147483670"/>
            <pc:sldLayoutMk cId="3299441697" sldId="2147483657"/>
          </pc:sldLayoutMkLst>
          <pc:spChg chg="mod">
            <ac:chgData name="Sylvia Drenthe" userId="a9481c56-4910-4101-8cbe-8091f6b62d91" providerId="ADAL" clId="{740DB3DB-5A41-4D1E-9D03-9E3F16469C19}" dt="2020-01-15T09:51:50.803" v="16"/>
            <ac:spMkLst>
              <pc:docMk/>
              <pc:sldMasterMk cId="3183299906" sldId="2147483670"/>
              <pc:sldLayoutMk cId="3299441697" sldId="2147483657"/>
              <ac:spMk id="5" creationId="{9336F9DC-B3D9-4E46-8FF5-EC28D050E536}"/>
            </ac:spMkLst>
          </pc:spChg>
        </pc:sldLayoutChg>
        <pc:sldLayoutChg chg="modSp">
          <pc:chgData name="Sylvia Drenthe" userId="a9481c56-4910-4101-8cbe-8091f6b62d91" providerId="ADAL" clId="{740DB3DB-5A41-4D1E-9D03-9E3F16469C19}" dt="2020-01-15T09:51:50.803" v="16"/>
          <pc:sldLayoutMkLst>
            <pc:docMk/>
            <pc:sldMasterMk cId="3183299906" sldId="2147483670"/>
            <pc:sldLayoutMk cId="2879093454" sldId="2147483659"/>
          </pc:sldLayoutMkLst>
          <pc:spChg chg="mod">
            <ac:chgData name="Sylvia Drenthe" userId="a9481c56-4910-4101-8cbe-8091f6b62d91" providerId="ADAL" clId="{740DB3DB-5A41-4D1E-9D03-9E3F16469C19}" dt="2020-01-15T09:51:50.803" v="16"/>
            <ac:spMkLst>
              <pc:docMk/>
              <pc:sldMasterMk cId="3183299906" sldId="2147483670"/>
              <pc:sldLayoutMk cId="2879093454" sldId="2147483659"/>
              <ac:spMk id="5" creationId="{9336F9DC-B3D9-4E46-8FF5-EC28D050E536}"/>
            </ac:spMkLst>
          </pc:spChg>
        </pc:sldLayoutChg>
        <pc:sldLayoutChg chg="modSp">
          <pc:chgData name="Sylvia Drenthe" userId="a9481c56-4910-4101-8cbe-8091f6b62d91" providerId="ADAL" clId="{740DB3DB-5A41-4D1E-9D03-9E3F16469C19}" dt="2020-01-15T09:51:50.803" v="16"/>
          <pc:sldLayoutMkLst>
            <pc:docMk/>
            <pc:sldMasterMk cId="3183299906" sldId="2147483670"/>
            <pc:sldLayoutMk cId="1558077882" sldId="2147483660"/>
          </pc:sldLayoutMkLst>
          <pc:spChg chg="mod">
            <ac:chgData name="Sylvia Drenthe" userId="a9481c56-4910-4101-8cbe-8091f6b62d91" providerId="ADAL" clId="{740DB3DB-5A41-4D1E-9D03-9E3F16469C19}" dt="2020-01-15T09:51:50.803" v="16"/>
            <ac:spMkLst>
              <pc:docMk/>
              <pc:sldMasterMk cId="3183299906" sldId="2147483670"/>
              <pc:sldLayoutMk cId="1558077882" sldId="2147483660"/>
              <ac:spMk id="5" creationId="{9336F9DC-B3D9-4E46-8FF5-EC28D050E536}"/>
            </ac:spMkLst>
          </pc:spChg>
        </pc:sldLayoutChg>
        <pc:sldLayoutChg chg="modSp">
          <pc:chgData name="Sylvia Drenthe" userId="a9481c56-4910-4101-8cbe-8091f6b62d91" providerId="ADAL" clId="{740DB3DB-5A41-4D1E-9D03-9E3F16469C19}" dt="2020-01-15T09:51:50.803" v="16"/>
          <pc:sldLayoutMkLst>
            <pc:docMk/>
            <pc:sldMasterMk cId="3183299906" sldId="2147483670"/>
            <pc:sldLayoutMk cId="810389518" sldId="2147483661"/>
          </pc:sldLayoutMkLst>
          <pc:spChg chg="mod">
            <ac:chgData name="Sylvia Drenthe" userId="a9481c56-4910-4101-8cbe-8091f6b62d91" providerId="ADAL" clId="{740DB3DB-5A41-4D1E-9D03-9E3F16469C19}" dt="2020-01-15T09:51:50.803" v="16"/>
            <ac:spMkLst>
              <pc:docMk/>
              <pc:sldMasterMk cId="3183299906" sldId="2147483670"/>
              <pc:sldLayoutMk cId="810389518" sldId="2147483661"/>
              <ac:spMk id="5" creationId="{9336F9DC-B3D9-4E46-8FF5-EC28D050E536}"/>
            </ac:spMkLst>
          </pc:spChg>
        </pc:sldLayoutChg>
        <pc:sldLayoutChg chg="modSp">
          <pc:chgData name="Sylvia Drenthe" userId="a9481c56-4910-4101-8cbe-8091f6b62d91" providerId="ADAL" clId="{740DB3DB-5A41-4D1E-9D03-9E3F16469C19}" dt="2020-01-15T09:51:50.803" v="16"/>
          <pc:sldLayoutMkLst>
            <pc:docMk/>
            <pc:sldMasterMk cId="3183299906" sldId="2147483670"/>
            <pc:sldLayoutMk cId="2673065514" sldId="2147483662"/>
          </pc:sldLayoutMkLst>
          <pc:spChg chg="mod">
            <ac:chgData name="Sylvia Drenthe" userId="a9481c56-4910-4101-8cbe-8091f6b62d91" providerId="ADAL" clId="{740DB3DB-5A41-4D1E-9D03-9E3F16469C19}" dt="2020-01-15T09:51:50.803" v="16"/>
            <ac:spMkLst>
              <pc:docMk/>
              <pc:sldMasterMk cId="3183299906" sldId="2147483670"/>
              <pc:sldLayoutMk cId="2673065514" sldId="2147483662"/>
              <ac:spMk id="5" creationId="{9336F9DC-B3D9-4E46-8FF5-EC28D050E536}"/>
            </ac:spMkLst>
          </pc:spChg>
        </pc:sldLayoutChg>
        <pc:sldLayoutChg chg="modSp">
          <pc:chgData name="Sylvia Drenthe" userId="a9481c56-4910-4101-8cbe-8091f6b62d91" providerId="ADAL" clId="{740DB3DB-5A41-4D1E-9D03-9E3F16469C19}" dt="2020-01-15T09:51:50.803" v="16"/>
          <pc:sldLayoutMkLst>
            <pc:docMk/>
            <pc:sldMasterMk cId="3183299906" sldId="2147483670"/>
            <pc:sldLayoutMk cId="1338243244" sldId="2147483663"/>
          </pc:sldLayoutMkLst>
          <pc:spChg chg="mod">
            <ac:chgData name="Sylvia Drenthe" userId="a9481c56-4910-4101-8cbe-8091f6b62d91" providerId="ADAL" clId="{740DB3DB-5A41-4D1E-9D03-9E3F16469C19}" dt="2020-01-15T09:51:50.803" v="16"/>
            <ac:spMkLst>
              <pc:docMk/>
              <pc:sldMasterMk cId="3183299906" sldId="2147483670"/>
              <pc:sldLayoutMk cId="1338243244" sldId="2147483663"/>
              <ac:spMk id="5" creationId="{9336F9DC-B3D9-4E46-8FF5-EC28D050E536}"/>
            </ac:spMkLst>
          </pc:spChg>
        </pc:sldLayoutChg>
        <pc:sldLayoutChg chg="modSp">
          <pc:chgData name="Sylvia Drenthe" userId="a9481c56-4910-4101-8cbe-8091f6b62d91" providerId="ADAL" clId="{740DB3DB-5A41-4D1E-9D03-9E3F16469C19}" dt="2020-01-15T09:51:50.803" v="16"/>
          <pc:sldLayoutMkLst>
            <pc:docMk/>
            <pc:sldMasterMk cId="3183299906" sldId="2147483670"/>
            <pc:sldLayoutMk cId="834859998" sldId="2147483665"/>
          </pc:sldLayoutMkLst>
          <pc:spChg chg="mod">
            <ac:chgData name="Sylvia Drenthe" userId="a9481c56-4910-4101-8cbe-8091f6b62d91" providerId="ADAL" clId="{740DB3DB-5A41-4D1E-9D03-9E3F16469C19}" dt="2020-01-15T09:51:50.803" v="16"/>
            <ac:spMkLst>
              <pc:docMk/>
              <pc:sldMasterMk cId="3183299906" sldId="2147483670"/>
              <pc:sldLayoutMk cId="834859998" sldId="2147483665"/>
              <ac:spMk id="5" creationId="{9336F9DC-B3D9-4E46-8FF5-EC28D050E536}"/>
            </ac:spMkLst>
          </pc:spChg>
        </pc:sldLayoutChg>
        <pc:sldLayoutChg chg="modSp">
          <pc:chgData name="Sylvia Drenthe" userId="a9481c56-4910-4101-8cbe-8091f6b62d91" providerId="ADAL" clId="{740DB3DB-5A41-4D1E-9D03-9E3F16469C19}" dt="2020-01-15T09:51:50.803" v="16"/>
          <pc:sldLayoutMkLst>
            <pc:docMk/>
            <pc:sldMasterMk cId="3183299906" sldId="2147483670"/>
            <pc:sldLayoutMk cId="1944261442" sldId="2147483666"/>
          </pc:sldLayoutMkLst>
          <pc:spChg chg="mod">
            <ac:chgData name="Sylvia Drenthe" userId="a9481c56-4910-4101-8cbe-8091f6b62d91" providerId="ADAL" clId="{740DB3DB-5A41-4D1E-9D03-9E3F16469C19}" dt="2020-01-15T09:51:50.803" v="16"/>
            <ac:spMkLst>
              <pc:docMk/>
              <pc:sldMasterMk cId="3183299906" sldId="2147483670"/>
              <pc:sldLayoutMk cId="1944261442" sldId="2147483666"/>
              <ac:spMk id="5" creationId="{9336F9DC-B3D9-4E46-8FF5-EC28D050E536}"/>
            </ac:spMkLst>
          </pc:spChg>
        </pc:sldLayoutChg>
        <pc:sldLayoutChg chg="modSp">
          <pc:chgData name="Sylvia Drenthe" userId="a9481c56-4910-4101-8cbe-8091f6b62d91" providerId="ADAL" clId="{740DB3DB-5A41-4D1E-9D03-9E3F16469C19}" dt="2020-01-15T09:51:50.803" v="16"/>
          <pc:sldLayoutMkLst>
            <pc:docMk/>
            <pc:sldMasterMk cId="3183299906" sldId="2147483670"/>
            <pc:sldLayoutMk cId="268988622" sldId="2147483667"/>
          </pc:sldLayoutMkLst>
          <pc:spChg chg="mod">
            <ac:chgData name="Sylvia Drenthe" userId="a9481c56-4910-4101-8cbe-8091f6b62d91" providerId="ADAL" clId="{740DB3DB-5A41-4D1E-9D03-9E3F16469C19}" dt="2020-01-15T09:51:50.803" v="16"/>
            <ac:spMkLst>
              <pc:docMk/>
              <pc:sldMasterMk cId="3183299906" sldId="2147483670"/>
              <pc:sldLayoutMk cId="268988622" sldId="2147483667"/>
              <ac:spMk id="5" creationId="{9336F9DC-B3D9-4E46-8FF5-EC28D050E536}"/>
            </ac:spMkLst>
          </pc:spChg>
        </pc:sldLayoutChg>
        <pc:sldLayoutChg chg="modSp">
          <pc:chgData name="Sylvia Drenthe" userId="a9481c56-4910-4101-8cbe-8091f6b62d91" providerId="ADAL" clId="{740DB3DB-5A41-4D1E-9D03-9E3F16469C19}" dt="2020-01-15T09:51:50.803" v="16"/>
          <pc:sldLayoutMkLst>
            <pc:docMk/>
            <pc:sldMasterMk cId="3183299906" sldId="2147483670"/>
            <pc:sldLayoutMk cId="2541787877" sldId="2147483668"/>
          </pc:sldLayoutMkLst>
          <pc:spChg chg="mod">
            <ac:chgData name="Sylvia Drenthe" userId="a9481c56-4910-4101-8cbe-8091f6b62d91" providerId="ADAL" clId="{740DB3DB-5A41-4D1E-9D03-9E3F16469C19}" dt="2020-01-15T09:51:50.803" v="16"/>
            <ac:spMkLst>
              <pc:docMk/>
              <pc:sldMasterMk cId="3183299906" sldId="2147483670"/>
              <pc:sldLayoutMk cId="2541787877" sldId="2147483668"/>
              <ac:spMk id="5" creationId="{9336F9DC-B3D9-4E46-8FF5-EC28D050E536}"/>
            </ac:spMkLst>
          </pc:spChg>
        </pc:sldLayoutChg>
        <pc:sldLayoutChg chg="modSp">
          <pc:chgData name="Sylvia Drenthe" userId="a9481c56-4910-4101-8cbe-8091f6b62d91" providerId="ADAL" clId="{740DB3DB-5A41-4D1E-9D03-9E3F16469C19}" dt="2020-01-15T09:51:50.803" v="16"/>
          <pc:sldLayoutMkLst>
            <pc:docMk/>
            <pc:sldMasterMk cId="3183299906" sldId="2147483670"/>
            <pc:sldLayoutMk cId="4070815816" sldId="2147483669"/>
          </pc:sldLayoutMkLst>
          <pc:spChg chg="mod">
            <ac:chgData name="Sylvia Drenthe" userId="a9481c56-4910-4101-8cbe-8091f6b62d91" providerId="ADAL" clId="{740DB3DB-5A41-4D1E-9D03-9E3F16469C19}" dt="2020-01-15T09:51:50.803" v="16"/>
            <ac:spMkLst>
              <pc:docMk/>
              <pc:sldMasterMk cId="3183299906" sldId="2147483670"/>
              <pc:sldLayoutMk cId="4070815816" sldId="2147483669"/>
              <ac:spMk id="5" creationId="{9336F9DC-B3D9-4E46-8FF5-EC28D050E536}"/>
            </ac:spMkLst>
          </pc:spChg>
        </pc:sldLayoutChg>
        <pc:sldLayoutChg chg="modSp">
          <pc:chgData name="Sylvia Drenthe" userId="a9481c56-4910-4101-8cbe-8091f6b62d91" providerId="ADAL" clId="{740DB3DB-5A41-4D1E-9D03-9E3F16469C19}" dt="2020-01-15T09:51:50.803" v="16"/>
          <pc:sldLayoutMkLst>
            <pc:docMk/>
            <pc:sldMasterMk cId="3183299906" sldId="2147483670"/>
            <pc:sldLayoutMk cId="1597085191" sldId="2147483671"/>
          </pc:sldLayoutMkLst>
          <pc:spChg chg="mod">
            <ac:chgData name="Sylvia Drenthe" userId="a9481c56-4910-4101-8cbe-8091f6b62d91" providerId="ADAL" clId="{740DB3DB-5A41-4D1E-9D03-9E3F16469C19}" dt="2020-01-15T09:51:50.803" v="16"/>
            <ac:spMkLst>
              <pc:docMk/>
              <pc:sldMasterMk cId="3183299906" sldId="2147483670"/>
              <pc:sldLayoutMk cId="1597085191" sldId="2147483671"/>
              <ac:spMk id="5" creationId="{336E756A-F32C-43B8-9486-1F9725C29ED0}"/>
            </ac:spMkLst>
          </pc:spChg>
        </pc:sldLayoutChg>
        <pc:sldLayoutChg chg="modSp">
          <pc:chgData name="Sylvia Drenthe" userId="a9481c56-4910-4101-8cbe-8091f6b62d91" providerId="ADAL" clId="{740DB3DB-5A41-4D1E-9D03-9E3F16469C19}" dt="2020-01-15T09:51:50.803" v="16"/>
          <pc:sldLayoutMkLst>
            <pc:docMk/>
            <pc:sldMasterMk cId="3183299906" sldId="2147483670"/>
            <pc:sldLayoutMk cId="2102968005" sldId="2147483672"/>
          </pc:sldLayoutMkLst>
          <pc:spChg chg="mod">
            <ac:chgData name="Sylvia Drenthe" userId="a9481c56-4910-4101-8cbe-8091f6b62d91" providerId="ADAL" clId="{740DB3DB-5A41-4D1E-9D03-9E3F16469C19}" dt="2020-01-15T09:51:50.803" v="16"/>
            <ac:spMkLst>
              <pc:docMk/>
              <pc:sldMasterMk cId="3183299906" sldId="2147483670"/>
              <pc:sldLayoutMk cId="2102968005" sldId="2147483672"/>
              <ac:spMk id="5" creationId="{9336F9DC-B3D9-4E46-8FF5-EC28D050E536}"/>
            </ac:spMkLst>
          </pc:spChg>
        </pc:sldLayoutChg>
        <pc:sldLayoutChg chg="modSp">
          <pc:chgData name="Sylvia Drenthe" userId="a9481c56-4910-4101-8cbe-8091f6b62d91" providerId="ADAL" clId="{740DB3DB-5A41-4D1E-9D03-9E3F16469C19}" dt="2020-01-15T09:51:50.803" v="16"/>
          <pc:sldLayoutMkLst>
            <pc:docMk/>
            <pc:sldMasterMk cId="3183299906" sldId="2147483670"/>
            <pc:sldLayoutMk cId="3226667800" sldId="2147483673"/>
          </pc:sldLayoutMkLst>
          <pc:spChg chg="mod">
            <ac:chgData name="Sylvia Drenthe" userId="a9481c56-4910-4101-8cbe-8091f6b62d91" providerId="ADAL" clId="{740DB3DB-5A41-4D1E-9D03-9E3F16469C19}" dt="2020-01-15T09:51:50.803" v="16"/>
            <ac:spMkLst>
              <pc:docMk/>
              <pc:sldMasterMk cId="3183299906" sldId="2147483670"/>
              <pc:sldLayoutMk cId="3226667800" sldId="2147483673"/>
              <ac:spMk id="5" creationId="{9336F9DC-B3D9-4E46-8FF5-EC28D050E536}"/>
            </ac:spMkLst>
          </pc:spChg>
        </pc:sldLayoutChg>
      </pc:sldMasterChg>
    </pc:docChg>
  </pc:docChgLst>
  <pc:docChgLst>
    <pc:chgData name="Carole Crosnier" userId="efce618a-46c8-4f85-8db0-a89c13aa59f1" providerId="ADAL" clId="{02C84E5F-B39E-4460-BF8A-882C720AD518}"/>
    <pc:docChg chg="custSel modSld">
      <pc:chgData name="Carole Crosnier" userId="efce618a-46c8-4f85-8db0-a89c13aa59f1" providerId="ADAL" clId="{02C84E5F-B39E-4460-BF8A-882C720AD518}" dt="2019-10-23T14:12:44.217" v="139"/>
      <pc:docMkLst>
        <pc:docMk/>
      </pc:docMkLst>
      <pc:sldChg chg="modNotesTx">
        <pc:chgData name="Carole Crosnier" userId="efce618a-46c8-4f85-8db0-a89c13aa59f1" providerId="ADAL" clId="{02C84E5F-B39E-4460-BF8A-882C720AD518}" dt="2019-10-23T14:03:46.191" v="0" actId="6549"/>
        <pc:sldMkLst>
          <pc:docMk/>
          <pc:sldMk cId="2036336734" sldId="257"/>
        </pc:sldMkLst>
      </pc:sldChg>
      <pc:sldChg chg="modNotesTx">
        <pc:chgData name="Carole Crosnier" userId="efce618a-46c8-4f85-8db0-a89c13aa59f1" providerId="ADAL" clId="{02C84E5F-B39E-4460-BF8A-882C720AD518}" dt="2019-10-23T14:03:59.302" v="2" actId="6549"/>
        <pc:sldMkLst>
          <pc:docMk/>
          <pc:sldMk cId="3393307614" sldId="262"/>
        </pc:sldMkLst>
      </pc:sldChg>
      <pc:sldChg chg="modNotesTx">
        <pc:chgData name="Carole Crosnier" userId="efce618a-46c8-4f85-8db0-a89c13aa59f1" providerId="ADAL" clId="{02C84E5F-B39E-4460-BF8A-882C720AD518}" dt="2019-10-23T14:04:05.493" v="4" actId="6549"/>
        <pc:sldMkLst>
          <pc:docMk/>
          <pc:sldMk cId="3195564803" sldId="268"/>
        </pc:sldMkLst>
      </pc:sldChg>
      <pc:sldChg chg="modNotesTx">
        <pc:chgData name="Carole Crosnier" userId="efce618a-46c8-4f85-8db0-a89c13aa59f1" providerId="ADAL" clId="{02C84E5F-B39E-4460-BF8A-882C720AD518}" dt="2019-10-23T14:06:09.643" v="118" actId="6549"/>
        <pc:sldMkLst>
          <pc:docMk/>
          <pc:sldMk cId="1149254017" sldId="290"/>
        </pc:sldMkLst>
      </pc:sldChg>
      <pc:sldChg chg="modNotesTx">
        <pc:chgData name="Carole Crosnier" userId="efce618a-46c8-4f85-8db0-a89c13aa59f1" providerId="ADAL" clId="{02C84E5F-B39E-4460-BF8A-882C720AD518}" dt="2019-10-23T14:04:09.262" v="5" actId="6549"/>
        <pc:sldMkLst>
          <pc:docMk/>
          <pc:sldMk cId="3102795073" sldId="304"/>
        </pc:sldMkLst>
      </pc:sldChg>
      <pc:sldChg chg="modNotesTx">
        <pc:chgData name="Carole Crosnier" userId="efce618a-46c8-4f85-8db0-a89c13aa59f1" providerId="ADAL" clId="{02C84E5F-B39E-4460-BF8A-882C720AD518}" dt="2019-10-23T14:04:01.813" v="3" actId="6549"/>
        <pc:sldMkLst>
          <pc:docMk/>
          <pc:sldMk cId="622942808" sldId="306"/>
        </pc:sldMkLst>
      </pc:sldChg>
      <pc:sldChg chg="modNotesTx">
        <pc:chgData name="Carole Crosnier" userId="efce618a-46c8-4f85-8db0-a89c13aa59f1" providerId="ADAL" clId="{02C84E5F-B39E-4460-BF8A-882C720AD518}" dt="2019-10-23T14:04:33.556" v="11" actId="6549"/>
        <pc:sldMkLst>
          <pc:docMk/>
          <pc:sldMk cId="1721290476" sldId="307"/>
        </pc:sldMkLst>
      </pc:sldChg>
      <pc:sldChg chg="modNotesTx">
        <pc:chgData name="Carole Crosnier" userId="efce618a-46c8-4f85-8db0-a89c13aa59f1" providerId="ADAL" clId="{02C84E5F-B39E-4460-BF8A-882C720AD518}" dt="2019-10-23T14:04:12.987" v="6" actId="6549"/>
        <pc:sldMkLst>
          <pc:docMk/>
          <pc:sldMk cId="3073524113" sldId="308"/>
        </pc:sldMkLst>
      </pc:sldChg>
      <pc:sldChg chg="modNotesTx">
        <pc:chgData name="Carole Crosnier" userId="efce618a-46c8-4f85-8db0-a89c13aa59f1" providerId="ADAL" clId="{02C84E5F-B39E-4460-BF8A-882C720AD518}" dt="2019-10-23T14:07:43.358" v="133" actId="6549"/>
        <pc:sldMkLst>
          <pc:docMk/>
          <pc:sldMk cId="798345963" sldId="309"/>
        </pc:sldMkLst>
      </pc:sldChg>
      <pc:sldChg chg="modNotesTx">
        <pc:chgData name="Carole Crosnier" userId="efce618a-46c8-4f85-8db0-a89c13aa59f1" providerId="ADAL" clId="{02C84E5F-B39E-4460-BF8A-882C720AD518}" dt="2019-10-23T14:04:27.909" v="10" actId="6549"/>
        <pc:sldMkLst>
          <pc:docMk/>
          <pc:sldMk cId="2581448034" sldId="311"/>
        </pc:sldMkLst>
      </pc:sldChg>
      <pc:sldChg chg="modNotesTx">
        <pc:chgData name="Carole Crosnier" userId="efce618a-46c8-4f85-8db0-a89c13aa59f1" providerId="ADAL" clId="{02C84E5F-B39E-4460-BF8A-882C720AD518}" dt="2019-10-23T14:04:16.030" v="7" actId="6549"/>
        <pc:sldMkLst>
          <pc:docMk/>
          <pc:sldMk cId="3697770341" sldId="315"/>
        </pc:sldMkLst>
      </pc:sldChg>
      <pc:sldChg chg="modNotesTx">
        <pc:chgData name="Carole Crosnier" userId="efce618a-46c8-4f85-8db0-a89c13aa59f1" providerId="ADAL" clId="{02C84E5F-B39E-4460-BF8A-882C720AD518}" dt="2019-10-23T14:04:36.576" v="12" actId="6549"/>
        <pc:sldMkLst>
          <pc:docMk/>
          <pc:sldMk cId="3887167623" sldId="318"/>
        </pc:sldMkLst>
      </pc:sldChg>
      <pc:sldChg chg="modNotesTx">
        <pc:chgData name="Carole Crosnier" userId="efce618a-46c8-4f85-8db0-a89c13aa59f1" providerId="ADAL" clId="{02C84E5F-B39E-4460-BF8A-882C720AD518}" dt="2019-10-23T14:05:00.584" v="17" actId="6549"/>
        <pc:sldMkLst>
          <pc:docMk/>
          <pc:sldMk cId="564245899" sldId="319"/>
        </pc:sldMkLst>
      </pc:sldChg>
      <pc:sldChg chg="modNotesTx">
        <pc:chgData name="Carole Crosnier" userId="efce618a-46c8-4f85-8db0-a89c13aa59f1" providerId="ADAL" clId="{02C84E5F-B39E-4460-BF8A-882C720AD518}" dt="2019-10-23T14:04:19.157" v="8" actId="6549"/>
        <pc:sldMkLst>
          <pc:docMk/>
          <pc:sldMk cId="2165763212" sldId="2112"/>
        </pc:sldMkLst>
      </pc:sldChg>
      <pc:sldChg chg="modNotesTx">
        <pc:chgData name="Carole Crosnier" userId="efce618a-46c8-4f85-8db0-a89c13aa59f1" providerId="ADAL" clId="{02C84E5F-B39E-4460-BF8A-882C720AD518}" dt="2019-10-23T14:04:22.065" v="9" actId="6549"/>
        <pc:sldMkLst>
          <pc:docMk/>
          <pc:sldMk cId="162630093" sldId="2113"/>
        </pc:sldMkLst>
      </pc:sldChg>
      <pc:sldChg chg="modSp modNotesTx">
        <pc:chgData name="Carole Crosnier" userId="efce618a-46c8-4f85-8db0-a89c13aa59f1" providerId="ADAL" clId="{02C84E5F-B39E-4460-BF8A-882C720AD518}" dt="2019-10-23T14:12:44.217" v="139"/>
        <pc:sldMkLst>
          <pc:docMk/>
          <pc:sldMk cId="2629788640" sldId="2115"/>
        </pc:sldMkLst>
        <pc:spChg chg="mod">
          <ac:chgData name="Carole Crosnier" userId="efce618a-46c8-4f85-8db0-a89c13aa59f1" providerId="ADAL" clId="{02C84E5F-B39E-4460-BF8A-882C720AD518}" dt="2019-10-23T14:12:44.217" v="139"/>
          <ac:spMkLst>
            <pc:docMk/>
            <pc:sldMk cId="2629788640" sldId="2115"/>
            <ac:spMk id="24" creationId="{A6C430C4-E104-3646-A10E-E3DAD02BCD51}"/>
          </ac:spMkLst>
        </pc:spChg>
      </pc:sldChg>
      <pc:sldChg chg="modNotesTx">
        <pc:chgData name="Carole Crosnier" userId="efce618a-46c8-4f85-8db0-a89c13aa59f1" providerId="ADAL" clId="{02C84E5F-B39E-4460-BF8A-882C720AD518}" dt="2019-10-23T14:06:37.926" v="123" actId="6549"/>
        <pc:sldMkLst>
          <pc:docMk/>
          <pc:sldMk cId="1738846353" sldId="2117"/>
        </pc:sldMkLst>
      </pc:sldChg>
      <pc:sldChg chg="modNotesTx">
        <pc:chgData name="Carole Crosnier" userId="efce618a-46c8-4f85-8db0-a89c13aa59f1" providerId="ADAL" clId="{02C84E5F-B39E-4460-BF8A-882C720AD518}" dt="2019-10-23T14:06:42.173" v="124" actId="6549"/>
        <pc:sldMkLst>
          <pc:docMk/>
          <pc:sldMk cId="3222036280" sldId="2119"/>
        </pc:sldMkLst>
      </pc:sldChg>
      <pc:sldChg chg="modSp modNotesTx">
        <pc:chgData name="Carole Crosnier" userId="efce618a-46c8-4f85-8db0-a89c13aa59f1" providerId="ADAL" clId="{02C84E5F-B39E-4460-BF8A-882C720AD518}" dt="2019-10-23T14:08:31.598" v="136"/>
        <pc:sldMkLst>
          <pc:docMk/>
          <pc:sldMk cId="1398533650" sldId="2121"/>
        </pc:sldMkLst>
        <pc:spChg chg="mod">
          <ac:chgData name="Carole Crosnier" userId="efce618a-46c8-4f85-8db0-a89c13aa59f1" providerId="ADAL" clId="{02C84E5F-B39E-4460-BF8A-882C720AD518}" dt="2019-10-23T14:08:31.598" v="136"/>
          <ac:spMkLst>
            <pc:docMk/>
            <pc:sldMk cId="1398533650" sldId="2121"/>
            <ac:spMk id="24" creationId="{A6C430C4-E104-3646-A10E-E3DAD02BCD51}"/>
          </ac:spMkLst>
        </pc:spChg>
      </pc:sldChg>
      <pc:sldChg chg="modNotesTx">
        <pc:chgData name="Carole Crosnier" userId="efce618a-46c8-4f85-8db0-a89c13aa59f1" providerId="ADAL" clId="{02C84E5F-B39E-4460-BF8A-882C720AD518}" dt="2019-10-23T14:07:04.215" v="128" actId="6549"/>
        <pc:sldMkLst>
          <pc:docMk/>
          <pc:sldMk cId="1128022889" sldId="2125"/>
        </pc:sldMkLst>
      </pc:sldChg>
      <pc:sldChg chg="modSp">
        <pc:chgData name="Carole Crosnier" userId="efce618a-46c8-4f85-8db0-a89c13aa59f1" providerId="ADAL" clId="{02C84E5F-B39E-4460-BF8A-882C720AD518}" dt="2019-10-23T14:08:31.598" v="136"/>
        <pc:sldMkLst>
          <pc:docMk/>
          <pc:sldMk cId="2977766235" sldId="2128"/>
        </pc:sldMkLst>
        <pc:spChg chg="mod">
          <ac:chgData name="Carole Crosnier" userId="efce618a-46c8-4f85-8db0-a89c13aa59f1" providerId="ADAL" clId="{02C84E5F-B39E-4460-BF8A-882C720AD518}" dt="2019-10-23T14:08:31.598" v="136"/>
          <ac:spMkLst>
            <pc:docMk/>
            <pc:sldMk cId="2977766235" sldId="2128"/>
            <ac:spMk id="24" creationId="{A6C430C4-E104-3646-A10E-E3DAD02BCD51}"/>
          </ac:spMkLst>
        </pc:spChg>
      </pc:sldChg>
      <pc:sldChg chg="modNotesTx">
        <pc:chgData name="Carole Crosnier" userId="efce618a-46c8-4f85-8db0-a89c13aa59f1" providerId="ADAL" clId="{02C84E5F-B39E-4460-BF8A-882C720AD518}" dt="2019-10-23T14:07:35.587" v="132" actId="6549"/>
        <pc:sldMkLst>
          <pc:docMk/>
          <pc:sldMk cId="3566188752" sldId="2133"/>
        </pc:sldMkLst>
      </pc:sldChg>
      <pc:sldChg chg="modNotesTx">
        <pc:chgData name="Carole Crosnier" userId="efce618a-46c8-4f85-8db0-a89c13aa59f1" providerId="ADAL" clId="{02C84E5F-B39E-4460-BF8A-882C720AD518}" dt="2019-10-23T14:07:20.738" v="130" actId="6549"/>
        <pc:sldMkLst>
          <pc:docMk/>
          <pc:sldMk cId="3944115320" sldId="2142"/>
        </pc:sldMkLst>
      </pc:sldChg>
      <pc:sldChg chg="modNotesTx">
        <pc:chgData name="Carole Crosnier" userId="efce618a-46c8-4f85-8db0-a89c13aa59f1" providerId="ADAL" clId="{02C84E5F-B39E-4460-BF8A-882C720AD518}" dt="2019-10-23T14:07:24.505" v="131" actId="6549"/>
        <pc:sldMkLst>
          <pc:docMk/>
          <pc:sldMk cId="745845393" sldId="2143"/>
        </pc:sldMkLst>
      </pc:sldChg>
      <pc:sldChg chg="modNotesTx">
        <pc:chgData name="Carole Crosnier" userId="efce618a-46c8-4f85-8db0-a89c13aa59f1" providerId="ADAL" clId="{02C84E5F-B39E-4460-BF8A-882C720AD518}" dt="2019-10-23T14:06:47.518" v="126" actId="6549"/>
        <pc:sldMkLst>
          <pc:docMk/>
          <pc:sldMk cId="3702767320" sldId="2146"/>
        </pc:sldMkLst>
      </pc:sldChg>
      <pc:sldChg chg="modSp modNotesTx">
        <pc:chgData name="Carole Crosnier" userId="efce618a-46c8-4f85-8db0-a89c13aa59f1" providerId="ADAL" clId="{02C84E5F-B39E-4460-BF8A-882C720AD518}" dt="2019-10-23T14:12:44.217" v="139"/>
        <pc:sldMkLst>
          <pc:docMk/>
          <pc:sldMk cId="710426874" sldId="2148"/>
        </pc:sldMkLst>
        <pc:spChg chg="mod">
          <ac:chgData name="Carole Crosnier" userId="efce618a-46c8-4f85-8db0-a89c13aa59f1" providerId="ADAL" clId="{02C84E5F-B39E-4460-BF8A-882C720AD518}" dt="2019-10-23T14:12:44.217" v="139"/>
          <ac:spMkLst>
            <pc:docMk/>
            <pc:sldMk cId="710426874" sldId="2148"/>
            <ac:spMk id="24" creationId="{A6C430C4-E104-3646-A10E-E3DAD02BCD51}"/>
          </ac:spMkLst>
        </pc:spChg>
      </pc:sldChg>
      <pc:sldChg chg="modNotesTx">
        <pc:chgData name="Carole Crosnier" userId="efce618a-46c8-4f85-8db0-a89c13aa59f1" providerId="ADAL" clId="{02C84E5F-B39E-4460-BF8A-882C720AD518}" dt="2019-10-23T14:06:35.219" v="122" actId="6549"/>
        <pc:sldMkLst>
          <pc:docMk/>
          <pc:sldMk cId="535611555" sldId="2150"/>
        </pc:sldMkLst>
      </pc:sldChg>
      <pc:sldChg chg="modNotesTx">
        <pc:chgData name="Carole Crosnier" userId="efce618a-46c8-4f85-8db0-a89c13aa59f1" providerId="ADAL" clId="{02C84E5F-B39E-4460-BF8A-882C720AD518}" dt="2019-10-23T14:06:29.947" v="120" actId="6549"/>
        <pc:sldMkLst>
          <pc:docMk/>
          <pc:sldMk cId="2147270397" sldId="2151"/>
        </pc:sldMkLst>
      </pc:sldChg>
      <pc:sldChg chg="modNotesTx">
        <pc:chgData name="Carole Crosnier" userId="efce618a-46c8-4f85-8db0-a89c13aa59f1" providerId="ADAL" clId="{02C84E5F-B39E-4460-BF8A-882C720AD518}" dt="2019-10-23T14:06:57.356" v="127" actId="6549"/>
        <pc:sldMkLst>
          <pc:docMk/>
          <pc:sldMk cId="1986344652" sldId="2153"/>
        </pc:sldMkLst>
      </pc:sldChg>
      <pc:sldChg chg="modNotesTx">
        <pc:chgData name="Carole Crosnier" userId="efce618a-46c8-4f85-8db0-a89c13aa59f1" providerId="ADAL" clId="{02C84E5F-B39E-4460-BF8A-882C720AD518}" dt="2019-10-23T14:07:07.921" v="129" actId="6549"/>
        <pc:sldMkLst>
          <pc:docMk/>
          <pc:sldMk cId="3850665886" sldId="2156"/>
        </pc:sldMkLst>
      </pc:sldChg>
      <pc:sldChg chg="modNotesTx">
        <pc:chgData name="Carole Crosnier" userId="efce618a-46c8-4f85-8db0-a89c13aa59f1" providerId="ADAL" clId="{02C84E5F-B39E-4460-BF8A-882C720AD518}" dt="2019-10-23T14:04:58.471" v="16" actId="6549"/>
        <pc:sldMkLst>
          <pc:docMk/>
          <pc:sldMk cId="674406151" sldId="2161"/>
        </pc:sldMkLst>
      </pc:sldChg>
      <pc:sldChg chg="modSp">
        <pc:chgData name="Carole Crosnier" userId="efce618a-46c8-4f85-8db0-a89c13aa59f1" providerId="ADAL" clId="{02C84E5F-B39E-4460-BF8A-882C720AD518}" dt="2019-10-23T14:08:31.598" v="136"/>
        <pc:sldMkLst>
          <pc:docMk/>
          <pc:sldMk cId="738596207" sldId="2173"/>
        </pc:sldMkLst>
        <pc:spChg chg="mod">
          <ac:chgData name="Carole Crosnier" userId="efce618a-46c8-4f85-8db0-a89c13aa59f1" providerId="ADAL" clId="{02C84E5F-B39E-4460-BF8A-882C720AD518}" dt="2019-10-23T14:08:31.598" v="136"/>
          <ac:spMkLst>
            <pc:docMk/>
            <pc:sldMk cId="738596207" sldId="2173"/>
            <ac:spMk id="16" creationId="{70AB9613-3561-49D7-BA6E-4F8CE01F8C2F}"/>
          </ac:spMkLst>
        </pc:spChg>
      </pc:sldChg>
      <pc:sldChg chg="modSp">
        <pc:chgData name="Carole Crosnier" userId="efce618a-46c8-4f85-8db0-a89c13aa59f1" providerId="ADAL" clId="{02C84E5F-B39E-4460-BF8A-882C720AD518}" dt="2019-10-23T14:08:31.598" v="136"/>
        <pc:sldMkLst>
          <pc:docMk/>
          <pc:sldMk cId="1191062819" sldId="2174"/>
        </pc:sldMkLst>
        <pc:spChg chg="mod">
          <ac:chgData name="Carole Crosnier" userId="efce618a-46c8-4f85-8db0-a89c13aa59f1" providerId="ADAL" clId="{02C84E5F-B39E-4460-BF8A-882C720AD518}" dt="2019-10-23T14:08:31.598" v="136"/>
          <ac:spMkLst>
            <pc:docMk/>
            <pc:sldMk cId="1191062819" sldId="2174"/>
            <ac:spMk id="16" creationId="{6E24AF9A-CDBB-4508-8560-3DDE971EFE8F}"/>
          </ac:spMkLst>
        </pc:spChg>
      </pc:sldChg>
      <pc:sldChg chg="modSp">
        <pc:chgData name="Carole Crosnier" userId="efce618a-46c8-4f85-8db0-a89c13aa59f1" providerId="ADAL" clId="{02C84E5F-B39E-4460-BF8A-882C720AD518}" dt="2019-10-23T14:08:31.598" v="136"/>
        <pc:sldMkLst>
          <pc:docMk/>
          <pc:sldMk cId="3559287262" sldId="2175"/>
        </pc:sldMkLst>
        <pc:spChg chg="mod">
          <ac:chgData name="Carole Crosnier" userId="efce618a-46c8-4f85-8db0-a89c13aa59f1" providerId="ADAL" clId="{02C84E5F-B39E-4460-BF8A-882C720AD518}" dt="2019-10-23T14:08:31.598" v="136"/>
          <ac:spMkLst>
            <pc:docMk/>
            <pc:sldMk cId="3559287262" sldId="2175"/>
            <ac:spMk id="16" creationId="{BFDCFE22-53AF-4E3B-97BF-842042CBD241}"/>
          </ac:spMkLst>
        </pc:spChg>
      </pc:sldChg>
      <pc:sldChg chg="modNotesTx">
        <pc:chgData name="Carole Crosnier" userId="efce618a-46c8-4f85-8db0-a89c13aa59f1" providerId="ADAL" clId="{02C84E5F-B39E-4460-BF8A-882C720AD518}" dt="2019-10-23T14:04:47.986" v="15" actId="20577"/>
        <pc:sldMkLst>
          <pc:docMk/>
          <pc:sldMk cId="4206822976" sldId="2183"/>
        </pc:sldMkLst>
      </pc:sldChg>
      <pc:sldChg chg="modNotesTx">
        <pc:chgData name="Carole Crosnier" userId="efce618a-46c8-4f85-8db0-a89c13aa59f1" providerId="ADAL" clId="{02C84E5F-B39E-4460-BF8A-882C720AD518}" dt="2019-10-23T14:05:03.473" v="18" actId="6549"/>
        <pc:sldMkLst>
          <pc:docMk/>
          <pc:sldMk cId="3550852094" sldId="2186"/>
        </pc:sldMkLst>
      </pc:sldChg>
      <pc:sldChg chg="modNotesTx">
        <pc:chgData name="Carole Crosnier" userId="efce618a-46c8-4f85-8db0-a89c13aa59f1" providerId="ADAL" clId="{02C84E5F-B39E-4460-BF8A-882C720AD518}" dt="2019-10-23T14:05:38.346" v="117" actId="20577"/>
        <pc:sldMkLst>
          <pc:docMk/>
          <pc:sldMk cId="1125960779" sldId="2187"/>
        </pc:sldMkLst>
      </pc:sldChg>
      <pc:sldChg chg="modNotesTx">
        <pc:chgData name="Carole Crosnier" userId="efce618a-46c8-4f85-8db0-a89c13aa59f1" providerId="ADAL" clId="{02C84E5F-B39E-4460-BF8A-882C720AD518}" dt="2019-10-23T14:07:55.771" v="135" actId="6549"/>
        <pc:sldMkLst>
          <pc:docMk/>
          <pc:sldMk cId="170119968" sldId="2213"/>
        </pc:sldMkLst>
      </pc:sldChg>
      <pc:sldChg chg="modNotesTx">
        <pc:chgData name="Carole Crosnier" userId="efce618a-46c8-4f85-8db0-a89c13aa59f1" providerId="ADAL" clId="{02C84E5F-B39E-4460-BF8A-882C720AD518}" dt="2019-10-23T14:07:53.046" v="134" actId="6549"/>
        <pc:sldMkLst>
          <pc:docMk/>
          <pc:sldMk cId="3065221781" sldId="2215"/>
        </pc:sldMkLst>
      </pc:sldChg>
      <pc:sldChg chg="modNotesTx">
        <pc:chgData name="Carole Crosnier" userId="efce618a-46c8-4f85-8db0-a89c13aa59f1" providerId="ADAL" clId="{02C84E5F-B39E-4460-BF8A-882C720AD518}" dt="2019-10-23T14:03:55.917" v="1" actId="6549"/>
        <pc:sldMkLst>
          <pc:docMk/>
          <pc:sldMk cId="529051778" sldId="2216"/>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964A49C3-0066-D247-BE19-ADDDFF255DC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733AC066-C64E-7F40-A96B-A8C3A68FADB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A18B4E3-B40E-734D-92D3-05DDF1777EDC}" type="datetimeFigureOut">
              <a:rPr lang="de-DE" smtClean="0"/>
              <a:pPr/>
              <a:t>17.01.2020</a:t>
            </a:fld>
            <a:endParaRPr lang="de-DE"/>
          </a:p>
        </p:txBody>
      </p:sp>
      <p:sp>
        <p:nvSpPr>
          <p:cNvPr id="4" name="Fußzeilenplatzhalter 3">
            <a:extLst>
              <a:ext uri="{FF2B5EF4-FFF2-40B4-BE49-F238E27FC236}">
                <a16:creationId xmlns:a16="http://schemas.microsoft.com/office/drawing/2014/main" id="{072288CE-089F-BC40-A07E-A7677EA3B7A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C7B5FABC-61C5-4148-BCDA-4D67DB5A9AD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933BE99-101A-9A47-BF1B-2473BF13AE0F}" type="slidenum">
              <a:rPr lang="de-DE" smtClean="0"/>
              <a:pPr/>
              <a:t>‹#›</a:t>
            </a:fld>
            <a:endParaRPr lang="de-DE"/>
          </a:p>
        </p:txBody>
      </p:sp>
    </p:spTree>
    <p:extLst>
      <p:ext uri="{BB962C8B-B14F-4D97-AF65-F5344CB8AC3E}">
        <p14:creationId xmlns:p14="http://schemas.microsoft.com/office/powerpoint/2010/main" val="24017056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3B2AFC-8ABF-44F6-A051-9302B210BB14}" type="datetimeFigureOut">
              <a:rPr lang="de-DE" smtClean="0"/>
              <a:pPr/>
              <a:t>17.01.2020</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1B8F6B-20D2-4F36-95E2-C525022F6357}" type="slidenum">
              <a:rPr lang="de-DE" smtClean="0"/>
              <a:pPr/>
              <a:t>‹#›</a:t>
            </a:fld>
            <a:endParaRPr lang="de-DE"/>
          </a:p>
        </p:txBody>
      </p:sp>
    </p:spTree>
    <p:extLst>
      <p:ext uri="{BB962C8B-B14F-4D97-AF65-F5344CB8AC3E}">
        <p14:creationId xmlns:p14="http://schemas.microsoft.com/office/powerpoint/2010/main" val="12305185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391B8F6B-20D2-4F36-95E2-C525022F6357}" type="slidenum">
              <a:rPr lang="de-DE" smtClean="0"/>
              <a:pPr/>
              <a:t>1</a:t>
            </a:fld>
            <a:endParaRPr lang="de-DE"/>
          </a:p>
        </p:txBody>
      </p:sp>
    </p:spTree>
    <p:extLst>
      <p:ext uri="{BB962C8B-B14F-4D97-AF65-F5344CB8AC3E}">
        <p14:creationId xmlns:p14="http://schemas.microsoft.com/office/powerpoint/2010/main" val="7103077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391B8F6B-20D2-4F36-95E2-C525022F6357}" type="slidenum">
              <a:rPr lang="de-DE" smtClean="0"/>
              <a:pPr/>
              <a:t>12</a:t>
            </a:fld>
            <a:endParaRPr lang="de-DE"/>
          </a:p>
        </p:txBody>
      </p:sp>
    </p:spTree>
    <p:extLst>
      <p:ext uri="{BB962C8B-B14F-4D97-AF65-F5344CB8AC3E}">
        <p14:creationId xmlns:p14="http://schemas.microsoft.com/office/powerpoint/2010/main" val="24611251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91B8F6B-20D2-4F36-95E2-C525022F6357}" type="slidenum">
              <a:rPr lang="de-DE" smtClean="0"/>
              <a:pPr/>
              <a:t>13</a:t>
            </a:fld>
            <a:endParaRPr lang="de-DE"/>
          </a:p>
        </p:txBody>
      </p:sp>
    </p:spTree>
    <p:extLst>
      <p:ext uri="{BB962C8B-B14F-4D97-AF65-F5344CB8AC3E}">
        <p14:creationId xmlns:p14="http://schemas.microsoft.com/office/powerpoint/2010/main" val="36342864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91B8F6B-20D2-4F36-95E2-C525022F6357}" type="slidenum">
              <a:rPr lang="de-DE" smtClean="0"/>
              <a:pPr/>
              <a:t>14</a:t>
            </a:fld>
            <a:endParaRPr lang="de-DE"/>
          </a:p>
        </p:txBody>
      </p:sp>
    </p:spTree>
    <p:extLst>
      <p:ext uri="{BB962C8B-B14F-4D97-AF65-F5344CB8AC3E}">
        <p14:creationId xmlns:p14="http://schemas.microsoft.com/office/powerpoint/2010/main" val="10734877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91B8F6B-20D2-4F36-95E2-C525022F6357}" type="slidenum">
              <a:rPr lang="de-DE" smtClean="0"/>
              <a:pPr/>
              <a:t>15</a:t>
            </a:fld>
            <a:endParaRPr lang="de-DE"/>
          </a:p>
        </p:txBody>
      </p:sp>
    </p:spTree>
    <p:extLst>
      <p:ext uri="{BB962C8B-B14F-4D97-AF65-F5344CB8AC3E}">
        <p14:creationId xmlns:p14="http://schemas.microsoft.com/office/powerpoint/2010/main" val="13878212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t>Nous définissons cette catégorie de sièges comme une combinaison entre la durée d’assise et la tâche à accomplir</a:t>
            </a:r>
            <a:endParaRPr lang="de-DE"/>
          </a:p>
          <a:p>
            <a:endParaRPr lang="fr-FR"/>
          </a:p>
        </p:txBody>
      </p:sp>
      <p:sp>
        <p:nvSpPr>
          <p:cNvPr id="4" name="Espace réservé du numéro de diapositive 3"/>
          <p:cNvSpPr>
            <a:spLocks noGrp="1"/>
          </p:cNvSpPr>
          <p:nvPr>
            <p:ph type="sldNum" sz="quarter" idx="5"/>
          </p:nvPr>
        </p:nvSpPr>
        <p:spPr/>
        <p:txBody>
          <a:bodyPr/>
          <a:lstStyle/>
          <a:p>
            <a:fld id="{391B8F6B-20D2-4F36-95E2-C525022F6357}" type="slidenum">
              <a:rPr lang="de-DE" smtClean="0"/>
              <a:pPr/>
              <a:t>16</a:t>
            </a:fld>
            <a:endParaRPr lang="de-DE"/>
          </a:p>
        </p:txBody>
      </p:sp>
    </p:spTree>
    <p:extLst>
      <p:ext uri="{BB962C8B-B14F-4D97-AF65-F5344CB8AC3E}">
        <p14:creationId xmlns:p14="http://schemas.microsoft.com/office/powerpoint/2010/main" val="36211886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91B8F6B-20D2-4F36-95E2-C525022F6357}" type="slidenum">
              <a:rPr lang="de-DE" smtClean="0"/>
              <a:pPr/>
              <a:t>17</a:t>
            </a:fld>
            <a:endParaRPr lang="de-DE"/>
          </a:p>
        </p:txBody>
      </p:sp>
    </p:spTree>
    <p:extLst>
      <p:ext uri="{BB962C8B-B14F-4D97-AF65-F5344CB8AC3E}">
        <p14:creationId xmlns:p14="http://schemas.microsoft.com/office/powerpoint/2010/main" val="10720294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91B8F6B-20D2-4F36-95E2-C525022F6357}" type="slidenum">
              <a:rPr lang="de-DE" smtClean="0"/>
              <a:pPr/>
              <a:t>18</a:t>
            </a:fld>
            <a:endParaRPr lang="de-DE"/>
          </a:p>
        </p:txBody>
      </p:sp>
    </p:spTree>
    <p:extLst>
      <p:ext uri="{BB962C8B-B14F-4D97-AF65-F5344CB8AC3E}">
        <p14:creationId xmlns:p14="http://schemas.microsoft.com/office/powerpoint/2010/main" val="32812993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91B8F6B-20D2-4F36-95E2-C525022F6357}" type="slidenum">
              <a:rPr lang="de-DE" smtClean="0"/>
              <a:pPr/>
              <a:t>19</a:t>
            </a:fld>
            <a:endParaRPr lang="de-DE"/>
          </a:p>
        </p:txBody>
      </p:sp>
    </p:spTree>
    <p:extLst>
      <p:ext uri="{BB962C8B-B14F-4D97-AF65-F5344CB8AC3E}">
        <p14:creationId xmlns:p14="http://schemas.microsoft.com/office/powerpoint/2010/main" val="40330051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err="1"/>
              <a:t>Cliquez</a:t>
            </a:r>
            <a:r>
              <a:rPr lang="de-DE"/>
              <a:t> sur </a:t>
            </a:r>
            <a:r>
              <a:rPr lang="de-DE" err="1"/>
              <a:t>un</a:t>
            </a:r>
            <a:r>
              <a:rPr lang="de-DE"/>
              <a:t> </a:t>
            </a:r>
            <a:r>
              <a:rPr lang="de-DE" err="1"/>
              <a:t>siège</a:t>
            </a:r>
            <a:r>
              <a:rPr lang="de-DE"/>
              <a:t> </a:t>
            </a:r>
            <a:r>
              <a:rPr lang="de-DE" err="1"/>
              <a:t>pour</a:t>
            </a:r>
            <a:r>
              <a:rPr lang="de-DE"/>
              <a:t> </a:t>
            </a:r>
            <a:r>
              <a:rPr lang="de-DE" err="1"/>
              <a:t>âfficher</a:t>
            </a:r>
            <a:r>
              <a:rPr lang="de-DE"/>
              <a:t> plus </a:t>
            </a:r>
            <a:r>
              <a:rPr lang="de-DE" err="1"/>
              <a:t>d‘information</a:t>
            </a:r>
            <a:endParaRPr lang="de-DE"/>
          </a:p>
        </p:txBody>
      </p:sp>
      <p:sp>
        <p:nvSpPr>
          <p:cNvPr id="4" name="Foliennummernplatzhalter 3"/>
          <p:cNvSpPr>
            <a:spLocks noGrp="1"/>
          </p:cNvSpPr>
          <p:nvPr>
            <p:ph type="sldNum" sz="quarter" idx="5"/>
          </p:nvPr>
        </p:nvSpPr>
        <p:spPr/>
        <p:txBody>
          <a:bodyPr/>
          <a:lstStyle/>
          <a:p>
            <a:fld id="{391B8F6B-20D2-4F36-95E2-C525022F6357}" type="slidenum">
              <a:rPr lang="de-DE" smtClean="0"/>
              <a:pPr/>
              <a:t>20</a:t>
            </a:fld>
            <a:endParaRPr lang="de-DE"/>
          </a:p>
        </p:txBody>
      </p:sp>
    </p:spTree>
    <p:extLst>
      <p:ext uri="{BB962C8B-B14F-4D97-AF65-F5344CB8AC3E}">
        <p14:creationId xmlns:p14="http://schemas.microsoft.com/office/powerpoint/2010/main" val="8058261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err="1"/>
              <a:t>Cliquez</a:t>
            </a:r>
            <a:r>
              <a:rPr lang="de-DE"/>
              <a:t> sur </a:t>
            </a:r>
            <a:r>
              <a:rPr lang="de-DE" err="1"/>
              <a:t>un</a:t>
            </a:r>
            <a:r>
              <a:rPr lang="de-DE"/>
              <a:t> </a:t>
            </a:r>
            <a:r>
              <a:rPr lang="de-DE" err="1"/>
              <a:t>siège</a:t>
            </a:r>
            <a:r>
              <a:rPr lang="de-DE"/>
              <a:t> </a:t>
            </a:r>
            <a:r>
              <a:rPr lang="de-DE" err="1"/>
              <a:t>pour</a:t>
            </a:r>
            <a:r>
              <a:rPr lang="de-DE"/>
              <a:t> </a:t>
            </a:r>
            <a:r>
              <a:rPr lang="de-DE" err="1"/>
              <a:t>âfficher</a:t>
            </a:r>
            <a:r>
              <a:rPr lang="de-DE"/>
              <a:t> plus </a:t>
            </a:r>
            <a:r>
              <a:rPr lang="de-DE" err="1"/>
              <a:t>d‘information</a:t>
            </a:r>
            <a:endParaRPr lang="de-DE"/>
          </a:p>
        </p:txBody>
      </p:sp>
      <p:sp>
        <p:nvSpPr>
          <p:cNvPr id="4" name="Foliennummernplatzhalter 3"/>
          <p:cNvSpPr>
            <a:spLocks noGrp="1"/>
          </p:cNvSpPr>
          <p:nvPr>
            <p:ph type="sldNum" sz="quarter" idx="5"/>
          </p:nvPr>
        </p:nvSpPr>
        <p:spPr/>
        <p:txBody>
          <a:bodyPr/>
          <a:lstStyle/>
          <a:p>
            <a:fld id="{391B8F6B-20D2-4F36-95E2-C525022F6357}" type="slidenum">
              <a:rPr lang="de-DE" smtClean="0"/>
              <a:pPr/>
              <a:t>21</a:t>
            </a:fld>
            <a:endParaRPr lang="de-DE"/>
          </a:p>
        </p:txBody>
      </p:sp>
    </p:spTree>
    <p:extLst>
      <p:ext uri="{BB962C8B-B14F-4D97-AF65-F5344CB8AC3E}">
        <p14:creationId xmlns:p14="http://schemas.microsoft.com/office/powerpoint/2010/main" val="34249480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391B8F6B-20D2-4F36-95E2-C525022F6357}" type="slidenum">
              <a:rPr lang="de-DE" smtClean="0"/>
              <a:pPr/>
              <a:t>4</a:t>
            </a:fld>
            <a:endParaRPr lang="de-DE"/>
          </a:p>
        </p:txBody>
      </p:sp>
    </p:spTree>
    <p:extLst>
      <p:ext uri="{BB962C8B-B14F-4D97-AF65-F5344CB8AC3E}">
        <p14:creationId xmlns:p14="http://schemas.microsoft.com/office/powerpoint/2010/main" val="34006274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err="1"/>
              <a:t>Cliquez</a:t>
            </a:r>
            <a:r>
              <a:rPr lang="de-DE"/>
              <a:t> sur </a:t>
            </a:r>
            <a:r>
              <a:rPr lang="de-DE" err="1"/>
              <a:t>un</a:t>
            </a:r>
            <a:r>
              <a:rPr lang="de-DE"/>
              <a:t> </a:t>
            </a:r>
            <a:r>
              <a:rPr lang="de-DE" err="1"/>
              <a:t>siège</a:t>
            </a:r>
            <a:r>
              <a:rPr lang="de-DE"/>
              <a:t> </a:t>
            </a:r>
            <a:r>
              <a:rPr lang="de-DE" err="1"/>
              <a:t>pour</a:t>
            </a:r>
            <a:r>
              <a:rPr lang="de-DE"/>
              <a:t> </a:t>
            </a:r>
            <a:r>
              <a:rPr lang="de-DE" err="1"/>
              <a:t>âfficher</a:t>
            </a:r>
            <a:r>
              <a:rPr lang="de-DE"/>
              <a:t> plus </a:t>
            </a:r>
            <a:r>
              <a:rPr lang="de-DE" err="1"/>
              <a:t>d‘information</a:t>
            </a:r>
            <a:endParaRPr lang="de-DE"/>
          </a:p>
        </p:txBody>
      </p:sp>
      <p:sp>
        <p:nvSpPr>
          <p:cNvPr id="4" name="Foliennummernplatzhalter 3"/>
          <p:cNvSpPr>
            <a:spLocks noGrp="1"/>
          </p:cNvSpPr>
          <p:nvPr>
            <p:ph type="sldNum" sz="quarter" idx="5"/>
          </p:nvPr>
        </p:nvSpPr>
        <p:spPr/>
        <p:txBody>
          <a:bodyPr/>
          <a:lstStyle/>
          <a:p>
            <a:fld id="{391B8F6B-20D2-4F36-95E2-C525022F6357}" type="slidenum">
              <a:rPr lang="de-DE" smtClean="0"/>
              <a:pPr/>
              <a:t>22</a:t>
            </a:fld>
            <a:endParaRPr lang="de-DE"/>
          </a:p>
        </p:txBody>
      </p:sp>
    </p:spTree>
    <p:extLst>
      <p:ext uri="{BB962C8B-B14F-4D97-AF65-F5344CB8AC3E}">
        <p14:creationId xmlns:p14="http://schemas.microsoft.com/office/powerpoint/2010/main" val="1969326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err="1"/>
              <a:t>Cliquez</a:t>
            </a:r>
            <a:r>
              <a:rPr lang="de-DE"/>
              <a:t> sur </a:t>
            </a:r>
            <a:r>
              <a:rPr lang="de-DE" err="1"/>
              <a:t>un</a:t>
            </a:r>
            <a:r>
              <a:rPr lang="de-DE"/>
              <a:t> </a:t>
            </a:r>
            <a:r>
              <a:rPr lang="de-DE" err="1"/>
              <a:t>siège</a:t>
            </a:r>
            <a:r>
              <a:rPr lang="de-DE"/>
              <a:t> </a:t>
            </a:r>
            <a:r>
              <a:rPr lang="de-DE" err="1"/>
              <a:t>pour</a:t>
            </a:r>
            <a:r>
              <a:rPr lang="de-DE"/>
              <a:t> </a:t>
            </a:r>
            <a:r>
              <a:rPr lang="de-DE" err="1"/>
              <a:t>âfficher</a:t>
            </a:r>
            <a:r>
              <a:rPr lang="de-DE"/>
              <a:t> plus </a:t>
            </a:r>
            <a:r>
              <a:rPr lang="de-DE" err="1"/>
              <a:t>d‘information</a:t>
            </a:r>
            <a:endParaRPr lang="de-DE"/>
          </a:p>
        </p:txBody>
      </p:sp>
      <p:sp>
        <p:nvSpPr>
          <p:cNvPr id="4" name="Foliennummernplatzhalter 3"/>
          <p:cNvSpPr>
            <a:spLocks noGrp="1"/>
          </p:cNvSpPr>
          <p:nvPr>
            <p:ph type="sldNum" sz="quarter" idx="5"/>
          </p:nvPr>
        </p:nvSpPr>
        <p:spPr/>
        <p:txBody>
          <a:bodyPr/>
          <a:lstStyle/>
          <a:p>
            <a:fld id="{391B8F6B-20D2-4F36-95E2-C525022F6357}" type="slidenum">
              <a:rPr lang="de-DE" smtClean="0"/>
              <a:pPr/>
              <a:t>23</a:t>
            </a:fld>
            <a:endParaRPr lang="de-DE"/>
          </a:p>
        </p:txBody>
      </p:sp>
    </p:spTree>
    <p:extLst>
      <p:ext uri="{BB962C8B-B14F-4D97-AF65-F5344CB8AC3E}">
        <p14:creationId xmlns:p14="http://schemas.microsoft.com/office/powerpoint/2010/main" val="3592079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err="1"/>
              <a:t>Cliquez</a:t>
            </a:r>
            <a:r>
              <a:rPr lang="de-DE"/>
              <a:t> sur </a:t>
            </a:r>
            <a:r>
              <a:rPr lang="de-DE" err="1"/>
              <a:t>un</a:t>
            </a:r>
            <a:r>
              <a:rPr lang="de-DE"/>
              <a:t> </a:t>
            </a:r>
            <a:r>
              <a:rPr lang="de-DE" err="1"/>
              <a:t>siège</a:t>
            </a:r>
            <a:r>
              <a:rPr lang="de-DE"/>
              <a:t> </a:t>
            </a:r>
            <a:r>
              <a:rPr lang="de-DE" err="1"/>
              <a:t>pour</a:t>
            </a:r>
            <a:r>
              <a:rPr lang="de-DE"/>
              <a:t> </a:t>
            </a:r>
            <a:r>
              <a:rPr lang="de-DE" err="1"/>
              <a:t>âfficher</a:t>
            </a:r>
            <a:r>
              <a:rPr lang="de-DE"/>
              <a:t> plus </a:t>
            </a:r>
            <a:r>
              <a:rPr lang="de-DE" err="1"/>
              <a:t>d‘information</a:t>
            </a:r>
            <a:endParaRPr lang="de-DE"/>
          </a:p>
        </p:txBody>
      </p:sp>
      <p:sp>
        <p:nvSpPr>
          <p:cNvPr id="4" name="Foliennummernplatzhalter 3"/>
          <p:cNvSpPr>
            <a:spLocks noGrp="1"/>
          </p:cNvSpPr>
          <p:nvPr>
            <p:ph type="sldNum" sz="quarter" idx="5"/>
          </p:nvPr>
        </p:nvSpPr>
        <p:spPr/>
        <p:txBody>
          <a:bodyPr/>
          <a:lstStyle/>
          <a:p>
            <a:fld id="{391B8F6B-20D2-4F36-95E2-C525022F6357}" type="slidenum">
              <a:rPr lang="de-DE" smtClean="0"/>
              <a:pPr/>
              <a:t>24</a:t>
            </a:fld>
            <a:endParaRPr lang="de-DE"/>
          </a:p>
        </p:txBody>
      </p:sp>
    </p:spTree>
    <p:extLst>
      <p:ext uri="{BB962C8B-B14F-4D97-AF65-F5344CB8AC3E}">
        <p14:creationId xmlns:p14="http://schemas.microsoft.com/office/powerpoint/2010/main" val="764699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En </a:t>
            </a:r>
            <a:r>
              <a:rPr lang="de-DE" err="1"/>
              <a:t>rouge</a:t>
            </a:r>
            <a:r>
              <a:rPr lang="de-DE"/>
              <a:t>, </a:t>
            </a:r>
            <a:r>
              <a:rPr lang="de-DE" err="1"/>
              <a:t>les</a:t>
            </a:r>
            <a:r>
              <a:rPr lang="de-DE"/>
              <a:t> </a:t>
            </a:r>
            <a:r>
              <a:rPr lang="de-DE" err="1"/>
              <a:t>points</a:t>
            </a:r>
            <a:r>
              <a:rPr lang="de-DE"/>
              <a:t> </a:t>
            </a:r>
            <a:r>
              <a:rPr lang="de-DE" err="1"/>
              <a:t>forts</a:t>
            </a:r>
            <a:r>
              <a:rPr lang="de-DE"/>
              <a:t> de </a:t>
            </a:r>
            <a:r>
              <a:rPr lang="de-DE" err="1"/>
              <a:t>chaque</a:t>
            </a:r>
            <a:r>
              <a:rPr lang="de-DE"/>
              <a:t> </a:t>
            </a:r>
            <a:r>
              <a:rPr lang="de-DE" err="1"/>
              <a:t>siège</a:t>
            </a:r>
            <a:r>
              <a:rPr lang="de-DE"/>
              <a:t> </a:t>
            </a:r>
            <a:r>
              <a:rPr lang="de-DE" err="1"/>
              <a:t>selon</a:t>
            </a:r>
            <a:r>
              <a:rPr lang="de-DE"/>
              <a:t> le </a:t>
            </a:r>
            <a:r>
              <a:rPr lang="de-DE" err="1"/>
              <a:t>critère</a:t>
            </a:r>
            <a:r>
              <a:rPr lang="de-DE"/>
              <a:t> </a:t>
            </a:r>
            <a:r>
              <a:rPr lang="de-DE" err="1"/>
              <a:t>principal</a:t>
            </a:r>
            <a:r>
              <a:rPr lang="de-DE"/>
              <a:t> de </a:t>
            </a:r>
            <a:r>
              <a:rPr lang="de-DE" err="1"/>
              <a:t>choix</a:t>
            </a:r>
            <a:r>
              <a:rPr lang="de-DE"/>
              <a:t>. En </a:t>
            </a:r>
            <a:r>
              <a:rPr lang="de-DE" err="1"/>
              <a:t>cliquant</a:t>
            </a:r>
            <a:r>
              <a:rPr lang="de-DE"/>
              <a:t> sur </a:t>
            </a:r>
            <a:r>
              <a:rPr lang="de-DE" err="1"/>
              <a:t>un</a:t>
            </a:r>
            <a:r>
              <a:rPr lang="de-DE"/>
              <a:t> </a:t>
            </a:r>
            <a:r>
              <a:rPr lang="de-DE" err="1"/>
              <a:t>siège</a:t>
            </a:r>
            <a:r>
              <a:rPr lang="de-DE"/>
              <a:t>, </a:t>
            </a:r>
            <a:r>
              <a:rPr lang="de-DE" err="1"/>
              <a:t>vous</a:t>
            </a:r>
            <a:r>
              <a:rPr lang="de-DE"/>
              <a:t> </a:t>
            </a:r>
            <a:r>
              <a:rPr lang="de-DE" err="1"/>
              <a:t>arrivez</a:t>
            </a:r>
            <a:r>
              <a:rPr lang="de-DE"/>
              <a:t> sur </a:t>
            </a:r>
            <a:r>
              <a:rPr lang="de-DE" err="1"/>
              <a:t>sa</a:t>
            </a:r>
            <a:r>
              <a:rPr lang="de-DE"/>
              <a:t> </a:t>
            </a:r>
            <a:r>
              <a:rPr lang="de-DE" err="1"/>
              <a:t>description</a:t>
            </a:r>
            <a:r>
              <a:rPr lang="de-DE"/>
              <a:t> </a:t>
            </a:r>
            <a:r>
              <a:rPr lang="de-DE" err="1"/>
              <a:t>détaillée</a:t>
            </a:r>
            <a:endParaRPr lang="de-DE"/>
          </a:p>
        </p:txBody>
      </p:sp>
      <p:sp>
        <p:nvSpPr>
          <p:cNvPr id="4" name="Foliennummernplatzhalter 3"/>
          <p:cNvSpPr>
            <a:spLocks noGrp="1"/>
          </p:cNvSpPr>
          <p:nvPr>
            <p:ph type="sldNum" sz="quarter" idx="5"/>
          </p:nvPr>
        </p:nvSpPr>
        <p:spPr/>
        <p:txBody>
          <a:bodyPr/>
          <a:lstStyle/>
          <a:p>
            <a:fld id="{391B8F6B-20D2-4F36-95E2-C525022F6357}" type="slidenum">
              <a:rPr lang="de-DE" smtClean="0"/>
              <a:pPr/>
              <a:t>25</a:t>
            </a:fld>
            <a:endParaRPr lang="de-DE"/>
          </a:p>
        </p:txBody>
      </p:sp>
    </p:spTree>
    <p:extLst>
      <p:ext uri="{BB962C8B-B14F-4D97-AF65-F5344CB8AC3E}">
        <p14:creationId xmlns:p14="http://schemas.microsoft.com/office/powerpoint/2010/main" val="11748551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91B8F6B-20D2-4F36-95E2-C525022F6357}" type="slidenum">
              <a:rPr lang="de-DE" smtClean="0"/>
              <a:pPr/>
              <a:t>26</a:t>
            </a:fld>
            <a:endParaRPr lang="de-DE"/>
          </a:p>
        </p:txBody>
      </p:sp>
    </p:spTree>
    <p:extLst>
      <p:ext uri="{BB962C8B-B14F-4D97-AF65-F5344CB8AC3E}">
        <p14:creationId xmlns:p14="http://schemas.microsoft.com/office/powerpoint/2010/main" val="17467004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91B8F6B-20D2-4F36-95E2-C525022F6357}" type="slidenum">
              <a:rPr lang="de-DE" smtClean="0"/>
              <a:pPr/>
              <a:t>27</a:t>
            </a:fld>
            <a:endParaRPr lang="de-DE"/>
          </a:p>
        </p:txBody>
      </p:sp>
    </p:spTree>
    <p:extLst>
      <p:ext uri="{BB962C8B-B14F-4D97-AF65-F5344CB8AC3E}">
        <p14:creationId xmlns:p14="http://schemas.microsoft.com/office/powerpoint/2010/main" val="15953090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91B8F6B-20D2-4F36-95E2-C525022F6357}" type="slidenum">
              <a:rPr lang="de-DE" smtClean="0"/>
              <a:pPr/>
              <a:t>30</a:t>
            </a:fld>
            <a:endParaRPr lang="de-DE"/>
          </a:p>
        </p:txBody>
      </p:sp>
    </p:spTree>
    <p:extLst>
      <p:ext uri="{BB962C8B-B14F-4D97-AF65-F5344CB8AC3E}">
        <p14:creationId xmlns:p14="http://schemas.microsoft.com/office/powerpoint/2010/main" val="27370574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91B8F6B-20D2-4F36-95E2-C525022F6357}" type="slidenum">
              <a:rPr lang="de-DE" smtClean="0"/>
              <a:pPr/>
              <a:t>31</a:t>
            </a:fld>
            <a:endParaRPr lang="de-DE"/>
          </a:p>
        </p:txBody>
      </p:sp>
    </p:spTree>
    <p:extLst>
      <p:ext uri="{BB962C8B-B14F-4D97-AF65-F5344CB8AC3E}">
        <p14:creationId xmlns:p14="http://schemas.microsoft.com/office/powerpoint/2010/main" val="2379743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91B8F6B-20D2-4F36-95E2-C525022F6357}" type="slidenum">
              <a:rPr lang="de-DE" smtClean="0"/>
              <a:pPr/>
              <a:t>35</a:t>
            </a:fld>
            <a:endParaRPr lang="de-DE"/>
          </a:p>
        </p:txBody>
      </p:sp>
    </p:spTree>
    <p:extLst>
      <p:ext uri="{BB962C8B-B14F-4D97-AF65-F5344CB8AC3E}">
        <p14:creationId xmlns:p14="http://schemas.microsoft.com/office/powerpoint/2010/main" val="34669138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rtl="0" fontAlgn="base"/>
            <a:endParaRPr lang="en-US" sz="1200" b="0" i="0" u="none" strike="noStrike" kern="120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391B8F6B-20D2-4F36-95E2-C525022F6357}" type="slidenum">
              <a:rPr lang="de-DE" smtClean="0"/>
              <a:pPr/>
              <a:t>36</a:t>
            </a:fld>
            <a:endParaRPr lang="de-DE"/>
          </a:p>
        </p:txBody>
      </p:sp>
    </p:spTree>
    <p:extLst>
      <p:ext uri="{BB962C8B-B14F-4D97-AF65-F5344CB8AC3E}">
        <p14:creationId xmlns:p14="http://schemas.microsoft.com/office/powerpoint/2010/main" val="41859061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391B8F6B-20D2-4F36-95E2-C525022F6357}" type="slidenum">
              <a:rPr lang="de-DE" smtClean="0"/>
              <a:pPr/>
              <a:t>5</a:t>
            </a:fld>
            <a:endParaRPr lang="de-DE"/>
          </a:p>
        </p:txBody>
      </p:sp>
    </p:spTree>
    <p:extLst>
      <p:ext uri="{BB962C8B-B14F-4D97-AF65-F5344CB8AC3E}">
        <p14:creationId xmlns:p14="http://schemas.microsoft.com/office/powerpoint/2010/main" val="36091000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91B8F6B-20D2-4F36-95E2-C525022F6357}" type="slidenum">
              <a:rPr lang="de-DE" smtClean="0"/>
              <a:pPr/>
              <a:t>37</a:t>
            </a:fld>
            <a:endParaRPr lang="de-DE"/>
          </a:p>
        </p:txBody>
      </p:sp>
    </p:spTree>
    <p:extLst>
      <p:ext uri="{BB962C8B-B14F-4D97-AF65-F5344CB8AC3E}">
        <p14:creationId xmlns:p14="http://schemas.microsoft.com/office/powerpoint/2010/main" val="22780697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91B8F6B-20D2-4F36-95E2-C525022F6357}" type="slidenum">
              <a:rPr lang="de-DE" smtClean="0"/>
              <a:pPr/>
              <a:t>38</a:t>
            </a:fld>
            <a:endParaRPr lang="de-DE"/>
          </a:p>
        </p:txBody>
      </p:sp>
    </p:spTree>
    <p:extLst>
      <p:ext uri="{BB962C8B-B14F-4D97-AF65-F5344CB8AC3E}">
        <p14:creationId xmlns:p14="http://schemas.microsoft.com/office/powerpoint/2010/main" val="33509169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91B8F6B-20D2-4F36-95E2-C525022F6357}" type="slidenum">
              <a:rPr lang="de-DE" smtClean="0"/>
              <a:pPr/>
              <a:t>39</a:t>
            </a:fld>
            <a:endParaRPr lang="de-DE"/>
          </a:p>
        </p:txBody>
      </p:sp>
    </p:spTree>
    <p:extLst>
      <p:ext uri="{BB962C8B-B14F-4D97-AF65-F5344CB8AC3E}">
        <p14:creationId xmlns:p14="http://schemas.microsoft.com/office/powerpoint/2010/main" val="13303968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91B8F6B-20D2-4F36-95E2-C525022F6357}" type="slidenum">
              <a:rPr lang="de-DE" smtClean="0"/>
              <a:pPr/>
              <a:t>40</a:t>
            </a:fld>
            <a:endParaRPr lang="de-DE"/>
          </a:p>
        </p:txBody>
      </p:sp>
    </p:spTree>
    <p:extLst>
      <p:ext uri="{BB962C8B-B14F-4D97-AF65-F5344CB8AC3E}">
        <p14:creationId xmlns:p14="http://schemas.microsoft.com/office/powerpoint/2010/main" val="41057262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91B8F6B-20D2-4F36-95E2-C525022F6357}" type="slidenum">
              <a:rPr lang="de-DE" smtClean="0"/>
              <a:pPr/>
              <a:t>42</a:t>
            </a:fld>
            <a:endParaRPr lang="de-DE"/>
          </a:p>
        </p:txBody>
      </p:sp>
    </p:spTree>
    <p:extLst>
      <p:ext uri="{BB962C8B-B14F-4D97-AF65-F5344CB8AC3E}">
        <p14:creationId xmlns:p14="http://schemas.microsoft.com/office/powerpoint/2010/main" val="5631127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91B8F6B-20D2-4F36-95E2-C525022F6357}" type="slidenum">
              <a:rPr lang="de-DE" smtClean="0"/>
              <a:pPr/>
              <a:t>43</a:t>
            </a:fld>
            <a:endParaRPr lang="de-DE"/>
          </a:p>
        </p:txBody>
      </p:sp>
    </p:spTree>
    <p:extLst>
      <p:ext uri="{BB962C8B-B14F-4D97-AF65-F5344CB8AC3E}">
        <p14:creationId xmlns:p14="http://schemas.microsoft.com/office/powerpoint/2010/main" val="30988798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91B8F6B-20D2-4F36-95E2-C525022F6357}" type="slidenum">
              <a:rPr lang="de-DE" smtClean="0"/>
              <a:pPr/>
              <a:t>44</a:t>
            </a:fld>
            <a:endParaRPr lang="de-DE"/>
          </a:p>
        </p:txBody>
      </p:sp>
    </p:spTree>
    <p:extLst>
      <p:ext uri="{BB962C8B-B14F-4D97-AF65-F5344CB8AC3E}">
        <p14:creationId xmlns:p14="http://schemas.microsoft.com/office/powerpoint/2010/main" val="16135876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91B8F6B-20D2-4F36-95E2-C525022F6357}" type="slidenum">
              <a:rPr lang="de-DE" smtClean="0"/>
              <a:pPr/>
              <a:t>48</a:t>
            </a:fld>
            <a:endParaRPr lang="de-DE"/>
          </a:p>
        </p:txBody>
      </p:sp>
    </p:spTree>
    <p:extLst>
      <p:ext uri="{BB962C8B-B14F-4D97-AF65-F5344CB8AC3E}">
        <p14:creationId xmlns:p14="http://schemas.microsoft.com/office/powerpoint/2010/main" val="1180615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91B8F6B-20D2-4F36-95E2-C525022F6357}" type="slidenum">
              <a:rPr lang="de-DE" smtClean="0"/>
              <a:pPr/>
              <a:t>49</a:t>
            </a:fld>
            <a:endParaRPr lang="de-DE"/>
          </a:p>
        </p:txBody>
      </p:sp>
    </p:spTree>
    <p:extLst>
      <p:ext uri="{BB962C8B-B14F-4D97-AF65-F5344CB8AC3E}">
        <p14:creationId xmlns:p14="http://schemas.microsoft.com/office/powerpoint/2010/main" val="1401070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91B8F6B-20D2-4F36-95E2-C525022F6357}" type="slidenum">
              <a:rPr lang="de-DE" smtClean="0"/>
              <a:pPr/>
              <a:t>51</a:t>
            </a:fld>
            <a:endParaRPr lang="de-DE"/>
          </a:p>
        </p:txBody>
      </p:sp>
    </p:spTree>
    <p:extLst>
      <p:ext uri="{BB962C8B-B14F-4D97-AF65-F5344CB8AC3E}">
        <p14:creationId xmlns:p14="http://schemas.microsoft.com/office/powerpoint/2010/main" val="39117087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391B8F6B-20D2-4F36-95E2-C525022F6357}" type="slidenum">
              <a:rPr lang="de-DE" smtClean="0"/>
              <a:pPr/>
              <a:t>6</a:t>
            </a:fld>
            <a:endParaRPr lang="de-DE"/>
          </a:p>
        </p:txBody>
      </p:sp>
    </p:spTree>
    <p:extLst>
      <p:ext uri="{BB962C8B-B14F-4D97-AF65-F5344CB8AC3E}">
        <p14:creationId xmlns:p14="http://schemas.microsoft.com/office/powerpoint/2010/main" val="13034120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91B8F6B-20D2-4F36-95E2-C525022F6357}" type="slidenum">
              <a:rPr lang="de-DE" smtClean="0"/>
              <a:pPr/>
              <a:t>56</a:t>
            </a:fld>
            <a:endParaRPr lang="de-DE"/>
          </a:p>
        </p:txBody>
      </p:sp>
    </p:spTree>
    <p:extLst>
      <p:ext uri="{BB962C8B-B14F-4D97-AF65-F5344CB8AC3E}">
        <p14:creationId xmlns:p14="http://schemas.microsoft.com/office/powerpoint/2010/main" val="2620968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91B8F6B-20D2-4F36-95E2-C525022F6357}" type="slidenum">
              <a:rPr lang="de-DE" smtClean="0"/>
              <a:pPr/>
              <a:t>57</a:t>
            </a:fld>
            <a:endParaRPr lang="de-DE"/>
          </a:p>
        </p:txBody>
      </p:sp>
    </p:spTree>
    <p:extLst>
      <p:ext uri="{BB962C8B-B14F-4D97-AF65-F5344CB8AC3E}">
        <p14:creationId xmlns:p14="http://schemas.microsoft.com/office/powerpoint/2010/main" val="19319020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91B8F6B-20D2-4F36-95E2-C525022F6357}" type="slidenum">
              <a:rPr lang="de-DE" smtClean="0"/>
              <a:pPr/>
              <a:t>60</a:t>
            </a:fld>
            <a:endParaRPr lang="de-DE"/>
          </a:p>
        </p:txBody>
      </p:sp>
    </p:spTree>
    <p:extLst>
      <p:ext uri="{BB962C8B-B14F-4D97-AF65-F5344CB8AC3E}">
        <p14:creationId xmlns:p14="http://schemas.microsoft.com/office/powerpoint/2010/main" val="135384869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391B8F6B-20D2-4F36-95E2-C525022F6357}" type="slidenum">
              <a:rPr lang="de-DE" smtClean="0"/>
              <a:pPr/>
              <a:t>63</a:t>
            </a:fld>
            <a:endParaRPr lang="de-DE"/>
          </a:p>
        </p:txBody>
      </p:sp>
    </p:spTree>
    <p:extLst>
      <p:ext uri="{BB962C8B-B14F-4D97-AF65-F5344CB8AC3E}">
        <p14:creationId xmlns:p14="http://schemas.microsoft.com/office/powerpoint/2010/main" val="16071305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391B8F6B-20D2-4F36-95E2-C525022F6357}" type="slidenum">
              <a:rPr lang="de-DE" smtClean="0"/>
              <a:pPr/>
              <a:t>64</a:t>
            </a:fld>
            <a:endParaRPr lang="de-DE"/>
          </a:p>
        </p:txBody>
      </p:sp>
    </p:spTree>
    <p:extLst>
      <p:ext uri="{BB962C8B-B14F-4D97-AF65-F5344CB8AC3E}">
        <p14:creationId xmlns:p14="http://schemas.microsoft.com/office/powerpoint/2010/main" val="4450992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91B8F6B-20D2-4F36-95E2-C525022F6357}" type="slidenum">
              <a:rPr lang="de-DE" smtClean="0"/>
              <a:pPr/>
              <a:t>65</a:t>
            </a:fld>
            <a:endParaRPr lang="de-DE"/>
          </a:p>
        </p:txBody>
      </p:sp>
    </p:spTree>
    <p:extLst>
      <p:ext uri="{BB962C8B-B14F-4D97-AF65-F5344CB8AC3E}">
        <p14:creationId xmlns:p14="http://schemas.microsoft.com/office/powerpoint/2010/main" val="36769932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91B8F6B-20D2-4F36-95E2-C525022F6357}" type="slidenum">
              <a:rPr lang="de-DE" smtClean="0"/>
              <a:pPr/>
              <a:t>66</a:t>
            </a:fld>
            <a:endParaRPr lang="de-DE"/>
          </a:p>
        </p:txBody>
      </p:sp>
    </p:spTree>
    <p:extLst>
      <p:ext uri="{BB962C8B-B14F-4D97-AF65-F5344CB8AC3E}">
        <p14:creationId xmlns:p14="http://schemas.microsoft.com/office/powerpoint/2010/main" val="64839058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91B8F6B-20D2-4F36-95E2-C525022F6357}" type="slidenum">
              <a:rPr lang="de-DE" smtClean="0"/>
              <a:pPr/>
              <a:t>67</a:t>
            </a:fld>
            <a:endParaRPr lang="de-DE"/>
          </a:p>
        </p:txBody>
      </p:sp>
    </p:spTree>
    <p:extLst>
      <p:ext uri="{BB962C8B-B14F-4D97-AF65-F5344CB8AC3E}">
        <p14:creationId xmlns:p14="http://schemas.microsoft.com/office/powerpoint/2010/main" val="342345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91B8F6B-20D2-4F36-95E2-C525022F6357}" type="slidenum">
              <a:rPr lang="de-DE" smtClean="0"/>
              <a:pPr/>
              <a:t>70</a:t>
            </a:fld>
            <a:endParaRPr lang="de-DE"/>
          </a:p>
        </p:txBody>
      </p:sp>
    </p:spTree>
    <p:extLst>
      <p:ext uri="{BB962C8B-B14F-4D97-AF65-F5344CB8AC3E}">
        <p14:creationId xmlns:p14="http://schemas.microsoft.com/office/powerpoint/2010/main" val="137596638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91B8F6B-20D2-4F36-95E2-C525022F6357}" type="slidenum">
              <a:rPr lang="de-DE" smtClean="0"/>
              <a:pPr/>
              <a:t>71</a:t>
            </a:fld>
            <a:endParaRPr lang="de-DE"/>
          </a:p>
        </p:txBody>
      </p:sp>
    </p:spTree>
    <p:extLst>
      <p:ext uri="{BB962C8B-B14F-4D97-AF65-F5344CB8AC3E}">
        <p14:creationId xmlns:p14="http://schemas.microsoft.com/office/powerpoint/2010/main" val="29237526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391B8F6B-20D2-4F36-95E2-C525022F6357}" type="slidenum">
              <a:rPr lang="de-DE" smtClean="0"/>
              <a:pPr/>
              <a:t>7</a:t>
            </a:fld>
            <a:endParaRPr lang="de-DE"/>
          </a:p>
        </p:txBody>
      </p:sp>
    </p:spTree>
    <p:extLst>
      <p:ext uri="{BB962C8B-B14F-4D97-AF65-F5344CB8AC3E}">
        <p14:creationId xmlns:p14="http://schemas.microsoft.com/office/powerpoint/2010/main" val="157059188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91B8F6B-20D2-4F36-95E2-C525022F6357}" type="slidenum">
              <a:rPr lang="de-DE" smtClean="0"/>
              <a:pPr/>
              <a:t>72</a:t>
            </a:fld>
            <a:endParaRPr lang="de-DE"/>
          </a:p>
        </p:txBody>
      </p:sp>
    </p:spTree>
    <p:extLst>
      <p:ext uri="{BB962C8B-B14F-4D97-AF65-F5344CB8AC3E}">
        <p14:creationId xmlns:p14="http://schemas.microsoft.com/office/powerpoint/2010/main" val="236261883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391B8F6B-20D2-4F36-95E2-C525022F6357}" type="slidenum">
              <a:rPr lang="de-DE" smtClean="0"/>
              <a:pPr/>
              <a:t>73</a:t>
            </a:fld>
            <a:endParaRPr lang="de-DE"/>
          </a:p>
        </p:txBody>
      </p:sp>
    </p:spTree>
    <p:extLst>
      <p:ext uri="{BB962C8B-B14F-4D97-AF65-F5344CB8AC3E}">
        <p14:creationId xmlns:p14="http://schemas.microsoft.com/office/powerpoint/2010/main" val="404512191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391B8F6B-20D2-4F36-95E2-C525022F6357}" type="slidenum">
              <a:rPr lang="de-DE" smtClean="0"/>
              <a:pPr/>
              <a:t>78</a:t>
            </a:fld>
            <a:endParaRPr lang="de-DE"/>
          </a:p>
        </p:txBody>
      </p:sp>
    </p:spTree>
    <p:extLst>
      <p:ext uri="{BB962C8B-B14F-4D97-AF65-F5344CB8AC3E}">
        <p14:creationId xmlns:p14="http://schemas.microsoft.com/office/powerpoint/2010/main" val="314434072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391B8F6B-20D2-4F36-95E2-C525022F6357}" type="slidenum">
              <a:rPr lang="de-DE" smtClean="0"/>
              <a:pPr/>
              <a:t>84</a:t>
            </a:fld>
            <a:endParaRPr lang="de-DE"/>
          </a:p>
        </p:txBody>
      </p:sp>
    </p:spTree>
    <p:extLst>
      <p:ext uri="{BB962C8B-B14F-4D97-AF65-F5344CB8AC3E}">
        <p14:creationId xmlns:p14="http://schemas.microsoft.com/office/powerpoint/2010/main" val="251662634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391B8F6B-20D2-4F36-95E2-C525022F6357}" type="slidenum">
              <a:rPr lang="de-DE" smtClean="0"/>
              <a:pPr/>
              <a:t>87</a:t>
            </a:fld>
            <a:endParaRPr lang="de-DE"/>
          </a:p>
        </p:txBody>
      </p:sp>
    </p:spTree>
    <p:extLst>
      <p:ext uri="{BB962C8B-B14F-4D97-AF65-F5344CB8AC3E}">
        <p14:creationId xmlns:p14="http://schemas.microsoft.com/office/powerpoint/2010/main" val="380631547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391B8F6B-20D2-4F36-95E2-C525022F6357}" type="slidenum">
              <a:rPr lang="de-DE" smtClean="0"/>
              <a:pPr/>
              <a:t>88</a:t>
            </a:fld>
            <a:endParaRPr lang="de-DE"/>
          </a:p>
        </p:txBody>
      </p:sp>
    </p:spTree>
    <p:extLst>
      <p:ext uri="{BB962C8B-B14F-4D97-AF65-F5344CB8AC3E}">
        <p14:creationId xmlns:p14="http://schemas.microsoft.com/office/powerpoint/2010/main" val="26343601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391B8F6B-20D2-4F36-95E2-C525022F6357}" type="slidenum">
              <a:rPr lang="de-DE" smtClean="0"/>
              <a:pPr/>
              <a:t>8</a:t>
            </a:fld>
            <a:endParaRPr lang="de-DE"/>
          </a:p>
        </p:txBody>
      </p:sp>
    </p:spTree>
    <p:extLst>
      <p:ext uri="{BB962C8B-B14F-4D97-AF65-F5344CB8AC3E}">
        <p14:creationId xmlns:p14="http://schemas.microsoft.com/office/powerpoint/2010/main" val="22696630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391B8F6B-20D2-4F36-95E2-C525022F6357}" type="slidenum">
              <a:rPr lang="de-DE" smtClean="0"/>
              <a:pPr/>
              <a:t>9</a:t>
            </a:fld>
            <a:endParaRPr lang="de-DE"/>
          </a:p>
        </p:txBody>
      </p:sp>
    </p:spTree>
    <p:extLst>
      <p:ext uri="{BB962C8B-B14F-4D97-AF65-F5344CB8AC3E}">
        <p14:creationId xmlns:p14="http://schemas.microsoft.com/office/powerpoint/2010/main" val="7366279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391B8F6B-20D2-4F36-95E2-C525022F6357}" type="slidenum">
              <a:rPr lang="de-DE" smtClean="0"/>
              <a:pPr/>
              <a:t>10</a:t>
            </a:fld>
            <a:endParaRPr lang="de-DE"/>
          </a:p>
        </p:txBody>
      </p:sp>
    </p:spTree>
    <p:extLst>
      <p:ext uri="{BB962C8B-B14F-4D97-AF65-F5344CB8AC3E}">
        <p14:creationId xmlns:p14="http://schemas.microsoft.com/office/powerpoint/2010/main" val="4064513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391B8F6B-20D2-4F36-95E2-C525022F6357}" type="slidenum">
              <a:rPr lang="de-DE" smtClean="0"/>
              <a:pPr/>
              <a:t>11</a:t>
            </a:fld>
            <a:endParaRPr lang="de-DE"/>
          </a:p>
        </p:txBody>
      </p:sp>
    </p:spTree>
    <p:extLst>
      <p:ext uri="{BB962C8B-B14F-4D97-AF65-F5344CB8AC3E}">
        <p14:creationId xmlns:p14="http://schemas.microsoft.com/office/powerpoint/2010/main" val="31675812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hwt title">
    <p:bg>
      <p:bgRef idx="1001">
        <a:schemeClr val="bg2"/>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76B317-CB91-4BEF-9468-8FAA7371A0D8}"/>
              </a:ext>
            </a:extLst>
          </p:cNvPr>
          <p:cNvSpPr>
            <a:spLocks noGrp="1"/>
          </p:cNvSpPr>
          <p:nvPr>
            <p:ph type="ctrTitle"/>
          </p:nvPr>
        </p:nvSpPr>
        <p:spPr>
          <a:xfrm>
            <a:off x="3287713" y="368300"/>
            <a:ext cx="8532812" cy="5756275"/>
          </a:xfrm>
        </p:spPr>
        <p:txBody>
          <a:bodyPr lIns="0" tIns="1044000" rIns="0" bIns="0" anchor="t" anchorCtr="0"/>
          <a:lstStyle>
            <a:lvl1pPr algn="l">
              <a:lnSpc>
                <a:spcPts val="6200"/>
              </a:lnSpc>
              <a:defRPr sz="6000" b="0">
                <a:solidFill>
                  <a:schemeClr val="tx1"/>
                </a:solidFill>
              </a:defRPr>
            </a:lvl1pPr>
          </a:lstStyle>
          <a:p>
            <a:r>
              <a:rPr lang="de-DE"/>
              <a:t>Mastertitelformat bearbeiten</a:t>
            </a:r>
          </a:p>
        </p:txBody>
      </p:sp>
      <p:sp>
        <p:nvSpPr>
          <p:cNvPr id="3" name="Untertitel 2">
            <a:extLst>
              <a:ext uri="{FF2B5EF4-FFF2-40B4-BE49-F238E27FC236}">
                <a16:creationId xmlns:a16="http://schemas.microsoft.com/office/drawing/2014/main" id="{396CE22F-1688-4F5F-8A05-38E624431E10}"/>
              </a:ext>
            </a:extLst>
          </p:cNvPr>
          <p:cNvSpPr>
            <a:spLocks noGrp="1"/>
          </p:cNvSpPr>
          <p:nvPr>
            <p:ph type="subTitle" idx="1"/>
          </p:nvPr>
        </p:nvSpPr>
        <p:spPr>
          <a:xfrm>
            <a:off x="3287712" y="3429000"/>
            <a:ext cx="8532812" cy="2695574"/>
          </a:xfrm>
        </p:spPr>
        <p:txBody>
          <a:bodyPr/>
          <a:lstStyle>
            <a:lvl1pPr marL="0" indent="0" algn="ctr">
              <a:buNone/>
              <a:defRPr sz="2400">
                <a:no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Datumsplatzhalter 6">
            <a:extLst>
              <a:ext uri="{FF2B5EF4-FFF2-40B4-BE49-F238E27FC236}">
                <a16:creationId xmlns:a16="http://schemas.microsoft.com/office/drawing/2014/main" id="{E1371F11-3BFA-4498-B992-8DD35ABC06CE}"/>
              </a:ext>
            </a:extLst>
          </p:cNvPr>
          <p:cNvSpPr>
            <a:spLocks noGrp="1"/>
          </p:cNvSpPr>
          <p:nvPr>
            <p:ph type="dt" sz="half" idx="10"/>
          </p:nvPr>
        </p:nvSpPr>
        <p:spPr/>
        <p:txBody>
          <a:bodyPr/>
          <a:lstStyle/>
          <a:p>
            <a:fld id="{D3560EE3-82BD-4205-8227-1521FC7CAEC9}" type="datetime4">
              <a:rPr lang="en-US" smtClean="0"/>
              <a:pPr/>
              <a:t>January 17, 2020</a:t>
            </a:fld>
            <a:endParaRPr lang="de-DE"/>
          </a:p>
        </p:txBody>
      </p:sp>
      <p:sp>
        <p:nvSpPr>
          <p:cNvPr id="8" name="Fußzeilenplatzhalter 7">
            <a:extLst>
              <a:ext uri="{FF2B5EF4-FFF2-40B4-BE49-F238E27FC236}">
                <a16:creationId xmlns:a16="http://schemas.microsoft.com/office/drawing/2014/main" id="{6B7FD654-D90D-47F6-AA0F-0FE0F9C97A0F}"/>
              </a:ext>
            </a:extLst>
          </p:cNvPr>
          <p:cNvSpPr>
            <a:spLocks noGrp="1"/>
          </p:cNvSpPr>
          <p:nvPr>
            <p:ph type="ftr" sz="quarter" idx="11"/>
          </p:nvPr>
        </p:nvSpPr>
        <p:spPr>
          <a:xfrm>
            <a:off x="371475" y="-365125"/>
            <a:ext cx="3636000" cy="365125"/>
          </a:xfrm>
        </p:spPr>
        <p:txBody>
          <a:bodyPr/>
          <a:lstStyle/>
          <a:p>
            <a:r>
              <a:rPr lang="en-US"/>
              <a:t>Haworth Power Point Master 2019</a:t>
            </a:r>
            <a:endParaRPr lang="de-DE"/>
          </a:p>
        </p:txBody>
      </p:sp>
      <p:sp>
        <p:nvSpPr>
          <p:cNvPr id="9" name="Foliennummernplatzhalter 8">
            <a:extLst>
              <a:ext uri="{FF2B5EF4-FFF2-40B4-BE49-F238E27FC236}">
                <a16:creationId xmlns:a16="http://schemas.microsoft.com/office/drawing/2014/main" id="{E0F6C16D-0262-4C4A-8CF5-F329EEB45EF5}"/>
              </a:ext>
            </a:extLst>
          </p:cNvPr>
          <p:cNvSpPr>
            <a:spLocks noGrp="1"/>
          </p:cNvSpPr>
          <p:nvPr>
            <p:ph type="sldNum" sz="quarter" idx="12"/>
          </p:nvPr>
        </p:nvSpPr>
        <p:spPr/>
        <p:txBody>
          <a:bodyPr/>
          <a:lstStyle/>
          <a:p>
            <a:r>
              <a:rPr lang="de-DE"/>
              <a:t>P. </a:t>
            </a:r>
            <a:fld id="{18B2D54D-6566-4D09-B275-35A554EDFFDA}" type="slidenum">
              <a:rPr smtClean="0"/>
              <a:pPr/>
              <a:t>‹#›</a:t>
            </a:fld>
            <a:endParaRPr lang="de-DE"/>
          </a:p>
        </p:txBody>
      </p:sp>
    </p:spTree>
    <p:extLst>
      <p:ext uri="{BB962C8B-B14F-4D97-AF65-F5344CB8AC3E}">
        <p14:creationId xmlns:p14="http://schemas.microsoft.com/office/powerpoint/2010/main" val="298651723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wt diagram">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83C09B-5158-465C-AF35-5703BE10B3BC}"/>
              </a:ext>
            </a:extLst>
          </p:cNvPr>
          <p:cNvSpPr>
            <a:spLocks noGrp="1"/>
          </p:cNvSpPr>
          <p:nvPr>
            <p:ph type="title"/>
          </p:nvPr>
        </p:nvSpPr>
        <p:spPr>
          <a:xfrm>
            <a:off x="371476" y="1484314"/>
            <a:ext cx="2916238" cy="900112"/>
          </a:xfrm>
        </p:spPr>
        <p:txBody>
          <a:bodyPr>
            <a:noAutofit/>
          </a:bodyPr>
          <a:lstStyle>
            <a:lvl1pPr>
              <a:lnSpc>
                <a:spcPct val="100000"/>
              </a:lnSpc>
              <a:defRPr sz="1800">
                <a:solidFill>
                  <a:schemeClr val="tx1"/>
                </a:solidFill>
              </a:defRPr>
            </a:lvl1pPr>
          </a:lstStyle>
          <a:p>
            <a:r>
              <a:rPr lang="de-DE"/>
              <a:t>Mastertitelformat bearbeiten</a:t>
            </a:r>
          </a:p>
        </p:txBody>
      </p:sp>
      <p:sp>
        <p:nvSpPr>
          <p:cNvPr id="5" name="Fußzeilenplatzhalter 4">
            <a:extLst>
              <a:ext uri="{FF2B5EF4-FFF2-40B4-BE49-F238E27FC236}">
                <a16:creationId xmlns:a16="http://schemas.microsoft.com/office/drawing/2014/main" id="{9336F9DC-B3D9-4E46-8FF5-EC28D050E536}"/>
              </a:ext>
            </a:extLst>
          </p:cNvPr>
          <p:cNvSpPr>
            <a:spLocks noGrp="1"/>
          </p:cNvSpPr>
          <p:nvPr>
            <p:ph type="ftr" sz="quarter" idx="11"/>
          </p:nvPr>
        </p:nvSpPr>
        <p:spPr>
          <a:xfrm>
            <a:off x="371476" y="368300"/>
            <a:ext cx="3636000" cy="365125"/>
          </a:xfrm>
        </p:spPr>
        <p:txBody>
          <a:bodyPr/>
          <a:lstStyle>
            <a:lvl1pPr>
              <a:defRPr>
                <a:solidFill>
                  <a:schemeClr val="tx1"/>
                </a:solidFill>
              </a:defRPr>
            </a:lvl1pPr>
          </a:lstStyle>
          <a:p>
            <a:r>
              <a:rPr lang="en-US"/>
              <a:t>Seating Leadership 2020</a:t>
            </a:r>
            <a:endParaRPr lang="de-DE"/>
          </a:p>
        </p:txBody>
      </p:sp>
      <p:sp>
        <p:nvSpPr>
          <p:cNvPr id="6" name="Foliennummernplatzhalter 5">
            <a:extLst>
              <a:ext uri="{FF2B5EF4-FFF2-40B4-BE49-F238E27FC236}">
                <a16:creationId xmlns:a16="http://schemas.microsoft.com/office/drawing/2014/main" id="{BFF6C4C1-8906-47F6-A237-DB0B9104F466}"/>
              </a:ext>
            </a:extLst>
          </p:cNvPr>
          <p:cNvSpPr>
            <a:spLocks noGrp="1"/>
          </p:cNvSpPr>
          <p:nvPr>
            <p:ph type="sldNum" sz="quarter" idx="12"/>
          </p:nvPr>
        </p:nvSpPr>
        <p:spPr/>
        <p:txBody>
          <a:bodyPr/>
          <a:lstStyle/>
          <a:p>
            <a:r>
              <a:rPr lang="de-DE"/>
              <a:t>P. </a:t>
            </a:r>
            <a:fld id="{18B2D54D-6566-4D09-B275-35A554EDFFDA}" type="slidenum">
              <a:rPr smtClean="0"/>
              <a:pPr/>
              <a:t>‹#›</a:t>
            </a:fld>
            <a:endParaRPr lang="de-DE"/>
          </a:p>
        </p:txBody>
      </p:sp>
      <p:sp>
        <p:nvSpPr>
          <p:cNvPr id="11" name="Textplatzhalter 10">
            <a:extLst>
              <a:ext uri="{FF2B5EF4-FFF2-40B4-BE49-F238E27FC236}">
                <a16:creationId xmlns:a16="http://schemas.microsoft.com/office/drawing/2014/main" id="{974D52CB-0311-4726-9EEA-AFDD4CE9A4BF}"/>
              </a:ext>
            </a:extLst>
          </p:cNvPr>
          <p:cNvSpPr>
            <a:spLocks noGrp="1"/>
          </p:cNvSpPr>
          <p:nvPr>
            <p:ph type="body" sz="quarter" idx="13"/>
          </p:nvPr>
        </p:nvSpPr>
        <p:spPr>
          <a:xfrm>
            <a:off x="371475" y="2384426"/>
            <a:ext cx="2916238" cy="4105274"/>
          </a:xfrm>
        </p:spPr>
        <p:txBody>
          <a:bodyPr vert="horz" lIns="0" tIns="0" rIns="0" bIns="0" rtlCol="0" anchor="t" anchorCtr="0">
            <a:noAutofit/>
          </a:bodyPr>
          <a:lstStyle>
            <a:lvl1pPr marL="0" indent="0">
              <a:lnSpc>
                <a:spcPct val="100000"/>
              </a:lnSpc>
              <a:spcBef>
                <a:spcPts val="0"/>
              </a:spcBef>
              <a:buFont typeface="Arial" panose="020B0604020202020204" pitchFamily="34" charset="0"/>
              <a:buNone/>
              <a:defRPr lang="de-DE" sz="1600" smtClean="0">
                <a:solidFill>
                  <a:schemeClr val="tx1"/>
                </a:solidFill>
                <a:latin typeface="+mn-lt"/>
                <a:ea typeface="+mj-ea"/>
                <a:cs typeface="+mj-cs"/>
              </a:defRPr>
            </a:lvl1pPr>
            <a:lvl2pPr marL="0" indent="0">
              <a:lnSpc>
                <a:spcPct val="100000"/>
              </a:lnSpc>
              <a:spcBef>
                <a:spcPts val="0"/>
              </a:spcBef>
              <a:buFont typeface="Arial" panose="020B0604020202020204" pitchFamily="34" charset="0"/>
              <a:buNone/>
              <a:defRPr lang="de-DE" sz="1600" smtClean="0">
                <a:solidFill>
                  <a:schemeClr val="tx1"/>
                </a:solidFill>
                <a:latin typeface="+mn-lt"/>
              </a:defRPr>
            </a:lvl2pPr>
            <a:lvl3pPr marL="0" indent="0">
              <a:lnSpc>
                <a:spcPct val="100000"/>
              </a:lnSpc>
              <a:spcBef>
                <a:spcPts val="0"/>
              </a:spcBef>
              <a:buFont typeface="Arial" panose="020B0604020202020204" pitchFamily="34" charset="0"/>
              <a:buNone/>
              <a:defRPr lang="de-DE" sz="1600" smtClean="0">
                <a:solidFill>
                  <a:schemeClr val="tx1"/>
                </a:solidFill>
                <a:latin typeface="+mn-lt"/>
              </a:defRPr>
            </a:lvl3pPr>
            <a:lvl4pPr marL="0" indent="0">
              <a:lnSpc>
                <a:spcPct val="100000"/>
              </a:lnSpc>
              <a:spcBef>
                <a:spcPts val="0"/>
              </a:spcBef>
              <a:buFont typeface="Arial" panose="020B0604020202020204" pitchFamily="34" charset="0"/>
              <a:buNone/>
              <a:defRPr lang="de-DE" sz="1600" smtClean="0">
                <a:solidFill>
                  <a:schemeClr val="tx1"/>
                </a:solidFill>
                <a:latin typeface="+mn-lt"/>
              </a:defRPr>
            </a:lvl4pPr>
            <a:lvl5pPr marL="0" indent="0">
              <a:lnSpc>
                <a:spcPct val="100000"/>
              </a:lnSpc>
              <a:spcBef>
                <a:spcPts val="0"/>
              </a:spcBef>
              <a:buFont typeface="Arial" panose="020B0604020202020204" pitchFamily="34" charset="0"/>
              <a:buNone/>
              <a:defRPr lang="de-DE" sz="1600">
                <a:solidFill>
                  <a:schemeClr val="tx1"/>
                </a:solidFill>
                <a:latin typeface="+mn-lt"/>
              </a:defRPr>
            </a:lvl5pPr>
          </a:lstStyle>
          <a:p>
            <a:pPr lvl="0">
              <a:lnSpc>
                <a:spcPct val="100000"/>
              </a:lnSpc>
              <a:spcBef>
                <a:spcPct val="0"/>
              </a:spcBef>
            </a:pPr>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5580778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hwt diagram">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97A03D2D-63CD-1244-8D04-3909D180D582}"/>
              </a:ext>
            </a:extLst>
          </p:cNvPr>
          <p:cNvSpPr/>
          <p:nvPr userDrawn="1"/>
        </p:nvSpPr>
        <p:spPr>
          <a:xfrm>
            <a:off x="0" y="0"/>
            <a:ext cx="3287713" cy="6858000"/>
          </a:xfrm>
          <a:prstGeom prst="rect">
            <a:avLst/>
          </a:prstGeom>
          <a:solidFill>
            <a:srgbClr val="363D4D"/>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DE"/>
          </a:p>
        </p:txBody>
      </p:sp>
      <p:sp>
        <p:nvSpPr>
          <p:cNvPr id="6" name="Foliennummernplatzhalter 5">
            <a:extLst>
              <a:ext uri="{FF2B5EF4-FFF2-40B4-BE49-F238E27FC236}">
                <a16:creationId xmlns:a16="http://schemas.microsoft.com/office/drawing/2014/main" id="{BFF6C4C1-8906-47F6-A237-DB0B9104F466}"/>
              </a:ext>
            </a:extLst>
          </p:cNvPr>
          <p:cNvSpPr>
            <a:spLocks noGrp="1"/>
          </p:cNvSpPr>
          <p:nvPr>
            <p:ph type="sldNum" sz="quarter" idx="12"/>
          </p:nvPr>
        </p:nvSpPr>
        <p:spPr/>
        <p:txBody>
          <a:bodyPr/>
          <a:lstStyle/>
          <a:p>
            <a:r>
              <a:rPr lang="de-DE"/>
              <a:t>P. </a:t>
            </a:r>
            <a:fld id="{18B2D54D-6566-4D09-B275-35A554EDFFDA}" type="slidenum">
              <a:rPr smtClean="0"/>
              <a:pPr/>
              <a:t>‹#›</a:t>
            </a:fld>
            <a:endParaRPr lang="de-DE"/>
          </a:p>
        </p:txBody>
      </p:sp>
      <p:sp>
        <p:nvSpPr>
          <p:cNvPr id="2" name="Titel 1">
            <a:extLst>
              <a:ext uri="{FF2B5EF4-FFF2-40B4-BE49-F238E27FC236}">
                <a16:creationId xmlns:a16="http://schemas.microsoft.com/office/drawing/2014/main" id="{CA83C09B-5158-465C-AF35-5703BE10B3BC}"/>
              </a:ext>
            </a:extLst>
          </p:cNvPr>
          <p:cNvSpPr>
            <a:spLocks noGrp="1"/>
          </p:cNvSpPr>
          <p:nvPr>
            <p:ph type="title"/>
          </p:nvPr>
        </p:nvSpPr>
        <p:spPr>
          <a:xfrm>
            <a:off x="371476" y="1484314"/>
            <a:ext cx="2700338" cy="811846"/>
          </a:xfrm>
        </p:spPr>
        <p:txBody>
          <a:bodyPr>
            <a:noAutofit/>
          </a:bodyPr>
          <a:lstStyle>
            <a:lvl1pPr>
              <a:lnSpc>
                <a:spcPts val="2700"/>
              </a:lnSpc>
              <a:defRPr sz="2500">
                <a:solidFill>
                  <a:schemeClr val="bg1"/>
                </a:solidFill>
              </a:defRPr>
            </a:lvl1pPr>
          </a:lstStyle>
          <a:p>
            <a:r>
              <a:rPr lang="de-DE"/>
              <a:t>Mastertitelformat bearbeiten</a:t>
            </a:r>
          </a:p>
        </p:txBody>
      </p:sp>
      <p:sp>
        <p:nvSpPr>
          <p:cNvPr id="5" name="Fußzeilenplatzhalter 4">
            <a:extLst>
              <a:ext uri="{FF2B5EF4-FFF2-40B4-BE49-F238E27FC236}">
                <a16:creationId xmlns:a16="http://schemas.microsoft.com/office/drawing/2014/main" id="{9336F9DC-B3D9-4E46-8FF5-EC28D050E536}"/>
              </a:ext>
            </a:extLst>
          </p:cNvPr>
          <p:cNvSpPr>
            <a:spLocks noGrp="1"/>
          </p:cNvSpPr>
          <p:nvPr>
            <p:ph type="ftr" sz="quarter" idx="11"/>
          </p:nvPr>
        </p:nvSpPr>
        <p:spPr>
          <a:xfrm>
            <a:off x="371476" y="368300"/>
            <a:ext cx="2700337" cy="365125"/>
          </a:xfrm>
        </p:spPr>
        <p:txBody>
          <a:bodyPr/>
          <a:lstStyle>
            <a:lvl1pPr>
              <a:defRPr>
                <a:solidFill>
                  <a:schemeClr val="bg1"/>
                </a:solidFill>
              </a:defRPr>
            </a:lvl1pPr>
          </a:lstStyle>
          <a:p>
            <a:r>
              <a:rPr lang="en-US"/>
              <a:t>Seating Leadership 2020</a:t>
            </a:r>
            <a:endParaRPr lang="de-DE"/>
          </a:p>
        </p:txBody>
      </p:sp>
      <p:sp>
        <p:nvSpPr>
          <p:cNvPr id="11" name="Textplatzhalter 10">
            <a:extLst>
              <a:ext uri="{FF2B5EF4-FFF2-40B4-BE49-F238E27FC236}">
                <a16:creationId xmlns:a16="http://schemas.microsoft.com/office/drawing/2014/main" id="{974D52CB-0311-4726-9EEA-AFDD4CE9A4BF}"/>
              </a:ext>
            </a:extLst>
          </p:cNvPr>
          <p:cNvSpPr>
            <a:spLocks noGrp="1"/>
          </p:cNvSpPr>
          <p:nvPr>
            <p:ph type="body" sz="quarter" idx="13"/>
          </p:nvPr>
        </p:nvSpPr>
        <p:spPr>
          <a:xfrm>
            <a:off x="371475" y="2384425"/>
            <a:ext cx="2700338" cy="4105275"/>
          </a:xfrm>
        </p:spPr>
        <p:txBody>
          <a:bodyPr vert="horz" lIns="0" tIns="0" rIns="0" bIns="0" rtlCol="0" anchor="t" anchorCtr="0">
            <a:noAutofit/>
          </a:bodyPr>
          <a:lstStyle>
            <a:lvl1pPr marL="182563" indent="-182563">
              <a:lnSpc>
                <a:spcPct val="100000"/>
              </a:lnSpc>
              <a:spcBef>
                <a:spcPts val="0"/>
              </a:spcBef>
              <a:buFont typeface="Arial" panose="020B0604020202020204" pitchFamily="34" charset="0"/>
              <a:buChar char="•"/>
              <a:tabLst/>
              <a:defRPr lang="de-DE" sz="1600" smtClean="0">
                <a:solidFill>
                  <a:schemeClr val="bg1"/>
                </a:solidFill>
                <a:latin typeface="+mn-lt"/>
                <a:ea typeface="+mj-ea"/>
                <a:cs typeface="+mj-cs"/>
              </a:defRPr>
            </a:lvl1pPr>
            <a:lvl2pPr marL="182563" indent="-182563">
              <a:lnSpc>
                <a:spcPct val="100000"/>
              </a:lnSpc>
              <a:spcBef>
                <a:spcPts val="0"/>
              </a:spcBef>
              <a:buFont typeface="Arial" panose="020B0604020202020204" pitchFamily="34" charset="0"/>
              <a:buChar char="•"/>
              <a:tabLst/>
              <a:defRPr lang="de-DE" sz="1600" smtClean="0">
                <a:solidFill>
                  <a:schemeClr val="bg1"/>
                </a:solidFill>
                <a:latin typeface="+mn-lt"/>
              </a:defRPr>
            </a:lvl2pPr>
            <a:lvl3pPr marL="182563" indent="-182563">
              <a:lnSpc>
                <a:spcPct val="100000"/>
              </a:lnSpc>
              <a:spcBef>
                <a:spcPts val="0"/>
              </a:spcBef>
              <a:buFont typeface="Arial" panose="020B0604020202020204" pitchFamily="34" charset="0"/>
              <a:buChar char="•"/>
              <a:tabLst/>
              <a:defRPr lang="de-DE" sz="1600" smtClean="0">
                <a:solidFill>
                  <a:schemeClr val="bg1"/>
                </a:solidFill>
                <a:latin typeface="+mn-lt"/>
              </a:defRPr>
            </a:lvl3pPr>
            <a:lvl4pPr marL="182563" indent="-182563">
              <a:lnSpc>
                <a:spcPct val="100000"/>
              </a:lnSpc>
              <a:spcBef>
                <a:spcPts val="0"/>
              </a:spcBef>
              <a:buFont typeface="Arial" panose="020B0604020202020204" pitchFamily="34" charset="0"/>
              <a:buChar char="•"/>
              <a:tabLst/>
              <a:defRPr lang="de-DE" sz="1600" smtClean="0">
                <a:solidFill>
                  <a:schemeClr val="bg1"/>
                </a:solidFill>
                <a:latin typeface="+mn-lt"/>
              </a:defRPr>
            </a:lvl4pPr>
            <a:lvl5pPr marL="182563" indent="-182563">
              <a:lnSpc>
                <a:spcPct val="100000"/>
              </a:lnSpc>
              <a:spcBef>
                <a:spcPts val="0"/>
              </a:spcBef>
              <a:buFont typeface="Arial" panose="020B0604020202020204" pitchFamily="34" charset="0"/>
              <a:buChar char="•"/>
              <a:tabLst/>
              <a:defRPr lang="de-DE" sz="1600">
                <a:solidFill>
                  <a:schemeClr val="bg1"/>
                </a:solidFill>
                <a:latin typeface="+mn-lt"/>
              </a:defRPr>
            </a:lvl5pPr>
          </a:lstStyle>
          <a:p>
            <a:pPr lvl="0">
              <a:lnSpc>
                <a:spcPct val="100000"/>
              </a:lnSpc>
              <a:spcBef>
                <a:spcPct val="0"/>
              </a:spcBef>
            </a:pPr>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6730655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hwt diagram">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97A03D2D-63CD-1244-8D04-3909D180D582}"/>
              </a:ext>
            </a:extLst>
          </p:cNvPr>
          <p:cNvSpPr/>
          <p:nvPr userDrawn="1"/>
        </p:nvSpPr>
        <p:spPr>
          <a:xfrm>
            <a:off x="0" y="0"/>
            <a:ext cx="3287713" cy="6858000"/>
          </a:xfrm>
          <a:prstGeom prst="rect">
            <a:avLst/>
          </a:prstGeom>
          <a:solidFill>
            <a:srgbClr val="363D4D"/>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DE"/>
          </a:p>
        </p:txBody>
      </p:sp>
      <p:sp>
        <p:nvSpPr>
          <p:cNvPr id="6" name="Foliennummernplatzhalter 5">
            <a:extLst>
              <a:ext uri="{FF2B5EF4-FFF2-40B4-BE49-F238E27FC236}">
                <a16:creationId xmlns:a16="http://schemas.microsoft.com/office/drawing/2014/main" id="{BFF6C4C1-8906-47F6-A237-DB0B9104F466}"/>
              </a:ext>
            </a:extLst>
          </p:cNvPr>
          <p:cNvSpPr>
            <a:spLocks noGrp="1"/>
          </p:cNvSpPr>
          <p:nvPr>
            <p:ph type="sldNum" sz="quarter" idx="12"/>
          </p:nvPr>
        </p:nvSpPr>
        <p:spPr/>
        <p:txBody>
          <a:bodyPr/>
          <a:lstStyle/>
          <a:p>
            <a:r>
              <a:rPr lang="de-DE"/>
              <a:t>P. </a:t>
            </a:r>
            <a:fld id="{18B2D54D-6566-4D09-B275-35A554EDFFDA}" type="slidenum">
              <a:rPr smtClean="0"/>
              <a:pPr/>
              <a:t>‹#›</a:t>
            </a:fld>
            <a:endParaRPr lang="de-DE"/>
          </a:p>
        </p:txBody>
      </p:sp>
      <p:sp>
        <p:nvSpPr>
          <p:cNvPr id="2" name="Titel 1">
            <a:extLst>
              <a:ext uri="{FF2B5EF4-FFF2-40B4-BE49-F238E27FC236}">
                <a16:creationId xmlns:a16="http://schemas.microsoft.com/office/drawing/2014/main" id="{CA83C09B-5158-465C-AF35-5703BE10B3BC}"/>
              </a:ext>
            </a:extLst>
          </p:cNvPr>
          <p:cNvSpPr>
            <a:spLocks noGrp="1"/>
          </p:cNvSpPr>
          <p:nvPr>
            <p:ph type="title"/>
          </p:nvPr>
        </p:nvSpPr>
        <p:spPr>
          <a:xfrm>
            <a:off x="371476" y="1484314"/>
            <a:ext cx="2700338" cy="811846"/>
          </a:xfrm>
        </p:spPr>
        <p:txBody>
          <a:bodyPr>
            <a:noAutofit/>
          </a:bodyPr>
          <a:lstStyle>
            <a:lvl1pPr>
              <a:lnSpc>
                <a:spcPts val="2700"/>
              </a:lnSpc>
              <a:defRPr sz="2500">
                <a:solidFill>
                  <a:schemeClr val="bg1"/>
                </a:solidFill>
              </a:defRPr>
            </a:lvl1pPr>
          </a:lstStyle>
          <a:p>
            <a:r>
              <a:rPr lang="de-DE"/>
              <a:t>Mastertitelformat bearbeiten</a:t>
            </a:r>
          </a:p>
        </p:txBody>
      </p:sp>
      <p:sp>
        <p:nvSpPr>
          <p:cNvPr id="5" name="Fußzeilenplatzhalter 4">
            <a:extLst>
              <a:ext uri="{FF2B5EF4-FFF2-40B4-BE49-F238E27FC236}">
                <a16:creationId xmlns:a16="http://schemas.microsoft.com/office/drawing/2014/main" id="{9336F9DC-B3D9-4E46-8FF5-EC28D050E536}"/>
              </a:ext>
            </a:extLst>
          </p:cNvPr>
          <p:cNvSpPr>
            <a:spLocks noGrp="1"/>
          </p:cNvSpPr>
          <p:nvPr>
            <p:ph type="ftr" sz="quarter" idx="11"/>
          </p:nvPr>
        </p:nvSpPr>
        <p:spPr>
          <a:xfrm>
            <a:off x="371476" y="368300"/>
            <a:ext cx="2700337" cy="365125"/>
          </a:xfrm>
        </p:spPr>
        <p:txBody>
          <a:bodyPr/>
          <a:lstStyle>
            <a:lvl1pPr>
              <a:defRPr>
                <a:solidFill>
                  <a:schemeClr val="bg1"/>
                </a:solidFill>
              </a:defRPr>
            </a:lvl1pPr>
          </a:lstStyle>
          <a:p>
            <a:r>
              <a:rPr lang="en-US"/>
              <a:t>Seating Leadership 2020</a:t>
            </a:r>
            <a:endParaRPr lang="de-DE"/>
          </a:p>
        </p:txBody>
      </p:sp>
      <p:sp>
        <p:nvSpPr>
          <p:cNvPr id="11" name="Textplatzhalter 10">
            <a:extLst>
              <a:ext uri="{FF2B5EF4-FFF2-40B4-BE49-F238E27FC236}">
                <a16:creationId xmlns:a16="http://schemas.microsoft.com/office/drawing/2014/main" id="{974D52CB-0311-4726-9EEA-AFDD4CE9A4BF}"/>
              </a:ext>
            </a:extLst>
          </p:cNvPr>
          <p:cNvSpPr>
            <a:spLocks noGrp="1"/>
          </p:cNvSpPr>
          <p:nvPr>
            <p:ph type="body" sz="quarter" idx="13"/>
          </p:nvPr>
        </p:nvSpPr>
        <p:spPr>
          <a:xfrm>
            <a:off x="371475" y="2384425"/>
            <a:ext cx="2700338" cy="4105275"/>
          </a:xfrm>
        </p:spPr>
        <p:txBody>
          <a:bodyPr vert="horz" lIns="0" tIns="0" rIns="0" bIns="0" rtlCol="0" anchor="t" anchorCtr="0">
            <a:noAutofit/>
          </a:bodyPr>
          <a:lstStyle>
            <a:lvl1pPr marL="180975" indent="-174625">
              <a:lnSpc>
                <a:spcPct val="100000"/>
              </a:lnSpc>
              <a:spcBef>
                <a:spcPts val="0"/>
              </a:spcBef>
              <a:buFont typeface="Arial" panose="020B0604020202020204" pitchFamily="34" charset="0"/>
              <a:buChar char="•"/>
              <a:tabLst/>
              <a:defRPr lang="de-DE" sz="1600" smtClean="0">
                <a:solidFill>
                  <a:schemeClr val="bg1"/>
                </a:solidFill>
                <a:latin typeface="+mn-lt"/>
                <a:ea typeface="+mj-ea"/>
                <a:cs typeface="+mj-cs"/>
              </a:defRPr>
            </a:lvl1pPr>
            <a:lvl2pPr marL="180975" indent="-174625">
              <a:lnSpc>
                <a:spcPct val="100000"/>
              </a:lnSpc>
              <a:spcBef>
                <a:spcPts val="0"/>
              </a:spcBef>
              <a:buFont typeface="Arial" panose="020B0604020202020204" pitchFamily="34" charset="0"/>
              <a:buChar char="•"/>
              <a:tabLst/>
              <a:defRPr lang="de-DE" sz="1600" smtClean="0">
                <a:solidFill>
                  <a:schemeClr val="bg1"/>
                </a:solidFill>
                <a:latin typeface="+mn-lt"/>
              </a:defRPr>
            </a:lvl2pPr>
            <a:lvl3pPr marL="180975" indent="-174625">
              <a:lnSpc>
                <a:spcPct val="100000"/>
              </a:lnSpc>
              <a:spcBef>
                <a:spcPts val="0"/>
              </a:spcBef>
              <a:buFont typeface="Arial" panose="020B0604020202020204" pitchFamily="34" charset="0"/>
              <a:buChar char="•"/>
              <a:tabLst/>
              <a:defRPr lang="de-DE" sz="1600" smtClean="0">
                <a:solidFill>
                  <a:schemeClr val="bg1"/>
                </a:solidFill>
                <a:latin typeface="+mn-lt"/>
              </a:defRPr>
            </a:lvl3pPr>
            <a:lvl4pPr marL="180975" indent="-174625">
              <a:lnSpc>
                <a:spcPct val="100000"/>
              </a:lnSpc>
              <a:spcBef>
                <a:spcPts val="0"/>
              </a:spcBef>
              <a:buFont typeface="Arial" panose="020B0604020202020204" pitchFamily="34" charset="0"/>
              <a:buChar char="•"/>
              <a:tabLst/>
              <a:defRPr lang="de-DE" sz="1600" smtClean="0">
                <a:solidFill>
                  <a:schemeClr val="bg1"/>
                </a:solidFill>
                <a:latin typeface="+mn-lt"/>
              </a:defRPr>
            </a:lvl4pPr>
            <a:lvl5pPr marL="180975" indent="-174625">
              <a:lnSpc>
                <a:spcPct val="100000"/>
              </a:lnSpc>
              <a:spcBef>
                <a:spcPts val="0"/>
              </a:spcBef>
              <a:buFont typeface="Arial" panose="020B0604020202020204" pitchFamily="34" charset="0"/>
              <a:buChar char="•"/>
              <a:tabLst/>
              <a:defRPr lang="de-DE" sz="1600">
                <a:solidFill>
                  <a:schemeClr val="bg1"/>
                </a:solidFill>
                <a:latin typeface="+mn-lt"/>
              </a:defRPr>
            </a:lvl5pPr>
          </a:lstStyle>
          <a:p>
            <a:pPr lvl="0">
              <a:lnSpc>
                <a:spcPct val="100000"/>
              </a:lnSpc>
              <a:spcBef>
                <a:spcPct val="0"/>
              </a:spcBef>
            </a:pPr>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8103895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hwt diagram">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97A03D2D-63CD-1244-8D04-3909D180D582}"/>
              </a:ext>
            </a:extLst>
          </p:cNvPr>
          <p:cNvSpPr/>
          <p:nvPr userDrawn="1"/>
        </p:nvSpPr>
        <p:spPr>
          <a:xfrm>
            <a:off x="0" y="0"/>
            <a:ext cx="3287713" cy="6858000"/>
          </a:xfrm>
          <a:prstGeom prst="rect">
            <a:avLst/>
          </a:prstGeom>
          <a:solidFill>
            <a:srgbClr val="363D4D"/>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DE"/>
          </a:p>
        </p:txBody>
      </p:sp>
      <p:sp>
        <p:nvSpPr>
          <p:cNvPr id="6" name="Foliennummernplatzhalter 5">
            <a:extLst>
              <a:ext uri="{FF2B5EF4-FFF2-40B4-BE49-F238E27FC236}">
                <a16:creationId xmlns:a16="http://schemas.microsoft.com/office/drawing/2014/main" id="{BFF6C4C1-8906-47F6-A237-DB0B9104F466}"/>
              </a:ext>
            </a:extLst>
          </p:cNvPr>
          <p:cNvSpPr>
            <a:spLocks noGrp="1"/>
          </p:cNvSpPr>
          <p:nvPr>
            <p:ph type="sldNum" sz="quarter" idx="12"/>
          </p:nvPr>
        </p:nvSpPr>
        <p:spPr/>
        <p:txBody>
          <a:bodyPr/>
          <a:lstStyle/>
          <a:p>
            <a:r>
              <a:rPr lang="de-DE"/>
              <a:t>P. </a:t>
            </a:r>
            <a:fld id="{18B2D54D-6566-4D09-B275-35A554EDFFDA}" type="slidenum">
              <a:rPr smtClean="0"/>
              <a:pPr/>
              <a:t>‹#›</a:t>
            </a:fld>
            <a:endParaRPr lang="de-DE"/>
          </a:p>
        </p:txBody>
      </p:sp>
      <p:sp>
        <p:nvSpPr>
          <p:cNvPr id="2" name="Titel 1">
            <a:extLst>
              <a:ext uri="{FF2B5EF4-FFF2-40B4-BE49-F238E27FC236}">
                <a16:creationId xmlns:a16="http://schemas.microsoft.com/office/drawing/2014/main" id="{CA83C09B-5158-465C-AF35-5703BE10B3BC}"/>
              </a:ext>
            </a:extLst>
          </p:cNvPr>
          <p:cNvSpPr>
            <a:spLocks noGrp="1"/>
          </p:cNvSpPr>
          <p:nvPr>
            <p:ph type="title"/>
          </p:nvPr>
        </p:nvSpPr>
        <p:spPr>
          <a:xfrm>
            <a:off x="371476" y="1484314"/>
            <a:ext cx="2700338" cy="811846"/>
          </a:xfrm>
        </p:spPr>
        <p:txBody>
          <a:bodyPr>
            <a:noAutofit/>
          </a:bodyPr>
          <a:lstStyle>
            <a:lvl1pPr>
              <a:lnSpc>
                <a:spcPts val="2700"/>
              </a:lnSpc>
              <a:defRPr sz="2500">
                <a:solidFill>
                  <a:schemeClr val="bg1"/>
                </a:solidFill>
              </a:defRPr>
            </a:lvl1pPr>
          </a:lstStyle>
          <a:p>
            <a:r>
              <a:rPr lang="de-DE"/>
              <a:t>Mastertitelformat bearbeiten</a:t>
            </a:r>
          </a:p>
        </p:txBody>
      </p:sp>
      <p:sp>
        <p:nvSpPr>
          <p:cNvPr id="5" name="Fußzeilenplatzhalter 4">
            <a:extLst>
              <a:ext uri="{FF2B5EF4-FFF2-40B4-BE49-F238E27FC236}">
                <a16:creationId xmlns:a16="http://schemas.microsoft.com/office/drawing/2014/main" id="{9336F9DC-B3D9-4E46-8FF5-EC28D050E536}"/>
              </a:ext>
            </a:extLst>
          </p:cNvPr>
          <p:cNvSpPr>
            <a:spLocks noGrp="1"/>
          </p:cNvSpPr>
          <p:nvPr>
            <p:ph type="ftr" sz="quarter" idx="11"/>
          </p:nvPr>
        </p:nvSpPr>
        <p:spPr>
          <a:xfrm>
            <a:off x="371476" y="368300"/>
            <a:ext cx="2700337" cy="365125"/>
          </a:xfrm>
        </p:spPr>
        <p:txBody>
          <a:bodyPr/>
          <a:lstStyle>
            <a:lvl1pPr>
              <a:defRPr>
                <a:solidFill>
                  <a:schemeClr val="bg1"/>
                </a:solidFill>
              </a:defRPr>
            </a:lvl1pPr>
          </a:lstStyle>
          <a:p>
            <a:r>
              <a:rPr lang="en-US"/>
              <a:t>Seating Leadership 2020</a:t>
            </a:r>
            <a:endParaRPr lang="de-DE"/>
          </a:p>
        </p:txBody>
      </p:sp>
      <p:sp>
        <p:nvSpPr>
          <p:cNvPr id="11" name="Textplatzhalter 10">
            <a:extLst>
              <a:ext uri="{FF2B5EF4-FFF2-40B4-BE49-F238E27FC236}">
                <a16:creationId xmlns:a16="http://schemas.microsoft.com/office/drawing/2014/main" id="{974D52CB-0311-4726-9EEA-AFDD4CE9A4BF}"/>
              </a:ext>
            </a:extLst>
          </p:cNvPr>
          <p:cNvSpPr>
            <a:spLocks noGrp="1"/>
          </p:cNvSpPr>
          <p:nvPr>
            <p:ph type="body" sz="quarter" idx="13"/>
          </p:nvPr>
        </p:nvSpPr>
        <p:spPr>
          <a:xfrm>
            <a:off x="371475" y="2384425"/>
            <a:ext cx="2700338" cy="4105275"/>
          </a:xfrm>
        </p:spPr>
        <p:txBody>
          <a:bodyPr vert="horz" lIns="0" tIns="0" rIns="0" bIns="0" rtlCol="0" anchor="t" anchorCtr="0">
            <a:noAutofit/>
          </a:bodyPr>
          <a:lstStyle>
            <a:lvl1pPr marL="182563" indent="-182563">
              <a:lnSpc>
                <a:spcPct val="100000"/>
              </a:lnSpc>
              <a:spcBef>
                <a:spcPts val="0"/>
              </a:spcBef>
              <a:buFont typeface="Arial" panose="020B0604020202020204" pitchFamily="34" charset="0"/>
              <a:buChar char="•"/>
              <a:tabLst/>
              <a:defRPr lang="de-DE" sz="1600" smtClean="0">
                <a:solidFill>
                  <a:schemeClr val="bg1"/>
                </a:solidFill>
                <a:latin typeface="+mn-lt"/>
                <a:ea typeface="+mj-ea"/>
                <a:cs typeface="+mj-cs"/>
              </a:defRPr>
            </a:lvl1pPr>
            <a:lvl2pPr marL="182563" indent="-182563">
              <a:lnSpc>
                <a:spcPct val="100000"/>
              </a:lnSpc>
              <a:spcBef>
                <a:spcPts val="0"/>
              </a:spcBef>
              <a:buFont typeface="Arial" panose="020B0604020202020204" pitchFamily="34" charset="0"/>
              <a:buChar char="•"/>
              <a:tabLst/>
              <a:defRPr lang="de-DE" sz="1600" smtClean="0">
                <a:solidFill>
                  <a:schemeClr val="bg1"/>
                </a:solidFill>
                <a:latin typeface="+mn-lt"/>
              </a:defRPr>
            </a:lvl2pPr>
            <a:lvl3pPr marL="182563" indent="-182563">
              <a:lnSpc>
                <a:spcPct val="100000"/>
              </a:lnSpc>
              <a:spcBef>
                <a:spcPts val="0"/>
              </a:spcBef>
              <a:buFont typeface="Arial" panose="020B0604020202020204" pitchFamily="34" charset="0"/>
              <a:buChar char="•"/>
              <a:tabLst/>
              <a:defRPr lang="de-DE" sz="1600" smtClean="0">
                <a:solidFill>
                  <a:schemeClr val="bg1"/>
                </a:solidFill>
                <a:latin typeface="+mn-lt"/>
              </a:defRPr>
            </a:lvl3pPr>
            <a:lvl4pPr marL="182563" indent="-182563">
              <a:lnSpc>
                <a:spcPct val="100000"/>
              </a:lnSpc>
              <a:spcBef>
                <a:spcPts val="0"/>
              </a:spcBef>
              <a:buFont typeface="Arial" panose="020B0604020202020204" pitchFamily="34" charset="0"/>
              <a:buChar char="•"/>
              <a:tabLst/>
              <a:defRPr lang="de-DE" sz="1600" smtClean="0">
                <a:solidFill>
                  <a:schemeClr val="bg1"/>
                </a:solidFill>
                <a:latin typeface="+mn-lt"/>
              </a:defRPr>
            </a:lvl4pPr>
            <a:lvl5pPr marL="182563" indent="-182563">
              <a:lnSpc>
                <a:spcPct val="100000"/>
              </a:lnSpc>
              <a:spcBef>
                <a:spcPts val="0"/>
              </a:spcBef>
              <a:buFont typeface="Arial" panose="020B0604020202020204" pitchFamily="34" charset="0"/>
              <a:buChar char="•"/>
              <a:tabLst/>
              <a:defRPr lang="de-DE" sz="1600">
                <a:solidFill>
                  <a:schemeClr val="bg1"/>
                </a:solidFill>
                <a:latin typeface="+mn-lt"/>
              </a:defRPr>
            </a:lvl5pPr>
          </a:lstStyle>
          <a:p>
            <a:pPr lvl="0">
              <a:lnSpc>
                <a:spcPct val="100000"/>
              </a:lnSpc>
              <a:spcBef>
                <a:spcPct val="0"/>
              </a:spcBef>
            </a:pPr>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5417878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hwt diagram">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97A03D2D-63CD-1244-8D04-3909D180D582}"/>
              </a:ext>
            </a:extLst>
          </p:cNvPr>
          <p:cNvSpPr/>
          <p:nvPr userDrawn="1"/>
        </p:nvSpPr>
        <p:spPr>
          <a:xfrm>
            <a:off x="0" y="0"/>
            <a:ext cx="3287713" cy="6858000"/>
          </a:xfrm>
          <a:prstGeom prst="rect">
            <a:avLst/>
          </a:prstGeom>
          <a:solidFill>
            <a:srgbClr val="363D4D"/>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DE"/>
          </a:p>
        </p:txBody>
      </p:sp>
      <p:sp>
        <p:nvSpPr>
          <p:cNvPr id="6" name="Foliennummernplatzhalter 5">
            <a:extLst>
              <a:ext uri="{FF2B5EF4-FFF2-40B4-BE49-F238E27FC236}">
                <a16:creationId xmlns:a16="http://schemas.microsoft.com/office/drawing/2014/main" id="{BFF6C4C1-8906-47F6-A237-DB0B9104F466}"/>
              </a:ext>
            </a:extLst>
          </p:cNvPr>
          <p:cNvSpPr>
            <a:spLocks noGrp="1"/>
          </p:cNvSpPr>
          <p:nvPr>
            <p:ph type="sldNum" sz="quarter" idx="12"/>
          </p:nvPr>
        </p:nvSpPr>
        <p:spPr/>
        <p:txBody>
          <a:bodyPr/>
          <a:lstStyle/>
          <a:p>
            <a:r>
              <a:rPr lang="de-DE"/>
              <a:t>P. </a:t>
            </a:r>
            <a:fld id="{18B2D54D-6566-4D09-B275-35A554EDFFDA}" type="slidenum">
              <a:rPr smtClean="0"/>
              <a:pPr/>
              <a:t>‹#›</a:t>
            </a:fld>
            <a:endParaRPr lang="de-DE"/>
          </a:p>
        </p:txBody>
      </p:sp>
      <p:sp>
        <p:nvSpPr>
          <p:cNvPr id="2" name="Titel 1">
            <a:extLst>
              <a:ext uri="{FF2B5EF4-FFF2-40B4-BE49-F238E27FC236}">
                <a16:creationId xmlns:a16="http://schemas.microsoft.com/office/drawing/2014/main" id="{CA83C09B-5158-465C-AF35-5703BE10B3BC}"/>
              </a:ext>
            </a:extLst>
          </p:cNvPr>
          <p:cNvSpPr>
            <a:spLocks noGrp="1"/>
          </p:cNvSpPr>
          <p:nvPr>
            <p:ph type="title"/>
          </p:nvPr>
        </p:nvSpPr>
        <p:spPr>
          <a:xfrm>
            <a:off x="371476" y="1484314"/>
            <a:ext cx="2700338" cy="811846"/>
          </a:xfrm>
        </p:spPr>
        <p:txBody>
          <a:bodyPr>
            <a:noAutofit/>
          </a:bodyPr>
          <a:lstStyle>
            <a:lvl1pPr>
              <a:lnSpc>
                <a:spcPts val="2700"/>
              </a:lnSpc>
              <a:defRPr sz="2500">
                <a:solidFill>
                  <a:schemeClr val="bg1"/>
                </a:solidFill>
              </a:defRPr>
            </a:lvl1pPr>
          </a:lstStyle>
          <a:p>
            <a:r>
              <a:rPr lang="de-DE"/>
              <a:t>Mastertitelformat bearbeiten</a:t>
            </a:r>
          </a:p>
        </p:txBody>
      </p:sp>
      <p:sp>
        <p:nvSpPr>
          <p:cNvPr id="5" name="Fußzeilenplatzhalter 4">
            <a:extLst>
              <a:ext uri="{FF2B5EF4-FFF2-40B4-BE49-F238E27FC236}">
                <a16:creationId xmlns:a16="http://schemas.microsoft.com/office/drawing/2014/main" id="{9336F9DC-B3D9-4E46-8FF5-EC28D050E536}"/>
              </a:ext>
            </a:extLst>
          </p:cNvPr>
          <p:cNvSpPr>
            <a:spLocks noGrp="1"/>
          </p:cNvSpPr>
          <p:nvPr>
            <p:ph type="ftr" sz="quarter" idx="11"/>
          </p:nvPr>
        </p:nvSpPr>
        <p:spPr>
          <a:xfrm>
            <a:off x="371476" y="368300"/>
            <a:ext cx="2700337" cy="365125"/>
          </a:xfrm>
        </p:spPr>
        <p:txBody>
          <a:bodyPr/>
          <a:lstStyle>
            <a:lvl1pPr>
              <a:defRPr>
                <a:solidFill>
                  <a:schemeClr val="bg1"/>
                </a:solidFill>
              </a:defRPr>
            </a:lvl1pPr>
          </a:lstStyle>
          <a:p>
            <a:r>
              <a:rPr lang="en-US"/>
              <a:t>Seating Leadership 2020</a:t>
            </a:r>
            <a:endParaRPr lang="de-DE"/>
          </a:p>
        </p:txBody>
      </p:sp>
      <p:sp>
        <p:nvSpPr>
          <p:cNvPr id="11" name="Textplatzhalter 10">
            <a:extLst>
              <a:ext uri="{FF2B5EF4-FFF2-40B4-BE49-F238E27FC236}">
                <a16:creationId xmlns:a16="http://schemas.microsoft.com/office/drawing/2014/main" id="{974D52CB-0311-4726-9EEA-AFDD4CE9A4BF}"/>
              </a:ext>
            </a:extLst>
          </p:cNvPr>
          <p:cNvSpPr>
            <a:spLocks noGrp="1"/>
          </p:cNvSpPr>
          <p:nvPr>
            <p:ph type="body" sz="quarter" idx="13"/>
          </p:nvPr>
        </p:nvSpPr>
        <p:spPr>
          <a:xfrm>
            <a:off x="371475" y="2384425"/>
            <a:ext cx="2700338" cy="4105275"/>
          </a:xfrm>
        </p:spPr>
        <p:txBody>
          <a:bodyPr vert="horz" lIns="0" tIns="0" rIns="0" bIns="0" rtlCol="0" anchor="t" anchorCtr="0">
            <a:noAutofit/>
          </a:bodyPr>
          <a:lstStyle>
            <a:lvl1pPr marL="182563" indent="-182563">
              <a:lnSpc>
                <a:spcPct val="100000"/>
              </a:lnSpc>
              <a:spcBef>
                <a:spcPts val="0"/>
              </a:spcBef>
              <a:buFont typeface="Arial" panose="020B0604020202020204" pitchFamily="34" charset="0"/>
              <a:buChar char="•"/>
              <a:tabLst/>
              <a:defRPr lang="de-DE" sz="1600" smtClean="0">
                <a:solidFill>
                  <a:schemeClr val="bg1"/>
                </a:solidFill>
                <a:latin typeface="+mn-lt"/>
                <a:ea typeface="+mj-ea"/>
                <a:cs typeface="+mj-cs"/>
              </a:defRPr>
            </a:lvl1pPr>
            <a:lvl2pPr marL="182563" indent="-182563">
              <a:lnSpc>
                <a:spcPct val="100000"/>
              </a:lnSpc>
              <a:spcBef>
                <a:spcPts val="0"/>
              </a:spcBef>
              <a:buFont typeface="Arial" panose="020B0604020202020204" pitchFamily="34" charset="0"/>
              <a:buChar char="•"/>
              <a:tabLst/>
              <a:defRPr lang="de-DE" sz="1600" smtClean="0">
                <a:solidFill>
                  <a:schemeClr val="bg1"/>
                </a:solidFill>
                <a:latin typeface="+mn-lt"/>
              </a:defRPr>
            </a:lvl2pPr>
            <a:lvl3pPr marL="182563" indent="-182563">
              <a:lnSpc>
                <a:spcPct val="100000"/>
              </a:lnSpc>
              <a:spcBef>
                <a:spcPts val="0"/>
              </a:spcBef>
              <a:buFont typeface="Arial" panose="020B0604020202020204" pitchFamily="34" charset="0"/>
              <a:buChar char="•"/>
              <a:tabLst/>
              <a:defRPr lang="de-DE" sz="1600" smtClean="0">
                <a:solidFill>
                  <a:schemeClr val="bg1"/>
                </a:solidFill>
                <a:latin typeface="+mn-lt"/>
              </a:defRPr>
            </a:lvl3pPr>
            <a:lvl4pPr marL="182563" indent="-182563">
              <a:lnSpc>
                <a:spcPct val="100000"/>
              </a:lnSpc>
              <a:spcBef>
                <a:spcPts val="0"/>
              </a:spcBef>
              <a:buFont typeface="Arial" panose="020B0604020202020204" pitchFamily="34" charset="0"/>
              <a:buChar char="•"/>
              <a:tabLst/>
              <a:defRPr lang="de-DE" sz="1600" smtClean="0">
                <a:solidFill>
                  <a:schemeClr val="bg1"/>
                </a:solidFill>
                <a:latin typeface="+mn-lt"/>
              </a:defRPr>
            </a:lvl4pPr>
            <a:lvl5pPr marL="182563" indent="-182563">
              <a:lnSpc>
                <a:spcPct val="100000"/>
              </a:lnSpc>
              <a:spcBef>
                <a:spcPts val="0"/>
              </a:spcBef>
              <a:buFont typeface="Arial" panose="020B0604020202020204" pitchFamily="34" charset="0"/>
              <a:buChar char="•"/>
              <a:tabLst/>
              <a:defRPr lang="de-DE" sz="1600">
                <a:solidFill>
                  <a:schemeClr val="bg1"/>
                </a:solidFill>
                <a:latin typeface="+mn-lt"/>
              </a:defRPr>
            </a:lvl5pPr>
          </a:lstStyle>
          <a:p>
            <a:pPr lvl="0">
              <a:lnSpc>
                <a:spcPct val="100000"/>
              </a:lnSpc>
              <a:spcBef>
                <a:spcPct val="0"/>
              </a:spcBef>
            </a:pPr>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8348599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hwt diagram">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97A03D2D-63CD-1244-8D04-3909D180D582}"/>
              </a:ext>
            </a:extLst>
          </p:cNvPr>
          <p:cNvSpPr/>
          <p:nvPr userDrawn="1"/>
        </p:nvSpPr>
        <p:spPr>
          <a:xfrm>
            <a:off x="0" y="0"/>
            <a:ext cx="3287713" cy="6858000"/>
          </a:xfrm>
          <a:prstGeom prst="rect">
            <a:avLst/>
          </a:prstGeom>
          <a:solidFill>
            <a:srgbClr val="363D4D"/>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DE"/>
          </a:p>
        </p:txBody>
      </p:sp>
      <p:sp>
        <p:nvSpPr>
          <p:cNvPr id="6" name="Foliennummernplatzhalter 5">
            <a:extLst>
              <a:ext uri="{FF2B5EF4-FFF2-40B4-BE49-F238E27FC236}">
                <a16:creationId xmlns:a16="http://schemas.microsoft.com/office/drawing/2014/main" id="{BFF6C4C1-8906-47F6-A237-DB0B9104F466}"/>
              </a:ext>
            </a:extLst>
          </p:cNvPr>
          <p:cNvSpPr>
            <a:spLocks noGrp="1"/>
          </p:cNvSpPr>
          <p:nvPr>
            <p:ph type="sldNum" sz="quarter" idx="12"/>
          </p:nvPr>
        </p:nvSpPr>
        <p:spPr/>
        <p:txBody>
          <a:bodyPr/>
          <a:lstStyle/>
          <a:p>
            <a:r>
              <a:rPr lang="de-DE"/>
              <a:t>P. </a:t>
            </a:r>
            <a:fld id="{18B2D54D-6566-4D09-B275-35A554EDFFDA}" type="slidenum">
              <a:rPr smtClean="0"/>
              <a:pPr/>
              <a:t>‹#›</a:t>
            </a:fld>
            <a:endParaRPr lang="de-DE"/>
          </a:p>
        </p:txBody>
      </p:sp>
      <p:sp>
        <p:nvSpPr>
          <p:cNvPr id="2" name="Titel 1">
            <a:extLst>
              <a:ext uri="{FF2B5EF4-FFF2-40B4-BE49-F238E27FC236}">
                <a16:creationId xmlns:a16="http://schemas.microsoft.com/office/drawing/2014/main" id="{CA83C09B-5158-465C-AF35-5703BE10B3BC}"/>
              </a:ext>
            </a:extLst>
          </p:cNvPr>
          <p:cNvSpPr>
            <a:spLocks noGrp="1"/>
          </p:cNvSpPr>
          <p:nvPr>
            <p:ph type="title"/>
          </p:nvPr>
        </p:nvSpPr>
        <p:spPr>
          <a:xfrm>
            <a:off x="371476" y="1484314"/>
            <a:ext cx="2700338" cy="811846"/>
          </a:xfrm>
        </p:spPr>
        <p:txBody>
          <a:bodyPr>
            <a:noAutofit/>
          </a:bodyPr>
          <a:lstStyle>
            <a:lvl1pPr>
              <a:lnSpc>
                <a:spcPts val="2700"/>
              </a:lnSpc>
              <a:defRPr sz="2500">
                <a:solidFill>
                  <a:schemeClr val="bg1"/>
                </a:solidFill>
              </a:defRPr>
            </a:lvl1pPr>
          </a:lstStyle>
          <a:p>
            <a:r>
              <a:rPr lang="de-DE"/>
              <a:t>Mastertitelformat bearbeiten</a:t>
            </a:r>
          </a:p>
        </p:txBody>
      </p:sp>
      <p:sp>
        <p:nvSpPr>
          <p:cNvPr id="5" name="Fußzeilenplatzhalter 4">
            <a:extLst>
              <a:ext uri="{FF2B5EF4-FFF2-40B4-BE49-F238E27FC236}">
                <a16:creationId xmlns:a16="http://schemas.microsoft.com/office/drawing/2014/main" id="{9336F9DC-B3D9-4E46-8FF5-EC28D050E536}"/>
              </a:ext>
            </a:extLst>
          </p:cNvPr>
          <p:cNvSpPr>
            <a:spLocks noGrp="1"/>
          </p:cNvSpPr>
          <p:nvPr>
            <p:ph type="ftr" sz="quarter" idx="11"/>
          </p:nvPr>
        </p:nvSpPr>
        <p:spPr>
          <a:xfrm>
            <a:off x="371476" y="368300"/>
            <a:ext cx="2700337" cy="365125"/>
          </a:xfrm>
        </p:spPr>
        <p:txBody>
          <a:bodyPr/>
          <a:lstStyle>
            <a:lvl1pPr>
              <a:defRPr>
                <a:solidFill>
                  <a:schemeClr val="bg1"/>
                </a:solidFill>
              </a:defRPr>
            </a:lvl1pPr>
          </a:lstStyle>
          <a:p>
            <a:r>
              <a:rPr lang="en-US"/>
              <a:t>Seating Leadership 2020</a:t>
            </a:r>
            <a:endParaRPr lang="de-DE"/>
          </a:p>
        </p:txBody>
      </p:sp>
      <p:sp>
        <p:nvSpPr>
          <p:cNvPr id="11" name="Textplatzhalter 10">
            <a:extLst>
              <a:ext uri="{FF2B5EF4-FFF2-40B4-BE49-F238E27FC236}">
                <a16:creationId xmlns:a16="http://schemas.microsoft.com/office/drawing/2014/main" id="{974D52CB-0311-4726-9EEA-AFDD4CE9A4BF}"/>
              </a:ext>
            </a:extLst>
          </p:cNvPr>
          <p:cNvSpPr>
            <a:spLocks noGrp="1"/>
          </p:cNvSpPr>
          <p:nvPr>
            <p:ph type="body" sz="quarter" idx="13"/>
          </p:nvPr>
        </p:nvSpPr>
        <p:spPr>
          <a:xfrm>
            <a:off x="371475" y="2384425"/>
            <a:ext cx="2700338" cy="4105275"/>
          </a:xfrm>
        </p:spPr>
        <p:txBody>
          <a:bodyPr vert="horz" lIns="0" tIns="0" rIns="0" bIns="0" rtlCol="0" anchor="t" anchorCtr="0">
            <a:noAutofit/>
          </a:bodyPr>
          <a:lstStyle>
            <a:lvl1pPr marL="182563" indent="-182563">
              <a:lnSpc>
                <a:spcPct val="100000"/>
              </a:lnSpc>
              <a:spcBef>
                <a:spcPts val="0"/>
              </a:spcBef>
              <a:buFont typeface="Arial" panose="020B0604020202020204" pitchFamily="34" charset="0"/>
              <a:buChar char="•"/>
              <a:tabLst/>
              <a:defRPr lang="de-DE" sz="1600" smtClean="0">
                <a:solidFill>
                  <a:schemeClr val="bg1"/>
                </a:solidFill>
                <a:latin typeface="+mn-lt"/>
                <a:ea typeface="+mj-ea"/>
                <a:cs typeface="+mj-cs"/>
              </a:defRPr>
            </a:lvl1pPr>
            <a:lvl2pPr marL="182563" indent="-182563">
              <a:lnSpc>
                <a:spcPct val="100000"/>
              </a:lnSpc>
              <a:spcBef>
                <a:spcPts val="0"/>
              </a:spcBef>
              <a:buFont typeface="Arial" panose="020B0604020202020204" pitchFamily="34" charset="0"/>
              <a:buChar char="•"/>
              <a:tabLst/>
              <a:defRPr lang="de-DE" sz="1600" smtClean="0">
                <a:solidFill>
                  <a:schemeClr val="bg1"/>
                </a:solidFill>
                <a:latin typeface="+mn-lt"/>
              </a:defRPr>
            </a:lvl2pPr>
            <a:lvl3pPr marL="182563" indent="-182563">
              <a:lnSpc>
                <a:spcPct val="100000"/>
              </a:lnSpc>
              <a:spcBef>
                <a:spcPts val="0"/>
              </a:spcBef>
              <a:buFont typeface="Arial" panose="020B0604020202020204" pitchFamily="34" charset="0"/>
              <a:buChar char="•"/>
              <a:tabLst/>
              <a:defRPr lang="de-DE" sz="1600" smtClean="0">
                <a:solidFill>
                  <a:schemeClr val="bg1"/>
                </a:solidFill>
                <a:latin typeface="+mn-lt"/>
              </a:defRPr>
            </a:lvl3pPr>
            <a:lvl4pPr marL="182563" indent="-182563">
              <a:lnSpc>
                <a:spcPct val="100000"/>
              </a:lnSpc>
              <a:spcBef>
                <a:spcPts val="0"/>
              </a:spcBef>
              <a:buFont typeface="Arial" panose="020B0604020202020204" pitchFamily="34" charset="0"/>
              <a:buChar char="•"/>
              <a:tabLst/>
              <a:defRPr lang="de-DE" sz="1600" smtClean="0">
                <a:solidFill>
                  <a:schemeClr val="bg1"/>
                </a:solidFill>
                <a:latin typeface="+mn-lt"/>
              </a:defRPr>
            </a:lvl4pPr>
            <a:lvl5pPr marL="182563" indent="-182563">
              <a:lnSpc>
                <a:spcPct val="100000"/>
              </a:lnSpc>
              <a:spcBef>
                <a:spcPts val="0"/>
              </a:spcBef>
              <a:buFont typeface="Arial" panose="020B0604020202020204" pitchFamily="34" charset="0"/>
              <a:buChar char="•"/>
              <a:tabLst/>
              <a:defRPr lang="de-DE" sz="1600">
                <a:solidFill>
                  <a:schemeClr val="bg1"/>
                </a:solidFill>
                <a:latin typeface="+mn-lt"/>
              </a:defRPr>
            </a:lvl5pPr>
          </a:lstStyle>
          <a:p>
            <a:pPr lvl="0">
              <a:lnSpc>
                <a:spcPct val="100000"/>
              </a:lnSpc>
              <a:spcBef>
                <a:spcPct val="0"/>
              </a:spcBef>
            </a:pPr>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9442614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hwt diagram">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97A03D2D-63CD-1244-8D04-3909D180D582}"/>
              </a:ext>
            </a:extLst>
          </p:cNvPr>
          <p:cNvSpPr/>
          <p:nvPr userDrawn="1"/>
        </p:nvSpPr>
        <p:spPr>
          <a:xfrm>
            <a:off x="0" y="0"/>
            <a:ext cx="3287713" cy="6858000"/>
          </a:xfrm>
          <a:prstGeom prst="rect">
            <a:avLst/>
          </a:prstGeom>
          <a:solidFill>
            <a:srgbClr val="363D4D"/>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DE"/>
          </a:p>
        </p:txBody>
      </p:sp>
      <p:sp>
        <p:nvSpPr>
          <p:cNvPr id="6" name="Foliennummernplatzhalter 5">
            <a:extLst>
              <a:ext uri="{FF2B5EF4-FFF2-40B4-BE49-F238E27FC236}">
                <a16:creationId xmlns:a16="http://schemas.microsoft.com/office/drawing/2014/main" id="{BFF6C4C1-8906-47F6-A237-DB0B9104F466}"/>
              </a:ext>
            </a:extLst>
          </p:cNvPr>
          <p:cNvSpPr>
            <a:spLocks noGrp="1"/>
          </p:cNvSpPr>
          <p:nvPr>
            <p:ph type="sldNum" sz="quarter" idx="12"/>
          </p:nvPr>
        </p:nvSpPr>
        <p:spPr/>
        <p:txBody>
          <a:bodyPr/>
          <a:lstStyle/>
          <a:p>
            <a:r>
              <a:rPr lang="de-DE"/>
              <a:t>P. </a:t>
            </a:r>
            <a:fld id="{18B2D54D-6566-4D09-B275-35A554EDFFDA}" type="slidenum">
              <a:rPr smtClean="0"/>
              <a:pPr/>
              <a:t>‹#›</a:t>
            </a:fld>
            <a:endParaRPr lang="de-DE"/>
          </a:p>
        </p:txBody>
      </p:sp>
      <p:sp>
        <p:nvSpPr>
          <p:cNvPr id="2" name="Titel 1">
            <a:extLst>
              <a:ext uri="{FF2B5EF4-FFF2-40B4-BE49-F238E27FC236}">
                <a16:creationId xmlns:a16="http://schemas.microsoft.com/office/drawing/2014/main" id="{CA83C09B-5158-465C-AF35-5703BE10B3BC}"/>
              </a:ext>
            </a:extLst>
          </p:cNvPr>
          <p:cNvSpPr>
            <a:spLocks noGrp="1"/>
          </p:cNvSpPr>
          <p:nvPr>
            <p:ph type="title"/>
          </p:nvPr>
        </p:nvSpPr>
        <p:spPr>
          <a:xfrm>
            <a:off x="371476" y="1484314"/>
            <a:ext cx="2700338" cy="811846"/>
          </a:xfrm>
        </p:spPr>
        <p:txBody>
          <a:bodyPr>
            <a:noAutofit/>
          </a:bodyPr>
          <a:lstStyle>
            <a:lvl1pPr>
              <a:lnSpc>
                <a:spcPts val="2700"/>
              </a:lnSpc>
              <a:defRPr sz="2500">
                <a:solidFill>
                  <a:schemeClr val="bg1"/>
                </a:solidFill>
              </a:defRPr>
            </a:lvl1pPr>
          </a:lstStyle>
          <a:p>
            <a:r>
              <a:rPr lang="de-DE"/>
              <a:t>Mastertitelformat bearbeiten</a:t>
            </a:r>
          </a:p>
        </p:txBody>
      </p:sp>
      <p:sp>
        <p:nvSpPr>
          <p:cNvPr id="5" name="Fußzeilenplatzhalter 4">
            <a:extLst>
              <a:ext uri="{FF2B5EF4-FFF2-40B4-BE49-F238E27FC236}">
                <a16:creationId xmlns:a16="http://schemas.microsoft.com/office/drawing/2014/main" id="{9336F9DC-B3D9-4E46-8FF5-EC28D050E536}"/>
              </a:ext>
            </a:extLst>
          </p:cNvPr>
          <p:cNvSpPr>
            <a:spLocks noGrp="1"/>
          </p:cNvSpPr>
          <p:nvPr>
            <p:ph type="ftr" sz="quarter" idx="11"/>
          </p:nvPr>
        </p:nvSpPr>
        <p:spPr>
          <a:xfrm>
            <a:off x="371476" y="368300"/>
            <a:ext cx="2700337" cy="365125"/>
          </a:xfrm>
        </p:spPr>
        <p:txBody>
          <a:bodyPr/>
          <a:lstStyle>
            <a:lvl1pPr>
              <a:defRPr>
                <a:solidFill>
                  <a:schemeClr val="bg1"/>
                </a:solidFill>
              </a:defRPr>
            </a:lvl1pPr>
          </a:lstStyle>
          <a:p>
            <a:r>
              <a:rPr lang="en-US"/>
              <a:t>Seating Leadership 2020</a:t>
            </a:r>
            <a:endParaRPr lang="de-DE"/>
          </a:p>
        </p:txBody>
      </p:sp>
      <p:sp>
        <p:nvSpPr>
          <p:cNvPr id="11" name="Textplatzhalter 10">
            <a:extLst>
              <a:ext uri="{FF2B5EF4-FFF2-40B4-BE49-F238E27FC236}">
                <a16:creationId xmlns:a16="http://schemas.microsoft.com/office/drawing/2014/main" id="{974D52CB-0311-4726-9EEA-AFDD4CE9A4BF}"/>
              </a:ext>
            </a:extLst>
          </p:cNvPr>
          <p:cNvSpPr>
            <a:spLocks noGrp="1"/>
          </p:cNvSpPr>
          <p:nvPr>
            <p:ph type="body" sz="quarter" idx="13"/>
          </p:nvPr>
        </p:nvSpPr>
        <p:spPr>
          <a:xfrm>
            <a:off x="371475" y="2384425"/>
            <a:ext cx="2700338" cy="4105275"/>
          </a:xfrm>
        </p:spPr>
        <p:txBody>
          <a:bodyPr vert="horz" lIns="0" tIns="0" rIns="0" bIns="0" rtlCol="0" anchor="t" anchorCtr="0">
            <a:noAutofit/>
          </a:bodyPr>
          <a:lstStyle>
            <a:lvl1pPr marL="182563" indent="-182563">
              <a:lnSpc>
                <a:spcPct val="100000"/>
              </a:lnSpc>
              <a:spcBef>
                <a:spcPts val="0"/>
              </a:spcBef>
              <a:buFont typeface="Arial" panose="020B0604020202020204" pitchFamily="34" charset="0"/>
              <a:buChar char="•"/>
              <a:tabLst/>
              <a:defRPr lang="de-DE" sz="1600" smtClean="0">
                <a:solidFill>
                  <a:schemeClr val="bg1"/>
                </a:solidFill>
                <a:latin typeface="+mn-lt"/>
                <a:ea typeface="+mj-ea"/>
                <a:cs typeface="+mj-cs"/>
              </a:defRPr>
            </a:lvl1pPr>
            <a:lvl2pPr marL="182563" indent="-182563">
              <a:lnSpc>
                <a:spcPct val="100000"/>
              </a:lnSpc>
              <a:spcBef>
                <a:spcPts val="0"/>
              </a:spcBef>
              <a:buFont typeface="Arial" panose="020B0604020202020204" pitchFamily="34" charset="0"/>
              <a:buChar char="•"/>
              <a:tabLst/>
              <a:defRPr lang="de-DE" sz="1600" smtClean="0">
                <a:solidFill>
                  <a:schemeClr val="bg1"/>
                </a:solidFill>
                <a:latin typeface="+mn-lt"/>
              </a:defRPr>
            </a:lvl2pPr>
            <a:lvl3pPr marL="182563" indent="-182563">
              <a:lnSpc>
                <a:spcPct val="100000"/>
              </a:lnSpc>
              <a:spcBef>
                <a:spcPts val="0"/>
              </a:spcBef>
              <a:buFont typeface="Arial" panose="020B0604020202020204" pitchFamily="34" charset="0"/>
              <a:buChar char="•"/>
              <a:tabLst/>
              <a:defRPr lang="de-DE" sz="1600" smtClean="0">
                <a:solidFill>
                  <a:schemeClr val="bg1"/>
                </a:solidFill>
                <a:latin typeface="+mn-lt"/>
              </a:defRPr>
            </a:lvl3pPr>
            <a:lvl4pPr marL="182563" indent="-182563">
              <a:lnSpc>
                <a:spcPct val="100000"/>
              </a:lnSpc>
              <a:spcBef>
                <a:spcPts val="0"/>
              </a:spcBef>
              <a:buFont typeface="Arial" panose="020B0604020202020204" pitchFamily="34" charset="0"/>
              <a:buChar char="•"/>
              <a:tabLst/>
              <a:defRPr lang="de-DE" sz="1600" smtClean="0">
                <a:solidFill>
                  <a:schemeClr val="bg1"/>
                </a:solidFill>
                <a:latin typeface="+mn-lt"/>
              </a:defRPr>
            </a:lvl4pPr>
            <a:lvl5pPr marL="182563" indent="-182563">
              <a:lnSpc>
                <a:spcPct val="100000"/>
              </a:lnSpc>
              <a:spcBef>
                <a:spcPts val="0"/>
              </a:spcBef>
              <a:buFont typeface="Arial" panose="020B0604020202020204" pitchFamily="34" charset="0"/>
              <a:buChar char="•"/>
              <a:tabLst/>
              <a:defRPr lang="de-DE" sz="1600">
                <a:solidFill>
                  <a:schemeClr val="bg1"/>
                </a:solidFill>
                <a:latin typeface="+mn-lt"/>
              </a:defRPr>
            </a:lvl5pPr>
          </a:lstStyle>
          <a:p>
            <a:pPr lvl="0">
              <a:lnSpc>
                <a:spcPct val="100000"/>
              </a:lnSpc>
              <a:spcBef>
                <a:spcPct val="0"/>
              </a:spcBef>
            </a:pPr>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689886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hwt diagram">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97A03D2D-63CD-1244-8D04-3909D180D582}"/>
              </a:ext>
            </a:extLst>
          </p:cNvPr>
          <p:cNvSpPr/>
          <p:nvPr userDrawn="1"/>
        </p:nvSpPr>
        <p:spPr>
          <a:xfrm>
            <a:off x="0" y="0"/>
            <a:ext cx="3287713" cy="6858000"/>
          </a:xfrm>
          <a:prstGeom prst="rect">
            <a:avLst/>
          </a:prstGeom>
          <a:solidFill>
            <a:srgbClr val="363D4D"/>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DE"/>
          </a:p>
        </p:txBody>
      </p:sp>
      <p:sp>
        <p:nvSpPr>
          <p:cNvPr id="6" name="Foliennummernplatzhalter 5">
            <a:extLst>
              <a:ext uri="{FF2B5EF4-FFF2-40B4-BE49-F238E27FC236}">
                <a16:creationId xmlns:a16="http://schemas.microsoft.com/office/drawing/2014/main" id="{BFF6C4C1-8906-47F6-A237-DB0B9104F466}"/>
              </a:ext>
            </a:extLst>
          </p:cNvPr>
          <p:cNvSpPr>
            <a:spLocks noGrp="1"/>
          </p:cNvSpPr>
          <p:nvPr>
            <p:ph type="sldNum" sz="quarter" idx="12"/>
          </p:nvPr>
        </p:nvSpPr>
        <p:spPr/>
        <p:txBody>
          <a:bodyPr/>
          <a:lstStyle/>
          <a:p>
            <a:r>
              <a:rPr lang="de-DE"/>
              <a:t>P. </a:t>
            </a:r>
            <a:fld id="{18B2D54D-6566-4D09-B275-35A554EDFFDA}" type="slidenum">
              <a:rPr smtClean="0"/>
              <a:pPr/>
              <a:t>‹#›</a:t>
            </a:fld>
            <a:endParaRPr lang="de-DE"/>
          </a:p>
        </p:txBody>
      </p:sp>
      <p:sp>
        <p:nvSpPr>
          <p:cNvPr id="2" name="Titel 1">
            <a:extLst>
              <a:ext uri="{FF2B5EF4-FFF2-40B4-BE49-F238E27FC236}">
                <a16:creationId xmlns:a16="http://schemas.microsoft.com/office/drawing/2014/main" id="{CA83C09B-5158-465C-AF35-5703BE10B3BC}"/>
              </a:ext>
            </a:extLst>
          </p:cNvPr>
          <p:cNvSpPr>
            <a:spLocks noGrp="1"/>
          </p:cNvSpPr>
          <p:nvPr>
            <p:ph type="title"/>
          </p:nvPr>
        </p:nvSpPr>
        <p:spPr>
          <a:xfrm>
            <a:off x="371476" y="1484314"/>
            <a:ext cx="2700338" cy="811846"/>
          </a:xfrm>
        </p:spPr>
        <p:txBody>
          <a:bodyPr>
            <a:noAutofit/>
          </a:bodyPr>
          <a:lstStyle>
            <a:lvl1pPr>
              <a:lnSpc>
                <a:spcPts val="2700"/>
              </a:lnSpc>
              <a:defRPr sz="2500">
                <a:solidFill>
                  <a:schemeClr val="bg1"/>
                </a:solidFill>
              </a:defRPr>
            </a:lvl1pPr>
          </a:lstStyle>
          <a:p>
            <a:r>
              <a:rPr lang="de-DE"/>
              <a:t>Mastertitelformat bearbeiten</a:t>
            </a:r>
          </a:p>
        </p:txBody>
      </p:sp>
      <p:sp>
        <p:nvSpPr>
          <p:cNvPr id="5" name="Fußzeilenplatzhalter 4">
            <a:extLst>
              <a:ext uri="{FF2B5EF4-FFF2-40B4-BE49-F238E27FC236}">
                <a16:creationId xmlns:a16="http://schemas.microsoft.com/office/drawing/2014/main" id="{9336F9DC-B3D9-4E46-8FF5-EC28D050E536}"/>
              </a:ext>
            </a:extLst>
          </p:cNvPr>
          <p:cNvSpPr>
            <a:spLocks noGrp="1"/>
          </p:cNvSpPr>
          <p:nvPr>
            <p:ph type="ftr" sz="quarter" idx="11"/>
          </p:nvPr>
        </p:nvSpPr>
        <p:spPr>
          <a:xfrm>
            <a:off x="371476" y="368300"/>
            <a:ext cx="2700337" cy="365125"/>
          </a:xfrm>
        </p:spPr>
        <p:txBody>
          <a:bodyPr/>
          <a:lstStyle>
            <a:lvl1pPr>
              <a:defRPr>
                <a:solidFill>
                  <a:schemeClr val="bg1"/>
                </a:solidFill>
              </a:defRPr>
            </a:lvl1pPr>
          </a:lstStyle>
          <a:p>
            <a:r>
              <a:rPr lang="en-US"/>
              <a:t>Seating Leadership 2020</a:t>
            </a:r>
            <a:endParaRPr lang="de-DE"/>
          </a:p>
        </p:txBody>
      </p:sp>
      <p:sp>
        <p:nvSpPr>
          <p:cNvPr id="11" name="Textplatzhalter 10">
            <a:extLst>
              <a:ext uri="{FF2B5EF4-FFF2-40B4-BE49-F238E27FC236}">
                <a16:creationId xmlns:a16="http://schemas.microsoft.com/office/drawing/2014/main" id="{974D52CB-0311-4726-9EEA-AFDD4CE9A4BF}"/>
              </a:ext>
            </a:extLst>
          </p:cNvPr>
          <p:cNvSpPr>
            <a:spLocks noGrp="1"/>
          </p:cNvSpPr>
          <p:nvPr>
            <p:ph type="body" sz="quarter" idx="13"/>
          </p:nvPr>
        </p:nvSpPr>
        <p:spPr>
          <a:xfrm>
            <a:off x="371475" y="2384425"/>
            <a:ext cx="2700338" cy="4105275"/>
          </a:xfrm>
        </p:spPr>
        <p:txBody>
          <a:bodyPr vert="horz" lIns="0" tIns="0" rIns="0" bIns="0" rtlCol="0" anchor="t" anchorCtr="0">
            <a:noAutofit/>
          </a:bodyPr>
          <a:lstStyle>
            <a:lvl1pPr marL="182563" indent="-182563">
              <a:lnSpc>
                <a:spcPct val="100000"/>
              </a:lnSpc>
              <a:spcBef>
                <a:spcPts val="0"/>
              </a:spcBef>
              <a:buFont typeface="Arial" panose="020B0604020202020204" pitchFamily="34" charset="0"/>
              <a:buChar char="•"/>
              <a:tabLst/>
              <a:defRPr lang="de-DE" sz="1600" smtClean="0">
                <a:solidFill>
                  <a:schemeClr val="bg1"/>
                </a:solidFill>
                <a:latin typeface="+mn-lt"/>
                <a:ea typeface="+mj-ea"/>
                <a:cs typeface="+mj-cs"/>
              </a:defRPr>
            </a:lvl1pPr>
            <a:lvl2pPr marL="182563" indent="-182563">
              <a:lnSpc>
                <a:spcPct val="100000"/>
              </a:lnSpc>
              <a:spcBef>
                <a:spcPts val="0"/>
              </a:spcBef>
              <a:buFont typeface="Arial" panose="020B0604020202020204" pitchFamily="34" charset="0"/>
              <a:buChar char="•"/>
              <a:tabLst/>
              <a:defRPr lang="de-DE" sz="1600" smtClean="0">
                <a:solidFill>
                  <a:schemeClr val="bg1"/>
                </a:solidFill>
                <a:latin typeface="+mn-lt"/>
              </a:defRPr>
            </a:lvl2pPr>
            <a:lvl3pPr marL="182563" indent="-182563">
              <a:lnSpc>
                <a:spcPct val="100000"/>
              </a:lnSpc>
              <a:spcBef>
                <a:spcPts val="0"/>
              </a:spcBef>
              <a:buFont typeface="Arial" panose="020B0604020202020204" pitchFamily="34" charset="0"/>
              <a:buChar char="•"/>
              <a:tabLst/>
              <a:defRPr lang="de-DE" sz="1600" smtClean="0">
                <a:solidFill>
                  <a:schemeClr val="bg1"/>
                </a:solidFill>
                <a:latin typeface="+mn-lt"/>
              </a:defRPr>
            </a:lvl3pPr>
            <a:lvl4pPr marL="182563" indent="-182563">
              <a:lnSpc>
                <a:spcPct val="100000"/>
              </a:lnSpc>
              <a:spcBef>
                <a:spcPts val="0"/>
              </a:spcBef>
              <a:buFont typeface="Arial" panose="020B0604020202020204" pitchFamily="34" charset="0"/>
              <a:buChar char="•"/>
              <a:tabLst/>
              <a:defRPr lang="de-DE" sz="1600" smtClean="0">
                <a:solidFill>
                  <a:schemeClr val="bg1"/>
                </a:solidFill>
                <a:latin typeface="+mn-lt"/>
              </a:defRPr>
            </a:lvl4pPr>
            <a:lvl5pPr marL="182563" indent="-182563">
              <a:lnSpc>
                <a:spcPct val="100000"/>
              </a:lnSpc>
              <a:spcBef>
                <a:spcPts val="0"/>
              </a:spcBef>
              <a:buFont typeface="Arial" panose="020B0604020202020204" pitchFamily="34" charset="0"/>
              <a:buChar char="•"/>
              <a:tabLst/>
              <a:defRPr lang="de-DE" sz="1600">
                <a:solidFill>
                  <a:schemeClr val="bg1"/>
                </a:solidFill>
                <a:latin typeface="+mn-lt"/>
              </a:defRPr>
            </a:lvl5pPr>
          </a:lstStyle>
          <a:p>
            <a:pPr lvl="0">
              <a:lnSpc>
                <a:spcPct val="100000"/>
              </a:lnSpc>
              <a:spcBef>
                <a:spcPct val="0"/>
              </a:spcBef>
            </a:pPr>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3382432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8_hwt diagram">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97A03D2D-63CD-1244-8D04-3909D180D582}"/>
              </a:ext>
            </a:extLst>
          </p:cNvPr>
          <p:cNvSpPr/>
          <p:nvPr userDrawn="1"/>
        </p:nvSpPr>
        <p:spPr>
          <a:xfrm>
            <a:off x="0" y="0"/>
            <a:ext cx="3287713" cy="6858000"/>
          </a:xfrm>
          <a:prstGeom prst="rect">
            <a:avLst/>
          </a:prstGeom>
          <a:solidFill>
            <a:srgbClr val="363D4D"/>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DE"/>
          </a:p>
        </p:txBody>
      </p:sp>
      <p:sp>
        <p:nvSpPr>
          <p:cNvPr id="6" name="Foliennummernplatzhalter 5">
            <a:extLst>
              <a:ext uri="{FF2B5EF4-FFF2-40B4-BE49-F238E27FC236}">
                <a16:creationId xmlns:a16="http://schemas.microsoft.com/office/drawing/2014/main" id="{BFF6C4C1-8906-47F6-A237-DB0B9104F466}"/>
              </a:ext>
            </a:extLst>
          </p:cNvPr>
          <p:cNvSpPr>
            <a:spLocks noGrp="1"/>
          </p:cNvSpPr>
          <p:nvPr>
            <p:ph type="sldNum" sz="quarter" idx="12"/>
          </p:nvPr>
        </p:nvSpPr>
        <p:spPr/>
        <p:txBody>
          <a:bodyPr/>
          <a:lstStyle/>
          <a:p>
            <a:r>
              <a:rPr lang="de-DE"/>
              <a:t>P. </a:t>
            </a:r>
            <a:fld id="{18B2D54D-6566-4D09-B275-35A554EDFFDA}" type="slidenum">
              <a:rPr smtClean="0"/>
              <a:pPr/>
              <a:t>‹#›</a:t>
            </a:fld>
            <a:endParaRPr lang="de-DE"/>
          </a:p>
        </p:txBody>
      </p:sp>
      <p:sp>
        <p:nvSpPr>
          <p:cNvPr id="2" name="Titel 1">
            <a:extLst>
              <a:ext uri="{FF2B5EF4-FFF2-40B4-BE49-F238E27FC236}">
                <a16:creationId xmlns:a16="http://schemas.microsoft.com/office/drawing/2014/main" id="{CA83C09B-5158-465C-AF35-5703BE10B3BC}"/>
              </a:ext>
            </a:extLst>
          </p:cNvPr>
          <p:cNvSpPr>
            <a:spLocks noGrp="1"/>
          </p:cNvSpPr>
          <p:nvPr>
            <p:ph type="title"/>
          </p:nvPr>
        </p:nvSpPr>
        <p:spPr>
          <a:xfrm>
            <a:off x="371476" y="1484314"/>
            <a:ext cx="2700338" cy="811846"/>
          </a:xfrm>
        </p:spPr>
        <p:txBody>
          <a:bodyPr>
            <a:noAutofit/>
          </a:bodyPr>
          <a:lstStyle>
            <a:lvl1pPr>
              <a:lnSpc>
                <a:spcPts val="2700"/>
              </a:lnSpc>
              <a:defRPr sz="2500">
                <a:solidFill>
                  <a:schemeClr val="bg1"/>
                </a:solidFill>
              </a:defRPr>
            </a:lvl1pPr>
          </a:lstStyle>
          <a:p>
            <a:r>
              <a:rPr lang="de-DE"/>
              <a:t>Mastertitelformat bearbeiten</a:t>
            </a:r>
          </a:p>
        </p:txBody>
      </p:sp>
      <p:sp>
        <p:nvSpPr>
          <p:cNvPr id="5" name="Fußzeilenplatzhalter 4">
            <a:extLst>
              <a:ext uri="{FF2B5EF4-FFF2-40B4-BE49-F238E27FC236}">
                <a16:creationId xmlns:a16="http://schemas.microsoft.com/office/drawing/2014/main" id="{9336F9DC-B3D9-4E46-8FF5-EC28D050E536}"/>
              </a:ext>
            </a:extLst>
          </p:cNvPr>
          <p:cNvSpPr>
            <a:spLocks noGrp="1"/>
          </p:cNvSpPr>
          <p:nvPr>
            <p:ph type="ftr" sz="quarter" idx="11"/>
          </p:nvPr>
        </p:nvSpPr>
        <p:spPr>
          <a:xfrm>
            <a:off x="371476" y="368300"/>
            <a:ext cx="2700337" cy="365125"/>
          </a:xfrm>
        </p:spPr>
        <p:txBody>
          <a:bodyPr/>
          <a:lstStyle>
            <a:lvl1pPr>
              <a:defRPr>
                <a:solidFill>
                  <a:schemeClr val="bg1"/>
                </a:solidFill>
              </a:defRPr>
            </a:lvl1pPr>
          </a:lstStyle>
          <a:p>
            <a:r>
              <a:rPr lang="en-US"/>
              <a:t>Seating Leadership 2020</a:t>
            </a:r>
            <a:endParaRPr lang="de-DE"/>
          </a:p>
        </p:txBody>
      </p:sp>
      <p:sp>
        <p:nvSpPr>
          <p:cNvPr id="11" name="Textplatzhalter 10">
            <a:extLst>
              <a:ext uri="{FF2B5EF4-FFF2-40B4-BE49-F238E27FC236}">
                <a16:creationId xmlns:a16="http://schemas.microsoft.com/office/drawing/2014/main" id="{974D52CB-0311-4726-9EEA-AFDD4CE9A4BF}"/>
              </a:ext>
            </a:extLst>
          </p:cNvPr>
          <p:cNvSpPr>
            <a:spLocks noGrp="1"/>
          </p:cNvSpPr>
          <p:nvPr>
            <p:ph type="body" sz="quarter" idx="13"/>
          </p:nvPr>
        </p:nvSpPr>
        <p:spPr>
          <a:xfrm>
            <a:off x="371475" y="2384425"/>
            <a:ext cx="2700338" cy="4105275"/>
          </a:xfrm>
        </p:spPr>
        <p:txBody>
          <a:bodyPr vert="horz" lIns="0" tIns="0" rIns="0" bIns="0" rtlCol="0" anchor="t" anchorCtr="0">
            <a:noAutofit/>
          </a:bodyPr>
          <a:lstStyle>
            <a:lvl1pPr marL="182563" indent="-182563">
              <a:lnSpc>
                <a:spcPct val="100000"/>
              </a:lnSpc>
              <a:spcBef>
                <a:spcPts val="0"/>
              </a:spcBef>
              <a:buFont typeface="Arial" panose="020B0604020202020204" pitchFamily="34" charset="0"/>
              <a:buChar char="•"/>
              <a:tabLst/>
              <a:defRPr lang="de-DE" sz="1600" smtClean="0">
                <a:solidFill>
                  <a:schemeClr val="bg1"/>
                </a:solidFill>
                <a:latin typeface="+mn-lt"/>
                <a:ea typeface="+mj-ea"/>
                <a:cs typeface="+mj-cs"/>
              </a:defRPr>
            </a:lvl1pPr>
            <a:lvl2pPr marL="182563" indent="-182563">
              <a:lnSpc>
                <a:spcPct val="100000"/>
              </a:lnSpc>
              <a:spcBef>
                <a:spcPts val="0"/>
              </a:spcBef>
              <a:buFont typeface="Arial" panose="020B0604020202020204" pitchFamily="34" charset="0"/>
              <a:buChar char="•"/>
              <a:tabLst/>
              <a:defRPr lang="de-DE" sz="1600" smtClean="0">
                <a:solidFill>
                  <a:schemeClr val="bg1"/>
                </a:solidFill>
                <a:latin typeface="+mn-lt"/>
              </a:defRPr>
            </a:lvl2pPr>
            <a:lvl3pPr marL="182563" indent="-182563">
              <a:lnSpc>
                <a:spcPct val="100000"/>
              </a:lnSpc>
              <a:spcBef>
                <a:spcPts val="0"/>
              </a:spcBef>
              <a:buFont typeface="Arial" panose="020B0604020202020204" pitchFamily="34" charset="0"/>
              <a:buChar char="•"/>
              <a:tabLst/>
              <a:defRPr lang="de-DE" sz="1600" smtClean="0">
                <a:solidFill>
                  <a:schemeClr val="bg1"/>
                </a:solidFill>
                <a:latin typeface="+mn-lt"/>
              </a:defRPr>
            </a:lvl3pPr>
            <a:lvl4pPr marL="182563" indent="-182563">
              <a:lnSpc>
                <a:spcPct val="100000"/>
              </a:lnSpc>
              <a:spcBef>
                <a:spcPts val="0"/>
              </a:spcBef>
              <a:buFont typeface="Arial" panose="020B0604020202020204" pitchFamily="34" charset="0"/>
              <a:buChar char="•"/>
              <a:tabLst/>
              <a:defRPr lang="de-DE" sz="1600" smtClean="0">
                <a:solidFill>
                  <a:schemeClr val="bg1"/>
                </a:solidFill>
                <a:latin typeface="+mn-lt"/>
              </a:defRPr>
            </a:lvl4pPr>
            <a:lvl5pPr marL="182563" indent="-182563">
              <a:lnSpc>
                <a:spcPct val="100000"/>
              </a:lnSpc>
              <a:spcBef>
                <a:spcPts val="0"/>
              </a:spcBef>
              <a:buFont typeface="Arial" panose="020B0604020202020204" pitchFamily="34" charset="0"/>
              <a:buChar char="•"/>
              <a:tabLst/>
              <a:defRPr lang="de-DE" sz="1600">
                <a:solidFill>
                  <a:schemeClr val="bg1"/>
                </a:solidFill>
                <a:latin typeface="+mn-lt"/>
              </a:defRPr>
            </a:lvl5pPr>
          </a:lstStyle>
          <a:p>
            <a:pPr lvl="0">
              <a:lnSpc>
                <a:spcPct val="100000"/>
              </a:lnSpc>
              <a:spcBef>
                <a:spcPct val="0"/>
              </a:spcBef>
            </a:pPr>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40708158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hwt empty">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BD524DB1-5841-4E57-B026-1ABCB75AD82F}"/>
              </a:ext>
            </a:extLst>
          </p:cNvPr>
          <p:cNvSpPr>
            <a:spLocks noGrp="1"/>
          </p:cNvSpPr>
          <p:nvPr>
            <p:ph type="dt" sz="half" idx="10"/>
          </p:nvPr>
        </p:nvSpPr>
        <p:spPr>
          <a:xfrm>
            <a:off x="3287713" y="6858000"/>
            <a:ext cx="2743200" cy="365125"/>
          </a:xfrm>
        </p:spPr>
        <p:txBody>
          <a:bodyPr/>
          <a:lstStyle/>
          <a:p>
            <a:fld id="{0CED9F8F-75DD-4624-8958-4C0B3055B4F8}" type="datetime4">
              <a:rPr lang="en-US" smtClean="0"/>
              <a:pPr/>
              <a:t>January 17, 2020</a:t>
            </a:fld>
            <a:endParaRPr lang="de-DE"/>
          </a:p>
        </p:txBody>
      </p:sp>
      <p:sp>
        <p:nvSpPr>
          <p:cNvPr id="3" name="Fußzeilenplatzhalter 2">
            <a:extLst>
              <a:ext uri="{FF2B5EF4-FFF2-40B4-BE49-F238E27FC236}">
                <a16:creationId xmlns:a16="http://schemas.microsoft.com/office/drawing/2014/main" id="{51BC2EE1-738B-4E4D-9BD0-2FAFE7ACB747}"/>
              </a:ext>
            </a:extLst>
          </p:cNvPr>
          <p:cNvSpPr>
            <a:spLocks noGrp="1"/>
          </p:cNvSpPr>
          <p:nvPr>
            <p:ph type="ftr" sz="quarter" idx="11"/>
          </p:nvPr>
        </p:nvSpPr>
        <p:spPr>
          <a:xfrm>
            <a:off x="371476" y="368300"/>
            <a:ext cx="3636000" cy="365125"/>
          </a:xfrm>
        </p:spPr>
        <p:txBody>
          <a:bodyPr/>
          <a:lstStyle>
            <a:lvl1pPr>
              <a:defRPr>
                <a:solidFill>
                  <a:schemeClr val="tx1"/>
                </a:solidFill>
              </a:defRPr>
            </a:lvl1pPr>
          </a:lstStyle>
          <a:p>
            <a:r>
              <a:rPr lang="en-US"/>
              <a:t>Seating Leadership 2020</a:t>
            </a:r>
            <a:endParaRPr lang="de-DE"/>
          </a:p>
        </p:txBody>
      </p:sp>
      <p:sp>
        <p:nvSpPr>
          <p:cNvPr id="4" name="Foliennummernplatzhalter 3">
            <a:extLst>
              <a:ext uri="{FF2B5EF4-FFF2-40B4-BE49-F238E27FC236}">
                <a16:creationId xmlns:a16="http://schemas.microsoft.com/office/drawing/2014/main" id="{BD0711C5-9675-4DCF-9DCE-43E9748B92CD}"/>
              </a:ext>
            </a:extLst>
          </p:cNvPr>
          <p:cNvSpPr>
            <a:spLocks noGrp="1"/>
          </p:cNvSpPr>
          <p:nvPr>
            <p:ph type="sldNum" sz="quarter" idx="12"/>
          </p:nvPr>
        </p:nvSpPr>
        <p:spPr/>
        <p:txBody>
          <a:bodyPr/>
          <a:lstStyle/>
          <a:p>
            <a:r>
              <a:rPr lang="de-DE"/>
              <a:t>P. </a:t>
            </a:r>
            <a:fld id="{18B2D54D-6566-4D09-B275-35A554EDFFDA}" type="slidenum">
              <a:rPr smtClean="0"/>
              <a:pPr/>
              <a:t>‹#›</a:t>
            </a:fld>
            <a:endParaRPr lang="de-DE"/>
          </a:p>
        </p:txBody>
      </p:sp>
    </p:spTree>
    <p:extLst>
      <p:ext uri="{BB962C8B-B14F-4D97-AF65-F5344CB8AC3E}">
        <p14:creationId xmlns:p14="http://schemas.microsoft.com/office/powerpoint/2010/main" val="24905419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hwt title conten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83C09B-5158-465C-AF35-5703BE10B3BC}"/>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46BB68C9-51D0-44CB-9121-C203C99EBAF8}"/>
              </a:ext>
            </a:extLst>
          </p:cNvPr>
          <p:cNvSpPr>
            <a:spLocks noGrp="1"/>
          </p:cNvSpPr>
          <p:nvPr>
            <p:ph idx="1"/>
          </p:nvPr>
        </p:nvSpPr>
        <p:spPr>
          <a:xfrm>
            <a:off x="3287715" y="1484313"/>
            <a:ext cx="8532810" cy="5005387"/>
          </a:xfrm>
        </p:spPr>
        <p:txBody>
          <a:bodyPr>
            <a:noAutofit/>
          </a:bodyPr>
          <a:lstStyle>
            <a:lvl1pPr marL="0">
              <a:lnSpc>
                <a:spcPts val="2700"/>
              </a:lnSpc>
              <a:spcBef>
                <a:spcPts val="0"/>
              </a:spcBef>
              <a:defRPr sz="2000"/>
            </a:lvl1pPr>
            <a:lvl2pPr marL="0">
              <a:lnSpc>
                <a:spcPts val="2700"/>
              </a:lnSpc>
              <a:spcBef>
                <a:spcPts val="0"/>
              </a:spcBef>
              <a:defRPr sz="2000"/>
            </a:lvl2pPr>
            <a:lvl3pPr marL="0">
              <a:lnSpc>
                <a:spcPts val="2700"/>
              </a:lnSpc>
              <a:spcBef>
                <a:spcPts val="0"/>
              </a:spcBef>
              <a:defRPr sz="2000"/>
            </a:lvl3pPr>
            <a:lvl4pPr marL="0">
              <a:lnSpc>
                <a:spcPts val="2700"/>
              </a:lnSpc>
              <a:spcBef>
                <a:spcPts val="0"/>
              </a:spcBef>
              <a:defRPr sz="2000"/>
            </a:lvl4pPr>
            <a:lvl5pPr marL="0">
              <a:lnSpc>
                <a:spcPts val="2700"/>
              </a:lnSpc>
              <a:spcBef>
                <a:spcPts val="0"/>
              </a:spcBef>
              <a:defRPr sz="20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38213ABB-3728-4D61-B42F-04CE1AF3D3DB}"/>
              </a:ext>
            </a:extLst>
          </p:cNvPr>
          <p:cNvSpPr>
            <a:spLocks noGrp="1"/>
          </p:cNvSpPr>
          <p:nvPr>
            <p:ph type="dt" sz="half" idx="10"/>
          </p:nvPr>
        </p:nvSpPr>
        <p:spPr>
          <a:xfrm>
            <a:off x="3319797" y="6858000"/>
            <a:ext cx="2743200" cy="405606"/>
          </a:xfrm>
        </p:spPr>
        <p:txBody>
          <a:bodyPr/>
          <a:lstStyle/>
          <a:p>
            <a:fld id="{A8F3FD3F-058C-4AF1-8D34-F1057DA22E3E}" type="datetime4">
              <a:rPr lang="en-US" smtClean="0"/>
              <a:pPr/>
              <a:t>January 17, 2020</a:t>
            </a:fld>
            <a:endParaRPr lang="de-DE"/>
          </a:p>
        </p:txBody>
      </p:sp>
      <p:sp>
        <p:nvSpPr>
          <p:cNvPr id="5" name="Fußzeilenplatzhalter 4">
            <a:extLst>
              <a:ext uri="{FF2B5EF4-FFF2-40B4-BE49-F238E27FC236}">
                <a16:creationId xmlns:a16="http://schemas.microsoft.com/office/drawing/2014/main" id="{9336F9DC-B3D9-4E46-8FF5-EC28D050E536}"/>
              </a:ext>
            </a:extLst>
          </p:cNvPr>
          <p:cNvSpPr>
            <a:spLocks noGrp="1"/>
          </p:cNvSpPr>
          <p:nvPr>
            <p:ph type="ftr" sz="quarter" idx="11"/>
          </p:nvPr>
        </p:nvSpPr>
        <p:spPr>
          <a:xfrm>
            <a:off x="371476" y="368300"/>
            <a:ext cx="3636000" cy="365125"/>
          </a:xfrm>
        </p:spPr>
        <p:txBody>
          <a:bodyPr/>
          <a:lstStyle>
            <a:lvl1pPr>
              <a:defRPr>
                <a:solidFill>
                  <a:schemeClr val="tx1"/>
                </a:solidFill>
              </a:defRPr>
            </a:lvl1pPr>
          </a:lstStyle>
          <a:p>
            <a:r>
              <a:rPr lang="en-US"/>
              <a:t>Seating Leadership 2020</a:t>
            </a:r>
            <a:endParaRPr lang="de-DE"/>
          </a:p>
        </p:txBody>
      </p:sp>
      <p:sp>
        <p:nvSpPr>
          <p:cNvPr id="6" name="Foliennummernplatzhalter 5">
            <a:extLst>
              <a:ext uri="{FF2B5EF4-FFF2-40B4-BE49-F238E27FC236}">
                <a16:creationId xmlns:a16="http://schemas.microsoft.com/office/drawing/2014/main" id="{BFF6C4C1-8906-47F6-A237-DB0B9104F466}"/>
              </a:ext>
            </a:extLst>
          </p:cNvPr>
          <p:cNvSpPr>
            <a:spLocks noGrp="1"/>
          </p:cNvSpPr>
          <p:nvPr>
            <p:ph type="sldNum" sz="quarter" idx="12"/>
          </p:nvPr>
        </p:nvSpPr>
        <p:spPr/>
        <p:txBody>
          <a:bodyPr/>
          <a:lstStyle/>
          <a:p>
            <a:r>
              <a:rPr lang="de-DE"/>
              <a:t> P.</a:t>
            </a:r>
            <a:fld id="{18B2D54D-6566-4D09-B275-35A554EDFFDA}" type="slidenum">
              <a:rPr smtClean="0"/>
              <a:pPr/>
              <a:t>‹#›</a:t>
            </a:fld>
            <a:endParaRPr lang="de-DE"/>
          </a:p>
        </p:txBody>
      </p:sp>
    </p:spTree>
    <p:extLst>
      <p:ext uri="{BB962C8B-B14F-4D97-AF65-F5344CB8AC3E}">
        <p14:creationId xmlns:p14="http://schemas.microsoft.com/office/powerpoint/2010/main" val="1329678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hwt title content font century">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83C09B-5158-465C-AF35-5703BE10B3BC}"/>
              </a:ext>
            </a:extLst>
          </p:cNvPr>
          <p:cNvSpPr>
            <a:spLocks noGrp="1"/>
          </p:cNvSpPr>
          <p:nvPr>
            <p:ph type="title"/>
          </p:nvPr>
        </p:nvSpPr>
        <p:spPr/>
        <p:txBody>
          <a:bodyPr/>
          <a:lstStyle>
            <a:lvl1pPr>
              <a:lnSpc>
                <a:spcPts val="4000"/>
              </a:lnSpc>
              <a:defRPr/>
            </a:lvl1pPr>
          </a:lstStyle>
          <a:p>
            <a:r>
              <a:rPr lang="de-DE"/>
              <a:t>Mastertitelformat bearbeiten</a:t>
            </a:r>
          </a:p>
        </p:txBody>
      </p:sp>
      <p:sp>
        <p:nvSpPr>
          <p:cNvPr id="3" name="Inhaltsplatzhalter 2">
            <a:extLst>
              <a:ext uri="{FF2B5EF4-FFF2-40B4-BE49-F238E27FC236}">
                <a16:creationId xmlns:a16="http://schemas.microsoft.com/office/drawing/2014/main" id="{46BB68C9-51D0-44CB-9121-C203C99EBAF8}"/>
              </a:ext>
            </a:extLst>
          </p:cNvPr>
          <p:cNvSpPr>
            <a:spLocks noGrp="1"/>
          </p:cNvSpPr>
          <p:nvPr>
            <p:ph idx="1"/>
          </p:nvPr>
        </p:nvSpPr>
        <p:spPr>
          <a:xfrm>
            <a:off x="3287713" y="1484313"/>
            <a:ext cx="8532811" cy="5005386"/>
          </a:xfrm>
        </p:spPr>
        <p:txBody>
          <a:bodyPr>
            <a:noAutofit/>
          </a:bodyPr>
          <a:lstStyle>
            <a:lvl1pPr marL="0" indent="-342900">
              <a:lnSpc>
                <a:spcPts val="2700"/>
              </a:lnSpc>
              <a:spcBef>
                <a:spcPts val="0"/>
              </a:spcBef>
              <a:buFont typeface="Arial" panose="020B0604020202020204" pitchFamily="34" charset="0"/>
              <a:buChar char="•"/>
              <a:defRPr sz="2000">
                <a:latin typeface="Century" panose="02040604050505020304" pitchFamily="18" charset="0"/>
              </a:defRPr>
            </a:lvl1pPr>
            <a:lvl2pPr marL="0" indent="-342900">
              <a:lnSpc>
                <a:spcPts val="2700"/>
              </a:lnSpc>
              <a:spcBef>
                <a:spcPts val="0"/>
              </a:spcBef>
              <a:buFont typeface="Arial" panose="020B0604020202020204" pitchFamily="34" charset="0"/>
              <a:buChar char="•"/>
              <a:defRPr sz="2000">
                <a:latin typeface="Century" panose="02040604050505020304" pitchFamily="18" charset="0"/>
              </a:defRPr>
            </a:lvl2pPr>
            <a:lvl3pPr marL="0" indent="-342900">
              <a:lnSpc>
                <a:spcPts val="2700"/>
              </a:lnSpc>
              <a:spcBef>
                <a:spcPts val="0"/>
              </a:spcBef>
              <a:buFont typeface="Arial" panose="020B0604020202020204" pitchFamily="34" charset="0"/>
              <a:buChar char="•"/>
              <a:defRPr sz="2000">
                <a:latin typeface="Century" panose="02040604050505020304" pitchFamily="18" charset="0"/>
              </a:defRPr>
            </a:lvl3pPr>
            <a:lvl4pPr marL="0" indent="-342900">
              <a:lnSpc>
                <a:spcPts val="2700"/>
              </a:lnSpc>
              <a:spcBef>
                <a:spcPts val="0"/>
              </a:spcBef>
              <a:buFont typeface="Arial" panose="020B0604020202020204" pitchFamily="34" charset="0"/>
              <a:buChar char="•"/>
              <a:defRPr sz="2000">
                <a:latin typeface="Century" panose="02040604050505020304" pitchFamily="18" charset="0"/>
              </a:defRPr>
            </a:lvl4pPr>
            <a:lvl5pPr marL="0" indent="-342900">
              <a:lnSpc>
                <a:spcPts val="2700"/>
              </a:lnSpc>
              <a:spcBef>
                <a:spcPts val="0"/>
              </a:spcBef>
              <a:buFont typeface="Arial" panose="020B0604020202020204" pitchFamily="34" charset="0"/>
              <a:buChar char="•"/>
              <a:defRPr sz="2000">
                <a:latin typeface="Century" panose="02040604050505020304" pitchFamily="18"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38213ABB-3728-4D61-B42F-04CE1AF3D3DB}"/>
              </a:ext>
            </a:extLst>
          </p:cNvPr>
          <p:cNvSpPr>
            <a:spLocks noGrp="1"/>
          </p:cNvSpPr>
          <p:nvPr>
            <p:ph type="dt" sz="half" idx="10"/>
          </p:nvPr>
        </p:nvSpPr>
        <p:spPr>
          <a:xfrm>
            <a:off x="3287711" y="6863796"/>
            <a:ext cx="2743200" cy="405606"/>
          </a:xfrm>
        </p:spPr>
        <p:txBody>
          <a:bodyPr/>
          <a:lstStyle/>
          <a:p>
            <a:fld id="{C4E48852-602C-4FD4-92DA-DD5C341CA99A}" type="datetime4">
              <a:rPr lang="en-US" smtClean="0"/>
              <a:pPr/>
              <a:t>January 17, 2020</a:t>
            </a:fld>
            <a:endParaRPr lang="de-DE"/>
          </a:p>
        </p:txBody>
      </p:sp>
      <p:sp>
        <p:nvSpPr>
          <p:cNvPr id="5" name="Fußzeilenplatzhalter 4">
            <a:extLst>
              <a:ext uri="{FF2B5EF4-FFF2-40B4-BE49-F238E27FC236}">
                <a16:creationId xmlns:a16="http://schemas.microsoft.com/office/drawing/2014/main" id="{9336F9DC-B3D9-4E46-8FF5-EC28D050E536}"/>
              </a:ext>
            </a:extLst>
          </p:cNvPr>
          <p:cNvSpPr>
            <a:spLocks noGrp="1"/>
          </p:cNvSpPr>
          <p:nvPr>
            <p:ph type="ftr" sz="quarter" idx="11"/>
          </p:nvPr>
        </p:nvSpPr>
        <p:spPr>
          <a:xfrm>
            <a:off x="371476" y="368300"/>
            <a:ext cx="3636000" cy="365125"/>
          </a:xfrm>
        </p:spPr>
        <p:txBody>
          <a:bodyPr/>
          <a:lstStyle>
            <a:lvl1pPr>
              <a:defRPr>
                <a:solidFill>
                  <a:schemeClr val="tx1"/>
                </a:solidFill>
              </a:defRPr>
            </a:lvl1pPr>
          </a:lstStyle>
          <a:p>
            <a:r>
              <a:rPr lang="en-US"/>
              <a:t>Seating Leadership 2020</a:t>
            </a:r>
            <a:endParaRPr lang="de-DE"/>
          </a:p>
        </p:txBody>
      </p:sp>
      <p:sp>
        <p:nvSpPr>
          <p:cNvPr id="6" name="Foliennummernplatzhalter 5">
            <a:extLst>
              <a:ext uri="{FF2B5EF4-FFF2-40B4-BE49-F238E27FC236}">
                <a16:creationId xmlns:a16="http://schemas.microsoft.com/office/drawing/2014/main" id="{BFF6C4C1-8906-47F6-A237-DB0B9104F466}"/>
              </a:ext>
            </a:extLst>
          </p:cNvPr>
          <p:cNvSpPr>
            <a:spLocks noGrp="1"/>
          </p:cNvSpPr>
          <p:nvPr>
            <p:ph type="sldNum" sz="quarter" idx="12"/>
          </p:nvPr>
        </p:nvSpPr>
        <p:spPr/>
        <p:txBody>
          <a:bodyPr/>
          <a:lstStyle/>
          <a:p>
            <a:r>
              <a:rPr lang="de-DE"/>
              <a:t>P. </a:t>
            </a:r>
            <a:fld id="{18B2D54D-6566-4D09-B275-35A554EDFFDA}" type="slidenum">
              <a:rPr smtClean="0"/>
              <a:pPr/>
              <a:t>‹#›</a:t>
            </a:fld>
            <a:endParaRPr lang="de-DE"/>
          </a:p>
        </p:txBody>
      </p:sp>
    </p:spTree>
    <p:extLst>
      <p:ext uri="{BB962C8B-B14F-4D97-AF65-F5344CB8AC3E}">
        <p14:creationId xmlns:p14="http://schemas.microsoft.com/office/powerpoint/2010/main" val="880414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wt section title 0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1CDF6A-F2FD-4203-A6EB-881201251F8C}"/>
              </a:ext>
            </a:extLst>
          </p:cNvPr>
          <p:cNvSpPr>
            <a:spLocks noGrp="1"/>
          </p:cNvSpPr>
          <p:nvPr>
            <p:ph type="title"/>
          </p:nvPr>
        </p:nvSpPr>
        <p:spPr>
          <a:xfrm>
            <a:off x="371475" y="3429000"/>
            <a:ext cx="3636963" cy="3429000"/>
          </a:xfrm>
          <a:solidFill>
            <a:schemeClr val="tx1"/>
          </a:solidFill>
        </p:spPr>
        <p:txBody>
          <a:bodyPr lIns="288000" tIns="180000" rIns="72000" bIns="252000" anchor="t" anchorCtr="0">
            <a:noAutofit/>
          </a:bodyPr>
          <a:lstStyle>
            <a:lvl1pPr>
              <a:lnSpc>
                <a:spcPts val="4000"/>
              </a:lnSpc>
              <a:defRPr sz="4000" b="0">
                <a:solidFill>
                  <a:schemeClr val="bg1"/>
                </a:solidFill>
              </a:defRPr>
            </a:lvl1pPr>
          </a:lstStyle>
          <a:p>
            <a:r>
              <a:rPr lang="de-DE"/>
              <a:t>Mastertitelformat bearbeiten</a:t>
            </a:r>
          </a:p>
        </p:txBody>
      </p:sp>
      <p:sp>
        <p:nvSpPr>
          <p:cNvPr id="4" name="Datumsplatzhalter 3">
            <a:extLst>
              <a:ext uri="{FF2B5EF4-FFF2-40B4-BE49-F238E27FC236}">
                <a16:creationId xmlns:a16="http://schemas.microsoft.com/office/drawing/2014/main" id="{1FDD60EA-2AC2-4242-A33B-715BF6083E52}"/>
              </a:ext>
            </a:extLst>
          </p:cNvPr>
          <p:cNvSpPr>
            <a:spLocks noGrp="1"/>
          </p:cNvSpPr>
          <p:nvPr>
            <p:ph type="dt" sz="half" idx="10"/>
          </p:nvPr>
        </p:nvSpPr>
        <p:spPr>
          <a:xfrm>
            <a:off x="4008438" y="6858000"/>
            <a:ext cx="2743200" cy="405606"/>
          </a:xfrm>
        </p:spPr>
        <p:txBody>
          <a:bodyPr/>
          <a:lstStyle/>
          <a:p>
            <a:fld id="{862C6386-FCFD-4D90-9D3A-C182EBAB2227}" type="datetime4">
              <a:rPr lang="en-US" smtClean="0"/>
              <a:pPr/>
              <a:t>January 17, 2020</a:t>
            </a:fld>
            <a:endParaRPr lang="de-DE"/>
          </a:p>
        </p:txBody>
      </p:sp>
      <p:sp>
        <p:nvSpPr>
          <p:cNvPr id="5" name="Fußzeilenplatzhalter 4">
            <a:extLst>
              <a:ext uri="{FF2B5EF4-FFF2-40B4-BE49-F238E27FC236}">
                <a16:creationId xmlns:a16="http://schemas.microsoft.com/office/drawing/2014/main" id="{336E756A-F32C-43B8-9486-1F9725C29ED0}"/>
              </a:ext>
            </a:extLst>
          </p:cNvPr>
          <p:cNvSpPr>
            <a:spLocks noGrp="1"/>
          </p:cNvSpPr>
          <p:nvPr>
            <p:ph type="ftr" sz="quarter" idx="11"/>
          </p:nvPr>
        </p:nvSpPr>
        <p:spPr>
          <a:xfrm>
            <a:off x="371476" y="368300"/>
            <a:ext cx="3636962" cy="365125"/>
          </a:xfrm>
        </p:spPr>
        <p:txBody>
          <a:bodyPr/>
          <a:lstStyle>
            <a:lvl1pPr>
              <a:defRPr>
                <a:solidFill>
                  <a:schemeClr val="tx1"/>
                </a:solidFill>
              </a:defRPr>
            </a:lvl1pPr>
          </a:lstStyle>
          <a:p>
            <a:r>
              <a:rPr lang="en-US"/>
              <a:t>Seating Leadership 2020</a:t>
            </a:r>
            <a:endParaRPr lang="de-DE"/>
          </a:p>
        </p:txBody>
      </p:sp>
      <p:sp>
        <p:nvSpPr>
          <p:cNvPr id="6" name="Foliennummernplatzhalter 5">
            <a:extLst>
              <a:ext uri="{FF2B5EF4-FFF2-40B4-BE49-F238E27FC236}">
                <a16:creationId xmlns:a16="http://schemas.microsoft.com/office/drawing/2014/main" id="{6EF0F35B-F631-4E14-BB15-15C812CECD2E}"/>
              </a:ext>
            </a:extLst>
          </p:cNvPr>
          <p:cNvSpPr>
            <a:spLocks noGrp="1"/>
          </p:cNvSpPr>
          <p:nvPr>
            <p:ph type="sldNum" sz="quarter" idx="12"/>
          </p:nvPr>
        </p:nvSpPr>
        <p:spPr/>
        <p:txBody>
          <a:bodyPr/>
          <a:lstStyle/>
          <a:p>
            <a:r>
              <a:rPr lang="de-DE"/>
              <a:t>P. </a:t>
            </a:r>
            <a:fld id="{18B2D54D-6566-4D09-B275-35A554EDFFDA}" type="slidenum">
              <a:rPr smtClean="0"/>
              <a:pPr/>
              <a:t>‹#›</a:t>
            </a:fld>
            <a:endParaRPr lang="de-DE"/>
          </a:p>
        </p:txBody>
      </p:sp>
    </p:spTree>
    <p:extLst>
      <p:ext uri="{BB962C8B-B14F-4D97-AF65-F5344CB8AC3E}">
        <p14:creationId xmlns:p14="http://schemas.microsoft.com/office/powerpoint/2010/main" val="1597085191"/>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wt title 02">
    <p:bg>
      <p:bgRef idx="1001">
        <a:schemeClr val="bg2"/>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E1A170-7727-4FBC-82B2-5A9132CEF19F}"/>
              </a:ext>
            </a:extLst>
          </p:cNvPr>
          <p:cNvSpPr>
            <a:spLocks noGrp="1"/>
          </p:cNvSpPr>
          <p:nvPr>
            <p:ph type="title"/>
          </p:nvPr>
        </p:nvSpPr>
        <p:spPr/>
        <p:txBody>
          <a:bodyPr/>
          <a:lstStyle>
            <a:lvl1pPr>
              <a:defRPr>
                <a:solidFill>
                  <a:schemeClr val="tx1"/>
                </a:solidFill>
              </a:defRPr>
            </a:lvl1pPr>
          </a:lstStyle>
          <a:p>
            <a:r>
              <a:rPr lang="de-DE"/>
              <a:t>Mastertitelformat bearbeiten</a:t>
            </a:r>
          </a:p>
        </p:txBody>
      </p:sp>
      <p:sp>
        <p:nvSpPr>
          <p:cNvPr id="3" name="Datumsplatzhalter 2">
            <a:extLst>
              <a:ext uri="{FF2B5EF4-FFF2-40B4-BE49-F238E27FC236}">
                <a16:creationId xmlns:a16="http://schemas.microsoft.com/office/drawing/2014/main" id="{1733C709-4FFA-45D5-9892-4B49668666FF}"/>
              </a:ext>
            </a:extLst>
          </p:cNvPr>
          <p:cNvSpPr>
            <a:spLocks noGrp="1"/>
          </p:cNvSpPr>
          <p:nvPr>
            <p:ph type="dt" sz="half" idx="10"/>
          </p:nvPr>
        </p:nvSpPr>
        <p:spPr>
          <a:xfrm>
            <a:off x="3287713" y="6866689"/>
            <a:ext cx="2743200" cy="405606"/>
          </a:xfrm>
        </p:spPr>
        <p:txBody>
          <a:bodyPr/>
          <a:lstStyle/>
          <a:p>
            <a:fld id="{2766E53D-568C-40F1-9A65-81ADC8B4AF19}" type="datetime4">
              <a:rPr lang="en-US" smtClean="0"/>
              <a:pPr/>
              <a:t>January 17, 2020</a:t>
            </a:fld>
            <a:endParaRPr lang="de-DE"/>
          </a:p>
        </p:txBody>
      </p:sp>
      <p:sp>
        <p:nvSpPr>
          <p:cNvPr id="4" name="Fußzeilenplatzhalter 3">
            <a:extLst>
              <a:ext uri="{FF2B5EF4-FFF2-40B4-BE49-F238E27FC236}">
                <a16:creationId xmlns:a16="http://schemas.microsoft.com/office/drawing/2014/main" id="{417CADA7-1F9A-4C7E-81B9-929D06977C39}"/>
              </a:ext>
            </a:extLst>
          </p:cNvPr>
          <p:cNvSpPr>
            <a:spLocks noGrp="1"/>
          </p:cNvSpPr>
          <p:nvPr>
            <p:ph type="ftr" sz="quarter" idx="11"/>
          </p:nvPr>
        </p:nvSpPr>
        <p:spPr>
          <a:xfrm>
            <a:off x="371476" y="368300"/>
            <a:ext cx="3636000" cy="365125"/>
          </a:xfrm>
        </p:spPr>
        <p:txBody>
          <a:bodyPr/>
          <a:lstStyle>
            <a:lvl1pPr>
              <a:defRPr/>
            </a:lvl1pPr>
          </a:lstStyle>
          <a:p>
            <a:r>
              <a:rPr lang="en-US"/>
              <a:t>Seating Leadership 2020</a:t>
            </a:r>
            <a:endParaRPr lang="de-DE"/>
          </a:p>
        </p:txBody>
      </p:sp>
      <p:sp>
        <p:nvSpPr>
          <p:cNvPr id="5" name="Foliennummernplatzhalter 4">
            <a:extLst>
              <a:ext uri="{FF2B5EF4-FFF2-40B4-BE49-F238E27FC236}">
                <a16:creationId xmlns:a16="http://schemas.microsoft.com/office/drawing/2014/main" id="{92E40D98-19B5-4C3D-9596-29795CD8C03B}"/>
              </a:ext>
            </a:extLst>
          </p:cNvPr>
          <p:cNvSpPr>
            <a:spLocks noGrp="1"/>
          </p:cNvSpPr>
          <p:nvPr>
            <p:ph type="sldNum" sz="quarter" idx="12"/>
          </p:nvPr>
        </p:nvSpPr>
        <p:spPr/>
        <p:txBody>
          <a:bodyPr/>
          <a:lstStyle/>
          <a:p>
            <a:r>
              <a:rPr lang="de-DE"/>
              <a:t>P. </a:t>
            </a:r>
            <a:fld id="{18B2D54D-6566-4D09-B275-35A554EDFFDA}" type="slidenum">
              <a:rPr smtClean="0"/>
              <a:pPr/>
              <a:t>‹#›</a:t>
            </a:fld>
            <a:endParaRPr lang="de-DE"/>
          </a:p>
        </p:txBody>
      </p:sp>
      <p:sp>
        <p:nvSpPr>
          <p:cNvPr id="7" name="Inhaltsplatzhalter 6">
            <a:extLst>
              <a:ext uri="{FF2B5EF4-FFF2-40B4-BE49-F238E27FC236}">
                <a16:creationId xmlns:a16="http://schemas.microsoft.com/office/drawing/2014/main" id="{A6D87C53-8059-4FD7-89C8-DC652CBBD3D5}"/>
              </a:ext>
            </a:extLst>
          </p:cNvPr>
          <p:cNvSpPr>
            <a:spLocks noGrp="1"/>
          </p:cNvSpPr>
          <p:nvPr>
            <p:ph sz="quarter" idx="13"/>
          </p:nvPr>
        </p:nvSpPr>
        <p:spPr>
          <a:xfrm>
            <a:off x="3287713" y="1484312"/>
            <a:ext cx="8532811" cy="5005388"/>
          </a:xfrm>
        </p:spPr>
        <p:txBody>
          <a:bodyPr>
            <a:noAutofit/>
          </a:bodyPr>
          <a:lstStyle>
            <a:lvl1pPr marL="0">
              <a:lnSpc>
                <a:spcPts val="2700"/>
              </a:lnSpc>
              <a:spcBef>
                <a:spcPts val="0"/>
              </a:spcBef>
              <a:defRPr sz="2000">
                <a:latin typeface="Century" panose="02040604050505020304" pitchFamily="18" charset="0"/>
              </a:defRPr>
            </a:lvl1pPr>
            <a:lvl2pPr marL="0">
              <a:lnSpc>
                <a:spcPts val="2700"/>
              </a:lnSpc>
              <a:spcBef>
                <a:spcPts val="0"/>
              </a:spcBef>
              <a:defRPr sz="2000">
                <a:latin typeface="Century" panose="02040604050505020304" pitchFamily="18" charset="0"/>
              </a:defRPr>
            </a:lvl2pPr>
            <a:lvl3pPr marL="0">
              <a:lnSpc>
                <a:spcPts val="2700"/>
              </a:lnSpc>
              <a:spcBef>
                <a:spcPts val="0"/>
              </a:spcBef>
              <a:defRPr sz="2000">
                <a:latin typeface="Century" panose="02040604050505020304" pitchFamily="18" charset="0"/>
              </a:defRPr>
            </a:lvl3pPr>
            <a:lvl4pPr marL="0">
              <a:lnSpc>
                <a:spcPts val="2700"/>
              </a:lnSpc>
              <a:spcBef>
                <a:spcPts val="0"/>
              </a:spcBef>
              <a:defRPr sz="2000">
                <a:latin typeface="Century" panose="02040604050505020304" pitchFamily="18" charset="0"/>
              </a:defRPr>
            </a:lvl4pPr>
            <a:lvl5pPr marL="0">
              <a:lnSpc>
                <a:spcPts val="2700"/>
              </a:lnSpc>
              <a:spcBef>
                <a:spcPts val="0"/>
              </a:spcBef>
              <a:defRPr sz="2000">
                <a:latin typeface="Century" panose="02040604050505020304" pitchFamily="18"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798773738"/>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hwt conten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83C09B-5158-465C-AF35-5703BE10B3BC}"/>
              </a:ext>
            </a:extLst>
          </p:cNvPr>
          <p:cNvSpPr>
            <a:spLocks noGrp="1"/>
          </p:cNvSpPr>
          <p:nvPr>
            <p:ph type="title"/>
          </p:nvPr>
        </p:nvSpPr>
        <p:spPr>
          <a:xfrm>
            <a:off x="371476" y="1484313"/>
            <a:ext cx="2700337" cy="5005387"/>
          </a:xfrm>
        </p:spPr>
        <p:txBody>
          <a:bodyPr>
            <a:noAutofit/>
          </a:bodyPr>
          <a:lstStyle>
            <a:lvl1pPr>
              <a:lnSpc>
                <a:spcPct val="100000"/>
              </a:lnSpc>
              <a:defRPr sz="1800">
                <a:solidFill>
                  <a:schemeClr val="tx1"/>
                </a:solidFill>
              </a:defRPr>
            </a:lvl1pPr>
          </a:lstStyle>
          <a:p>
            <a:r>
              <a:rPr lang="de-DE"/>
              <a:t>Mastertitelformat bearbeiten</a:t>
            </a:r>
          </a:p>
        </p:txBody>
      </p:sp>
      <p:sp>
        <p:nvSpPr>
          <p:cNvPr id="3" name="Inhaltsplatzhalter 2">
            <a:extLst>
              <a:ext uri="{FF2B5EF4-FFF2-40B4-BE49-F238E27FC236}">
                <a16:creationId xmlns:a16="http://schemas.microsoft.com/office/drawing/2014/main" id="{46BB68C9-51D0-44CB-9121-C203C99EBAF8}"/>
              </a:ext>
            </a:extLst>
          </p:cNvPr>
          <p:cNvSpPr>
            <a:spLocks noGrp="1"/>
          </p:cNvSpPr>
          <p:nvPr>
            <p:ph idx="1"/>
          </p:nvPr>
        </p:nvSpPr>
        <p:spPr>
          <a:xfrm>
            <a:off x="3287715" y="1484313"/>
            <a:ext cx="8532810" cy="5005387"/>
          </a:xfrm>
        </p:spPr>
        <p:txBody>
          <a:bodyPr>
            <a:noAutofit/>
          </a:bodyPr>
          <a:lstStyle>
            <a:lvl1pPr marL="0">
              <a:lnSpc>
                <a:spcPct val="100000"/>
              </a:lnSpc>
              <a:spcBef>
                <a:spcPts val="0"/>
              </a:spcBef>
              <a:defRPr sz="1600">
                <a:solidFill>
                  <a:schemeClr val="tx1"/>
                </a:solidFill>
              </a:defRPr>
            </a:lvl1pPr>
            <a:lvl2pPr marL="0">
              <a:lnSpc>
                <a:spcPct val="100000"/>
              </a:lnSpc>
              <a:spcBef>
                <a:spcPts val="0"/>
              </a:spcBef>
              <a:defRPr sz="1600">
                <a:solidFill>
                  <a:schemeClr val="tx1"/>
                </a:solidFill>
              </a:defRPr>
            </a:lvl2pPr>
            <a:lvl3pPr marL="0">
              <a:lnSpc>
                <a:spcPct val="100000"/>
              </a:lnSpc>
              <a:spcBef>
                <a:spcPts val="0"/>
              </a:spcBef>
              <a:defRPr sz="1600">
                <a:solidFill>
                  <a:schemeClr val="tx1"/>
                </a:solidFill>
              </a:defRPr>
            </a:lvl3pPr>
            <a:lvl4pPr marL="0">
              <a:lnSpc>
                <a:spcPct val="100000"/>
              </a:lnSpc>
              <a:spcBef>
                <a:spcPts val="0"/>
              </a:spcBef>
              <a:defRPr sz="1600">
                <a:solidFill>
                  <a:schemeClr val="tx1"/>
                </a:solidFill>
              </a:defRPr>
            </a:lvl4pPr>
            <a:lvl5pPr marL="0">
              <a:lnSpc>
                <a:spcPct val="100000"/>
              </a:lnSpc>
              <a:spcBef>
                <a:spcPts val="0"/>
              </a:spcBef>
              <a:defRPr sz="1600">
                <a:solidFill>
                  <a:schemeClr val="tx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38213ABB-3728-4D61-B42F-04CE1AF3D3DB}"/>
              </a:ext>
            </a:extLst>
          </p:cNvPr>
          <p:cNvSpPr>
            <a:spLocks noGrp="1"/>
          </p:cNvSpPr>
          <p:nvPr>
            <p:ph type="dt" sz="half" idx="10"/>
          </p:nvPr>
        </p:nvSpPr>
        <p:spPr>
          <a:xfrm>
            <a:off x="3319797" y="6858000"/>
            <a:ext cx="2743200" cy="405606"/>
          </a:xfrm>
        </p:spPr>
        <p:txBody>
          <a:bodyPr/>
          <a:lstStyle/>
          <a:p>
            <a:fld id="{730CA3CB-0CD4-4DC6-A5AC-3CA6681A761D}" type="datetime4">
              <a:rPr lang="en-US" smtClean="0"/>
              <a:pPr/>
              <a:t>January 17, 2020</a:t>
            </a:fld>
            <a:endParaRPr lang="de-DE"/>
          </a:p>
        </p:txBody>
      </p:sp>
      <p:sp>
        <p:nvSpPr>
          <p:cNvPr id="5" name="Fußzeilenplatzhalter 4">
            <a:extLst>
              <a:ext uri="{FF2B5EF4-FFF2-40B4-BE49-F238E27FC236}">
                <a16:creationId xmlns:a16="http://schemas.microsoft.com/office/drawing/2014/main" id="{9336F9DC-B3D9-4E46-8FF5-EC28D050E536}"/>
              </a:ext>
            </a:extLst>
          </p:cNvPr>
          <p:cNvSpPr>
            <a:spLocks noGrp="1"/>
          </p:cNvSpPr>
          <p:nvPr>
            <p:ph type="ftr" sz="quarter" idx="11"/>
          </p:nvPr>
        </p:nvSpPr>
        <p:spPr>
          <a:xfrm>
            <a:off x="371476" y="368300"/>
            <a:ext cx="3636000" cy="365125"/>
          </a:xfrm>
        </p:spPr>
        <p:txBody>
          <a:bodyPr/>
          <a:lstStyle>
            <a:lvl1pPr>
              <a:defRPr>
                <a:solidFill>
                  <a:schemeClr val="tx1"/>
                </a:solidFill>
              </a:defRPr>
            </a:lvl1pPr>
          </a:lstStyle>
          <a:p>
            <a:r>
              <a:rPr lang="en-US"/>
              <a:t>Seating Leadership 2020</a:t>
            </a:r>
            <a:endParaRPr lang="de-DE"/>
          </a:p>
        </p:txBody>
      </p:sp>
      <p:sp>
        <p:nvSpPr>
          <p:cNvPr id="6" name="Foliennummernplatzhalter 5">
            <a:extLst>
              <a:ext uri="{FF2B5EF4-FFF2-40B4-BE49-F238E27FC236}">
                <a16:creationId xmlns:a16="http://schemas.microsoft.com/office/drawing/2014/main" id="{BFF6C4C1-8906-47F6-A237-DB0B9104F466}"/>
              </a:ext>
            </a:extLst>
          </p:cNvPr>
          <p:cNvSpPr>
            <a:spLocks noGrp="1"/>
          </p:cNvSpPr>
          <p:nvPr>
            <p:ph type="sldNum" sz="quarter" idx="12"/>
          </p:nvPr>
        </p:nvSpPr>
        <p:spPr/>
        <p:txBody>
          <a:bodyPr/>
          <a:lstStyle/>
          <a:p>
            <a:r>
              <a:rPr lang="de-DE"/>
              <a:t>P. </a:t>
            </a:r>
            <a:fld id="{18B2D54D-6566-4D09-B275-35A554EDFFDA}" type="slidenum">
              <a:rPr smtClean="0"/>
              <a:pPr/>
              <a:t>‹#›</a:t>
            </a:fld>
            <a:endParaRPr lang="de-DE"/>
          </a:p>
        </p:txBody>
      </p:sp>
    </p:spTree>
    <p:extLst>
      <p:ext uri="{BB962C8B-B14F-4D97-AF65-F5344CB8AC3E}">
        <p14:creationId xmlns:p14="http://schemas.microsoft.com/office/powerpoint/2010/main" val="32994416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hwt content large type">
    <p:bg>
      <p:bgPr>
        <a:solidFill>
          <a:schemeClr val="accent6"/>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83C09B-5158-465C-AF35-5703BE10B3BC}"/>
              </a:ext>
            </a:extLst>
          </p:cNvPr>
          <p:cNvSpPr>
            <a:spLocks noGrp="1"/>
          </p:cNvSpPr>
          <p:nvPr>
            <p:ph type="title"/>
          </p:nvPr>
        </p:nvSpPr>
        <p:spPr>
          <a:xfrm>
            <a:off x="371476" y="3429000"/>
            <a:ext cx="2916238" cy="3060700"/>
          </a:xfrm>
        </p:spPr>
        <p:txBody>
          <a:bodyPr rIns="180000">
            <a:noAutofit/>
          </a:bodyPr>
          <a:lstStyle>
            <a:lvl1pPr>
              <a:lnSpc>
                <a:spcPct val="100000"/>
              </a:lnSpc>
              <a:defRPr sz="1800">
                <a:solidFill>
                  <a:schemeClr val="tx1"/>
                </a:solidFill>
                <a:latin typeface="+mn-lt"/>
              </a:defRPr>
            </a:lvl1pPr>
          </a:lstStyle>
          <a:p>
            <a:r>
              <a:rPr lang="de-DE"/>
              <a:t>Mastertitelformat bearbeiten</a:t>
            </a:r>
          </a:p>
        </p:txBody>
      </p:sp>
      <p:sp>
        <p:nvSpPr>
          <p:cNvPr id="3" name="Inhaltsplatzhalter 2">
            <a:extLst>
              <a:ext uri="{FF2B5EF4-FFF2-40B4-BE49-F238E27FC236}">
                <a16:creationId xmlns:a16="http://schemas.microsoft.com/office/drawing/2014/main" id="{46BB68C9-51D0-44CB-9121-C203C99EBAF8}"/>
              </a:ext>
            </a:extLst>
          </p:cNvPr>
          <p:cNvSpPr>
            <a:spLocks noGrp="1"/>
          </p:cNvSpPr>
          <p:nvPr>
            <p:ph idx="1"/>
          </p:nvPr>
        </p:nvSpPr>
        <p:spPr>
          <a:xfrm>
            <a:off x="3287713" y="1484313"/>
            <a:ext cx="8532811" cy="5005387"/>
          </a:xfrm>
        </p:spPr>
        <p:txBody>
          <a:bodyPr>
            <a:noAutofit/>
          </a:bodyPr>
          <a:lstStyle>
            <a:lvl1pPr marL="0">
              <a:lnSpc>
                <a:spcPts val="4000"/>
              </a:lnSpc>
              <a:spcBef>
                <a:spcPts val="0"/>
              </a:spcBef>
              <a:defRPr sz="4000">
                <a:solidFill>
                  <a:schemeClr val="tx1"/>
                </a:solidFill>
                <a:latin typeface="+mj-lt"/>
              </a:defRPr>
            </a:lvl1pPr>
            <a:lvl2pPr marL="0">
              <a:lnSpc>
                <a:spcPts val="4000"/>
              </a:lnSpc>
              <a:spcBef>
                <a:spcPts val="0"/>
              </a:spcBef>
              <a:defRPr sz="4000">
                <a:solidFill>
                  <a:schemeClr val="tx1"/>
                </a:solidFill>
                <a:latin typeface="+mj-lt"/>
              </a:defRPr>
            </a:lvl2pPr>
            <a:lvl3pPr marL="0">
              <a:lnSpc>
                <a:spcPts val="4000"/>
              </a:lnSpc>
              <a:spcBef>
                <a:spcPts val="0"/>
              </a:spcBef>
              <a:defRPr sz="4000">
                <a:solidFill>
                  <a:schemeClr val="tx1"/>
                </a:solidFill>
                <a:latin typeface="+mj-lt"/>
              </a:defRPr>
            </a:lvl3pPr>
            <a:lvl4pPr marL="0">
              <a:lnSpc>
                <a:spcPts val="4000"/>
              </a:lnSpc>
              <a:spcBef>
                <a:spcPts val="0"/>
              </a:spcBef>
              <a:defRPr sz="4000">
                <a:solidFill>
                  <a:schemeClr val="tx1"/>
                </a:solidFill>
                <a:latin typeface="+mj-lt"/>
              </a:defRPr>
            </a:lvl4pPr>
            <a:lvl5pPr marL="0">
              <a:lnSpc>
                <a:spcPts val="4000"/>
              </a:lnSpc>
              <a:spcBef>
                <a:spcPts val="0"/>
              </a:spcBef>
              <a:defRPr sz="4000">
                <a:solidFill>
                  <a:schemeClr val="tx1"/>
                </a:solidFill>
                <a:latin typeface="+mj-lt"/>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38213ABB-3728-4D61-B42F-04CE1AF3D3DB}"/>
              </a:ext>
            </a:extLst>
          </p:cNvPr>
          <p:cNvSpPr>
            <a:spLocks noGrp="1"/>
          </p:cNvSpPr>
          <p:nvPr>
            <p:ph type="dt" sz="half" idx="10"/>
          </p:nvPr>
        </p:nvSpPr>
        <p:spPr>
          <a:xfrm>
            <a:off x="3287713" y="6878178"/>
            <a:ext cx="2743200" cy="405606"/>
          </a:xfrm>
        </p:spPr>
        <p:txBody>
          <a:bodyPr/>
          <a:lstStyle/>
          <a:p>
            <a:fld id="{1527B1CE-39B5-4AF9-B3E3-D2B34AC9B265}" type="datetime4">
              <a:rPr lang="en-US" smtClean="0"/>
              <a:pPr/>
              <a:t>January 17, 2020</a:t>
            </a:fld>
            <a:endParaRPr lang="de-DE"/>
          </a:p>
        </p:txBody>
      </p:sp>
      <p:sp>
        <p:nvSpPr>
          <p:cNvPr id="5" name="Fußzeilenplatzhalter 4">
            <a:extLst>
              <a:ext uri="{FF2B5EF4-FFF2-40B4-BE49-F238E27FC236}">
                <a16:creationId xmlns:a16="http://schemas.microsoft.com/office/drawing/2014/main" id="{9336F9DC-B3D9-4E46-8FF5-EC28D050E536}"/>
              </a:ext>
            </a:extLst>
          </p:cNvPr>
          <p:cNvSpPr>
            <a:spLocks noGrp="1"/>
          </p:cNvSpPr>
          <p:nvPr>
            <p:ph type="ftr" sz="quarter" idx="11"/>
          </p:nvPr>
        </p:nvSpPr>
        <p:spPr>
          <a:xfrm>
            <a:off x="371476" y="368300"/>
            <a:ext cx="3636000" cy="365125"/>
          </a:xfrm>
        </p:spPr>
        <p:txBody>
          <a:bodyPr/>
          <a:lstStyle>
            <a:lvl1pPr>
              <a:defRPr>
                <a:solidFill>
                  <a:schemeClr val="tx1"/>
                </a:solidFill>
              </a:defRPr>
            </a:lvl1pPr>
          </a:lstStyle>
          <a:p>
            <a:r>
              <a:rPr lang="en-US"/>
              <a:t>Seating Leadership 2020</a:t>
            </a:r>
            <a:endParaRPr lang="de-DE"/>
          </a:p>
        </p:txBody>
      </p:sp>
      <p:sp>
        <p:nvSpPr>
          <p:cNvPr id="6" name="Foliennummernplatzhalter 5">
            <a:extLst>
              <a:ext uri="{FF2B5EF4-FFF2-40B4-BE49-F238E27FC236}">
                <a16:creationId xmlns:a16="http://schemas.microsoft.com/office/drawing/2014/main" id="{BFF6C4C1-8906-47F6-A237-DB0B9104F466}"/>
              </a:ext>
            </a:extLst>
          </p:cNvPr>
          <p:cNvSpPr>
            <a:spLocks noGrp="1"/>
          </p:cNvSpPr>
          <p:nvPr>
            <p:ph type="sldNum" sz="quarter" idx="12"/>
          </p:nvPr>
        </p:nvSpPr>
        <p:spPr/>
        <p:txBody>
          <a:bodyPr/>
          <a:lstStyle/>
          <a:p>
            <a:r>
              <a:rPr lang="de-DE"/>
              <a:t>P. </a:t>
            </a:r>
            <a:fld id="{18B2D54D-6566-4D09-B275-35A554EDFFDA}" type="slidenum">
              <a:rPr smtClean="0"/>
              <a:pPr/>
              <a:t>‹#›</a:t>
            </a:fld>
            <a:endParaRPr lang="de-DE"/>
          </a:p>
        </p:txBody>
      </p:sp>
    </p:spTree>
    <p:extLst>
      <p:ext uri="{BB962C8B-B14F-4D97-AF65-F5344CB8AC3E}">
        <p14:creationId xmlns:p14="http://schemas.microsoft.com/office/powerpoint/2010/main" val="2102968005"/>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2_hwt content large type">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83C09B-5158-465C-AF35-5703BE10B3BC}"/>
              </a:ext>
            </a:extLst>
          </p:cNvPr>
          <p:cNvSpPr>
            <a:spLocks noGrp="1"/>
          </p:cNvSpPr>
          <p:nvPr>
            <p:ph type="title"/>
          </p:nvPr>
        </p:nvSpPr>
        <p:spPr>
          <a:xfrm>
            <a:off x="371476" y="3429000"/>
            <a:ext cx="2916238" cy="3060700"/>
          </a:xfrm>
        </p:spPr>
        <p:txBody>
          <a:bodyPr rIns="180000">
            <a:noAutofit/>
          </a:bodyPr>
          <a:lstStyle>
            <a:lvl1pPr>
              <a:lnSpc>
                <a:spcPct val="100000"/>
              </a:lnSpc>
              <a:defRPr sz="1800">
                <a:solidFill>
                  <a:schemeClr val="bg1"/>
                </a:solidFill>
                <a:latin typeface="+mn-lt"/>
              </a:defRPr>
            </a:lvl1pPr>
          </a:lstStyle>
          <a:p>
            <a:r>
              <a:rPr lang="de-DE"/>
              <a:t>Mastertitelformat bearbeiten</a:t>
            </a:r>
          </a:p>
        </p:txBody>
      </p:sp>
      <p:sp>
        <p:nvSpPr>
          <p:cNvPr id="3" name="Inhaltsplatzhalter 2">
            <a:extLst>
              <a:ext uri="{FF2B5EF4-FFF2-40B4-BE49-F238E27FC236}">
                <a16:creationId xmlns:a16="http://schemas.microsoft.com/office/drawing/2014/main" id="{46BB68C9-51D0-44CB-9121-C203C99EBAF8}"/>
              </a:ext>
            </a:extLst>
          </p:cNvPr>
          <p:cNvSpPr>
            <a:spLocks noGrp="1"/>
          </p:cNvSpPr>
          <p:nvPr>
            <p:ph idx="1"/>
          </p:nvPr>
        </p:nvSpPr>
        <p:spPr>
          <a:xfrm>
            <a:off x="3287713" y="1484313"/>
            <a:ext cx="8532811" cy="5005387"/>
          </a:xfrm>
        </p:spPr>
        <p:txBody>
          <a:bodyPr>
            <a:noAutofit/>
          </a:bodyPr>
          <a:lstStyle>
            <a:lvl1pPr marL="0">
              <a:lnSpc>
                <a:spcPts val="4000"/>
              </a:lnSpc>
              <a:spcBef>
                <a:spcPts val="0"/>
              </a:spcBef>
              <a:defRPr sz="4000">
                <a:solidFill>
                  <a:schemeClr val="bg1"/>
                </a:solidFill>
                <a:latin typeface="+mj-lt"/>
              </a:defRPr>
            </a:lvl1pPr>
            <a:lvl2pPr marL="0">
              <a:lnSpc>
                <a:spcPts val="4000"/>
              </a:lnSpc>
              <a:spcBef>
                <a:spcPts val="0"/>
              </a:spcBef>
              <a:defRPr sz="4000">
                <a:solidFill>
                  <a:schemeClr val="bg1"/>
                </a:solidFill>
                <a:latin typeface="+mj-lt"/>
              </a:defRPr>
            </a:lvl2pPr>
            <a:lvl3pPr marL="0">
              <a:lnSpc>
                <a:spcPts val="4000"/>
              </a:lnSpc>
              <a:spcBef>
                <a:spcPts val="0"/>
              </a:spcBef>
              <a:defRPr sz="4000">
                <a:solidFill>
                  <a:schemeClr val="bg1"/>
                </a:solidFill>
                <a:latin typeface="+mj-lt"/>
              </a:defRPr>
            </a:lvl3pPr>
            <a:lvl4pPr marL="0">
              <a:lnSpc>
                <a:spcPts val="4000"/>
              </a:lnSpc>
              <a:spcBef>
                <a:spcPts val="0"/>
              </a:spcBef>
              <a:defRPr sz="4000">
                <a:solidFill>
                  <a:schemeClr val="bg1"/>
                </a:solidFill>
                <a:latin typeface="+mj-lt"/>
              </a:defRPr>
            </a:lvl4pPr>
            <a:lvl5pPr marL="0">
              <a:lnSpc>
                <a:spcPts val="4000"/>
              </a:lnSpc>
              <a:spcBef>
                <a:spcPts val="0"/>
              </a:spcBef>
              <a:defRPr sz="4000">
                <a:solidFill>
                  <a:schemeClr val="bg1"/>
                </a:solidFill>
                <a:latin typeface="+mj-lt"/>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Fußzeilenplatzhalter 4">
            <a:extLst>
              <a:ext uri="{FF2B5EF4-FFF2-40B4-BE49-F238E27FC236}">
                <a16:creationId xmlns:a16="http://schemas.microsoft.com/office/drawing/2014/main" id="{9336F9DC-B3D9-4E46-8FF5-EC28D050E536}"/>
              </a:ext>
            </a:extLst>
          </p:cNvPr>
          <p:cNvSpPr>
            <a:spLocks noGrp="1"/>
          </p:cNvSpPr>
          <p:nvPr>
            <p:ph type="ftr" sz="quarter" idx="11"/>
          </p:nvPr>
        </p:nvSpPr>
        <p:spPr>
          <a:xfrm>
            <a:off x="371476" y="368300"/>
            <a:ext cx="3636000" cy="365125"/>
          </a:xfrm>
        </p:spPr>
        <p:txBody>
          <a:bodyPr/>
          <a:lstStyle>
            <a:lvl1pPr>
              <a:defRPr>
                <a:solidFill>
                  <a:schemeClr val="bg1"/>
                </a:solidFill>
              </a:defRPr>
            </a:lvl1pPr>
          </a:lstStyle>
          <a:p>
            <a:r>
              <a:rPr lang="en-US"/>
              <a:t>Seating Leadership 2020</a:t>
            </a:r>
            <a:endParaRPr lang="de-DE"/>
          </a:p>
        </p:txBody>
      </p:sp>
      <p:sp>
        <p:nvSpPr>
          <p:cNvPr id="6" name="Foliennummernplatzhalter 5">
            <a:extLst>
              <a:ext uri="{FF2B5EF4-FFF2-40B4-BE49-F238E27FC236}">
                <a16:creationId xmlns:a16="http://schemas.microsoft.com/office/drawing/2014/main" id="{BFF6C4C1-8906-47F6-A237-DB0B9104F466}"/>
              </a:ext>
            </a:extLst>
          </p:cNvPr>
          <p:cNvSpPr>
            <a:spLocks noGrp="1"/>
          </p:cNvSpPr>
          <p:nvPr>
            <p:ph type="sldNum" sz="quarter" idx="12"/>
          </p:nvPr>
        </p:nvSpPr>
        <p:spPr/>
        <p:txBody>
          <a:bodyPr/>
          <a:lstStyle>
            <a:lvl1pPr>
              <a:defRPr>
                <a:solidFill>
                  <a:schemeClr val="bg1"/>
                </a:solidFill>
              </a:defRPr>
            </a:lvl1pPr>
          </a:lstStyle>
          <a:p>
            <a:r>
              <a:rPr lang="de-DE"/>
              <a:t>P. </a:t>
            </a:r>
            <a:fld id="{18B2D54D-6566-4D09-B275-35A554EDFFDA}" type="slidenum">
              <a:rPr smtClean="0"/>
              <a:pPr/>
              <a:t>‹#›</a:t>
            </a:fld>
            <a:endParaRPr/>
          </a:p>
        </p:txBody>
      </p:sp>
    </p:spTree>
    <p:extLst>
      <p:ext uri="{BB962C8B-B14F-4D97-AF65-F5344CB8AC3E}">
        <p14:creationId xmlns:p14="http://schemas.microsoft.com/office/powerpoint/2010/main" val="3226667800"/>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hwt section title 02">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83C09B-5158-465C-AF35-5703BE10B3BC}"/>
              </a:ext>
            </a:extLst>
          </p:cNvPr>
          <p:cNvSpPr>
            <a:spLocks noGrp="1"/>
          </p:cNvSpPr>
          <p:nvPr>
            <p:ph type="title"/>
          </p:nvPr>
        </p:nvSpPr>
        <p:spPr>
          <a:xfrm>
            <a:off x="371476" y="2384425"/>
            <a:ext cx="2916238" cy="4105275"/>
          </a:xfrm>
        </p:spPr>
        <p:txBody>
          <a:bodyPr rIns="144000">
            <a:noAutofit/>
          </a:bodyPr>
          <a:lstStyle>
            <a:lvl1pPr>
              <a:lnSpc>
                <a:spcPts val="2700"/>
              </a:lnSpc>
              <a:defRPr sz="2500">
                <a:solidFill>
                  <a:schemeClr val="tx1"/>
                </a:solidFill>
              </a:defRPr>
            </a:lvl1pPr>
          </a:lstStyle>
          <a:p>
            <a:r>
              <a:rPr lang="de-DE"/>
              <a:t>Mastertitelformat bearbeiten</a:t>
            </a:r>
          </a:p>
        </p:txBody>
      </p:sp>
      <p:sp>
        <p:nvSpPr>
          <p:cNvPr id="3" name="Inhaltsplatzhalter 2">
            <a:extLst>
              <a:ext uri="{FF2B5EF4-FFF2-40B4-BE49-F238E27FC236}">
                <a16:creationId xmlns:a16="http://schemas.microsoft.com/office/drawing/2014/main" id="{46BB68C9-51D0-44CB-9121-C203C99EBAF8}"/>
              </a:ext>
            </a:extLst>
          </p:cNvPr>
          <p:cNvSpPr>
            <a:spLocks noGrp="1"/>
          </p:cNvSpPr>
          <p:nvPr>
            <p:ph idx="1"/>
          </p:nvPr>
        </p:nvSpPr>
        <p:spPr>
          <a:xfrm>
            <a:off x="3287713" y="2384425"/>
            <a:ext cx="8532811" cy="4105275"/>
          </a:xfrm>
        </p:spPr>
        <p:txBody>
          <a:bodyPr>
            <a:noAutofit/>
          </a:bodyPr>
          <a:lstStyle>
            <a:lvl1pPr marL="0">
              <a:lnSpc>
                <a:spcPct val="100000"/>
              </a:lnSpc>
              <a:spcBef>
                <a:spcPts val="0"/>
              </a:spcBef>
              <a:defRPr sz="1600">
                <a:solidFill>
                  <a:schemeClr val="tx1"/>
                </a:solidFill>
              </a:defRPr>
            </a:lvl1pPr>
            <a:lvl2pPr marL="0">
              <a:lnSpc>
                <a:spcPct val="100000"/>
              </a:lnSpc>
              <a:spcBef>
                <a:spcPts val="0"/>
              </a:spcBef>
              <a:defRPr sz="1600">
                <a:solidFill>
                  <a:schemeClr val="tx1"/>
                </a:solidFill>
              </a:defRPr>
            </a:lvl2pPr>
            <a:lvl3pPr marL="0">
              <a:lnSpc>
                <a:spcPct val="100000"/>
              </a:lnSpc>
              <a:spcBef>
                <a:spcPts val="0"/>
              </a:spcBef>
              <a:defRPr sz="1600">
                <a:solidFill>
                  <a:schemeClr val="tx1"/>
                </a:solidFill>
              </a:defRPr>
            </a:lvl3pPr>
            <a:lvl4pPr marL="0">
              <a:lnSpc>
                <a:spcPct val="100000"/>
              </a:lnSpc>
              <a:spcBef>
                <a:spcPts val="0"/>
              </a:spcBef>
              <a:defRPr sz="1600">
                <a:solidFill>
                  <a:schemeClr val="tx1"/>
                </a:solidFill>
              </a:defRPr>
            </a:lvl4pPr>
            <a:lvl5pPr marL="0">
              <a:lnSpc>
                <a:spcPct val="100000"/>
              </a:lnSpc>
              <a:spcBef>
                <a:spcPts val="0"/>
              </a:spcBef>
              <a:defRPr sz="1600">
                <a:solidFill>
                  <a:schemeClr val="tx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38213ABB-3728-4D61-B42F-04CE1AF3D3DB}"/>
              </a:ext>
            </a:extLst>
          </p:cNvPr>
          <p:cNvSpPr>
            <a:spLocks noGrp="1"/>
          </p:cNvSpPr>
          <p:nvPr>
            <p:ph type="dt" sz="half" idx="10"/>
          </p:nvPr>
        </p:nvSpPr>
        <p:spPr>
          <a:xfrm>
            <a:off x="3287713" y="6858000"/>
            <a:ext cx="2644441" cy="365125"/>
          </a:xfrm>
        </p:spPr>
        <p:txBody>
          <a:bodyPr/>
          <a:lstStyle/>
          <a:p>
            <a:fld id="{68240FB9-C734-4BB0-B4DE-0684237F37C9}" type="datetime4">
              <a:rPr lang="en-US" smtClean="0"/>
              <a:pPr/>
              <a:t>January 17, 2020</a:t>
            </a:fld>
            <a:endParaRPr lang="de-DE"/>
          </a:p>
        </p:txBody>
      </p:sp>
      <p:sp>
        <p:nvSpPr>
          <p:cNvPr id="5" name="Fußzeilenplatzhalter 4">
            <a:extLst>
              <a:ext uri="{FF2B5EF4-FFF2-40B4-BE49-F238E27FC236}">
                <a16:creationId xmlns:a16="http://schemas.microsoft.com/office/drawing/2014/main" id="{9336F9DC-B3D9-4E46-8FF5-EC28D050E536}"/>
              </a:ext>
            </a:extLst>
          </p:cNvPr>
          <p:cNvSpPr>
            <a:spLocks noGrp="1"/>
          </p:cNvSpPr>
          <p:nvPr>
            <p:ph type="ftr" sz="quarter" idx="11"/>
          </p:nvPr>
        </p:nvSpPr>
        <p:spPr>
          <a:xfrm>
            <a:off x="371476" y="368300"/>
            <a:ext cx="3636000" cy="365125"/>
          </a:xfrm>
        </p:spPr>
        <p:txBody>
          <a:bodyPr/>
          <a:lstStyle>
            <a:lvl1pPr>
              <a:defRPr>
                <a:solidFill>
                  <a:schemeClr val="tx1"/>
                </a:solidFill>
              </a:defRPr>
            </a:lvl1pPr>
          </a:lstStyle>
          <a:p>
            <a:r>
              <a:rPr lang="en-US"/>
              <a:t>Seating Leadership 2020</a:t>
            </a:r>
            <a:endParaRPr lang="de-DE"/>
          </a:p>
        </p:txBody>
      </p:sp>
      <p:sp>
        <p:nvSpPr>
          <p:cNvPr id="6" name="Foliennummernplatzhalter 5">
            <a:extLst>
              <a:ext uri="{FF2B5EF4-FFF2-40B4-BE49-F238E27FC236}">
                <a16:creationId xmlns:a16="http://schemas.microsoft.com/office/drawing/2014/main" id="{BFF6C4C1-8906-47F6-A237-DB0B9104F466}"/>
              </a:ext>
            </a:extLst>
          </p:cNvPr>
          <p:cNvSpPr>
            <a:spLocks noGrp="1"/>
          </p:cNvSpPr>
          <p:nvPr>
            <p:ph type="sldNum" sz="quarter" idx="12"/>
          </p:nvPr>
        </p:nvSpPr>
        <p:spPr/>
        <p:txBody>
          <a:bodyPr/>
          <a:lstStyle/>
          <a:p>
            <a:r>
              <a:rPr lang="de-DE"/>
              <a:t>P. </a:t>
            </a:r>
            <a:fld id="{18B2D54D-6566-4D09-B275-35A554EDFFDA}" type="slidenum">
              <a:rPr smtClean="0"/>
              <a:pPr/>
              <a:t>‹#›</a:t>
            </a:fld>
            <a:endParaRPr lang="de-DE"/>
          </a:p>
        </p:txBody>
      </p:sp>
    </p:spTree>
    <p:extLst>
      <p:ext uri="{BB962C8B-B14F-4D97-AF65-F5344CB8AC3E}">
        <p14:creationId xmlns:p14="http://schemas.microsoft.com/office/powerpoint/2010/main" val="28790934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80259A4F-AD8A-4E99-BEBE-8ACAC5A939CC}"/>
              </a:ext>
            </a:extLst>
          </p:cNvPr>
          <p:cNvSpPr>
            <a:spLocks noGrp="1"/>
          </p:cNvSpPr>
          <p:nvPr>
            <p:ph type="title"/>
          </p:nvPr>
        </p:nvSpPr>
        <p:spPr>
          <a:xfrm>
            <a:off x="371476" y="1484313"/>
            <a:ext cx="2916238" cy="5005387"/>
          </a:xfrm>
          <a:prstGeom prst="rect">
            <a:avLst/>
          </a:prstGeom>
        </p:spPr>
        <p:txBody>
          <a:bodyPr vert="horz" lIns="0" tIns="0" rIns="0" bIns="0" rtlCol="0" anchor="t" anchorCtr="0">
            <a:noAutofit/>
          </a:bodyPr>
          <a:lstStyle/>
          <a:p>
            <a:r>
              <a:rPr lang="de-DE"/>
              <a:t>Mastertitelformat bearbeiten</a:t>
            </a:r>
          </a:p>
        </p:txBody>
      </p:sp>
      <p:sp>
        <p:nvSpPr>
          <p:cNvPr id="3" name="Textplatzhalter 2">
            <a:extLst>
              <a:ext uri="{FF2B5EF4-FFF2-40B4-BE49-F238E27FC236}">
                <a16:creationId xmlns:a16="http://schemas.microsoft.com/office/drawing/2014/main" id="{C875FBE5-8281-4378-B766-50649944BCBA}"/>
              </a:ext>
            </a:extLst>
          </p:cNvPr>
          <p:cNvSpPr>
            <a:spLocks noGrp="1"/>
          </p:cNvSpPr>
          <p:nvPr>
            <p:ph type="body" idx="1"/>
          </p:nvPr>
        </p:nvSpPr>
        <p:spPr>
          <a:xfrm>
            <a:off x="3287711" y="1484313"/>
            <a:ext cx="8532813" cy="5005387"/>
          </a:xfrm>
          <a:prstGeom prst="rect">
            <a:avLst/>
          </a:prstGeom>
        </p:spPr>
        <p:txBody>
          <a:bodyPr vert="horz" lIns="0" tIns="0" rIns="0" bIns="0" rtlCol="0">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860BC15D-9EFD-4F10-9774-B0DE3FCDE38B}"/>
              </a:ext>
            </a:extLst>
          </p:cNvPr>
          <p:cNvSpPr>
            <a:spLocks noGrp="1"/>
          </p:cNvSpPr>
          <p:nvPr>
            <p:ph type="dt" sz="half" idx="2"/>
          </p:nvPr>
        </p:nvSpPr>
        <p:spPr>
          <a:xfrm>
            <a:off x="3287713" y="6084094"/>
            <a:ext cx="2743200" cy="405606"/>
          </a:xfrm>
          <a:prstGeom prst="rect">
            <a:avLst/>
          </a:prstGeom>
        </p:spPr>
        <p:txBody>
          <a:bodyPr vert="horz" lIns="0" tIns="0" rIns="0" bIns="0" rtlCol="0" anchor="b" anchorCtr="0"/>
          <a:lstStyle>
            <a:lvl1pPr algn="l">
              <a:defRPr sz="1600">
                <a:solidFill>
                  <a:schemeClr val="tx1"/>
                </a:solidFill>
              </a:defRPr>
            </a:lvl1pPr>
          </a:lstStyle>
          <a:p>
            <a:fld id="{3DC32592-C568-4090-9A74-A2656454E8DF}" type="datetime4">
              <a:rPr lang="en-US" smtClean="0"/>
              <a:pPr/>
              <a:t>January 17, 2020</a:t>
            </a:fld>
            <a:endParaRPr lang="de-DE"/>
          </a:p>
        </p:txBody>
      </p:sp>
      <p:sp>
        <p:nvSpPr>
          <p:cNvPr id="5" name="Fußzeilenplatzhalter 4">
            <a:extLst>
              <a:ext uri="{FF2B5EF4-FFF2-40B4-BE49-F238E27FC236}">
                <a16:creationId xmlns:a16="http://schemas.microsoft.com/office/drawing/2014/main" id="{DD66E151-C9B2-4DD6-8D6C-685CB8A6E9D6}"/>
              </a:ext>
            </a:extLst>
          </p:cNvPr>
          <p:cNvSpPr>
            <a:spLocks noGrp="1"/>
          </p:cNvSpPr>
          <p:nvPr>
            <p:ph type="ftr" sz="quarter" idx="3"/>
          </p:nvPr>
        </p:nvSpPr>
        <p:spPr>
          <a:xfrm>
            <a:off x="371476" y="368300"/>
            <a:ext cx="3636000" cy="365125"/>
          </a:xfrm>
          <a:prstGeom prst="rect">
            <a:avLst/>
          </a:prstGeom>
        </p:spPr>
        <p:txBody>
          <a:bodyPr vert="horz" lIns="0" tIns="0" rIns="0" bIns="0" rtlCol="0" anchor="t" anchorCtr="0"/>
          <a:lstStyle>
            <a:lvl1pPr algn="l">
              <a:defRPr sz="1200">
                <a:solidFill>
                  <a:schemeClr val="tx1"/>
                </a:solidFill>
              </a:defRPr>
            </a:lvl1pPr>
          </a:lstStyle>
          <a:p>
            <a:r>
              <a:rPr lang="en-US"/>
              <a:t>Seating Leadership 2020</a:t>
            </a:r>
            <a:endParaRPr lang="de-DE"/>
          </a:p>
        </p:txBody>
      </p:sp>
      <p:sp>
        <p:nvSpPr>
          <p:cNvPr id="6" name="Foliennummernplatzhalter 5">
            <a:extLst>
              <a:ext uri="{FF2B5EF4-FFF2-40B4-BE49-F238E27FC236}">
                <a16:creationId xmlns:a16="http://schemas.microsoft.com/office/drawing/2014/main" id="{413FBF3A-5DA7-4699-948A-2A35C750CEBE}"/>
              </a:ext>
            </a:extLst>
          </p:cNvPr>
          <p:cNvSpPr>
            <a:spLocks noGrp="1"/>
          </p:cNvSpPr>
          <p:nvPr>
            <p:ph type="sldNum" sz="quarter" idx="4"/>
          </p:nvPr>
        </p:nvSpPr>
        <p:spPr>
          <a:xfrm>
            <a:off x="9077324" y="368300"/>
            <a:ext cx="2743200" cy="365125"/>
          </a:xfrm>
          <a:prstGeom prst="rect">
            <a:avLst/>
          </a:prstGeom>
        </p:spPr>
        <p:txBody>
          <a:bodyPr vert="horz" lIns="0" tIns="0" rIns="0" bIns="0" rtlCol="0" anchor="t" anchorCtr="0"/>
          <a:lstStyle>
            <a:lvl1pPr algn="r">
              <a:defRPr lang="de-DE" sz="1200" smtClean="0"/>
            </a:lvl1pPr>
          </a:lstStyle>
          <a:p>
            <a:r>
              <a:rPr lang="de-DE"/>
              <a:t>P. </a:t>
            </a:r>
            <a:fld id="{18B2D54D-6566-4D09-B275-35A554EDFFDA}" type="slidenum">
              <a:rPr smtClean="0"/>
              <a:pPr/>
              <a:t>‹#›</a:t>
            </a:fld>
            <a:endParaRPr lang="de-DE"/>
          </a:p>
        </p:txBody>
      </p:sp>
    </p:spTree>
    <p:extLst>
      <p:ext uri="{BB962C8B-B14F-4D97-AF65-F5344CB8AC3E}">
        <p14:creationId xmlns:p14="http://schemas.microsoft.com/office/powerpoint/2010/main" val="31832999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1" r:id="rId4"/>
    <p:sldLayoutId id="2147483654" r:id="rId5"/>
    <p:sldLayoutId id="2147483657" r:id="rId6"/>
    <p:sldLayoutId id="2147483658" r:id="rId7"/>
    <p:sldLayoutId id="2147483664" r:id="rId8"/>
    <p:sldLayoutId id="2147483659" r:id="rId9"/>
    <p:sldLayoutId id="2147483660" r:id="rId10"/>
    <p:sldLayoutId id="2147483662" r:id="rId11"/>
    <p:sldLayoutId id="2147483661" r:id="rId12"/>
    <p:sldLayoutId id="2147483668" r:id="rId13"/>
    <p:sldLayoutId id="2147483665" r:id="rId14"/>
    <p:sldLayoutId id="2147483666" r:id="rId15"/>
    <p:sldLayoutId id="2147483667" r:id="rId16"/>
    <p:sldLayoutId id="2147483663" r:id="rId17"/>
    <p:sldLayoutId id="2147483669" r:id="rId18"/>
    <p:sldLayoutId id="2147483655" r:id="rId19"/>
  </p:sldLayoutIdLst>
  <p:hf hdr="0"/>
  <p:txStyles>
    <p:titleStyle>
      <a:lvl1pPr algn="l" defTabSz="914400" rtl="0" eaLnBrk="1" latinLnBrk="0" hangingPunct="1">
        <a:lnSpc>
          <a:spcPts val="4000"/>
        </a:lnSpc>
        <a:spcBef>
          <a:spcPct val="0"/>
        </a:spcBef>
        <a:buNone/>
        <a:defRPr sz="4000" b="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1"/>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1"/>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1"/>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1"/>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34" userDrawn="1">
          <p15:clr>
            <a:srgbClr val="F26B43"/>
          </p15:clr>
        </p15:guide>
        <p15:guide id="2" orient="horz" pos="232" userDrawn="1">
          <p15:clr>
            <a:srgbClr val="F26B43"/>
          </p15:clr>
        </p15:guide>
        <p15:guide id="3" orient="horz" pos="4088" userDrawn="1">
          <p15:clr>
            <a:srgbClr val="F26B43"/>
          </p15:clr>
        </p15:guide>
        <p15:guide id="4" pos="7446" userDrawn="1">
          <p15:clr>
            <a:srgbClr val="F26B43"/>
          </p15:clr>
        </p15:guide>
        <p15:guide id="5" pos="2071" userDrawn="1">
          <p15:clr>
            <a:srgbClr val="F26B43"/>
          </p15:clr>
        </p15:guide>
        <p15:guide id="6" orient="horz" pos="1502" userDrawn="1">
          <p15:clr>
            <a:srgbClr val="F26B43"/>
          </p15:clr>
        </p15:guide>
        <p15:guide id="7" orient="horz" pos="935" userDrawn="1">
          <p15:clr>
            <a:srgbClr val="F26B43"/>
          </p15:clr>
        </p15:guide>
        <p15:guide id="8" pos="1935"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5.xml"/><Relationship Id="rId1" Type="http://schemas.openxmlformats.org/officeDocument/2006/relationships/tags" Target="../tags/tag1.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xml"/><Relationship Id="rId1" Type="http://schemas.openxmlformats.org/officeDocument/2006/relationships/tags" Target="../tags/tag2.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slide" Target="slide25.xml"/><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11.jpeg"/><Relationship Id="rId5" Type="http://schemas.openxmlformats.org/officeDocument/2006/relationships/image" Target="../media/image10.tiff"/><Relationship Id="rId4" Type="http://schemas.openxmlformats.org/officeDocument/2006/relationships/image" Target="../media/image9.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slide" Target="slide25.xml"/><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11.jpeg"/><Relationship Id="rId5" Type="http://schemas.openxmlformats.org/officeDocument/2006/relationships/image" Target="../media/image10.tiff"/><Relationship Id="rId4" Type="http://schemas.openxmlformats.org/officeDocument/2006/relationships/image" Target="../media/image9.jpeg"/></Relationships>
</file>

<file path=ppt/slides/_rels/slide18.xml.rels><?xml version="1.0" encoding="UTF-8" standalone="yes"?>
<Relationships xmlns="http://schemas.openxmlformats.org/package/2006/relationships"><Relationship Id="rId3" Type="http://schemas.openxmlformats.org/officeDocument/2006/relationships/slide" Target="slide21.xml"/><Relationship Id="rId7" Type="http://schemas.openxmlformats.org/officeDocument/2006/relationships/slide" Target="slide24.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slide" Target="slide23.xml"/><Relationship Id="rId5" Type="http://schemas.openxmlformats.org/officeDocument/2006/relationships/slide" Target="slide22.xml"/><Relationship Id="rId4" Type="http://schemas.openxmlformats.org/officeDocument/2006/relationships/slide" Target="slide20.xml"/></Relationships>
</file>

<file path=ppt/slides/_rels/slide19.xml.rels><?xml version="1.0" encoding="UTF-8" standalone="yes"?>
<Relationships xmlns="http://schemas.openxmlformats.org/package/2006/relationships"><Relationship Id="rId8" Type="http://schemas.openxmlformats.org/officeDocument/2006/relationships/image" Target="../media/image16.tiff"/><Relationship Id="rId13" Type="http://schemas.openxmlformats.org/officeDocument/2006/relationships/slide" Target="slide65.xml"/><Relationship Id="rId18" Type="http://schemas.openxmlformats.org/officeDocument/2006/relationships/slide" Target="slide60.xml"/><Relationship Id="rId26" Type="http://schemas.openxmlformats.org/officeDocument/2006/relationships/image" Target="../media/image25.tiff"/><Relationship Id="rId3" Type="http://schemas.openxmlformats.org/officeDocument/2006/relationships/slide" Target="slide40.xml"/><Relationship Id="rId21" Type="http://schemas.openxmlformats.org/officeDocument/2006/relationships/image" Target="../media/image22.jpeg"/><Relationship Id="rId34" Type="http://schemas.openxmlformats.org/officeDocument/2006/relationships/image" Target="../media/image26.tiff"/><Relationship Id="rId7" Type="http://schemas.openxmlformats.org/officeDocument/2006/relationships/slide" Target="slide26.xml"/><Relationship Id="rId12" Type="http://schemas.openxmlformats.org/officeDocument/2006/relationships/image" Target="../media/image18.tiff"/><Relationship Id="rId17" Type="http://schemas.openxmlformats.org/officeDocument/2006/relationships/slide" Target="slide68.xml"/><Relationship Id="rId25" Type="http://schemas.openxmlformats.org/officeDocument/2006/relationships/slide" Target="slide42.xml"/><Relationship Id="rId33" Type="http://schemas.openxmlformats.org/officeDocument/2006/relationships/slide" Target="slide54.xml"/><Relationship Id="rId38" Type="http://schemas.openxmlformats.org/officeDocument/2006/relationships/image" Target="../media/image30.jpeg"/><Relationship Id="rId2" Type="http://schemas.openxmlformats.org/officeDocument/2006/relationships/notesSlide" Target="../notesSlides/notesSlide17.xml"/><Relationship Id="rId16" Type="http://schemas.openxmlformats.org/officeDocument/2006/relationships/image" Target="../media/image20.jpeg"/><Relationship Id="rId20" Type="http://schemas.openxmlformats.org/officeDocument/2006/relationships/slide" Target="slide50.xml"/><Relationship Id="rId29" Type="http://schemas.openxmlformats.org/officeDocument/2006/relationships/slide" Target="slide20.xml"/><Relationship Id="rId1" Type="http://schemas.openxmlformats.org/officeDocument/2006/relationships/slideLayout" Target="../slideLayouts/slideLayout2.xml"/><Relationship Id="rId6" Type="http://schemas.openxmlformats.org/officeDocument/2006/relationships/image" Target="../media/image15.jpeg"/><Relationship Id="rId11" Type="http://schemas.openxmlformats.org/officeDocument/2006/relationships/slide" Target="slide43.xml"/><Relationship Id="rId24" Type="http://schemas.openxmlformats.org/officeDocument/2006/relationships/image" Target="../media/image24.tiff"/><Relationship Id="rId32" Type="http://schemas.openxmlformats.org/officeDocument/2006/relationships/slide" Target="slide24.xml"/><Relationship Id="rId37" Type="http://schemas.openxmlformats.org/officeDocument/2006/relationships/image" Target="../media/image29.tiff"/><Relationship Id="rId5" Type="http://schemas.openxmlformats.org/officeDocument/2006/relationships/slide" Target="slide73.xml"/><Relationship Id="rId15" Type="http://schemas.openxmlformats.org/officeDocument/2006/relationships/slide" Target="slide35.xml"/><Relationship Id="rId23" Type="http://schemas.openxmlformats.org/officeDocument/2006/relationships/image" Target="../media/image23.jpeg"/><Relationship Id="rId28" Type="http://schemas.openxmlformats.org/officeDocument/2006/relationships/slide" Target="slide21.xml"/><Relationship Id="rId36" Type="http://schemas.openxmlformats.org/officeDocument/2006/relationships/image" Target="../media/image28.tiff"/><Relationship Id="rId10" Type="http://schemas.openxmlformats.org/officeDocument/2006/relationships/image" Target="../media/image17.jpeg"/><Relationship Id="rId19" Type="http://schemas.openxmlformats.org/officeDocument/2006/relationships/image" Target="../media/image21.jpeg"/><Relationship Id="rId31" Type="http://schemas.openxmlformats.org/officeDocument/2006/relationships/slide" Target="slide23.xml"/><Relationship Id="rId4" Type="http://schemas.openxmlformats.org/officeDocument/2006/relationships/image" Target="../media/image14.jpeg"/><Relationship Id="rId9" Type="http://schemas.openxmlformats.org/officeDocument/2006/relationships/slide" Target="slide32.xml"/><Relationship Id="rId14" Type="http://schemas.openxmlformats.org/officeDocument/2006/relationships/image" Target="../media/image19.png"/><Relationship Id="rId22" Type="http://schemas.openxmlformats.org/officeDocument/2006/relationships/slide" Target="slide48.xml"/><Relationship Id="rId27" Type="http://schemas.openxmlformats.org/officeDocument/2006/relationships/slide" Target="slide30.xml"/><Relationship Id="rId30" Type="http://schemas.openxmlformats.org/officeDocument/2006/relationships/slide" Target="slide22.xml"/><Relationship Id="rId35" Type="http://schemas.openxmlformats.org/officeDocument/2006/relationships/image" Target="../media/image27.tiff"/></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slide" Target="slide24.xml"/><Relationship Id="rId3" Type="http://schemas.openxmlformats.org/officeDocument/2006/relationships/slide" Target="slide19.xml"/><Relationship Id="rId7" Type="http://schemas.openxmlformats.org/officeDocument/2006/relationships/slide" Target="slide23.xml"/><Relationship Id="rId12"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slide" Target="slide22.xml"/><Relationship Id="rId11" Type="http://schemas.openxmlformats.org/officeDocument/2006/relationships/slide" Target="slide68.xml"/><Relationship Id="rId5" Type="http://schemas.openxmlformats.org/officeDocument/2006/relationships/slide" Target="slide20.xml"/><Relationship Id="rId10" Type="http://schemas.openxmlformats.org/officeDocument/2006/relationships/image" Target="../media/image21.jpeg"/><Relationship Id="rId4" Type="http://schemas.openxmlformats.org/officeDocument/2006/relationships/slide" Target="slide21.xml"/><Relationship Id="rId9" Type="http://schemas.openxmlformats.org/officeDocument/2006/relationships/slide" Target="slide60.xml"/></Relationships>
</file>

<file path=ppt/slides/_rels/slide21.xml.rels><?xml version="1.0" encoding="UTF-8" standalone="yes"?>
<Relationships xmlns="http://schemas.openxmlformats.org/package/2006/relationships"><Relationship Id="rId8" Type="http://schemas.openxmlformats.org/officeDocument/2006/relationships/slide" Target="slide19.xml"/><Relationship Id="rId13" Type="http://schemas.openxmlformats.org/officeDocument/2006/relationships/slide" Target="slide48.xml"/><Relationship Id="rId18" Type="http://schemas.openxmlformats.org/officeDocument/2006/relationships/slide" Target="slide65.xml"/><Relationship Id="rId3" Type="http://schemas.openxmlformats.org/officeDocument/2006/relationships/slide" Target="slide21.xml"/><Relationship Id="rId21" Type="http://schemas.openxmlformats.org/officeDocument/2006/relationships/image" Target="../media/image30.jpeg"/><Relationship Id="rId7" Type="http://schemas.openxmlformats.org/officeDocument/2006/relationships/slide" Target="slide24.xml"/><Relationship Id="rId12" Type="http://schemas.openxmlformats.org/officeDocument/2006/relationships/image" Target="../media/image22.jpeg"/><Relationship Id="rId17" Type="http://schemas.openxmlformats.org/officeDocument/2006/relationships/image" Target="../media/image27.tiff"/><Relationship Id="rId2" Type="http://schemas.openxmlformats.org/officeDocument/2006/relationships/notesSlide" Target="../notesSlides/notesSlide19.xml"/><Relationship Id="rId16" Type="http://schemas.openxmlformats.org/officeDocument/2006/relationships/slide" Target="slide54.xml"/><Relationship Id="rId20" Type="http://schemas.openxmlformats.org/officeDocument/2006/relationships/slide" Target="slide68.xml"/><Relationship Id="rId1" Type="http://schemas.openxmlformats.org/officeDocument/2006/relationships/slideLayout" Target="../slideLayouts/slideLayout2.xml"/><Relationship Id="rId6" Type="http://schemas.openxmlformats.org/officeDocument/2006/relationships/slide" Target="slide23.xml"/><Relationship Id="rId11" Type="http://schemas.openxmlformats.org/officeDocument/2006/relationships/slide" Target="slide50.xml"/><Relationship Id="rId5" Type="http://schemas.openxmlformats.org/officeDocument/2006/relationships/slide" Target="slide22.xml"/><Relationship Id="rId15" Type="http://schemas.openxmlformats.org/officeDocument/2006/relationships/image" Target="../media/image25.tiff"/><Relationship Id="rId10" Type="http://schemas.openxmlformats.org/officeDocument/2006/relationships/image" Target="../media/image21.jpeg"/><Relationship Id="rId19" Type="http://schemas.openxmlformats.org/officeDocument/2006/relationships/image" Target="../media/image29.tiff"/><Relationship Id="rId4" Type="http://schemas.openxmlformats.org/officeDocument/2006/relationships/slide" Target="slide20.xml"/><Relationship Id="rId9" Type="http://schemas.openxmlformats.org/officeDocument/2006/relationships/slide" Target="slide60.xml"/><Relationship Id="rId14" Type="http://schemas.openxmlformats.org/officeDocument/2006/relationships/slide" Target="slide42.xml"/></Relationships>
</file>

<file path=ppt/slides/_rels/slide22.xml.rels><?xml version="1.0" encoding="UTF-8" standalone="yes"?>
<Relationships xmlns="http://schemas.openxmlformats.org/package/2006/relationships"><Relationship Id="rId8" Type="http://schemas.openxmlformats.org/officeDocument/2006/relationships/slide" Target="slide19.xml"/><Relationship Id="rId13" Type="http://schemas.openxmlformats.org/officeDocument/2006/relationships/slide" Target="slide48.xml"/><Relationship Id="rId18" Type="http://schemas.openxmlformats.org/officeDocument/2006/relationships/image" Target="../media/image25.tiff"/><Relationship Id="rId3" Type="http://schemas.openxmlformats.org/officeDocument/2006/relationships/slide" Target="slide20.xml"/><Relationship Id="rId21" Type="http://schemas.openxmlformats.org/officeDocument/2006/relationships/slide" Target="slide65.xml"/><Relationship Id="rId7" Type="http://schemas.openxmlformats.org/officeDocument/2006/relationships/slide" Target="slide22.xml"/><Relationship Id="rId12" Type="http://schemas.openxmlformats.org/officeDocument/2006/relationships/image" Target="../media/image20.jpeg"/><Relationship Id="rId17" Type="http://schemas.openxmlformats.org/officeDocument/2006/relationships/slide" Target="slide42.xml"/><Relationship Id="rId2" Type="http://schemas.openxmlformats.org/officeDocument/2006/relationships/notesSlide" Target="../notesSlides/notesSlide20.xml"/><Relationship Id="rId16" Type="http://schemas.openxmlformats.org/officeDocument/2006/relationships/image" Target="../media/image24.tiff"/><Relationship Id="rId20" Type="http://schemas.openxmlformats.org/officeDocument/2006/relationships/image" Target="../media/image28.tiff"/><Relationship Id="rId1" Type="http://schemas.openxmlformats.org/officeDocument/2006/relationships/slideLayout" Target="../slideLayouts/slideLayout2.xml"/><Relationship Id="rId6" Type="http://schemas.openxmlformats.org/officeDocument/2006/relationships/slide" Target="slide21.xml"/><Relationship Id="rId11" Type="http://schemas.openxmlformats.org/officeDocument/2006/relationships/slide" Target="slide35.xml"/><Relationship Id="rId5" Type="http://schemas.openxmlformats.org/officeDocument/2006/relationships/slide" Target="slide24.xml"/><Relationship Id="rId15" Type="http://schemas.openxmlformats.org/officeDocument/2006/relationships/slide" Target="slide60.xml"/><Relationship Id="rId10" Type="http://schemas.openxmlformats.org/officeDocument/2006/relationships/image" Target="../media/image18.tiff"/><Relationship Id="rId19" Type="http://schemas.openxmlformats.org/officeDocument/2006/relationships/slide" Target="slide54.xml"/><Relationship Id="rId4" Type="http://schemas.openxmlformats.org/officeDocument/2006/relationships/slide" Target="slide23.xml"/><Relationship Id="rId9" Type="http://schemas.openxmlformats.org/officeDocument/2006/relationships/slide" Target="slide43.xml"/><Relationship Id="rId14" Type="http://schemas.openxmlformats.org/officeDocument/2006/relationships/image" Target="../media/image23.jpeg"/><Relationship Id="rId22" Type="http://schemas.openxmlformats.org/officeDocument/2006/relationships/image" Target="../media/image29.tiff"/></Relationships>
</file>

<file path=ppt/slides/_rels/slide23.xml.rels><?xml version="1.0" encoding="UTF-8" standalone="yes"?>
<Relationships xmlns="http://schemas.openxmlformats.org/package/2006/relationships"><Relationship Id="rId8" Type="http://schemas.openxmlformats.org/officeDocument/2006/relationships/slide" Target="slide43.xml"/><Relationship Id="rId3" Type="http://schemas.openxmlformats.org/officeDocument/2006/relationships/slide" Target="slide21.xml"/><Relationship Id="rId7" Type="http://schemas.openxmlformats.org/officeDocument/2006/relationships/slide" Target="slide23.xml"/><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slide" Target="slide22.xml"/><Relationship Id="rId5" Type="http://schemas.openxmlformats.org/officeDocument/2006/relationships/slide" Target="slide24.xml"/><Relationship Id="rId10" Type="http://schemas.openxmlformats.org/officeDocument/2006/relationships/slide" Target="slide19.xml"/><Relationship Id="rId4" Type="http://schemas.openxmlformats.org/officeDocument/2006/relationships/slide" Target="slide20.xml"/><Relationship Id="rId9" Type="http://schemas.openxmlformats.org/officeDocument/2006/relationships/image" Target="../media/image18.tiff"/></Relationships>
</file>

<file path=ppt/slides/_rels/slide24.xml.rels><?xml version="1.0" encoding="UTF-8" standalone="yes"?>
<Relationships xmlns="http://schemas.openxmlformats.org/package/2006/relationships"><Relationship Id="rId8" Type="http://schemas.openxmlformats.org/officeDocument/2006/relationships/slide" Target="slide40.xml"/><Relationship Id="rId13" Type="http://schemas.openxmlformats.org/officeDocument/2006/relationships/image" Target="../media/image16.tiff"/><Relationship Id="rId18" Type="http://schemas.openxmlformats.org/officeDocument/2006/relationships/slide" Target="slide30.xml"/><Relationship Id="rId3" Type="http://schemas.openxmlformats.org/officeDocument/2006/relationships/slide" Target="slide21.xml"/><Relationship Id="rId21" Type="http://schemas.openxmlformats.org/officeDocument/2006/relationships/slide" Target="slide19.xml"/><Relationship Id="rId7" Type="http://schemas.openxmlformats.org/officeDocument/2006/relationships/slide" Target="slide24.xml"/><Relationship Id="rId12" Type="http://schemas.openxmlformats.org/officeDocument/2006/relationships/slide" Target="slide26.xml"/><Relationship Id="rId17" Type="http://schemas.openxmlformats.org/officeDocument/2006/relationships/image" Target="../media/image19.png"/><Relationship Id="rId2" Type="http://schemas.openxmlformats.org/officeDocument/2006/relationships/notesSlide" Target="../notesSlides/notesSlide22.xml"/><Relationship Id="rId16" Type="http://schemas.openxmlformats.org/officeDocument/2006/relationships/slide" Target="slide65.xml"/><Relationship Id="rId20" Type="http://schemas.openxmlformats.org/officeDocument/2006/relationships/image" Target="../media/image26.tiff"/><Relationship Id="rId1" Type="http://schemas.openxmlformats.org/officeDocument/2006/relationships/slideLayout" Target="../slideLayouts/slideLayout2.xml"/><Relationship Id="rId6" Type="http://schemas.openxmlformats.org/officeDocument/2006/relationships/slide" Target="slide23.xml"/><Relationship Id="rId11" Type="http://schemas.openxmlformats.org/officeDocument/2006/relationships/image" Target="../media/image15.jpeg"/><Relationship Id="rId5" Type="http://schemas.openxmlformats.org/officeDocument/2006/relationships/slide" Target="slide22.xml"/><Relationship Id="rId15" Type="http://schemas.openxmlformats.org/officeDocument/2006/relationships/image" Target="../media/image17.jpeg"/><Relationship Id="rId10" Type="http://schemas.openxmlformats.org/officeDocument/2006/relationships/slide" Target="slide73.xml"/><Relationship Id="rId19" Type="http://schemas.openxmlformats.org/officeDocument/2006/relationships/slide" Target="slide54.xml"/><Relationship Id="rId4" Type="http://schemas.openxmlformats.org/officeDocument/2006/relationships/slide" Target="slide20.xml"/><Relationship Id="rId9" Type="http://schemas.openxmlformats.org/officeDocument/2006/relationships/image" Target="../media/image14.jpeg"/><Relationship Id="rId14" Type="http://schemas.openxmlformats.org/officeDocument/2006/relationships/slide" Target="slide32.xml"/></Relationships>
</file>

<file path=ppt/slides/_rels/slide25.xml.rels><?xml version="1.0" encoding="UTF-8" standalone="yes"?>
<Relationships xmlns="http://schemas.openxmlformats.org/package/2006/relationships"><Relationship Id="rId8" Type="http://schemas.openxmlformats.org/officeDocument/2006/relationships/image" Target="../media/image33.tiff"/><Relationship Id="rId13" Type="http://schemas.openxmlformats.org/officeDocument/2006/relationships/image" Target="../media/image36.tiff"/><Relationship Id="rId18" Type="http://schemas.openxmlformats.org/officeDocument/2006/relationships/slide" Target="slide4.xml"/><Relationship Id="rId3" Type="http://schemas.openxmlformats.org/officeDocument/2006/relationships/slide" Target="slide42.xml"/><Relationship Id="rId7" Type="http://schemas.openxmlformats.org/officeDocument/2006/relationships/slide" Target="slide45.xml"/><Relationship Id="rId12" Type="http://schemas.openxmlformats.org/officeDocument/2006/relationships/slide" Target="slide26.xml"/><Relationship Id="rId17" Type="http://schemas.openxmlformats.org/officeDocument/2006/relationships/image" Target="../media/image38.jpeg"/><Relationship Id="rId2" Type="http://schemas.openxmlformats.org/officeDocument/2006/relationships/notesSlide" Target="../notesSlides/notesSlide23.xml"/><Relationship Id="rId16" Type="http://schemas.openxmlformats.org/officeDocument/2006/relationships/slide" Target="slide73.xml"/><Relationship Id="rId1" Type="http://schemas.openxmlformats.org/officeDocument/2006/relationships/slideLayout" Target="../slideLayouts/slideLayout3.xml"/><Relationship Id="rId6" Type="http://schemas.openxmlformats.org/officeDocument/2006/relationships/image" Target="../media/image32.tiff"/><Relationship Id="rId11" Type="http://schemas.openxmlformats.org/officeDocument/2006/relationships/image" Target="../media/image35.jpeg"/><Relationship Id="rId5" Type="http://schemas.openxmlformats.org/officeDocument/2006/relationships/slide" Target="slide56.xml"/><Relationship Id="rId15" Type="http://schemas.openxmlformats.org/officeDocument/2006/relationships/image" Target="../media/image37.png"/><Relationship Id="rId10" Type="http://schemas.openxmlformats.org/officeDocument/2006/relationships/slide" Target="slide32.xml"/><Relationship Id="rId4" Type="http://schemas.openxmlformats.org/officeDocument/2006/relationships/image" Target="../media/image31.jpeg"/><Relationship Id="rId9" Type="http://schemas.openxmlformats.org/officeDocument/2006/relationships/image" Target="../media/image34.tiff"/><Relationship Id="rId14" Type="http://schemas.openxmlformats.org/officeDocument/2006/relationships/slide" Target="slide65.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4.xml"/><Relationship Id="rId1" Type="http://schemas.openxmlformats.org/officeDocument/2006/relationships/slideLayout" Target="../slideLayouts/slideLayout11.xml"/><Relationship Id="rId4" Type="http://schemas.openxmlformats.org/officeDocument/2006/relationships/slide" Target="slide19.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5.xml"/><Relationship Id="rId1" Type="http://schemas.openxmlformats.org/officeDocument/2006/relationships/slideLayout" Target="../slideLayouts/slideLayout11.xml"/><Relationship Id="rId4" Type="http://schemas.openxmlformats.org/officeDocument/2006/relationships/slide" Target="slide19.xml"/></Relationships>
</file>

<file path=ppt/slides/_rels/slide28.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image" Target="../media/image41.jpe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image" Target="../media/image42.jpeg"/><Relationship Id="rId1" Type="http://schemas.openxmlformats.org/officeDocument/2006/relationships/slideLayout" Target="../slideLayouts/slideLayout11.xml"/><Relationship Id="rId4" Type="http://schemas.openxmlformats.org/officeDocument/2006/relationships/slide" Target="slide4.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6.xml"/><Relationship Id="rId1" Type="http://schemas.openxmlformats.org/officeDocument/2006/relationships/slideLayout" Target="../slideLayouts/slideLayout17.xml"/><Relationship Id="rId4" Type="http://schemas.openxmlformats.org/officeDocument/2006/relationships/slide" Target="slide19.xml"/></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7.xml"/><Relationship Id="rId1" Type="http://schemas.openxmlformats.org/officeDocument/2006/relationships/slideLayout" Target="../slideLayouts/slideLayout17.xml"/><Relationship Id="rId4" Type="http://schemas.openxmlformats.org/officeDocument/2006/relationships/slide" Target="slide19.xml"/></Relationships>
</file>

<file path=ppt/slides/_rels/slide32.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image" Target="../media/image45.jpeg"/><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7.xml"/><Relationship Id="rId4" Type="http://schemas.openxmlformats.org/officeDocument/2006/relationships/slide" Target="slide19.xml"/></Relationships>
</file>

<file path=ppt/slides/_rels/slide3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1.xml"/><Relationship Id="rId6" Type="http://schemas.openxmlformats.org/officeDocument/2006/relationships/slide" Target="slide4.xml"/><Relationship Id="rId5" Type="http://schemas.openxmlformats.org/officeDocument/2006/relationships/slide" Target="slide19.xml"/><Relationship Id="rId4" Type="http://schemas.openxmlformats.org/officeDocument/2006/relationships/image" Target="../media/image48.jpeg"/></Relationships>
</file>

<file path=ppt/slides/_rels/slide35.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notesSlide" Target="../notesSlides/notesSlide28.xml"/><Relationship Id="rId1" Type="http://schemas.openxmlformats.org/officeDocument/2006/relationships/slideLayout" Target="../slideLayouts/slideLayout14.xml"/><Relationship Id="rId4" Type="http://schemas.openxmlformats.org/officeDocument/2006/relationships/slide" Target="slide19.xml"/></Relationships>
</file>

<file path=ppt/slides/_rels/slide3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9.xml"/><Relationship Id="rId1" Type="http://schemas.openxmlformats.org/officeDocument/2006/relationships/slideLayout" Target="../slideLayouts/slideLayout14.xml"/><Relationship Id="rId4" Type="http://schemas.openxmlformats.org/officeDocument/2006/relationships/slide" Target="slide19.xml"/></Relationships>
</file>

<file path=ppt/slides/_rels/slide3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0.xml"/><Relationship Id="rId1" Type="http://schemas.openxmlformats.org/officeDocument/2006/relationships/slideLayout" Target="../slideLayouts/slideLayout14.xml"/><Relationship Id="rId4" Type="http://schemas.openxmlformats.org/officeDocument/2006/relationships/slide" Target="slide19.xml"/></Relationships>
</file>

<file path=ppt/slides/_rels/slide3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1.xml"/><Relationship Id="rId1" Type="http://schemas.openxmlformats.org/officeDocument/2006/relationships/slideLayout" Target="../slideLayouts/slideLayout14.xml"/><Relationship Id="rId4" Type="http://schemas.openxmlformats.org/officeDocument/2006/relationships/slide" Target="slide19.xml"/></Relationships>
</file>

<file path=ppt/slides/_rels/slide3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2.xml"/><Relationship Id="rId1" Type="http://schemas.openxmlformats.org/officeDocument/2006/relationships/slideLayout" Target="../slideLayouts/slideLayout14.xml"/><Relationship Id="rId5" Type="http://schemas.openxmlformats.org/officeDocument/2006/relationships/slide" Target="slide4.xml"/><Relationship Id="rId4" Type="http://schemas.openxmlformats.org/officeDocument/2006/relationships/slide" Target="slide19.xml"/></Relationships>
</file>

<file path=ppt/slides/_rels/slide4.xml.rels><?xml version="1.0" encoding="UTF-8" standalone="yes"?>
<Relationships xmlns="http://schemas.openxmlformats.org/package/2006/relationships"><Relationship Id="rId3" Type="http://schemas.openxmlformats.org/officeDocument/2006/relationships/slide" Target="slide16.xml"/><Relationship Id="rId7" Type="http://schemas.openxmlformats.org/officeDocument/2006/relationships/slide" Target="slide5.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slide" Target="slide87.xml"/><Relationship Id="rId5" Type="http://schemas.openxmlformats.org/officeDocument/2006/relationships/slide" Target="slide78.xml"/><Relationship Id="rId4" Type="http://schemas.openxmlformats.org/officeDocument/2006/relationships/slide" Target="slide19.xml"/></Relationships>
</file>

<file path=ppt/slides/_rels/slide40.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openxmlformats.org/officeDocument/2006/relationships/image" Target="../media/image54.jpeg"/></Relationships>
</file>

<file path=ppt/slides/_rels/slide4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slide" Target="slide19.xml"/><Relationship Id="rId1" Type="http://schemas.openxmlformats.org/officeDocument/2006/relationships/slideLayout" Target="../slideLayouts/slideLayout12.xml"/><Relationship Id="rId4" Type="http://schemas.openxmlformats.org/officeDocument/2006/relationships/slide" Target="slide4.xml"/></Relationships>
</file>

<file path=ppt/slides/_rels/slide42.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notesSlide" Target="../notesSlides/notesSlide34.xml"/><Relationship Id="rId1" Type="http://schemas.openxmlformats.org/officeDocument/2006/relationships/slideLayout" Target="../slideLayouts/slideLayout12.xml"/><Relationship Id="rId5" Type="http://schemas.openxmlformats.org/officeDocument/2006/relationships/slide" Target="slide4.xml"/><Relationship Id="rId4" Type="http://schemas.openxmlformats.org/officeDocument/2006/relationships/image" Target="../media/image56.jpeg"/></Relationships>
</file>

<file path=ppt/slides/_rels/slide43.xml.rels><?xml version="1.0" encoding="UTF-8" standalone="yes"?>
<Relationships xmlns="http://schemas.openxmlformats.org/package/2006/relationships"><Relationship Id="rId3" Type="http://schemas.openxmlformats.org/officeDocument/2006/relationships/image" Target="../media/image57.tiff"/><Relationship Id="rId2" Type="http://schemas.openxmlformats.org/officeDocument/2006/relationships/notesSlide" Target="../notesSlides/notesSlide35.xml"/><Relationship Id="rId1" Type="http://schemas.openxmlformats.org/officeDocument/2006/relationships/slideLayout" Target="../slideLayouts/slideLayout16.xml"/><Relationship Id="rId4" Type="http://schemas.openxmlformats.org/officeDocument/2006/relationships/slide" Target="slide19.xml"/></Relationships>
</file>

<file path=ppt/slides/_rels/slide4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6.xml"/><Relationship Id="rId1" Type="http://schemas.openxmlformats.org/officeDocument/2006/relationships/slideLayout" Target="../slideLayouts/slideLayout16.xml"/><Relationship Id="rId4" Type="http://schemas.openxmlformats.org/officeDocument/2006/relationships/slide" Target="slide19.xml"/></Relationships>
</file>

<file path=ppt/slides/_rels/slide45.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image" Target="../media/image59.jpeg"/><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image" Target="../media/image60.jpeg"/><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image" Target="../media/image61.jpeg"/><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2.jpeg"/><Relationship Id="rId7" Type="http://schemas.openxmlformats.org/officeDocument/2006/relationships/image" Target="../media/image66.jpeg"/><Relationship Id="rId2" Type="http://schemas.openxmlformats.org/officeDocument/2006/relationships/notesSlide" Target="../notesSlides/notesSlide37.xml"/><Relationship Id="rId1" Type="http://schemas.openxmlformats.org/officeDocument/2006/relationships/slideLayout" Target="../slideLayouts/slideLayout11.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 Id="rId9" Type="http://schemas.openxmlformats.org/officeDocument/2006/relationships/slide" Target="slide19.xml"/></Relationships>
</file>

<file path=ppt/slides/_rels/slide4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8.xml"/><Relationship Id="rId1" Type="http://schemas.openxmlformats.org/officeDocument/2006/relationships/slideLayout" Target="../slideLayouts/slideLayout11.xml"/><Relationship Id="rId4" Type="http://schemas.openxmlformats.org/officeDocument/2006/relationships/slide" Target="slide19.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image" Target="../media/image69.jpeg"/><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9.xml"/><Relationship Id="rId1" Type="http://schemas.openxmlformats.org/officeDocument/2006/relationships/slideLayout" Target="../slideLayouts/slideLayout11.xml"/><Relationship Id="rId4" Type="http://schemas.openxmlformats.org/officeDocument/2006/relationships/slide" Target="slide19.xml"/></Relationships>
</file>

<file path=ppt/slides/_rels/slide52.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image" Target="../media/image71.jpeg"/><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image" Target="../media/image72.jpeg"/><Relationship Id="rId1" Type="http://schemas.openxmlformats.org/officeDocument/2006/relationships/slideLayout" Target="../slideLayouts/slideLayout11.xml"/><Relationship Id="rId4" Type="http://schemas.openxmlformats.org/officeDocument/2006/relationships/slide" Target="slide4.xml"/></Relationships>
</file>

<file path=ppt/slides/_rels/slide54.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image" Target="../media/image73.jpeg"/><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image" Target="../media/image74.jpeg"/><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0.xml"/><Relationship Id="rId1" Type="http://schemas.openxmlformats.org/officeDocument/2006/relationships/slideLayout" Target="../slideLayouts/slideLayout17.xml"/><Relationship Id="rId4" Type="http://schemas.openxmlformats.org/officeDocument/2006/relationships/slide" Target="slide19.xml"/></Relationships>
</file>

<file path=ppt/slides/_rels/slide5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1.xml"/><Relationship Id="rId1" Type="http://schemas.openxmlformats.org/officeDocument/2006/relationships/slideLayout" Target="../slideLayouts/slideLayout17.xml"/><Relationship Id="rId4" Type="http://schemas.openxmlformats.org/officeDocument/2006/relationships/slide" Target="slide19.xml"/></Relationships>
</file>

<file path=ppt/slides/_rels/slide58.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image" Target="../media/image77.jpeg"/><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image" Target="../media/image78.jpeg"/><Relationship Id="rId1" Type="http://schemas.openxmlformats.org/officeDocument/2006/relationships/slideLayout" Target="../slideLayouts/slideLayout17.xml"/><Relationship Id="rId4" Type="http://schemas.openxmlformats.org/officeDocument/2006/relationships/slide" Target="slide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notesSlide" Target="../notesSlides/notesSlide42.xml"/><Relationship Id="rId1" Type="http://schemas.openxmlformats.org/officeDocument/2006/relationships/slideLayout" Target="../slideLayouts/slideLayout13.xml"/><Relationship Id="rId6" Type="http://schemas.openxmlformats.org/officeDocument/2006/relationships/image" Target="../media/image81.tiff"/><Relationship Id="rId5" Type="http://schemas.openxmlformats.org/officeDocument/2006/relationships/image" Target="../media/image80.tiff"/><Relationship Id="rId4" Type="http://schemas.openxmlformats.org/officeDocument/2006/relationships/image" Target="../media/image79.jpg"/></Relationships>
</file>

<file path=ppt/slides/_rels/slide6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slide" Target="slide19.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slide" Target="slide19.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notesSlide" Target="../notesSlides/notesSlide43.xml"/><Relationship Id="rId1" Type="http://schemas.openxmlformats.org/officeDocument/2006/relationships/slideLayout" Target="../slideLayouts/slideLayout13.xml"/><Relationship Id="rId4" Type="http://schemas.openxmlformats.org/officeDocument/2006/relationships/image" Target="../media/image84.jpeg"/></Relationships>
</file>

<file path=ppt/slides/_rels/slide64.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notesSlide" Target="../notesSlides/notesSlide44.xml"/><Relationship Id="rId1" Type="http://schemas.openxmlformats.org/officeDocument/2006/relationships/slideLayout" Target="../slideLayouts/slideLayout12.xml"/><Relationship Id="rId5" Type="http://schemas.openxmlformats.org/officeDocument/2006/relationships/slide" Target="slide4.xml"/><Relationship Id="rId4" Type="http://schemas.openxmlformats.org/officeDocument/2006/relationships/image" Target="../media/image85.jpeg"/></Relationships>
</file>

<file path=ppt/slides/_rels/slide6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5.xml"/><Relationship Id="rId1" Type="http://schemas.openxmlformats.org/officeDocument/2006/relationships/slideLayout" Target="../slideLayouts/slideLayout11.xml"/><Relationship Id="rId4" Type="http://schemas.openxmlformats.org/officeDocument/2006/relationships/slide" Target="slide19.xml"/></Relationships>
</file>

<file path=ppt/slides/_rels/slide6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6.xml"/><Relationship Id="rId1" Type="http://schemas.openxmlformats.org/officeDocument/2006/relationships/slideLayout" Target="../slideLayouts/slideLayout11.xml"/><Relationship Id="rId4" Type="http://schemas.openxmlformats.org/officeDocument/2006/relationships/slide" Target="slide19.xml"/></Relationships>
</file>

<file path=ppt/slides/_rels/slide6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47.xml"/><Relationship Id="rId1" Type="http://schemas.openxmlformats.org/officeDocument/2006/relationships/slideLayout" Target="../slideLayouts/slideLayout11.xml"/><Relationship Id="rId5" Type="http://schemas.openxmlformats.org/officeDocument/2006/relationships/slide" Target="slide4.xml"/><Relationship Id="rId4" Type="http://schemas.openxmlformats.org/officeDocument/2006/relationships/slide" Target="slide19.xml"/></Relationships>
</file>

<file path=ppt/slides/_rels/slide68.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image" Target="../media/image89.jpeg"/><Relationship Id="rId1" Type="http://schemas.openxmlformats.org/officeDocument/2006/relationships/slideLayout" Target="../slideLayouts/slideLayout15.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s>
</file>

<file path=ppt/slides/_rels/slide69.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image" Target="../media/image93.jpe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48.xml"/><Relationship Id="rId1" Type="http://schemas.openxmlformats.org/officeDocument/2006/relationships/slideLayout" Target="../slideLayouts/slideLayout14.xml"/><Relationship Id="rId4" Type="http://schemas.openxmlformats.org/officeDocument/2006/relationships/slide" Target="slide19.xml"/></Relationships>
</file>

<file path=ppt/slides/_rels/slide71.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notesSlide" Target="../notesSlides/notesSlide49.xml"/><Relationship Id="rId1" Type="http://schemas.openxmlformats.org/officeDocument/2006/relationships/slideLayout" Target="../slideLayouts/slideLayout14.xml"/><Relationship Id="rId4" Type="http://schemas.openxmlformats.org/officeDocument/2006/relationships/image" Target="../media/image95.jpeg"/></Relationships>
</file>

<file path=ppt/slides/_rels/slide72.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notesSlide" Target="../notesSlides/notesSlide50.xml"/><Relationship Id="rId1" Type="http://schemas.openxmlformats.org/officeDocument/2006/relationships/slideLayout" Target="../slideLayouts/slideLayout15.xml"/><Relationship Id="rId5" Type="http://schemas.openxmlformats.org/officeDocument/2006/relationships/slide" Target="slide4.xml"/><Relationship Id="rId4" Type="http://schemas.openxmlformats.org/officeDocument/2006/relationships/image" Target="../media/image96.jpeg"/></Relationships>
</file>

<file path=ppt/slides/_rels/slide73.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51.xml"/><Relationship Id="rId1" Type="http://schemas.openxmlformats.org/officeDocument/2006/relationships/slideLayout" Target="../slideLayouts/slideLayout17.xml"/><Relationship Id="rId4" Type="http://schemas.openxmlformats.org/officeDocument/2006/relationships/slide" Target="slide19.xml"/></Relationships>
</file>

<file path=ppt/slides/_rels/slide74.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image" Target="../media/image98.jpeg"/><Relationship Id="rId1" Type="http://schemas.openxmlformats.org/officeDocument/2006/relationships/slideLayout" Target="../slideLayouts/slideLayout17.xml"/></Relationships>
</file>

<file path=ppt/slides/_rels/slide75.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image" Target="../media/image99.jpeg"/><Relationship Id="rId1" Type="http://schemas.openxmlformats.org/officeDocument/2006/relationships/slideLayout" Target="../slideLayouts/slideLayout17.xml"/></Relationships>
</file>

<file path=ppt/slides/_rels/slide76.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image" Target="../media/image100.jpeg"/><Relationship Id="rId1" Type="http://schemas.openxmlformats.org/officeDocument/2006/relationships/slideLayout" Target="../slideLayouts/slideLayout17.xml"/></Relationships>
</file>

<file path=ppt/slides/_rels/slide77.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image" Target="../media/image101.jpeg"/><Relationship Id="rId1" Type="http://schemas.openxmlformats.org/officeDocument/2006/relationships/slideLayout" Target="../slideLayouts/slideLayout17.xml"/><Relationship Id="rId4" Type="http://schemas.openxmlformats.org/officeDocument/2006/relationships/slide" Target="slide4.xml"/></Relationships>
</file>

<file path=ppt/slides/_rels/slide78.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8" Type="http://schemas.openxmlformats.org/officeDocument/2006/relationships/image" Target="../media/image109.jpeg"/><Relationship Id="rId3" Type="http://schemas.openxmlformats.org/officeDocument/2006/relationships/image" Target="../media/image104.jpeg"/><Relationship Id="rId7" Type="http://schemas.openxmlformats.org/officeDocument/2006/relationships/image" Target="../media/image108.jpeg"/><Relationship Id="rId2" Type="http://schemas.openxmlformats.org/officeDocument/2006/relationships/image" Target="../media/image103.jpeg"/><Relationship Id="rId1" Type="http://schemas.openxmlformats.org/officeDocument/2006/relationships/slideLayout" Target="../slideLayouts/slideLayout10.xml"/><Relationship Id="rId6" Type="http://schemas.openxmlformats.org/officeDocument/2006/relationships/image" Target="../media/image107.jpeg"/><Relationship Id="rId5" Type="http://schemas.openxmlformats.org/officeDocument/2006/relationships/image" Target="../media/image106.jpeg"/><Relationship Id="rId4" Type="http://schemas.openxmlformats.org/officeDocument/2006/relationships/image" Target="../media/image105.jpeg"/><Relationship Id="rId9" Type="http://schemas.openxmlformats.org/officeDocument/2006/relationships/image" Target="../media/image110.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8" Type="http://schemas.openxmlformats.org/officeDocument/2006/relationships/image" Target="../media/image117.jpeg"/><Relationship Id="rId3" Type="http://schemas.openxmlformats.org/officeDocument/2006/relationships/image" Target="../media/image112.jpeg"/><Relationship Id="rId7" Type="http://schemas.openxmlformats.org/officeDocument/2006/relationships/image" Target="../media/image116.jpeg"/><Relationship Id="rId2" Type="http://schemas.openxmlformats.org/officeDocument/2006/relationships/image" Target="../media/image111.jpeg"/><Relationship Id="rId1" Type="http://schemas.openxmlformats.org/officeDocument/2006/relationships/slideLayout" Target="../slideLayouts/slideLayout10.xml"/><Relationship Id="rId6" Type="http://schemas.openxmlformats.org/officeDocument/2006/relationships/image" Target="../media/image115.jpeg"/><Relationship Id="rId5" Type="http://schemas.openxmlformats.org/officeDocument/2006/relationships/image" Target="../media/image114.jpeg"/><Relationship Id="rId4" Type="http://schemas.openxmlformats.org/officeDocument/2006/relationships/image" Target="../media/image113.jpeg"/></Relationships>
</file>

<file path=ppt/slides/_rels/slide81.xml.rels><?xml version="1.0" encoding="UTF-8" standalone="yes"?>
<Relationships xmlns="http://schemas.openxmlformats.org/package/2006/relationships"><Relationship Id="rId8" Type="http://schemas.openxmlformats.org/officeDocument/2006/relationships/image" Target="../media/image124.jpeg"/><Relationship Id="rId3" Type="http://schemas.openxmlformats.org/officeDocument/2006/relationships/image" Target="../media/image119.jpeg"/><Relationship Id="rId7" Type="http://schemas.openxmlformats.org/officeDocument/2006/relationships/image" Target="../media/image123.jpeg"/><Relationship Id="rId2" Type="http://schemas.openxmlformats.org/officeDocument/2006/relationships/image" Target="../media/image118.jpeg"/><Relationship Id="rId1" Type="http://schemas.openxmlformats.org/officeDocument/2006/relationships/slideLayout" Target="../slideLayouts/slideLayout10.xml"/><Relationship Id="rId6" Type="http://schemas.openxmlformats.org/officeDocument/2006/relationships/image" Target="../media/image122.jpeg"/><Relationship Id="rId5" Type="http://schemas.openxmlformats.org/officeDocument/2006/relationships/image" Target="../media/image121.jpeg"/><Relationship Id="rId4" Type="http://schemas.openxmlformats.org/officeDocument/2006/relationships/image" Target="../media/image120.jpeg"/><Relationship Id="rId9" Type="http://schemas.openxmlformats.org/officeDocument/2006/relationships/image" Target="../media/image125.jpeg"/></Relationships>
</file>

<file path=ppt/slides/_rels/slide82.xml.rels><?xml version="1.0" encoding="UTF-8" standalone="yes"?>
<Relationships xmlns="http://schemas.openxmlformats.org/package/2006/relationships"><Relationship Id="rId8" Type="http://schemas.openxmlformats.org/officeDocument/2006/relationships/image" Target="../media/image132.jpeg"/><Relationship Id="rId13" Type="http://schemas.openxmlformats.org/officeDocument/2006/relationships/image" Target="../media/image137.jpeg"/><Relationship Id="rId3" Type="http://schemas.openxmlformats.org/officeDocument/2006/relationships/image" Target="../media/image127.jpeg"/><Relationship Id="rId7" Type="http://schemas.openxmlformats.org/officeDocument/2006/relationships/image" Target="../media/image131.jpeg"/><Relationship Id="rId12" Type="http://schemas.openxmlformats.org/officeDocument/2006/relationships/image" Target="../media/image136.jpeg"/><Relationship Id="rId2" Type="http://schemas.openxmlformats.org/officeDocument/2006/relationships/image" Target="../media/image126.jpeg"/><Relationship Id="rId1" Type="http://schemas.openxmlformats.org/officeDocument/2006/relationships/slideLayout" Target="../slideLayouts/slideLayout10.xml"/><Relationship Id="rId6" Type="http://schemas.openxmlformats.org/officeDocument/2006/relationships/image" Target="../media/image130.jpeg"/><Relationship Id="rId11" Type="http://schemas.openxmlformats.org/officeDocument/2006/relationships/image" Target="../media/image135.jpeg"/><Relationship Id="rId5" Type="http://schemas.openxmlformats.org/officeDocument/2006/relationships/image" Target="../media/image129.jpeg"/><Relationship Id="rId10" Type="http://schemas.openxmlformats.org/officeDocument/2006/relationships/image" Target="../media/image134.jpeg"/><Relationship Id="rId4" Type="http://schemas.openxmlformats.org/officeDocument/2006/relationships/image" Target="../media/image128.jpeg"/><Relationship Id="rId9" Type="http://schemas.openxmlformats.org/officeDocument/2006/relationships/image" Target="../media/image133.jpeg"/><Relationship Id="rId14" Type="http://schemas.openxmlformats.org/officeDocument/2006/relationships/image" Target="../media/image138.jpeg"/></Relationships>
</file>

<file path=ppt/slides/_rels/slide83.xml.rels><?xml version="1.0" encoding="UTF-8" standalone="yes"?>
<Relationships xmlns="http://schemas.openxmlformats.org/package/2006/relationships"><Relationship Id="rId8" Type="http://schemas.openxmlformats.org/officeDocument/2006/relationships/image" Target="../media/image145.jpeg"/><Relationship Id="rId3" Type="http://schemas.openxmlformats.org/officeDocument/2006/relationships/image" Target="../media/image140.jpeg"/><Relationship Id="rId7" Type="http://schemas.openxmlformats.org/officeDocument/2006/relationships/image" Target="../media/image144.jpeg"/><Relationship Id="rId12" Type="http://schemas.openxmlformats.org/officeDocument/2006/relationships/image" Target="../media/image148.png"/><Relationship Id="rId2" Type="http://schemas.openxmlformats.org/officeDocument/2006/relationships/image" Target="../media/image139.jpeg"/><Relationship Id="rId1" Type="http://schemas.openxmlformats.org/officeDocument/2006/relationships/slideLayout" Target="../slideLayouts/slideLayout10.xml"/><Relationship Id="rId6" Type="http://schemas.openxmlformats.org/officeDocument/2006/relationships/image" Target="../media/image143.jpeg"/><Relationship Id="rId11" Type="http://schemas.openxmlformats.org/officeDocument/2006/relationships/image" Target="../media/image138.jpeg"/><Relationship Id="rId5" Type="http://schemas.openxmlformats.org/officeDocument/2006/relationships/image" Target="../media/image142.jpeg"/><Relationship Id="rId10" Type="http://schemas.openxmlformats.org/officeDocument/2006/relationships/image" Target="../media/image147.jpeg"/><Relationship Id="rId4" Type="http://schemas.openxmlformats.org/officeDocument/2006/relationships/image" Target="../media/image141.jpeg"/><Relationship Id="rId9" Type="http://schemas.openxmlformats.org/officeDocument/2006/relationships/image" Target="../media/image146.jpeg"/></Relationships>
</file>

<file path=ppt/slides/_rels/slide84.xml.rels><?xml version="1.0" encoding="UTF-8" standalone="yes"?>
<Relationships xmlns="http://schemas.openxmlformats.org/package/2006/relationships"><Relationship Id="rId8" Type="http://schemas.openxmlformats.org/officeDocument/2006/relationships/image" Target="../media/image154.jpeg"/><Relationship Id="rId13" Type="http://schemas.openxmlformats.org/officeDocument/2006/relationships/image" Target="../media/image159.jpeg"/><Relationship Id="rId18" Type="http://schemas.openxmlformats.org/officeDocument/2006/relationships/image" Target="../media/image164.jpeg"/><Relationship Id="rId3" Type="http://schemas.openxmlformats.org/officeDocument/2006/relationships/image" Target="../media/image149.jpeg"/><Relationship Id="rId21" Type="http://schemas.openxmlformats.org/officeDocument/2006/relationships/image" Target="../media/image167.jpeg"/><Relationship Id="rId7" Type="http://schemas.openxmlformats.org/officeDocument/2006/relationships/image" Target="../media/image153.jpeg"/><Relationship Id="rId12" Type="http://schemas.openxmlformats.org/officeDocument/2006/relationships/image" Target="../media/image158.jpeg"/><Relationship Id="rId17" Type="http://schemas.openxmlformats.org/officeDocument/2006/relationships/image" Target="../media/image163.jpeg"/><Relationship Id="rId2" Type="http://schemas.openxmlformats.org/officeDocument/2006/relationships/notesSlide" Target="../notesSlides/notesSlide53.xml"/><Relationship Id="rId16" Type="http://schemas.openxmlformats.org/officeDocument/2006/relationships/image" Target="../media/image162.jpeg"/><Relationship Id="rId20" Type="http://schemas.openxmlformats.org/officeDocument/2006/relationships/image" Target="../media/image166.jpeg"/><Relationship Id="rId1" Type="http://schemas.openxmlformats.org/officeDocument/2006/relationships/slideLayout" Target="../slideLayouts/slideLayout10.xml"/><Relationship Id="rId6" Type="http://schemas.openxmlformats.org/officeDocument/2006/relationships/image" Target="../media/image152.jpeg"/><Relationship Id="rId11" Type="http://schemas.openxmlformats.org/officeDocument/2006/relationships/image" Target="../media/image157.jpeg"/><Relationship Id="rId5" Type="http://schemas.openxmlformats.org/officeDocument/2006/relationships/image" Target="../media/image151.jpeg"/><Relationship Id="rId15" Type="http://schemas.openxmlformats.org/officeDocument/2006/relationships/image" Target="../media/image161.jpeg"/><Relationship Id="rId10" Type="http://schemas.openxmlformats.org/officeDocument/2006/relationships/image" Target="../media/image156.jpeg"/><Relationship Id="rId19" Type="http://schemas.openxmlformats.org/officeDocument/2006/relationships/image" Target="../media/image165.jpeg"/><Relationship Id="rId4" Type="http://schemas.openxmlformats.org/officeDocument/2006/relationships/image" Target="../media/image150.jpeg"/><Relationship Id="rId9" Type="http://schemas.openxmlformats.org/officeDocument/2006/relationships/image" Target="../media/image155.jpeg"/><Relationship Id="rId14" Type="http://schemas.openxmlformats.org/officeDocument/2006/relationships/image" Target="../media/image160.jpeg"/><Relationship Id="rId22" Type="http://schemas.openxmlformats.org/officeDocument/2006/relationships/image" Target="../media/image138.jpeg"/></Relationships>
</file>

<file path=ppt/slides/_rels/slide85.xml.rels><?xml version="1.0" encoding="UTF-8" standalone="yes"?>
<Relationships xmlns="http://schemas.openxmlformats.org/package/2006/relationships"><Relationship Id="rId3" Type="http://schemas.openxmlformats.org/officeDocument/2006/relationships/image" Target="../media/image169.jpeg"/><Relationship Id="rId7" Type="http://schemas.openxmlformats.org/officeDocument/2006/relationships/image" Target="../media/image173.jpeg"/><Relationship Id="rId2" Type="http://schemas.openxmlformats.org/officeDocument/2006/relationships/image" Target="../media/image168.jpeg"/><Relationship Id="rId1" Type="http://schemas.openxmlformats.org/officeDocument/2006/relationships/slideLayout" Target="../slideLayouts/slideLayout10.xml"/><Relationship Id="rId6" Type="http://schemas.openxmlformats.org/officeDocument/2006/relationships/image" Target="../media/image172.jpeg"/><Relationship Id="rId5" Type="http://schemas.openxmlformats.org/officeDocument/2006/relationships/image" Target="../media/image171.jpeg"/><Relationship Id="rId4" Type="http://schemas.openxmlformats.org/officeDocument/2006/relationships/image" Target="../media/image170.jpeg"/></Relationships>
</file>

<file path=ppt/slides/_rels/slide8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74.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54.xml"/><Relationship Id="rId1" Type="http://schemas.openxmlformats.org/officeDocument/2006/relationships/slideLayout" Target="../slideLayouts/slideLayout11.xml"/></Relationships>
</file>

<file path=ppt/slides/_rels/slide8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55.xml"/><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FC547343-3E47-4DF9-943C-DABDC8C12F3F}"/>
              </a:ext>
            </a:extLst>
          </p:cNvPr>
          <p:cNvSpPr>
            <a:spLocks noGrp="1"/>
          </p:cNvSpPr>
          <p:nvPr>
            <p:ph type="ctrTitle"/>
          </p:nvPr>
        </p:nvSpPr>
        <p:spPr/>
        <p:txBody>
          <a:bodyPr/>
          <a:lstStyle/>
          <a:p>
            <a:r>
              <a:rPr lang="de-DE">
                <a:solidFill>
                  <a:schemeClr val="accent3"/>
                </a:solidFill>
              </a:rPr>
              <a:t>Work </a:t>
            </a:r>
            <a:r>
              <a:rPr lang="de-DE" err="1">
                <a:solidFill>
                  <a:schemeClr val="accent3"/>
                </a:solidFill>
              </a:rPr>
              <a:t>anywhere</a:t>
            </a:r>
            <a:br>
              <a:rPr lang="de-DE"/>
            </a:br>
            <a:r>
              <a:rPr lang="de-DE" err="1"/>
              <a:t>Sit</a:t>
            </a:r>
            <a:r>
              <a:rPr lang="de-DE"/>
              <a:t> </a:t>
            </a:r>
            <a:r>
              <a:rPr lang="de-DE" err="1"/>
              <a:t>everywhere</a:t>
            </a:r>
            <a:endParaRPr lang="de-DE"/>
          </a:p>
        </p:txBody>
      </p:sp>
      <p:pic>
        <p:nvPicPr>
          <p:cNvPr id="6" name="Picture 12" descr="A picture containing indoor, table, wall, floor&#10;&#10;Description automatically generated">
            <a:extLst>
              <a:ext uri="{FF2B5EF4-FFF2-40B4-BE49-F238E27FC236}">
                <a16:creationId xmlns:a16="http://schemas.microsoft.com/office/drawing/2014/main" id="{B89DBFB3-06CF-4089-93F6-A37A3EF6972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3090441" cy="6858000"/>
          </a:xfrm>
          <a:prstGeom prst="rect">
            <a:avLst/>
          </a:prstGeom>
        </p:spPr>
      </p:pic>
      <p:sp>
        <p:nvSpPr>
          <p:cNvPr id="2" name="Datumsplatzhalter 1">
            <a:extLst>
              <a:ext uri="{FF2B5EF4-FFF2-40B4-BE49-F238E27FC236}">
                <a16:creationId xmlns:a16="http://schemas.microsoft.com/office/drawing/2014/main" id="{09B7C161-ABB0-4B6C-9CC1-2EE392952CDF}"/>
              </a:ext>
            </a:extLst>
          </p:cNvPr>
          <p:cNvSpPr>
            <a:spLocks noGrp="1"/>
          </p:cNvSpPr>
          <p:nvPr>
            <p:ph type="dt" sz="half" idx="10"/>
          </p:nvPr>
        </p:nvSpPr>
        <p:spPr/>
        <p:txBody>
          <a:bodyPr/>
          <a:lstStyle/>
          <a:p>
            <a:fld id="{CDCF40D2-09BA-4C36-9109-5C3FD7F59589}" type="datetime4">
              <a:rPr lang="en-US" smtClean="0"/>
              <a:pPr/>
              <a:t>January 17, 2020</a:t>
            </a:fld>
            <a:endParaRPr lang="de-DE"/>
          </a:p>
        </p:txBody>
      </p:sp>
      <p:sp>
        <p:nvSpPr>
          <p:cNvPr id="8" name="Foliennummernplatzhalter 7">
            <a:extLst>
              <a:ext uri="{FF2B5EF4-FFF2-40B4-BE49-F238E27FC236}">
                <a16:creationId xmlns:a16="http://schemas.microsoft.com/office/drawing/2014/main" id="{649767A6-A1C6-4EC2-83FD-958DF3FBB3BB}"/>
              </a:ext>
            </a:extLst>
          </p:cNvPr>
          <p:cNvSpPr>
            <a:spLocks noGrp="1"/>
          </p:cNvSpPr>
          <p:nvPr>
            <p:ph type="sldNum" sz="quarter" idx="12"/>
          </p:nvPr>
        </p:nvSpPr>
        <p:spPr/>
        <p:txBody>
          <a:bodyPr/>
          <a:lstStyle/>
          <a:p>
            <a:r>
              <a:rPr lang="de-DE"/>
              <a:t>P. </a:t>
            </a:r>
            <a:fld id="{18B2D54D-6566-4D09-B275-35A554EDFFDA}" type="slidenum">
              <a:rPr smtClean="0"/>
              <a:pPr/>
              <a:t>1</a:t>
            </a:fld>
            <a:endParaRPr lang="de-DE"/>
          </a:p>
        </p:txBody>
      </p:sp>
      <p:pic>
        <p:nvPicPr>
          <p:cNvPr id="10" name="Afbeelding 9">
            <a:extLst>
              <a:ext uri="{FF2B5EF4-FFF2-40B4-BE49-F238E27FC236}">
                <a16:creationId xmlns:a16="http://schemas.microsoft.com/office/drawing/2014/main" id="{597D1B51-DD36-4D5E-B375-DF85DCFDFC5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1474" y="363215"/>
            <a:ext cx="1262587" cy="153041"/>
          </a:xfrm>
          <a:prstGeom prst="rect">
            <a:avLst/>
          </a:prstGeom>
        </p:spPr>
      </p:pic>
    </p:spTree>
    <p:extLst>
      <p:ext uri="{BB962C8B-B14F-4D97-AF65-F5344CB8AC3E}">
        <p14:creationId xmlns:p14="http://schemas.microsoft.com/office/powerpoint/2010/main" val="2036336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FCA3466B-9AF2-254D-BA58-4F4F625207F9}"/>
              </a:ext>
            </a:extLst>
          </p:cNvPr>
          <p:cNvSpPr>
            <a:spLocks noGrp="1"/>
          </p:cNvSpPr>
          <p:nvPr>
            <p:ph idx="1"/>
          </p:nvPr>
        </p:nvSpPr>
        <p:spPr>
          <a:xfrm>
            <a:off x="3287713" y="1484314"/>
            <a:ext cx="8532811" cy="900112"/>
          </a:xfrm>
        </p:spPr>
        <p:txBody>
          <a:bodyPr/>
          <a:lstStyle/>
          <a:p>
            <a:r>
              <a:rPr lang="en-GB"/>
              <a:t>New Work </a:t>
            </a:r>
            <a:r>
              <a:rPr lang="en-GB" err="1"/>
              <a:t>signifie</a:t>
            </a:r>
            <a:r>
              <a:rPr lang="en-GB"/>
              <a:t> … </a:t>
            </a:r>
            <a:endParaRPr lang="de-DE"/>
          </a:p>
        </p:txBody>
      </p:sp>
      <p:sp>
        <p:nvSpPr>
          <p:cNvPr id="5" name="Fußzeilenplatzhalter 4">
            <a:extLst>
              <a:ext uri="{FF2B5EF4-FFF2-40B4-BE49-F238E27FC236}">
                <a16:creationId xmlns:a16="http://schemas.microsoft.com/office/drawing/2014/main" id="{AC40F6A4-5455-1E45-BA9F-255C471D9317}"/>
              </a:ext>
            </a:extLst>
          </p:cNvPr>
          <p:cNvSpPr>
            <a:spLocks noGrp="1"/>
          </p:cNvSpPr>
          <p:nvPr>
            <p:ph type="ftr" sz="quarter" idx="11"/>
          </p:nvPr>
        </p:nvSpPr>
        <p:spPr/>
        <p:txBody>
          <a:bodyPr/>
          <a:lstStyle/>
          <a:p>
            <a:r>
              <a:rPr lang="en-US"/>
              <a:t>Seating Leadership 2020</a:t>
            </a:r>
            <a:endParaRPr lang="de-DE"/>
          </a:p>
        </p:txBody>
      </p:sp>
      <p:sp>
        <p:nvSpPr>
          <p:cNvPr id="6" name="Foliennummernplatzhalter 5">
            <a:extLst>
              <a:ext uri="{FF2B5EF4-FFF2-40B4-BE49-F238E27FC236}">
                <a16:creationId xmlns:a16="http://schemas.microsoft.com/office/drawing/2014/main" id="{6844F8AD-90D2-7E4F-BA67-CF4717C7BCF3}"/>
              </a:ext>
            </a:extLst>
          </p:cNvPr>
          <p:cNvSpPr>
            <a:spLocks noGrp="1"/>
          </p:cNvSpPr>
          <p:nvPr>
            <p:ph type="sldNum" sz="quarter" idx="12"/>
          </p:nvPr>
        </p:nvSpPr>
        <p:spPr/>
        <p:txBody>
          <a:bodyPr/>
          <a:lstStyle/>
          <a:p>
            <a:r>
              <a:rPr lang="de-DE"/>
              <a:t> P.</a:t>
            </a:r>
            <a:fld id="{18B2D54D-6566-4D09-B275-35A554EDFFDA}" type="slidenum">
              <a:rPr smtClean="0"/>
              <a:pPr/>
              <a:t>10</a:t>
            </a:fld>
            <a:endParaRPr lang="de-DE"/>
          </a:p>
        </p:txBody>
      </p:sp>
      <p:sp>
        <p:nvSpPr>
          <p:cNvPr id="4" name="Datumsplatzhalter 3">
            <a:extLst>
              <a:ext uri="{FF2B5EF4-FFF2-40B4-BE49-F238E27FC236}">
                <a16:creationId xmlns:a16="http://schemas.microsoft.com/office/drawing/2014/main" id="{95550D29-95F5-AC4C-8629-2FFC90B011F4}"/>
              </a:ext>
            </a:extLst>
          </p:cNvPr>
          <p:cNvSpPr>
            <a:spLocks noGrp="1"/>
          </p:cNvSpPr>
          <p:nvPr>
            <p:ph type="dt" sz="half" idx="4294967295"/>
          </p:nvPr>
        </p:nvSpPr>
        <p:spPr>
          <a:xfrm>
            <a:off x="0" y="6865938"/>
            <a:ext cx="2743200" cy="406400"/>
          </a:xfrm>
        </p:spPr>
        <p:txBody>
          <a:bodyPr/>
          <a:lstStyle/>
          <a:p>
            <a:fld id="{A8F3FD3F-058C-4AF1-8D34-F1057DA22E3E}" type="datetime4">
              <a:rPr lang="en-US" smtClean="0"/>
              <a:pPr/>
              <a:t>January 17, 2020</a:t>
            </a:fld>
            <a:endParaRPr lang="de-DE"/>
          </a:p>
        </p:txBody>
      </p:sp>
      <p:sp>
        <p:nvSpPr>
          <p:cNvPr id="12" name="Inhaltsplatzhalter 1">
            <a:extLst>
              <a:ext uri="{FF2B5EF4-FFF2-40B4-BE49-F238E27FC236}">
                <a16:creationId xmlns:a16="http://schemas.microsoft.com/office/drawing/2014/main" id="{B43E8BF8-816D-AB45-A992-1480DB4C97ED}"/>
              </a:ext>
            </a:extLst>
          </p:cNvPr>
          <p:cNvSpPr txBox="1">
            <a:spLocks/>
          </p:cNvSpPr>
          <p:nvPr/>
        </p:nvSpPr>
        <p:spPr>
          <a:xfrm>
            <a:off x="3287712" y="1993196"/>
            <a:ext cx="6567487" cy="4359896"/>
          </a:xfrm>
          <a:prstGeom prst="rect">
            <a:avLst/>
          </a:prstGeom>
        </p:spPr>
        <p:txBody>
          <a:bodyPr vert="horz" lIns="0" tIns="0" rIns="0" bIns="0" rtlCol="0" anchor="t">
            <a:noAutofit/>
          </a:bodyPr>
          <a:lstStyle>
            <a:lvl1pPr marL="0" indent="0" algn="l" defTabSz="914400" rtl="0" eaLnBrk="1" latinLnBrk="0" hangingPunct="1">
              <a:lnSpc>
                <a:spcPts val="4000"/>
              </a:lnSpc>
              <a:spcBef>
                <a:spcPts val="0"/>
              </a:spcBef>
              <a:buFont typeface="Arial" panose="020B0604020202020204" pitchFamily="34" charset="0"/>
              <a:buNone/>
              <a:defRPr sz="4000" kern="1200">
                <a:solidFill>
                  <a:schemeClr val="bg1"/>
                </a:solidFill>
                <a:latin typeface="+mj-lt"/>
                <a:ea typeface="+mn-ea"/>
                <a:cs typeface="+mn-cs"/>
              </a:defRPr>
            </a:lvl1pPr>
            <a:lvl2pPr marL="0" indent="0" algn="l" defTabSz="914400" rtl="0" eaLnBrk="1" latinLnBrk="0" hangingPunct="1">
              <a:lnSpc>
                <a:spcPts val="4000"/>
              </a:lnSpc>
              <a:spcBef>
                <a:spcPts val="0"/>
              </a:spcBef>
              <a:buFont typeface="Arial" panose="020B0604020202020204" pitchFamily="34" charset="0"/>
              <a:buNone/>
              <a:defRPr sz="4000" kern="1200">
                <a:solidFill>
                  <a:schemeClr val="bg1"/>
                </a:solidFill>
                <a:latin typeface="+mj-lt"/>
                <a:ea typeface="+mn-ea"/>
                <a:cs typeface="+mn-cs"/>
              </a:defRPr>
            </a:lvl2pPr>
            <a:lvl3pPr marL="0" indent="0" algn="l" defTabSz="914400" rtl="0" eaLnBrk="1" latinLnBrk="0" hangingPunct="1">
              <a:lnSpc>
                <a:spcPts val="4000"/>
              </a:lnSpc>
              <a:spcBef>
                <a:spcPts val="0"/>
              </a:spcBef>
              <a:buFont typeface="Arial" panose="020B0604020202020204" pitchFamily="34" charset="0"/>
              <a:buNone/>
              <a:defRPr sz="4000" kern="1200">
                <a:solidFill>
                  <a:schemeClr val="bg1"/>
                </a:solidFill>
                <a:latin typeface="+mj-lt"/>
                <a:ea typeface="+mn-ea"/>
                <a:cs typeface="+mn-cs"/>
              </a:defRPr>
            </a:lvl3pPr>
            <a:lvl4pPr marL="0" indent="0" algn="l" defTabSz="914400" rtl="0" eaLnBrk="1" latinLnBrk="0" hangingPunct="1">
              <a:lnSpc>
                <a:spcPts val="4000"/>
              </a:lnSpc>
              <a:spcBef>
                <a:spcPts val="0"/>
              </a:spcBef>
              <a:buFont typeface="Arial" panose="020B0604020202020204" pitchFamily="34" charset="0"/>
              <a:buNone/>
              <a:defRPr sz="4000" kern="1200">
                <a:solidFill>
                  <a:schemeClr val="bg1"/>
                </a:solidFill>
                <a:latin typeface="+mj-lt"/>
                <a:ea typeface="+mn-ea"/>
                <a:cs typeface="+mn-cs"/>
              </a:defRPr>
            </a:lvl4pPr>
            <a:lvl5pPr marL="0" indent="0" algn="l" defTabSz="914400" rtl="0" eaLnBrk="1" latinLnBrk="0" hangingPunct="1">
              <a:lnSpc>
                <a:spcPts val="4000"/>
              </a:lnSpc>
              <a:spcBef>
                <a:spcPts val="0"/>
              </a:spcBef>
              <a:buFont typeface="Arial" panose="020B0604020202020204" pitchFamily="34" charset="0"/>
              <a:buNone/>
              <a:defRPr sz="4000" kern="1200">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a:solidFill>
                  <a:schemeClr val="accent5"/>
                </a:solidFill>
              </a:rPr>
              <a:t>une nouvelle façon de trouver votre style d’assise</a:t>
            </a:r>
            <a:r>
              <a:rPr lang="en-GB">
                <a:solidFill>
                  <a:schemeClr val="accent5"/>
                </a:solidFill>
              </a:rPr>
              <a:t>.</a:t>
            </a:r>
            <a:endParaRPr lang="de-DE">
              <a:solidFill>
                <a:schemeClr val="accent5"/>
              </a:solidFill>
            </a:endParaRPr>
          </a:p>
        </p:txBody>
      </p:sp>
    </p:spTree>
    <p:extLst>
      <p:ext uri="{BB962C8B-B14F-4D97-AF65-F5344CB8AC3E}">
        <p14:creationId xmlns:p14="http://schemas.microsoft.com/office/powerpoint/2010/main" val="36977703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AB8284AD-3E7B-6D49-A327-291F337E810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13141078" cy="6858000"/>
          </a:xfrm>
          <a:prstGeom prst="rect">
            <a:avLst/>
          </a:prstGeom>
        </p:spPr>
      </p:pic>
    </p:spTree>
    <p:custDataLst>
      <p:tags r:id="rId1"/>
    </p:custDataLst>
    <p:extLst>
      <p:ext uri="{BB962C8B-B14F-4D97-AF65-F5344CB8AC3E}">
        <p14:creationId xmlns:p14="http://schemas.microsoft.com/office/powerpoint/2010/main" val="2165763212"/>
      </p:ext>
    </p:extLst>
  </p:cSld>
  <p:clrMapOvr>
    <a:masterClrMapping/>
  </p:clrMapOvr>
  <mc:AlternateContent xmlns:mc="http://schemas.openxmlformats.org/markup-compatibility/2006" xmlns:p14="http://schemas.microsoft.com/office/powerpoint/2010/main">
    <mc:Choice Requires="p14">
      <p:transition spd="slow" p14:dur="2000" advTm="18792"/>
    </mc:Choice>
    <mc:Fallback xmlns="">
      <p:transition spd="slow" advTm="18792"/>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51201841-BDD9-A140-BFCD-885429D5711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13141078" cy="6858000"/>
          </a:xfrm>
          <a:prstGeom prst="rect">
            <a:avLst/>
          </a:prstGeom>
        </p:spPr>
      </p:pic>
    </p:spTree>
    <p:custDataLst>
      <p:tags r:id="rId1"/>
    </p:custDataLst>
    <p:extLst>
      <p:ext uri="{BB962C8B-B14F-4D97-AF65-F5344CB8AC3E}">
        <p14:creationId xmlns:p14="http://schemas.microsoft.com/office/powerpoint/2010/main" val="162630093"/>
      </p:ext>
    </p:extLst>
  </p:cSld>
  <p:clrMapOvr>
    <a:masterClrMapping/>
  </p:clrMapOvr>
  <mc:AlternateContent xmlns:mc="http://schemas.openxmlformats.org/markup-compatibility/2006" xmlns:p14="http://schemas.microsoft.com/office/powerpoint/2010/main">
    <mc:Choice Requires="p14">
      <p:transition spd="slow" p14:dur="2000" advTm="18792"/>
    </mc:Choice>
    <mc:Fallback xmlns="">
      <p:transition spd="slow" advTm="18792"/>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BE53CFDE-B518-4620-87ED-DF94748FC689}"/>
              </a:ext>
            </a:extLst>
          </p:cNvPr>
          <p:cNvSpPr>
            <a:spLocks noGrp="1"/>
          </p:cNvSpPr>
          <p:nvPr>
            <p:ph type="title"/>
          </p:nvPr>
        </p:nvSpPr>
        <p:spPr>
          <a:xfrm>
            <a:off x="365551" y="1484313"/>
            <a:ext cx="2121171" cy="5005387"/>
          </a:xfrm>
        </p:spPr>
        <p:txBody>
          <a:bodyPr/>
          <a:lstStyle/>
          <a:p>
            <a:pPr>
              <a:lnSpc>
                <a:spcPts val="2900"/>
              </a:lnSpc>
            </a:pPr>
            <a:r>
              <a:rPr lang="fr-FR" sz="2500"/>
              <a:t>Avec nous, vous pouvez choisir le siège de travail qui convient à votre façon de travailler, quel que soit l’endroit où vous vous trouvez. </a:t>
            </a:r>
            <a:endParaRPr lang="de-DE" sz="2500"/>
          </a:p>
        </p:txBody>
      </p:sp>
      <p:sp>
        <p:nvSpPr>
          <p:cNvPr id="4" name="Fußzeilenplatzhalter 3">
            <a:extLst>
              <a:ext uri="{FF2B5EF4-FFF2-40B4-BE49-F238E27FC236}">
                <a16:creationId xmlns:a16="http://schemas.microsoft.com/office/drawing/2014/main" id="{7E073E81-5B30-4A6F-AB32-3C81B8F8EDEE}"/>
              </a:ext>
            </a:extLst>
          </p:cNvPr>
          <p:cNvSpPr>
            <a:spLocks noGrp="1"/>
          </p:cNvSpPr>
          <p:nvPr>
            <p:ph type="ftr" sz="quarter" idx="11"/>
          </p:nvPr>
        </p:nvSpPr>
        <p:spPr/>
        <p:txBody>
          <a:bodyPr/>
          <a:lstStyle/>
          <a:p>
            <a:r>
              <a:rPr lang="en-US"/>
              <a:t>Seating Leadership 2020</a:t>
            </a:r>
            <a:endParaRPr lang="de-DE"/>
          </a:p>
        </p:txBody>
      </p:sp>
      <p:sp>
        <p:nvSpPr>
          <p:cNvPr id="15" name="Inhaltsplatzhalter 14">
            <a:extLst>
              <a:ext uri="{FF2B5EF4-FFF2-40B4-BE49-F238E27FC236}">
                <a16:creationId xmlns:a16="http://schemas.microsoft.com/office/drawing/2014/main" id="{81C408BE-1531-4D64-AA4D-0143F5A87DC2}"/>
              </a:ext>
            </a:extLst>
          </p:cNvPr>
          <p:cNvSpPr>
            <a:spLocks noGrp="1"/>
          </p:cNvSpPr>
          <p:nvPr>
            <p:ph sz="quarter" idx="13"/>
          </p:nvPr>
        </p:nvSpPr>
        <p:spPr>
          <a:xfrm>
            <a:off x="4118986" y="1473161"/>
            <a:ext cx="2361973" cy="1044575"/>
          </a:xfrm>
        </p:spPr>
        <p:txBody>
          <a:bodyPr vert="horz" lIns="0" tIns="0" rIns="0" bIns="0" rtlCol="0" anchor="t">
            <a:noAutofit/>
          </a:bodyPr>
          <a:lstStyle/>
          <a:p>
            <a:pPr>
              <a:lnSpc>
                <a:spcPct val="100000"/>
              </a:lnSpc>
            </a:pPr>
            <a:r>
              <a:rPr lang="de-DE" sz="4000">
                <a:solidFill>
                  <a:schemeClr val="accent5"/>
                </a:solidFill>
                <a:latin typeface="+mj-lt"/>
              </a:rPr>
              <a:t>Mouvement</a:t>
            </a:r>
            <a:endParaRPr lang="en-US">
              <a:solidFill>
                <a:schemeClr val="accent5"/>
              </a:solidFill>
            </a:endParaRPr>
          </a:p>
        </p:txBody>
      </p:sp>
      <p:sp>
        <p:nvSpPr>
          <p:cNvPr id="7" name="Ellipse 6">
            <a:extLst>
              <a:ext uri="{FF2B5EF4-FFF2-40B4-BE49-F238E27FC236}">
                <a16:creationId xmlns:a16="http://schemas.microsoft.com/office/drawing/2014/main" id="{14673E8B-EE41-4293-8524-297C29D13BBE}"/>
              </a:ext>
            </a:extLst>
          </p:cNvPr>
          <p:cNvSpPr/>
          <p:nvPr/>
        </p:nvSpPr>
        <p:spPr>
          <a:xfrm>
            <a:off x="3287714" y="1484313"/>
            <a:ext cx="583817" cy="583817"/>
          </a:xfrm>
          <a:prstGeom prst="ellipse">
            <a:avLst/>
          </a:prstGeom>
          <a:noFill/>
          <a:ln>
            <a:solidFill>
              <a:schemeClr val="accent3"/>
            </a:solidFill>
          </a:ln>
        </p:spPr>
        <p:style>
          <a:lnRef idx="2">
            <a:schemeClr val="dk1"/>
          </a:lnRef>
          <a:fillRef idx="1">
            <a:schemeClr val="lt1"/>
          </a:fillRef>
          <a:effectRef idx="0">
            <a:schemeClr val="dk1"/>
          </a:effectRef>
          <a:fontRef idx="minor">
            <a:schemeClr val="dk1"/>
          </a:fontRef>
        </p:style>
        <p:txBody>
          <a:bodyPr lIns="0" tIns="0" rIns="0" bIns="0" rtlCol="0" anchor="ctr"/>
          <a:lstStyle/>
          <a:p>
            <a:pPr algn="ctr">
              <a:lnSpc>
                <a:spcPts val="3400"/>
              </a:lnSpc>
            </a:pPr>
            <a:r>
              <a:rPr lang="de-DE" sz="3200">
                <a:solidFill>
                  <a:schemeClr val="accent5"/>
                </a:solidFill>
                <a:latin typeface="Century" panose="02040604050505020304" pitchFamily="18" charset="0"/>
              </a:rPr>
              <a:t>1</a:t>
            </a:r>
          </a:p>
        </p:txBody>
      </p:sp>
      <p:sp>
        <p:nvSpPr>
          <p:cNvPr id="8" name="Ellipse 7">
            <a:extLst>
              <a:ext uri="{FF2B5EF4-FFF2-40B4-BE49-F238E27FC236}">
                <a16:creationId xmlns:a16="http://schemas.microsoft.com/office/drawing/2014/main" id="{58A5B772-CCCE-47B8-A4A4-7ADA77D304B5}"/>
              </a:ext>
            </a:extLst>
          </p:cNvPr>
          <p:cNvSpPr/>
          <p:nvPr/>
        </p:nvSpPr>
        <p:spPr>
          <a:xfrm>
            <a:off x="6709312" y="1484312"/>
            <a:ext cx="583817" cy="583817"/>
          </a:xfrm>
          <a:prstGeom prst="ellipse">
            <a:avLst/>
          </a:prstGeom>
          <a:noFill/>
          <a:ln>
            <a:solidFill>
              <a:schemeClr val="accent3"/>
            </a:solidFill>
          </a:ln>
        </p:spPr>
        <p:style>
          <a:lnRef idx="2">
            <a:schemeClr val="dk1"/>
          </a:lnRef>
          <a:fillRef idx="1">
            <a:schemeClr val="lt1"/>
          </a:fillRef>
          <a:effectRef idx="0">
            <a:schemeClr val="dk1"/>
          </a:effectRef>
          <a:fontRef idx="minor">
            <a:schemeClr val="dk1"/>
          </a:fontRef>
        </p:style>
        <p:txBody>
          <a:bodyPr lIns="0" tIns="0" rIns="0" bIns="0" rtlCol="0" anchor="ctr"/>
          <a:lstStyle/>
          <a:p>
            <a:pPr algn="ctr">
              <a:lnSpc>
                <a:spcPts val="3400"/>
              </a:lnSpc>
            </a:pPr>
            <a:r>
              <a:rPr lang="de-DE" sz="3200">
                <a:solidFill>
                  <a:schemeClr val="accent5"/>
                </a:solidFill>
                <a:latin typeface="Century" panose="02040604050505020304" pitchFamily="18" charset="0"/>
              </a:rPr>
              <a:t>2</a:t>
            </a:r>
          </a:p>
        </p:txBody>
      </p:sp>
      <p:sp>
        <p:nvSpPr>
          <p:cNvPr id="11" name="Ellipse 10">
            <a:extLst>
              <a:ext uri="{FF2B5EF4-FFF2-40B4-BE49-F238E27FC236}">
                <a16:creationId xmlns:a16="http://schemas.microsoft.com/office/drawing/2014/main" id="{D6A3CC0A-C326-403F-B6E6-7104212B9CB1}"/>
              </a:ext>
            </a:extLst>
          </p:cNvPr>
          <p:cNvSpPr/>
          <p:nvPr/>
        </p:nvSpPr>
        <p:spPr>
          <a:xfrm>
            <a:off x="3287713" y="2726919"/>
            <a:ext cx="583817" cy="583817"/>
          </a:xfrm>
          <a:prstGeom prst="ellipse">
            <a:avLst/>
          </a:prstGeom>
          <a:noFill/>
          <a:ln>
            <a:solidFill>
              <a:schemeClr val="accent3"/>
            </a:solidFill>
          </a:ln>
        </p:spPr>
        <p:style>
          <a:lnRef idx="2">
            <a:schemeClr val="dk1"/>
          </a:lnRef>
          <a:fillRef idx="1">
            <a:schemeClr val="lt1"/>
          </a:fillRef>
          <a:effectRef idx="0">
            <a:schemeClr val="dk1"/>
          </a:effectRef>
          <a:fontRef idx="minor">
            <a:schemeClr val="dk1"/>
          </a:fontRef>
        </p:style>
        <p:txBody>
          <a:bodyPr lIns="0" tIns="0" rIns="0" bIns="0" rtlCol="0" anchor="ctr"/>
          <a:lstStyle/>
          <a:p>
            <a:pPr algn="ctr">
              <a:lnSpc>
                <a:spcPts val="3400"/>
              </a:lnSpc>
            </a:pPr>
            <a:r>
              <a:rPr lang="de-DE" sz="3200">
                <a:solidFill>
                  <a:schemeClr val="accent5"/>
                </a:solidFill>
                <a:latin typeface="Century" panose="02040604050505020304" pitchFamily="18" charset="0"/>
              </a:rPr>
              <a:t>3</a:t>
            </a:r>
          </a:p>
        </p:txBody>
      </p:sp>
      <p:sp>
        <p:nvSpPr>
          <p:cNvPr id="12" name="Ellipse 11">
            <a:extLst>
              <a:ext uri="{FF2B5EF4-FFF2-40B4-BE49-F238E27FC236}">
                <a16:creationId xmlns:a16="http://schemas.microsoft.com/office/drawing/2014/main" id="{11178631-4B62-4963-BD5F-1833CF2F8926}"/>
              </a:ext>
            </a:extLst>
          </p:cNvPr>
          <p:cNvSpPr/>
          <p:nvPr/>
        </p:nvSpPr>
        <p:spPr>
          <a:xfrm>
            <a:off x="6709311" y="2726918"/>
            <a:ext cx="583817" cy="583817"/>
          </a:xfrm>
          <a:prstGeom prst="ellipse">
            <a:avLst/>
          </a:prstGeom>
          <a:noFill/>
          <a:ln>
            <a:solidFill>
              <a:schemeClr val="accent3"/>
            </a:solidFill>
          </a:ln>
        </p:spPr>
        <p:style>
          <a:lnRef idx="2">
            <a:schemeClr val="dk1"/>
          </a:lnRef>
          <a:fillRef idx="1">
            <a:schemeClr val="lt1"/>
          </a:fillRef>
          <a:effectRef idx="0">
            <a:schemeClr val="dk1"/>
          </a:effectRef>
          <a:fontRef idx="minor">
            <a:schemeClr val="dk1"/>
          </a:fontRef>
        </p:style>
        <p:txBody>
          <a:bodyPr lIns="0" tIns="0" rIns="0" bIns="0" rtlCol="0" anchor="ctr"/>
          <a:lstStyle/>
          <a:p>
            <a:pPr algn="ctr">
              <a:lnSpc>
                <a:spcPts val="3400"/>
              </a:lnSpc>
            </a:pPr>
            <a:r>
              <a:rPr lang="de-DE" sz="3200">
                <a:solidFill>
                  <a:schemeClr val="accent5"/>
                </a:solidFill>
                <a:latin typeface="Century" panose="02040604050505020304" pitchFamily="18" charset="0"/>
              </a:rPr>
              <a:t>4</a:t>
            </a:r>
          </a:p>
        </p:txBody>
      </p:sp>
      <p:sp>
        <p:nvSpPr>
          <p:cNvPr id="16" name="Inhaltsplatzhalter 14">
            <a:extLst>
              <a:ext uri="{FF2B5EF4-FFF2-40B4-BE49-F238E27FC236}">
                <a16:creationId xmlns:a16="http://schemas.microsoft.com/office/drawing/2014/main" id="{F72EA46B-296E-4F7D-8984-9AE4379D75C9}"/>
              </a:ext>
            </a:extLst>
          </p:cNvPr>
          <p:cNvSpPr txBox="1">
            <a:spLocks/>
          </p:cNvSpPr>
          <p:nvPr/>
        </p:nvSpPr>
        <p:spPr>
          <a:xfrm>
            <a:off x="7540584" y="1473161"/>
            <a:ext cx="2361973" cy="992075"/>
          </a:xfrm>
          <a:prstGeom prst="rect">
            <a:avLst/>
          </a:prstGeom>
        </p:spPr>
        <p:txBody>
          <a:bodyPr vert="horz" lIns="0" tIns="0" rIns="0" bIns="0" rtlCol="0">
            <a:noAutofit/>
          </a:bodyPr>
          <a:lstStyle>
            <a:lvl1pPr marL="0" indent="0" algn="l" defTabSz="914400" rtl="0" eaLnBrk="1" latinLnBrk="0" hangingPunct="1">
              <a:lnSpc>
                <a:spcPts val="2700"/>
              </a:lnSpc>
              <a:spcBef>
                <a:spcPts val="0"/>
              </a:spcBef>
              <a:buFont typeface="Arial" panose="020B0604020202020204" pitchFamily="34" charset="0"/>
              <a:buNone/>
              <a:defRPr sz="2000" kern="1200">
                <a:solidFill>
                  <a:schemeClr val="tx2"/>
                </a:solidFill>
                <a:latin typeface="Century" panose="02040604050505020304" pitchFamily="18" charset="0"/>
                <a:ea typeface="+mn-ea"/>
                <a:cs typeface="+mn-cs"/>
              </a:defRPr>
            </a:lvl1pPr>
            <a:lvl2pPr marL="0" indent="0" algn="l" defTabSz="914400" rtl="0" eaLnBrk="1" latinLnBrk="0" hangingPunct="1">
              <a:lnSpc>
                <a:spcPts val="2700"/>
              </a:lnSpc>
              <a:spcBef>
                <a:spcPts val="0"/>
              </a:spcBef>
              <a:buFont typeface="Arial" panose="020B0604020202020204" pitchFamily="34" charset="0"/>
              <a:buNone/>
              <a:defRPr sz="2000" kern="1200">
                <a:solidFill>
                  <a:schemeClr val="tx2"/>
                </a:solidFill>
                <a:latin typeface="Century" panose="02040604050505020304" pitchFamily="18" charset="0"/>
                <a:ea typeface="+mn-ea"/>
                <a:cs typeface="+mn-cs"/>
              </a:defRPr>
            </a:lvl2pPr>
            <a:lvl3pPr marL="0" indent="0" algn="l" defTabSz="914400" rtl="0" eaLnBrk="1" latinLnBrk="0" hangingPunct="1">
              <a:lnSpc>
                <a:spcPts val="2700"/>
              </a:lnSpc>
              <a:spcBef>
                <a:spcPts val="0"/>
              </a:spcBef>
              <a:buFont typeface="Arial" panose="020B0604020202020204" pitchFamily="34" charset="0"/>
              <a:buNone/>
              <a:defRPr sz="2000" kern="1200">
                <a:solidFill>
                  <a:schemeClr val="tx2"/>
                </a:solidFill>
                <a:latin typeface="Century" panose="02040604050505020304" pitchFamily="18" charset="0"/>
                <a:ea typeface="+mn-ea"/>
                <a:cs typeface="+mn-cs"/>
              </a:defRPr>
            </a:lvl3pPr>
            <a:lvl4pPr marL="0" indent="0" algn="l" defTabSz="914400" rtl="0" eaLnBrk="1" latinLnBrk="0" hangingPunct="1">
              <a:lnSpc>
                <a:spcPts val="2700"/>
              </a:lnSpc>
              <a:spcBef>
                <a:spcPts val="0"/>
              </a:spcBef>
              <a:buFont typeface="Arial" panose="020B0604020202020204" pitchFamily="34" charset="0"/>
              <a:buNone/>
              <a:defRPr sz="2000" kern="1200">
                <a:solidFill>
                  <a:schemeClr val="tx2"/>
                </a:solidFill>
                <a:latin typeface="Century" panose="02040604050505020304" pitchFamily="18" charset="0"/>
                <a:ea typeface="+mn-ea"/>
                <a:cs typeface="+mn-cs"/>
              </a:defRPr>
            </a:lvl4pPr>
            <a:lvl5pPr marL="0" indent="0" algn="l" defTabSz="914400" rtl="0" eaLnBrk="1" latinLnBrk="0" hangingPunct="1">
              <a:lnSpc>
                <a:spcPts val="2700"/>
              </a:lnSpc>
              <a:spcBef>
                <a:spcPts val="0"/>
              </a:spcBef>
              <a:buFont typeface="Arial" panose="020B0604020202020204" pitchFamily="34" charset="0"/>
              <a:buNone/>
              <a:defRPr sz="2000" kern="1200">
                <a:solidFill>
                  <a:schemeClr val="tx2"/>
                </a:solidFill>
                <a:latin typeface="Century" panose="0204060405050502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de-DE" sz="4000">
                <a:solidFill>
                  <a:schemeClr val="accent5"/>
                </a:solidFill>
                <a:latin typeface="+mj-lt"/>
              </a:rPr>
              <a:t>Design</a:t>
            </a:r>
          </a:p>
        </p:txBody>
      </p:sp>
      <p:sp>
        <p:nvSpPr>
          <p:cNvPr id="19" name="Inhaltsplatzhalter 14">
            <a:extLst>
              <a:ext uri="{FF2B5EF4-FFF2-40B4-BE49-F238E27FC236}">
                <a16:creationId xmlns:a16="http://schemas.microsoft.com/office/drawing/2014/main" id="{3F1E27FF-08D0-4693-AF44-4D94D263260D}"/>
              </a:ext>
            </a:extLst>
          </p:cNvPr>
          <p:cNvSpPr txBox="1">
            <a:spLocks/>
          </p:cNvSpPr>
          <p:nvPr/>
        </p:nvSpPr>
        <p:spPr>
          <a:xfrm>
            <a:off x="7558160" y="2711727"/>
            <a:ext cx="2344397" cy="1235805"/>
          </a:xfrm>
          <a:prstGeom prst="rect">
            <a:avLst/>
          </a:prstGeom>
        </p:spPr>
        <p:txBody>
          <a:bodyPr vert="horz" lIns="0" tIns="0" rIns="0" bIns="0" rtlCol="0">
            <a:noAutofit/>
          </a:bodyPr>
          <a:lstStyle>
            <a:lvl1pPr marL="0" indent="0" algn="l" defTabSz="914400" rtl="0" eaLnBrk="1" latinLnBrk="0" hangingPunct="1">
              <a:lnSpc>
                <a:spcPts val="2700"/>
              </a:lnSpc>
              <a:spcBef>
                <a:spcPts val="0"/>
              </a:spcBef>
              <a:buFont typeface="Arial" panose="020B0604020202020204" pitchFamily="34" charset="0"/>
              <a:buNone/>
              <a:defRPr sz="2000" kern="1200">
                <a:solidFill>
                  <a:schemeClr val="tx2"/>
                </a:solidFill>
                <a:latin typeface="Century" panose="02040604050505020304" pitchFamily="18" charset="0"/>
                <a:ea typeface="+mn-ea"/>
                <a:cs typeface="+mn-cs"/>
              </a:defRPr>
            </a:lvl1pPr>
            <a:lvl2pPr marL="0" indent="0" algn="l" defTabSz="914400" rtl="0" eaLnBrk="1" latinLnBrk="0" hangingPunct="1">
              <a:lnSpc>
                <a:spcPts val="2700"/>
              </a:lnSpc>
              <a:spcBef>
                <a:spcPts val="0"/>
              </a:spcBef>
              <a:buFont typeface="Arial" panose="020B0604020202020204" pitchFamily="34" charset="0"/>
              <a:buNone/>
              <a:defRPr sz="2000" kern="1200">
                <a:solidFill>
                  <a:schemeClr val="tx2"/>
                </a:solidFill>
                <a:latin typeface="Century" panose="02040604050505020304" pitchFamily="18" charset="0"/>
                <a:ea typeface="+mn-ea"/>
                <a:cs typeface="+mn-cs"/>
              </a:defRPr>
            </a:lvl2pPr>
            <a:lvl3pPr marL="0" indent="0" algn="l" defTabSz="914400" rtl="0" eaLnBrk="1" latinLnBrk="0" hangingPunct="1">
              <a:lnSpc>
                <a:spcPts val="2700"/>
              </a:lnSpc>
              <a:spcBef>
                <a:spcPts val="0"/>
              </a:spcBef>
              <a:buFont typeface="Arial" panose="020B0604020202020204" pitchFamily="34" charset="0"/>
              <a:buNone/>
              <a:defRPr sz="2000" kern="1200">
                <a:solidFill>
                  <a:schemeClr val="tx2"/>
                </a:solidFill>
                <a:latin typeface="Century" panose="02040604050505020304" pitchFamily="18" charset="0"/>
                <a:ea typeface="+mn-ea"/>
                <a:cs typeface="+mn-cs"/>
              </a:defRPr>
            </a:lvl3pPr>
            <a:lvl4pPr marL="0" indent="0" algn="l" defTabSz="914400" rtl="0" eaLnBrk="1" latinLnBrk="0" hangingPunct="1">
              <a:lnSpc>
                <a:spcPts val="2700"/>
              </a:lnSpc>
              <a:spcBef>
                <a:spcPts val="0"/>
              </a:spcBef>
              <a:buFont typeface="Arial" panose="020B0604020202020204" pitchFamily="34" charset="0"/>
              <a:buNone/>
              <a:defRPr sz="2000" kern="1200">
                <a:solidFill>
                  <a:schemeClr val="tx2"/>
                </a:solidFill>
                <a:latin typeface="Century" panose="02040604050505020304" pitchFamily="18" charset="0"/>
                <a:ea typeface="+mn-ea"/>
                <a:cs typeface="+mn-cs"/>
              </a:defRPr>
            </a:lvl4pPr>
            <a:lvl5pPr marL="0" indent="0" algn="l" defTabSz="914400" rtl="0" eaLnBrk="1" latinLnBrk="0" hangingPunct="1">
              <a:lnSpc>
                <a:spcPts val="2700"/>
              </a:lnSpc>
              <a:spcBef>
                <a:spcPts val="0"/>
              </a:spcBef>
              <a:buFont typeface="Arial" panose="020B0604020202020204" pitchFamily="34" charset="0"/>
              <a:buNone/>
              <a:defRPr sz="2000" kern="1200">
                <a:solidFill>
                  <a:schemeClr val="tx2"/>
                </a:solidFill>
                <a:latin typeface="Century" panose="0204060405050502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de-DE" sz="4000">
                <a:solidFill>
                  <a:schemeClr val="accent5"/>
                </a:solidFill>
                <a:latin typeface="+mj-lt"/>
              </a:rPr>
              <a:t>Prix</a:t>
            </a:r>
          </a:p>
        </p:txBody>
      </p:sp>
      <p:sp>
        <p:nvSpPr>
          <p:cNvPr id="2" name="Datumsplatzhalter 1">
            <a:extLst>
              <a:ext uri="{FF2B5EF4-FFF2-40B4-BE49-F238E27FC236}">
                <a16:creationId xmlns:a16="http://schemas.microsoft.com/office/drawing/2014/main" id="{D53864B6-42BB-45E3-A964-D30D03500967}"/>
              </a:ext>
            </a:extLst>
          </p:cNvPr>
          <p:cNvSpPr>
            <a:spLocks noGrp="1"/>
          </p:cNvSpPr>
          <p:nvPr>
            <p:ph type="dt" sz="half" idx="10"/>
          </p:nvPr>
        </p:nvSpPr>
        <p:spPr/>
        <p:txBody>
          <a:bodyPr/>
          <a:lstStyle/>
          <a:p>
            <a:fld id="{EF588AA8-72E0-44F2-99F2-B93246065142}" type="datetime4">
              <a:rPr lang="en-US" smtClean="0"/>
              <a:pPr/>
              <a:t>January 17, 2020</a:t>
            </a:fld>
            <a:endParaRPr lang="de-DE"/>
          </a:p>
        </p:txBody>
      </p:sp>
      <p:sp>
        <p:nvSpPr>
          <p:cNvPr id="3" name="Foliennummernplatzhalter 2">
            <a:extLst>
              <a:ext uri="{FF2B5EF4-FFF2-40B4-BE49-F238E27FC236}">
                <a16:creationId xmlns:a16="http://schemas.microsoft.com/office/drawing/2014/main" id="{5E99C089-47D7-436E-A470-B8C39E38A282}"/>
              </a:ext>
            </a:extLst>
          </p:cNvPr>
          <p:cNvSpPr>
            <a:spLocks noGrp="1"/>
          </p:cNvSpPr>
          <p:nvPr>
            <p:ph type="sldNum" sz="quarter" idx="12"/>
          </p:nvPr>
        </p:nvSpPr>
        <p:spPr/>
        <p:txBody>
          <a:bodyPr/>
          <a:lstStyle/>
          <a:p>
            <a:r>
              <a:rPr lang="de-DE"/>
              <a:t>P. </a:t>
            </a:r>
            <a:fld id="{18B2D54D-6566-4D09-B275-35A554EDFFDA}" type="slidenum">
              <a:rPr smtClean="0"/>
              <a:pPr/>
              <a:t>13</a:t>
            </a:fld>
            <a:endParaRPr lang="de-DE"/>
          </a:p>
        </p:txBody>
      </p:sp>
      <p:sp>
        <p:nvSpPr>
          <p:cNvPr id="17" name="Inhaltsplatzhalter 14">
            <a:extLst>
              <a:ext uri="{FF2B5EF4-FFF2-40B4-BE49-F238E27FC236}">
                <a16:creationId xmlns:a16="http://schemas.microsoft.com/office/drawing/2014/main" id="{63AD7EE8-0BFC-D441-A432-5FBB376D61BB}"/>
              </a:ext>
            </a:extLst>
          </p:cNvPr>
          <p:cNvSpPr txBox="1">
            <a:spLocks/>
          </p:cNvSpPr>
          <p:nvPr/>
        </p:nvSpPr>
        <p:spPr>
          <a:xfrm>
            <a:off x="4118986" y="2711727"/>
            <a:ext cx="2361973" cy="1044575"/>
          </a:xfrm>
          <a:prstGeom prst="rect">
            <a:avLst/>
          </a:prstGeom>
        </p:spPr>
        <p:txBody>
          <a:bodyPr vert="horz" lIns="0" tIns="0" rIns="0" bIns="0" rtlCol="0" anchor="t">
            <a:noAutofit/>
          </a:bodyPr>
          <a:lstStyle>
            <a:lvl1pPr marL="0" indent="0" algn="l" defTabSz="914400" rtl="0" eaLnBrk="1" latinLnBrk="0" hangingPunct="1">
              <a:lnSpc>
                <a:spcPts val="2700"/>
              </a:lnSpc>
              <a:spcBef>
                <a:spcPts val="0"/>
              </a:spcBef>
              <a:buFont typeface="Arial" panose="020B0604020202020204" pitchFamily="34" charset="0"/>
              <a:buNone/>
              <a:defRPr sz="2000" kern="1200">
                <a:solidFill>
                  <a:schemeClr val="tx2"/>
                </a:solidFill>
                <a:latin typeface="Century" panose="02040604050505020304" pitchFamily="18" charset="0"/>
                <a:ea typeface="+mn-ea"/>
                <a:cs typeface="+mn-cs"/>
              </a:defRPr>
            </a:lvl1pPr>
            <a:lvl2pPr marL="0" indent="0" algn="l" defTabSz="914400" rtl="0" eaLnBrk="1" latinLnBrk="0" hangingPunct="1">
              <a:lnSpc>
                <a:spcPts val="2700"/>
              </a:lnSpc>
              <a:spcBef>
                <a:spcPts val="0"/>
              </a:spcBef>
              <a:buFont typeface="Arial" panose="020B0604020202020204" pitchFamily="34" charset="0"/>
              <a:buNone/>
              <a:defRPr sz="2000" kern="1200">
                <a:solidFill>
                  <a:schemeClr val="tx2"/>
                </a:solidFill>
                <a:latin typeface="Century" panose="02040604050505020304" pitchFamily="18" charset="0"/>
                <a:ea typeface="+mn-ea"/>
                <a:cs typeface="+mn-cs"/>
              </a:defRPr>
            </a:lvl2pPr>
            <a:lvl3pPr marL="0" indent="0" algn="l" defTabSz="914400" rtl="0" eaLnBrk="1" latinLnBrk="0" hangingPunct="1">
              <a:lnSpc>
                <a:spcPts val="2700"/>
              </a:lnSpc>
              <a:spcBef>
                <a:spcPts val="0"/>
              </a:spcBef>
              <a:buFont typeface="Arial" panose="020B0604020202020204" pitchFamily="34" charset="0"/>
              <a:buNone/>
              <a:defRPr sz="2000" kern="1200">
                <a:solidFill>
                  <a:schemeClr val="tx2"/>
                </a:solidFill>
                <a:latin typeface="Century" panose="02040604050505020304" pitchFamily="18" charset="0"/>
                <a:ea typeface="+mn-ea"/>
                <a:cs typeface="+mn-cs"/>
              </a:defRPr>
            </a:lvl3pPr>
            <a:lvl4pPr marL="0" indent="0" algn="l" defTabSz="914400" rtl="0" eaLnBrk="1" latinLnBrk="0" hangingPunct="1">
              <a:lnSpc>
                <a:spcPts val="2700"/>
              </a:lnSpc>
              <a:spcBef>
                <a:spcPts val="0"/>
              </a:spcBef>
              <a:buFont typeface="Arial" panose="020B0604020202020204" pitchFamily="34" charset="0"/>
              <a:buNone/>
              <a:defRPr sz="2000" kern="1200">
                <a:solidFill>
                  <a:schemeClr val="tx2"/>
                </a:solidFill>
                <a:latin typeface="Century" panose="02040604050505020304" pitchFamily="18" charset="0"/>
                <a:ea typeface="+mn-ea"/>
                <a:cs typeface="+mn-cs"/>
              </a:defRPr>
            </a:lvl4pPr>
            <a:lvl5pPr marL="0" indent="0" algn="l" defTabSz="914400" rtl="0" eaLnBrk="1" latinLnBrk="0" hangingPunct="1">
              <a:lnSpc>
                <a:spcPts val="2700"/>
              </a:lnSpc>
              <a:spcBef>
                <a:spcPts val="0"/>
              </a:spcBef>
              <a:buFont typeface="Arial" panose="020B0604020202020204" pitchFamily="34" charset="0"/>
              <a:buNone/>
              <a:defRPr sz="2000" kern="1200">
                <a:solidFill>
                  <a:schemeClr val="tx2"/>
                </a:solidFill>
                <a:latin typeface="Century" panose="0204060405050502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de-DE" sz="4000">
                <a:solidFill>
                  <a:schemeClr val="accent5"/>
                </a:solidFill>
                <a:latin typeface="+mj-lt"/>
              </a:rPr>
              <a:t>Ergonomie</a:t>
            </a:r>
          </a:p>
        </p:txBody>
      </p:sp>
    </p:spTree>
    <p:extLst>
      <p:ext uri="{BB962C8B-B14F-4D97-AF65-F5344CB8AC3E}">
        <p14:creationId xmlns:p14="http://schemas.microsoft.com/office/powerpoint/2010/main" val="2581448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7" grpId="0" animBg="1"/>
      <p:bldP spid="8" grpId="0" animBg="1"/>
      <p:bldP spid="11" grpId="0" animBg="1"/>
      <p:bldP spid="12" grpId="0" animBg="1"/>
      <p:bldP spid="16" grpId="0"/>
      <p:bldP spid="19"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8" name="Rechteck 167">
            <a:extLst>
              <a:ext uri="{FF2B5EF4-FFF2-40B4-BE49-F238E27FC236}">
                <a16:creationId xmlns:a16="http://schemas.microsoft.com/office/drawing/2014/main" id="{891C0587-CACD-2C41-904D-35FB1E32508F}"/>
              </a:ext>
            </a:extLst>
          </p:cNvPr>
          <p:cNvSpPr/>
          <p:nvPr/>
        </p:nvSpPr>
        <p:spPr>
          <a:xfrm>
            <a:off x="2069867" y="3300460"/>
            <a:ext cx="2438738" cy="90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pic>
        <p:nvPicPr>
          <p:cNvPr id="137" name="Grafik 136">
            <a:extLst>
              <a:ext uri="{FF2B5EF4-FFF2-40B4-BE49-F238E27FC236}">
                <a16:creationId xmlns:a16="http://schemas.microsoft.com/office/drawing/2014/main" id="{8C7C8B31-F926-C047-BFBD-7D03357C7E3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74551" y="-2566317"/>
            <a:ext cx="1292407" cy="1857351"/>
          </a:xfrm>
          <a:prstGeom prst="rect">
            <a:avLst/>
          </a:prstGeom>
        </p:spPr>
      </p:pic>
      <p:sp>
        <p:nvSpPr>
          <p:cNvPr id="7" name="Titel 6">
            <a:extLst>
              <a:ext uri="{FF2B5EF4-FFF2-40B4-BE49-F238E27FC236}">
                <a16:creationId xmlns:a16="http://schemas.microsoft.com/office/drawing/2014/main" id="{F1335D99-D2D0-D048-B359-1CCA77A778F1}"/>
              </a:ext>
            </a:extLst>
          </p:cNvPr>
          <p:cNvSpPr>
            <a:spLocks noGrp="1"/>
          </p:cNvSpPr>
          <p:nvPr>
            <p:ph type="title"/>
          </p:nvPr>
        </p:nvSpPr>
        <p:spPr>
          <a:xfrm>
            <a:off x="371475" y="1484313"/>
            <a:ext cx="8168226" cy="900731"/>
          </a:xfrm>
        </p:spPr>
        <p:txBody>
          <a:bodyPr/>
          <a:lstStyle/>
          <a:p>
            <a:pPr>
              <a:lnSpc>
                <a:spcPts val="3200"/>
              </a:lnSpc>
            </a:pPr>
            <a:r>
              <a:rPr lang="de-DE" err="1">
                <a:solidFill>
                  <a:schemeClr val="tx1"/>
                </a:solidFill>
              </a:rPr>
              <a:t>Durée</a:t>
            </a:r>
            <a:r>
              <a:rPr lang="de-DE">
                <a:solidFill>
                  <a:schemeClr val="tx1"/>
                </a:solidFill>
              </a:rPr>
              <a:t> </a:t>
            </a:r>
            <a:r>
              <a:rPr lang="fr-FR"/>
              <a:t>d’</a:t>
            </a:r>
            <a:r>
              <a:rPr lang="de-DE" err="1">
                <a:solidFill>
                  <a:schemeClr val="tx1"/>
                </a:solidFill>
              </a:rPr>
              <a:t>assise</a:t>
            </a:r>
            <a:endParaRPr lang="de-DE">
              <a:solidFill>
                <a:schemeClr val="tx1"/>
              </a:solidFill>
            </a:endParaRPr>
          </a:p>
        </p:txBody>
      </p:sp>
      <p:sp>
        <p:nvSpPr>
          <p:cNvPr id="5" name="Fußzeilenplatzhalter 4">
            <a:extLst>
              <a:ext uri="{FF2B5EF4-FFF2-40B4-BE49-F238E27FC236}">
                <a16:creationId xmlns:a16="http://schemas.microsoft.com/office/drawing/2014/main" id="{EC8967BD-1EB0-124E-8B8B-D3E58607C7F9}"/>
              </a:ext>
            </a:extLst>
          </p:cNvPr>
          <p:cNvSpPr>
            <a:spLocks noGrp="1"/>
          </p:cNvSpPr>
          <p:nvPr>
            <p:ph type="ftr" sz="quarter" idx="11"/>
          </p:nvPr>
        </p:nvSpPr>
        <p:spPr/>
        <p:txBody>
          <a:bodyPr/>
          <a:lstStyle/>
          <a:p>
            <a:r>
              <a:rPr lang="en-US"/>
              <a:t>Seating Leadership 2020</a:t>
            </a:r>
            <a:endParaRPr lang="de-DE"/>
          </a:p>
        </p:txBody>
      </p:sp>
      <p:sp>
        <p:nvSpPr>
          <p:cNvPr id="6" name="Foliennummernplatzhalter 5">
            <a:extLst>
              <a:ext uri="{FF2B5EF4-FFF2-40B4-BE49-F238E27FC236}">
                <a16:creationId xmlns:a16="http://schemas.microsoft.com/office/drawing/2014/main" id="{8586F9EE-9E8C-8143-9A19-0598DACE12E3}"/>
              </a:ext>
            </a:extLst>
          </p:cNvPr>
          <p:cNvSpPr>
            <a:spLocks noGrp="1"/>
          </p:cNvSpPr>
          <p:nvPr>
            <p:ph type="sldNum" sz="quarter" idx="12"/>
          </p:nvPr>
        </p:nvSpPr>
        <p:spPr/>
        <p:txBody>
          <a:bodyPr/>
          <a:lstStyle/>
          <a:p>
            <a:r>
              <a:rPr lang="de-DE"/>
              <a:t> P.</a:t>
            </a:r>
            <a:fld id="{18B2D54D-6566-4D09-B275-35A554EDFFDA}" type="slidenum">
              <a:rPr smtClean="0"/>
              <a:pPr/>
              <a:t>14</a:t>
            </a:fld>
            <a:endParaRPr lang="de-DE"/>
          </a:p>
        </p:txBody>
      </p:sp>
      <p:sp>
        <p:nvSpPr>
          <p:cNvPr id="83" name="Rechteck 82">
            <a:extLst>
              <a:ext uri="{FF2B5EF4-FFF2-40B4-BE49-F238E27FC236}">
                <a16:creationId xmlns:a16="http://schemas.microsoft.com/office/drawing/2014/main" id="{D6C30DB8-15EC-6342-8AA5-F330D4C8C025}"/>
              </a:ext>
            </a:extLst>
          </p:cNvPr>
          <p:cNvSpPr/>
          <p:nvPr/>
        </p:nvSpPr>
        <p:spPr>
          <a:xfrm>
            <a:off x="2069867" y="2400460"/>
            <a:ext cx="1219365" cy="90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pic>
        <p:nvPicPr>
          <p:cNvPr id="121" name="Grafik 120">
            <a:extLst>
              <a:ext uri="{FF2B5EF4-FFF2-40B4-BE49-F238E27FC236}">
                <a16:creationId xmlns:a16="http://schemas.microsoft.com/office/drawing/2014/main" id="{C225996B-BC45-0547-99E4-75A4DA0A738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714341" y="-2250096"/>
            <a:ext cx="1316570" cy="1405244"/>
          </a:xfrm>
          <a:prstGeom prst="rect">
            <a:avLst/>
          </a:prstGeom>
        </p:spPr>
      </p:pic>
      <p:pic>
        <p:nvPicPr>
          <p:cNvPr id="125" name="Grafik 124">
            <a:extLst>
              <a:ext uri="{FF2B5EF4-FFF2-40B4-BE49-F238E27FC236}">
                <a16:creationId xmlns:a16="http://schemas.microsoft.com/office/drawing/2014/main" id="{94AC2E9D-F8D1-6A46-89B1-22154BAB1F8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016778" y="-2404419"/>
            <a:ext cx="1263994" cy="1713890"/>
          </a:xfrm>
          <a:prstGeom prst="rect">
            <a:avLst/>
          </a:prstGeom>
        </p:spPr>
      </p:pic>
      <p:pic>
        <p:nvPicPr>
          <p:cNvPr id="139" name="Grafik 138">
            <a:extLst>
              <a:ext uri="{FF2B5EF4-FFF2-40B4-BE49-F238E27FC236}">
                <a16:creationId xmlns:a16="http://schemas.microsoft.com/office/drawing/2014/main" id="{62032E53-3494-8D42-BC49-8ACD91E46E8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75499" y="-2404419"/>
            <a:ext cx="1036564" cy="1554846"/>
          </a:xfrm>
          <a:prstGeom prst="rect">
            <a:avLst/>
          </a:prstGeom>
        </p:spPr>
      </p:pic>
      <p:sp>
        <p:nvSpPr>
          <p:cNvPr id="158" name="Rechteck 157">
            <a:extLst>
              <a:ext uri="{FF2B5EF4-FFF2-40B4-BE49-F238E27FC236}">
                <a16:creationId xmlns:a16="http://schemas.microsoft.com/office/drawing/2014/main" id="{2021B6FF-C9C0-514A-9E20-90F15AFE7040}"/>
              </a:ext>
            </a:extLst>
          </p:cNvPr>
          <p:cNvSpPr/>
          <p:nvPr/>
        </p:nvSpPr>
        <p:spPr>
          <a:xfrm>
            <a:off x="2065968" y="3290170"/>
            <a:ext cx="2442637" cy="538609"/>
          </a:xfrm>
          <a:prstGeom prst="rect">
            <a:avLst/>
          </a:prstGeom>
        </p:spPr>
        <p:txBody>
          <a:bodyPr wrap="square" anchor="t">
            <a:spAutoFit/>
          </a:bodyPr>
          <a:lstStyle/>
          <a:p>
            <a:r>
              <a:rPr lang="de-DE" sz="2900" err="1">
                <a:solidFill>
                  <a:schemeClr val="bg1"/>
                </a:solidFill>
                <a:latin typeface="+mj-lt"/>
              </a:rPr>
              <a:t>Visiteur</a:t>
            </a:r>
            <a:endParaRPr lang="de-DE" sz="2900">
              <a:solidFill>
                <a:schemeClr val="bg1"/>
              </a:solidFill>
              <a:latin typeface="+mj-lt"/>
            </a:endParaRPr>
          </a:p>
        </p:txBody>
      </p:sp>
      <p:sp>
        <p:nvSpPr>
          <p:cNvPr id="167" name="Rechteck 166">
            <a:extLst>
              <a:ext uri="{FF2B5EF4-FFF2-40B4-BE49-F238E27FC236}">
                <a16:creationId xmlns:a16="http://schemas.microsoft.com/office/drawing/2014/main" id="{A8A3F2D5-ED66-AA41-8DB0-15D623A4C9C9}"/>
              </a:ext>
            </a:extLst>
          </p:cNvPr>
          <p:cNvSpPr/>
          <p:nvPr/>
        </p:nvSpPr>
        <p:spPr>
          <a:xfrm>
            <a:off x="2069867" y="2417240"/>
            <a:ext cx="1219365" cy="538609"/>
          </a:xfrm>
          <a:prstGeom prst="rect">
            <a:avLst/>
          </a:prstGeom>
        </p:spPr>
        <p:txBody>
          <a:bodyPr wrap="square" anchor="t">
            <a:spAutoFit/>
          </a:bodyPr>
          <a:lstStyle/>
          <a:p>
            <a:r>
              <a:rPr lang="de-DE" sz="2900">
                <a:solidFill>
                  <a:schemeClr val="bg1"/>
                </a:solidFill>
                <a:latin typeface="+mj-lt"/>
              </a:rPr>
              <a:t>Lounge</a:t>
            </a:r>
          </a:p>
        </p:txBody>
      </p:sp>
      <p:sp>
        <p:nvSpPr>
          <p:cNvPr id="169" name="Rechteck 168">
            <a:extLst>
              <a:ext uri="{FF2B5EF4-FFF2-40B4-BE49-F238E27FC236}">
                <a16:creationId xmlns:a16="http://schemas.microsoft.com/office/drawing/2014/main" id="{DAD92128-6CED-2746-99BE-C4DDF1B9F4E3}"/>
              </a:ext>
            </a:extLst>
          </p:cNvPr>
          <p:cNvSpPr/>
          <p:nvPr/>
        </p:nvSpPr>
        <p:spPr>
          <a:xfrm>
            <a:off x="3288061" y="4191195"/>
            <a:ext cx="3659282" cy="90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59" name="Rechteck 158">
            <a:extLst>
              <a:ext uri="{FF2B5EF4-FFF2-40B4-BE49-F238E27FC236}">
                <a16:creationId xmlns:a16="http://schemas.microsoft.com/office/drawing/2014/main" id="{5513A49B-1E55-F640-B6D8-34A7FF1A9B94}"/>
              </a:ext>
            </a:extLst>
          </p:cNvPr>
          <p:cNvSpPr/>
          <p:nvPr/>
        </p:nvSpPr>
        <p:spPr>
          <a:xfrm>
            <a:off x="3287713" y="4199068"/>
            <a:ext cx="3659629" cy="538609"/>
          </a:xfrm>
          <a:prstGeom prst="rect">
            <a:avLst/>
          </a:prstGeom>
        </p:spPr>
        <p:txBody>
          <a:bodyPr wrap="square" anchor="t">
            <a:spAutoFit/>
          </a:bodyPr>
          <a:lstStyle/>
          <a:p>
            <a:r>
              <a:rPr lang="de-DE" sz="2900">
                <a:solidFill>
                  <a:schemeClr val="bg1"/>
                </a:solidFill>
                <a:latin typeface="+mj-lt"/>
              </a:rPr>
              <a:t>Réunion/Conférence</a:t>
            </a:r>
          </a:p>
        </p:txBody>
      </p:sp>
      <p:sp>
        <p:nvSpPr>
          <p:cNvPr id="170" name="Rechteck 169">
            <a:extLst>
              <a:ext uri="{FF2B5EF4-FFF2-40B4-BE49-F238E27FC236}">
                <a16:creationId xmlns:a16="http://schemas.microsoft.com/office/drawing/2014/main" id="{EBEA80F7-6CD9-BE4C-87D1-7D4440265D91}"/>
              </a:ext>
            </a:extLst>
          </p:cNvPr>
          <p:cNvSpPr/>
          <p:nvPr/>
        </p:nvSpPr>
        <p:spPr>
          <a:xfrm>
            <a:off x="4508605" y="5090451"/>
            <a:ext cx="4877476" cy="90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60" name="Rechteck 159">
            <a:extLst>
              <a:ext uri="{FF2B5EF4-FFF2-40B4-BE49-F238E27FC236}">
                <a16:creationId xmlns:a16="http://schemas.microsoft.com/office/drawing/2014/main" id="{354BF4A5-0456-6F4A-ADE8-2E37C435CD84}"/>
              </a:ext>
            </a:extLst>
          </p:cNvPr>
          <p:cNvSpPr/>
          <p:nvPr/>
        </p:nvSpPr>
        <p:spPr>
          <a:xfrm>
            <a:off x="4504706" y="5099132"/>
            <a:ext cx="4881375" cy="538609"/>
          </a:xfrm>
          <a:prstGeom prst="rect">
            <a:avLst/>
          </a:prstGeom>
        </p:spPr>
        <p:txBody>
          <a:bodyPr wrap="square" anchor="t">
            <a:spAutoFit/>
          </a:bodyPr>
          <a:lstStyle/>
          <a:p>
            <a:r>
              <a:rPr lang="de-DE" sz="2900" err="1">
                <a:solidFill>
                  <a:schemeClr val="bg1"/>
                </a:solidFill>
                <a:latin typeface="+mj-lt"/>
              </a:rPr>
              <a:t>Active</a:t>
            </a:r>
            <a:r>
              <a:rPr lang="de-DE" sz="2900">
                <a:solidFill>
                  <a:schemeClr val="bg1"/>
                </a:solidFill>
                <a:latin typeface="+mj-lt"/>
              </a:rPr>
              <a:t> </a:t>
            </a:r>
            <a:r>
              <a:rPr lang="de-DE" sz="2900" err="1">
                <a:solidFill>
                  <a:schemeClr val="bg1"/>
                </a:solidFill>
                <a:latin typeface="+mj-lt"/>
              </a:rPr>
              <a:t>Seating</a:t>
            </a:r>
            <a:endParaRPr lang="de-DE" sz="2900">
              <a:solidFill>
                <a:schemeClr val="bg1"/>
              </a:solidFill>
              <a:latin typeface="+mj-lt"/>
            </a:endParaRPr>
          </a:p>
        </p:txBody>
      </p:sp>
      <p:sp>
        <p:nvSpPr>
          <p:cNvPr id="171" name="Rechteck 170">
            <a:hlinkClick r:id="rId7" action="ppaction://hlinksldjump"/>
            <a:extLst>
              <a:ext uri="{FF2B5EF4-FFF2-40B4-BE49-F238E27FC236}">
                <a16:creationId xmlns:a16="http://schemas.microsoft.com/office/drawing/2014/main" id="{48BC5164-3680-2B4F-9849-320257C82471}"/>
              </a:ext>
            </a:extLst>
          </p:cNvPr>
          <p:cNvSpPr/>
          <p:nvPr/>
        </p:nvSpPr>
        <p:spPr>
          <a:xfrm>
            <a:off x="6947341" y="5977124"/>
            <a:ext cx="5244659" cy="90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61" name="Rechteck 160">
            <a:extLst>
              <a:ext uri="{FF2B5EF4-FFF2-40B4-BE49-F238E27FC236}">
                <a16:creationId xmlns:a16="http://schemas.microsoft.com/office/drawing/2014/main" id="{13BE0B51-8843-1A4E-9751-CBA423F54EDC}"/>
              </a:ext>
            </a:extLst>
          </p:cNvPr>
          <p:cNvSpPr/>
          <p:nvPr/>
        </p:nvSpPr>
        <p:spPr>
          <a:xfrm>
            <a:off x="6943444" y="5985805"/>
            <a:ext cx="4881373" cy="538609"/>
          </a:xfrm>
          <a:prstGeom prst="rect">
            <a:avLst/>
          </a:prstGeom>
        </p:spPr>
        <p:txBody>
          <a:bodyPr wrap="square" anchor="t">
            <a:spAutoFit/>
          </a:bodyPr>
          <a:lstStyle/>
          <a:p>
            <a:r>
              <a:rPr lang="de-DE" sz="2900" err="1">
                <a:solidFill>
                  <a:schemeClr val="bg1"/>
                </a:solidFill>
                <a:latin typeface="+mj-lt"/>
              </a:rPr>
              <a:t>Siège</a:t>
            </a:r>
            <a:r>
              <a:rPr lang="de-DE" sz="2900">
                <a:solidFill>
                  <a:schemeClr val="bg1"/>
                </a:solidFill>
                <a:latin typeface="+mj-lt"/>
              </a:rPr>
              <a:t> de </a:t>
            </a:r>
            <a:r>
              <a:rPr lang="de-DE" sz="2900" err="1">
                <a:solidFill>
                  <a:schemeClr val="bg1"/>
                </a:solidFill>
                <a:latin typeface="+mj-lt"/>
              </a:rPr>
              <a:t>Travail</a:t>
            </a:r>
            <a:endParaRPr lang="de-DE" sz="2900">
              <a:solidFill>
                <a:schemeClr val="bg1"/>
              </a:solidFill>
              <a:latin typeface="+mj-lt"/>
            </a:endParaRPr>
          </a:p>
        </p:txBody>
      </p:sp>
      <p:sp>
        <p:nvSpPr>
          <p:cNvPr id="147" name="Textfeld 146">
            <a:extLst>
              <a:ext uri="{FF2B5EF4-FFF2-40B4-BE49-F238E27FC236}">
                <a16:creationId xmlns:a16="http://schemas.microsoft.com/office/drawing/2014/main" id="{10A1B717-E865-004B-B02D-E24AA7C4D143}"/>
              </a:ext>
            </a:extLst>
          </p:cNvPr>
          <p:cNvSpPr txBox="1"/>
          <p:nvPr/>
        </p:nvSpPr>
        <p:spPr>
          <a:xfrm>
            <a:off x="4257755" y="1960817"/>
            <a:ext cx="480454" cy="338554"/>
          </a:xfrm>
          <a:prstGeom prst="rect">
            <a:avLst/>
          </a:prstGeom>
          <a:noFill/>
        </p:spPr>
        <p:txBody>
          <a:bodyPr wrap="square" rtlCol="0">
            <a:spAutoFit/>
          </a:bodyPr>
          <a:lstStyle/>
          <a:p>
            <a:pPr algn="ctr"/>
            <a:r>
              <a:rPr lang="en-US" sz="1600">
                <a:latin typeface="+mj-lt"/>
              </a:rPr>
              <a:t>2h</a:t>
            </a:r>
            <a:endParaRPr lang="de-DE" sz="1600">
              <a:latin typeface="+mj-lt"/>
            </a:endParaRPr>
          </a:p>
        </p:txBody>
      </p:sp>
      <p:sp>
        <p:nvSpPr>
          <p:cNvPr id="152" name="Textfeld 151">
            <a:extLst>
              <a:ext uri="{FF2B5EF4-FFF2-40B4-BE49-F238E27FC236}">
                <a16:creationId xmlns:a16="http://schemas.microsoft.com/office/drawing/2014/main" id="{9A6ED5AF-8329-5248-86A6-587E7C41D8B3}"/>
              </a:ext>
            </a:extLst>
          </p:cNvPr>
          <p:cNvSpPr txBox="1"/>
          <p:nvPr/>
        </p:nvSpPr>
        <p:spPr>
          <a:xfrm>
            <a:off x="6703217" y="1960817"/>
            <a:ext cx="480454" cy="338554"/>
          </a:xfrm>
          <a:prstGeom prst="rect">
            <a:avLst/>
          </a:prstGeom>
          <a:noFill/>
        </p:spPr>
        <p:txBody>
          <a:bodyPr wrap="square" rtlCol="0">
            <a:spAutoFit/>
          </a:bodyPr>
          <a:lstStyle/>
          <a:p>
            <a:pPr algn="ctr"/>
            <a:r>
              <a:rPr lang="en-US" sz="1600">
                <a:latin typeface="+mj-lt"/>
              </a:rPr>
              <a:t>4h</a:t>
            </a:r>
            <a:endParaRPr lang="de-DE" sz="1600">
              <a:latin typeface="+mj-lt"/>
            </a:endParaRPr>
          </a:p>
        </p:txBody>
      </p:sp>
      <p:sp>
        <p:nvSpPr>
          <p:cNvPr id="153" name="Textfeld 152">
            <a:extLst>
              <a:ext uri="{FF2B5EF4-FFF2-40B4-BE49-F238E27FC236}">
                <a16:creationId xmlns:a16="http://schemas.microsoft.com/office/drawing/2014/main" id="{C6060502-605D-8E4E-9269-AEC6E6747801}"/>
              </a:ext>
            </a:extLst>
          </p:cNvPr>
          <p:cNvSpPr txBox="1"/>
          <p:nvPr/>
        </p:nvSpPr>
        <p:spPr>
          <a:xfrm>
            <a:off x="9137586" y="1960817"/>
            <a:ext cx="480454" cy="338554"/>
          </a:xfrm>
          <a:prstGeom prst="rect">
            <a:avLst/>
          </a:prstGeom>
          <a:noFill/>
        </p:spPr>
        <p:txBody>
          <a:bodyPr wrap="square" rtlCol="0">
            <a:spAutoFit/>
          </a:bodyPr>
          <a:lstStyle/>
          <a:p>
            <a:pPr algn="ctr"/>
            <a:r>
              <a:rPr lang="en-US" sz="1600">
                <a:latin typeface="+mj-lt"/>
              </a:rPr>
              <a:t>6h</a:t>
            </a:r>
            <a:endParaRPr lang="de-DE" sz="1600">
              <a:latin typeface="+mj-lt"/>
            </a:endParaRPr>
          </a:p>
        </p:txBody>
      </p:sp>
      <p:sp>
        <p:nvSpPr>
          <p:cNvPr id="154" name="Textfeld 153">
            <a:extLst>
              <a:ext uri="{FF2B5EF4-FFF2-40B4-BE49-F238E27FC236}">
                <a16:creationId xmlns:a16="http://schemas.microsoft.com/office/drawing/2014/main" id="{150D1ED1-E78F-824D-9FB9-A63422AAAAEB}"/>
              </a:ext>
            </a:extLst>
          </p:cNvPr>
          <p:cNvSpPr txBox="1"/>
          <p:nvPr/>
        </p:nvSpPr>
        <p:spPr>
          <a:xfrm>
            <a:off x="11576326" y="1960817"/>
            <a:ext cx="480454" cy="338554"/>
          </a:xfrm>
          <a:prstGeom prst="rect">
            <a:avLst/>
          </a:prstGeom>
          <a:noFill/>
        </p:spPr>
        <p:txBody>
          <a:bodyPr wrap="square" rtlCol="0">
            <a:spAutoFit/>
          </a:bodyPr>
          <a:lstStyle/>
          <a:p>
            <a:pPr algn="ctr"/>
            <a:r>
              <a:rPr lang="en-US" sz="1600">
                <a:latin typeface="+mj-lt"/>
              </a:rPr>
              <a:t>8h</a:t>
            </a:r>
            <a:endParaRPr lang="de-DE" sz="1600">
              <a:latin typeface="+mj-lt"/>
            </a:endParaRPr>
          </a:p>
        </p:txBody>
      </p:sp>
      <p:grpSp>
        <p:nvGrpSpPr>
          <p:cNvPr id="30" name="Gruppieren 29">
            <a:extLst>
              <a:ext uri="{FF2B5EF4-FFF2-40B4-BE49-F238E27FC236}">
                <a16:creationId xmlns:a16="http://schemas.microsoft.com/office/drawing/2014/main" id="{DD650E8B-A2C0-9F4A-B32F-74A042E362F2}"/>
              </a:ext>
            </a:extLst>
          </p:cNvPr>
          <p:cNvGrpSpPr/>
          <p:nvPr/>
        </p:nvGrpSpPr>
        <p:grpSpPr>
          <a:xfrm>
            <a:off x="2065968" y="2290483"/>
            <a:ext cx="12193695" cy="108000"/>
            <a:chOff x="0" y="2722232"/>
            <a:chExt cx="12193695" cy="180000"/>
          </a:xfrm>
        </p:grpSpPr>
        <p:grpSp>
          <p:nvGrpSpPr>
            <p:cNvPr id="29" name="Gruppieren 28">
              <a:extLst>
                <a:ext uri="{FF2B5EF4-FFF2-40B4-BE49-F238E27FC236}">
                  <a16:creationId xmlns:a16="http://schemas.microsoft.com/office/drawing/2014/main" id="{F250E6C6-F3F3-084A-87C7-FA241722379F}"/>
                </a:ext>
              </a:extLst>
            </p:cNvPr>
            <p:cNvGrpSpPr/>
            <p:nvPr/>
          </p:nvGrpSpPr>
          <p:grpSpPr>
            <a:xfrm>
              <a:off x="0" y="2722232"/>
              <a:ext cx="12193695" cy="180000"/>
              <a:chOff x="0" y="2713921"/>
              <a:chExt cx="12193695" cy="179629"/>
            </a:xfrm>
          </p:grpSpPr>
          <p:cxnSp>
            <p:nvCxnSpPr>
              <p:cNvPr id="144" name="Gerade Verbindung 143">
                <a:extLst>
                  <a:ext uri="{FF2B5EF4-FFF2-40B4-BE49-F238E27FC236}">
                    <a16:creationId xmlns:a16="http://schemas.microsoft.com/office/drawing/2014/main" id="{56012031-4252-5D44-826F-30E6CFE95D80}"/>
                  </a:ext>
                </a:extLst>
              </p:cNvPr>
              <p:cNvCxnSpPr/>
              <p:nvPr/>
            </p:nvCxnSpPr>
            <p:spPr>
              <a:xfrm>
                <a:off x="2438738"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Gerade Verbindung 144">
                <a:extLst>
                  <a:ext uri="{FF2B5EF4-FFF2-40B4-BE49-F238E27FC236}">
                    <a16:creationId xmlns:a16="http://schemas.microsoft.com/office/drawing/2014/main" id="{EAC1BBAD-1F10-D84C-995C-0086664E5835}"/>
                  </a:ext>
                </a:extLst>
              </p:cNvPr>
              <p:cNvCxnSpPr/>
              <p:nvPr/>
            </p:nvCxnSpPr>
            <p:spPr>
              <a:xfrm>
                <a:off x="0"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Gerade Verbindung 147">
                <a:extLst>
                  <a:ext uri="{FF2B5EF4-FFF2-40B4-BE49-F238E27FC236}">
                    <a16:creationId xmlns:a16="http://schemas.microsoft.com/office/drawing/2014/main" id="{9F647540-DEFE-A442-92A4-A2842ADB7701}"/>
                  </a:ext>
                </a:extLst>
              </p:cNvPr>
              <p:cNvCxnSpPr/>
              <p:nvPr/>
            </p:nvCxnSpPr>
            <p:spPr>
              <a:xfrm>
                <a:off x="12193695"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Gerade Verbindung 148">
                <a:extLst>
                  <a:ext uri="{FF2B5EF4-FFF2-40B4-BE49-F238E27FC236}">
                    <a16:creationId xmlns:a16="http://schemas.microsoft.com/office/drawing/2014/main" id="{F20332B8-EC0D-A541-86AB-7AF3AB89FBFE}"/>
                  </a:ext>
                </a:extLst>
              </p:cNvPr>
              <p:cNvCxnSpPr/>
              <p:nvPr/>
            </p:nvCxnSpPr>
            <p:spPr>
              <a:xfrm>
                <a:off x="4877476"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0" name="Gerade Verbindung 149">
                <a:extLst>
                  <a:ext uri="{FF2B5EF4-FFF2-40B4-BE49-F238E27FC236}">
                    <a16:creationId xmlns:a16="http://schemas.microsoft.com/office/drawing/2014/main" id="{53D1DD75-6DFC-D242-97AD-A173A1A2AE74}"/>
                  </a:ext>
                </a:extLst>
              </p:cNvPr>
              <p:cNvCxnSpPr/>
              <p:nvPr/>
            </p:nvCxnSpPr>
            <p:spPr>
              <a:xfrm>
                <a:off x="7316214"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1" name="Gerade Verbindung 150">
                <a:extLst>
                  <a:ext uri="{FF2B5EF4-FFF2-40B4-BE49-F238E27FC236}">
                    <a16:creationId xmlns:a16="http://schemas.microsoft.com/office/drawing/2014/main" id="{E7AB8F50-D20D-654F-B48F-6E152264307D}"/>
                  </a:ext>
                </a:extLst>
              </p:cNvPr>
              <p:cNvCxnSpPr/>
              <p:nvPr/>
            </p:nvCxnSpPr>
            <p:spPr>
              <a:xfrm>
                <a:off x="9754952"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Gerade Verbindung 161">
                <a:extLst>
                  <a:ext uri="{FF2B5EF4-FFF2-40B4-BE49-F238E27FC236}">
                    <a16:creationId xmlns:a16="http://schemas.microsoft.com/office/drawing/2014/main" id="{40842DB6-1A23-714F-9630-17F2FE5757ED}"/>
                  </a:ext>
                </a:extLst>
              </p:cNvPr>
              <p:cNvCxnSpPr/>
              <p:nvPr/>
            </p:nvCxnSpPr>
            <p:spPr>
              <a:xfrm>
                <a:off x="1219369"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Gerade Verbindung 162">
                <a:extLst>
                  <a:ext uri="{FF2B5EF4-FFF2-40B4-BE49-F238E27FC236}">
                    <a16:creationId xmlns:a16="http://schemas.microsoft.com/office/drawing/2014/main" id="{F5DDE017-713E-C64D-9779-7590DC296359}"/>
                  </a:ext>
                </a:extLst>
              </p:cNvPr>
              <p:cNvCxnSpPr/>
              <p:nvPr/>
            </p:nvCxnSpPr>
            <p:spPr>
              <a:xfrm>
                <a:off x="10974321"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Gerade Verbindung 163">
                <a:extLst>
                  <a:ext uri="{FF2B5EF4-FFF2-40B4-BE49-F238E27FC236}">
                    <a16:creationId xmlns:a16="http://schemas.microsoft.com/office/drawing/2014/main" id="{E5B4EA61-F7F9-924C-B261-88305A7E9845}"/>
                  </a:ext>
                </a:extLst>
              </p:cNvPr>
              <p:cNvCxnSpPr/>
              <p:nvPr/>
            </p:nvCxnSpPr>
            <p:spPr>
              <a:xfrm>
                <a:off x="3658107"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Gerade Verbindung 164">
                <a:extLst>
                  <a:ext uri="{FF2B5EF4-FFF2-40B4-BE49-F238E27FC236}">
                    <a16:creationId xmlns:a16="http://schemas.microsoft.com/office/drawing/2014/main" id="{B46AD31B-C02B-8541-8018-F31FF88A71C3}"/>
                  </a:ext>
                </a:extLst>
              </p:cNvPr>
              <p:cNvCxnSpPr/>
              <p:nvPr/>
            </p:nvCxnSpPr>
            <p:spPr>
              <a:xfrm>
                <a:off x="6096845"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 name="Gerade Verbindung 165">
                <a:extLst>
                  <a:ext uri="{FF2B5EF4-FFF2-40B4-BE49-F238E27FC236}">
                    <a16:creationId xmlns:a16="http://schemas.microsoft.com/office/drawing/2014/main" id="{574DE480-921F-BC4A-81CD-676E29D99C86}"/>
                  </a:ext>
                </a:extLst>
              </p:cNvPr>
              <p:cNvCxnSpPr/>
              <p:nvPr/>
            </p:nvCxnSpPr>
            <p:spPr>
              <a:xfrm>
                <a:off x="8535583"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43" name="Gerade Verbindung 142">
              <a:extLst>
                <a:ext uri="{FF2B5EF4-FFF2-40B4-BE49-F238E27FC236}">
                  <a16:creationId xmlns:a16="http://schemas.microsoft.com/office/drawing/2014/main" id="{44F51D7F-6C0E-7645-B9EF-742E6CC40BB1}"/>
                </a:ext>
              </a:extLst>
            </p:cNvPr>
            <p:cNvCxnSpPr>
              <a:cxnSpLocks/>
            </p:cNvCxnSpPr>
            <p:nvPr/>
          </p:nvCxnSpPr>
          <p:spPr>
            <a:xfrm>
              <a:off x="0" y="2893550"/>
              <a:ext cx="12193695" cy="0"/>
            </a:xfrm>
            <a:prstGeom prst="line">
              <a:avLst/>
            </a:prstGeom>
            <a:ln w="12700">
              <a:solidFill>
                <a:schemeClr val="tx1"/>
              </a:solidFill>
            </a:ln>
            <a:effectLst/>
          </p:spPr>
          <p:style>
            <a:lnRef idx="1">
              <a:schemeClr val="accent1"/>
            </a:lnRef>
            <a:fillRef idx="0">
              <a:schemeClr val="accent1"/>
            </a:fillRef>
            <a:effectRef idx="0">
              <a:schemeClr val="accent1"/>
            </a:effectRef>
            <a:fontRef idx="minor">
              <a:schemeClr val="tx1"/>
            </a:fontRef>
          </p:style>
        </p:cxnSp>
      </p:grpSp>
      <p:sp>
        <p:nvSpPr>
          <p:cNvPr id="172" name="Textfeld 171">
            <a:extLst>
              <a:ext uri="{FF2B5EF4-FFF2-40B4-BE49-F238E27FC236}">
                <a16:creationId xmlns:a16="http://schemas.microsoft.com/office/drawing/2014/main" id="{9F0627D7-0417-3D41-8F81-4603555232C3}"/>
              </a:ext>
            </a:extLst>
          </p:cNvPr>
          <p:cNvSpPr txBox="1"/>
          <p:nvPr/>
        </p:nvSpPr>
        <p:spPr>
          <a:xfrm>
            <a:off x="1830439" y="1960817"/>
            <a:ext cx="480454" cy="338554"/>
          </a:xfrm>
          <a:prstGeom prst="rect">
            <a:avLst/>
          </a:prstGeom>
          <a:noFill/>
        </p:spPr>
        <p:txBody>
          <a:bodyPr wrap="square" rtlCol="0">
            <a:spAutoFit/>
          </a:bodyPr>
          <a:lstStyle/>
          <a:p>
            <a:pPr algn="ctr"/>
            <a:r>
              <a:rPr lang="en-US" sz="1600">
                <a:latin typeface="+mj-lt"/>
              </a:rPr>
              <a:t>0</a:t>
            </a:r>
            <a:endParaRPr lang="de-DE" sz="1600">
              <a:latin typeface="+mj-lt"/>
            </a:endParaRPr>
          </a:p>
        </p:txBody>
      </p:sp>
    </p:spTree>
    <p:extLst>
      <p:ext uri="{BB962C8B-B14F-4D97-AF65-F5344CB8AC3E}">
        <p14:creationId xmlns:p14="http://schemas.microsoft.com/office/powerpoint/2010/main" val="1721290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83"/>
                                        </p:tgtEl>
                                        <p:attrNameLst>
                                          <p:attrName>style.visibility</p:attrName>
                                        </p:attrNameLst>
                                      </p:cBhvr>
                                      <p:to>
                                        <p:strVal val="visible"/>
                                      </p:to>
                                    </p:set>
                                    <p:anim calcmode="lin" valueType="num">
                                      <p:cBhvr>
                                        <p:cTn id="7" dur="500" fill="hold"/>
                                        <p:tgtEl>
                                          <p:spTgt spid="83"/>
                                        </p:tgtEl>
                                        <p:attrNameLst>
                                          <p:attrName>ppt_x</p:attrName>
                                        </p:attrNameLst>
                                      </p:cBhvr>
                                      <p:tavLst>
                                        <p:tav tm="0">
                                          <p:val>
                                            <p:strVal val="#ppt_x-#ppt_w/2"/>
                                          </p:val>
                                        </p:tav>
                                        <p:tav tm="100000">
                                          <p:val>
                                            <p:strVal val="#ppt_x"/>
                                          </p:val>
                                        </p:tav>
                                      </p:tavLst>
                                    </p:anim>
                                    <p:anim calcmode="lin" valueType="num">
                                      <p:cBhvr>
                                        <p:cTn id="8" dur="500" fill="hold"/>
                                        <p:tgtEl>
                                          <p:spTgt spid="83"/>
                                        </p:tgtEl>
                                        <p:attrNameLst>
                                          <p:attrName>ppt_y</p:attrName>
                                        </p:attrNameLst>
                                      </p:cBhvr>
                                      <p:tavLst>
                                        <p:tav tm="0">
                                          <p:val>
                                            <p:strVal val="#ppt_y"/>
                                          </p:val>
                                        </p:tav>
                                        <p:tav tm="100000">
                                          <p:val>
                                            <p:strVal val="#ppt_y"/>
                                          </p:val>
                                        </p:tav>
                                      </p:tavLst>
                                    </p:anim>
                                    <p:anim calcmode="lin" valueType="num">
                                      <p:cBhvr>
                                        <p:cTn id="9" dur="500" fill="hold"/>
                                        <p:tgtEl>
                                          <p:spTgt spid="83"/>
                                        </p:tgtEl>
                                        <p:attrNameLst>
                                          <p:attrName>ppt_w</p:attrName>
                                        </p:attrNameLst>
                                      </p:cBhvr>
                                      <p:tavLst>
                                        <p:tav tm="0">
                                          <p:val>
                                            <p:fltVal val="0"/>
                                          </p:val>
                                        </p:tav>
                                        <p:tav tm="100000">
                                          <p:val>
                                            <p:strVal val="#ppt_w"/>
                                          </p:val>
                                        </p:tav>
                                      </p:tavLst>
                                    </p:anim>
                                    <p:anim calcmode="lin" valueType="num">
                                      <p:cBhvr>
                                        <p:cTn id="10" dur="500" fill="hold"/>
                                        <p:tgtEl>
                                          <p:spTgt spid="83"/>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ntr" presetSubtype="8" fill="hold" grpId="0" nodeType="clickEffect">
                                  <p:stCondLst>
                                    <p:cond delay="0"/>
                                  </p:stCondLst>
                                  <p:childTnLst>
                                    <p:set>
                                      <p:cBhvr>
                                        <p:cTn id="14" dur="1" fill="hold">
                                          <p:stCondLst>
                                            <p:cond delay="0"/>
                                          </p:stCondLst>
                                        </p:cTn>
                                        <p:tgtEl>
                                          <p:spTgt spid="168"/>
                                        </p:tgtEl>
                                        <p:attrNameLst>
                                          <p:attrName>style.visibility</p:attrName>
                                        </p:attrNameLst>
                                      </p:cBhvr>
                                      <p:to>
                                        <p:strVal val="visible"/>
                                      </p:to>
                                    </p:set>
                                    <p:anim calcmode="lin" valueType="num">
                                      <p:cBhvr>
                                        <p:cTn id="15" dur="500" fill="hold"/>
                                        <p:tgtEl>
                                          <p:spTgt spid="168"/>
                                        </p:tgtEl>
                                        <p:attrNameLst>
                                          <p:attrName>ppt_x</p:attrName>
                                        </p:attrNameLst>
                                      </p:cBhvr>
                                      <p:tavLst>
                                        <p:tav tm="0">
                                          <p:val>
                                            <p:strVal val="#ppt_x-#ppt_w/2"/>
                                          </p:val>
                                        </p:tav>
                                        <p:tav tm="100000">
                                          <p:val>
                                            <p:strVal val="#ppt_x"/>
                                          </p:val>
                                        </p:tav>
                                      </p:tavLst>
                                    </p:anim>
                                    <p:anim calcmode="lin" valueType="num">
                                      <p:cBhvr>
                                        <p:cTn id="16" dur="500" fill="hold"/>
                                        <p:tgtEl>
                                          <p:spTgt spid="168"/>
                                        </p:tgtEl>
                                        <p:attrNameLst>
                                          <p:attrName>ppt_y</p:attrName>
                                        </p:attrNameLst>
                                      </p:cBhvr>
                                      <p:tavLst>
                                        <p:tav tm="0">
                                          <p:val>
                                            <p:strVal val="#ppt_y"/>
                                          </p:val>
                                        </p:tav>
                                        <p:tav tm="100000">
                                          <p:val>
                                            <p:strVal val="#ppt_y"/>
                                          </p:val>
                                        </p:tav>
                                      </p:tavLst>
                                    </p:anim>
                                    <p:anim calcmode="lin" valueType="num">
                                      <p:cBhvr>
                                        <p:cTn id="17" dur="500" fill="hold"/>
                                        <p:tgtEl>
                                          <p:spTgt spid="168"/>
                                        </p:tgtEl>
                                        <p:attrNameLst>
                                          <p:attrName>ppt_w</p:attrName>
                                        </p:attrNameLst>
                                      </p:cBhvr>
                                      <p:tavLst>
                                        <p:tav tm="0">
                                          <p:val>
                                            <p:fltVal val="0"/>
                                          </p:val>
                                        </p:tav>
                                        <p:tav tm="100000">
                                          <p:val>
                                            <p:strVal val="#ppt_w"/>
                                          </p:val>
                                        </p:tav>
                                      </p:tavLst>
                                    </p:anim>
                                    <p:anim calcmode="lin" valueType="num">
                                      <p:cBhvr>
                                        <p:cTn id="18" dur="500" fill="hold"/>
                                        <p:tgtEl>
                                          <p:spTgt spid="168"/>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7" presetClass="entr" presetSubtype="8" fill="hold" grpId="0" nodeType="clickEffect">
                                  <p:stCondLst>
                                    <p:cond delay="0"/>
                                  </p:stCondLst>
                                  <p:childTnLst>
                                    <p:set>
                                      <p:cBhvr>
                                        <p:cTn id="22" dur="1" fill="hold">
                                          <p:stCondLst>
                                            <p:cond delay="0"/>
                                          </p:stCondLst>
                                        </p:cTn>
                                        <p:tgtEl>
                                          <p:spTgt spid="169"/>
                                        </p:tgtEl>
                                        <p:attrNameLst>
                                          <p:attrName>style.visibility</p:attrName>
                                        </p:attrNameLst>
                                      </p:cBhvr>
                                      <p:to>
                                        <p:strVal val="visible"/>
                                      </p:to>
                                    </p:set>
                                    <p:anim calcmode="lin" valueType="num">
                                      <p:cBhvr>
                                        <p:cTn id="23" dur="500" fill="hold"/>
                                        <p:tgtEl>
                                          <p:spTgt spid="169"/>
                                        </p:tgtEl>
                                        <p:attrNameLst>
                                          <p:attrName>ppt_x</p:attrName>
                                        </p:attrNameLst>
                                      </p:cBhvr>
                                      <p:tavLst>
                                        <p:tav tm="0">
                                          <p:val>
                                            <p:strVal val="#ppt_x-#ppt_w/2"/>
                                          </p:val>
                                        </p:tav>
                                        <p:tav tm="100000">
                                          <p:val>
                                            <p:strVal val="#ppt_x"/>
                                          </p:val>
                                        </p:tav>
                                      </p:tavLst>
                                    </p:anim>
                                    <p:anim calcmode="lin" valueType="num">
                                      <p:cBhvr>
                                        <p:cTn id="24" dur="500" fill="hold"/>
                                        <p:tgtEl>
                                          <p:spTgt spid="169"/>
                                        </p:tgtEl>
                                        <p:attrNameLst>
                                          <p:attrName>ppt_y</p:attrName>
                                        </p:attrNameLst>
                                      </p:cBhvr>
                                      <p:tavLst>
                                        <p:tav tm="0">
                                          <p:val>
                                            <p:strVal val="#ppt_y"/>
                                          </p:val>
                                        </p:tav>
                                        <p:tav tm="100000">
                                          <p:val>
                                            <p:strVal val="#ppt_y"/>
                                          </p:val>
                                        </p:tav>
                                      </p:tavLst>
                                    </p:anim>
                                    <p:anim calcmode="lin" valueType="num">
                                      <p:cBhvr>
                                        <p:cTn id="25" dur="500" fill="hold"/>
                                        <p:tgtEl>
                                          <p:spTgt spid="169"/>
                                        </p:tgtEl>
                                        <p:attrNameLst>
                                          <p:attrName>ppt_w</p:attrName>
                                        </p:attrNameLst>
                                      </p:cBhvr>
                                      <p:tavLst>
                                        <p:tav tm="0">
                                          <p:val>
                                            <p:fltVal val="0"/>
                                          </p:val>
                                        </p:tav>
                                        <p:tav tm="100000">
                                          <p:val>
                                            <p:strVal val="#ppt_w"/>
                                          </p:val>
                                        </p:tav>
                                      </p:tavLst>
                                    </p:anim>
                                    <p:anim calcmode="lin" valueType="num">
                                      <p:cBhvr>
                                        <p:cTn id="26" dur="500" fill="hold"/>
                                        <p:tgtEl>
                                          <p:spTgt spid="169"/>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7" presetClass="entr" presetSubtype="8" fill="hold" grpId="0" nodeType="clickEffect">
                                  <p:stCondLst>
                                    <p:cond delay="0"/>
                                  </p:stCondLst>
                                  <p:childTnLst>
                                    <p:set>
                                      <p:cBhvr>
                                        <p:cTn id="30" dur="1" fill="hold">
                                          <p:stCondLst>
                                            <p:cond delay="0"/>
                                          </p:stCondLst>
                                        </p:cTn>
                                        <p:tgtEl>
                                          <p:spTgt spid="170"/>
                                        </p:tgtEl>
                                        <p:attrNameLst>
                                          <p:attrName>style.visibility</p:attrName>
                                        </p:attrNameLst>
                                      </p:cBhvr>
                                      <p:to>
                                        <p:strVal val="visible"/>
                                      </p:to>
                                    </p:set>
                                    <p:anim calcmode="lin" valueType="num">
                                      <p:cBhvr>
                                        <p:cTn id="31" dur="500" fill="hold"/>
                                        <p:tgtEl>
                                          <p:spTgt spid="170"/>
                                        </p:tgtEl>
                                        <p:attrNameLst>
                                          <p:attrName>ppt_x</p:attrName>
                                        </p:attrNameLst>
                                      </p:cBhvr>
                                      <p:tavLst>
                                        <p:tav tm="0">
                                          <p:val>
                                            <p:strVal val="#ppt_x-#ppt_w/2"/>
                                          </p:val>
                                        </p:tav>
                                        <p:tav tm="100000">
                                          <p:val>
                                            <p:strVal val="#ppt_x"/>
                                          </p:val>
                                        </p:tav>
                                      </p:tavLst>
                                    </p:anim>
                                    <p:anim calcmode="lin" valueType="num">
                                      <p:cBhvr>
                                        <p:cTn id="32" dur="500" fill="hold"/>
                                        <p:tgtEl>
                                          <p:spTgt spid="170"/>
                                        </p:tgtEl>
                                        <p:attrNameLst>
                                          <p:attrName>ppt_y</p:attrName>
                                        </p:attrNameLst>
                                      </p:cBhvr>
                                      <p:tavLst>
                                        <p:tav tm="0">
                                          <p:val>
                                            <p:strVal val="#ppt_y"/>
                                          </p:val>
                                        </p:tav>
                                        <p:tav tm="100000">
                                          <p:val>
                                            <p:strVal val="#ppt_y"/>
                                          </p:val>
                                        </p:tav>
                                      </p:tavLst>
                                    </p:anim>
                                    <p:anim calcmode="lin" valueType="num">
                                      <p:cBhvr>
                                        <p:cTn id="33" dur="500" fill="hold"/>
                                        <p:tgtEl>
                                          <p:spTgt spid="170"/>
                                        </p:tgtEl>
                                        <p:attrNameLst>
                                          <p:attrName>ppt_w</p:attrName>
                                        </p:attrNameLst>
                                      </p:cBhvr>
                                      <p:tavLst>
                                        <p:tav tm="0">
                                          <p:val>
                                            <p:fltVal val="0"/>
                                          </p:val>
                                        </p:tav>
                                        <p:tav tm="100000">
                                          <p:val>
                                            <p:strVal val="#ppt_w"/>
                                          </p:val>
                                        </p:tav>
                                      </p:tavLst>
                                    </p:anim>
                                    <p:anim calcmode="lin" valueType="num">
                                      <p:cBhvr>
                                        <p:cTn id="34" dur="500" fill="hold"/>
                                        <p:tgtEl>
                                          <p:spTgt spid="170"/>
                                        </p:tgtEl>
                                        <p:attrNameLst>
                                          <p:attrName>ppt_h</p:attrName>
                                        </p:attrNameLst>
                                      </p:cBhvr>
                                      <p:tavLst>
                                        <p:tav tm="0">
                                          <p:val>
                                            <p:strVal val="#ppt_h"/>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17" presetClass="entr" presetSubtype="8" fill="hold" grpId="0" nodeType="clickEffect">
                                  <p:stCondLst>
                                    <p:cond delay="0"/>
                                  </p:stCondLst>
                                  <p:childTnLst>
                                    <p:set>
                                      <p:cBhvr>
                                        <p:cTn id="38" dur="1" fill="hold">
                                          <p:stCondLst>
                                            <p:cond delay="0"/>
                                          </p:stCondLst>
                                        </p:cTn>
                                        <p:tgtEl>
                                          <p:spTgt spid="171"/>
                                        </p:tgtEl>
                                        <p:attrNameLst>
                                          <p:attrName>style.visibility</p:attrName>
                                        </p:attrNameLst>
                                      </p:cBhvr>
                                      <p:to>
                                        <p:strVal val="visible"/>
                                      </p:to>
                                    </p:set>
                                    <p:anim calcmode="lin" valueType="num">
                                      <p:cBhvr>
                                        <p:cTn id="39" dur="500" fill="hold"/>
                                        <p:tgtEl>
                                          <p:spTgt spid="171"/>
                                        </p:tgtEl>
                                        <p:attrNameLst>
                                          <p:attrName>ppt_x</p:attrName>
                                        </p:attrNameLst>
                                      </p:cBhvr>
                                      <p:tavLst>
                                        <p:tav tm="0">
                                          <p:val>
                                            <p:strVal val="#ppt_x-#ppt_w/2"/>
                                          </p:val>
                                        </p:tav>
                                        <p:tav tm="100000">
                                          <p:val>
                                            <p:strVal val="#ppt_x"/>
                                          </p:val>
                                        </p:tav>
                                      </p:tavLst>
                                    </p:anim>
                                    <p:anim calcmode="lin" valueType="num">
                                      <p:cBhvr>
                                        <p:cTn id="40" dur="500" fill="hold"/>
                                        <p:tgtEl>
                                          <p:spTgt spid="171"/>
                                        </p:tgtEl>
                                        <p:attrNameLst>
                                          <p:attrName>ppt_y</p:attrName>
                                        </p:attrNameLst>
                                      </p:cBhvr>
                                      <p:tavLst>
                                        <p:tav tm="0">
                                          <p:val>
                                            <p:strVal val="#ppt_y"/>
                                          </p:val>
                                        </p:tav>
                                        <p:tav tm="100000">
                                          <p:val>
                                            <p:strVal val="#ppt_y"/>
                                          </p:val>
                                        </p:tav>
                                      </p:tavLst>
                                    </p:anim>
                                    <p:anim calcmode="lin" valueType="num">
                                      <p:cBhvr>
                                        <p:cTn id="41" dur="500" fill="hold"/>
                                        <p:tgtEl>
                                          <p:spTgt spid="171"/>
                                        </p:tgtEl>
                                        <p:attrNameLst>
                                          <p:attrName>ppt_w</p:attrName>
                                        </p:attrNameLst>
                                      </p:cBhvr>
                                      <p:tavLst>
                                        <p:tav tm="0">
                                          <p:val>
                                            <p:fltVal val="0"/>
                                          </p:val>
                                        </p:tav>
                                        <p:tav tm="100000">
                                          <p:val>
                                            <p:strVal val="#ppt_w"/>
                                          </p:val>
                                        </p:tav>
                                      </p:tavLst>
                                    </p:anim>
                                    <p:anim calcmode="lin" valueType="num">
                                      <p:cBhvr>
                                        <p:cTn id="42" dur="500" fill="hold"/>
                                        <p:tgtEl>
                                          <p:spTgt spid="17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 grpId="0" animBg="1"/>
      <p:bldP spid="83" grpId="0" animBg="1"/>
      <p:bldP spid="169" grpId="0" animBg="1"/>
      <p:bldP spid="170" grpId="0" animBg="1"/>
      <p:bldP spid="171"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8" name="Rechteck 167">
            <a:extLst>
              <a:ext uri="{FF2B5EF4-FFF2-40B4-BE49-F238E27FC236}">
                <a16:creationId xmlns:a16="http://schemas.microsoft.com/office/drawing/2014/main" id="{891C0587-CACD-2C41-904D-35FB1E32508F}"/>
              </a:ext>
            </a:extLst>
          </p:cNvPr>
          <p:cNvSpPr/>
          <p:nvPr/>
        </p:nvSpPr>
        <p:spPr>
          <a:xfrm>
            <a:off x="2069867" y="5423736"/>
            <a:ext cx="2438738"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9" name="Titel 8">
            <a:extLst>
              <a:ext uri="{FF2B5EF4-FFF2-40B4-BE49-F238E27FC236}">
                <a16:creationId xmlns:a16="http://schemas.microsoft.com/office/drawing/2014/main" id="{BA901436-A900-9B46-8B31-90B4ACBBF236}"/>
              </a:ext>
            </a:extLst>
          </p:cNvPr>
          <p:cNvSpPr>
            <a:spLocks noGrp="1"/>
          </p:cNvSpPr>
          <p:nvPr>
            <p:ph type="title"/>
          </p:nvPr>
        </p:nvSpPr>
        <p:spPr>
          <a:xfrm>
            <a:off x="371476" y="1484314"/>
            <a:ext cx="2916238" cy="900112"/>
          </a:xfrm>
        </p:spPr>
        <p:txBody>
          <a:bodyPr/>
          <a:lstStyle/>
          <a:p>
            <a:r>
              <a:rPr lang="de-DE"/>
              <a:t>Portfolio</a:t>
            </a:r>
          </a:p>
        </p:txBody>
      </p:sp>
      <p:sp>
        <p:nvSpPr>
          <p:cNvPr id="5" name="Fußzeilenplatzhalter 4">
            <a:extLst>
              <a:ext uri="{FF2B5EF4-FFF2-40B4-BE49-F238E27FC236}">
                <a16:creationId xmlns:a16="http://schemas.microsoft.com/office/drawing/2014/main" id="{EC8967BD-1EB0-124E-8B8B-D3E58607C7F9}"/>
              </a:ext>
            </a:extLst>
          </p:cNvPr>
          <p:cNvSpPr>
            <a:spLocks noGrp="1"/>
          </p:cNvSpPr>
          <p:nvPr>
            <p:ph type="ftr" sz="quarter" idx="11"/>
          </p:nvPr>
        </p:nvSpPr>
        <p:spPr/>
        <p:txBody>
          <a:bodyPr/>
          <a:lstStyle/>
          <a:p>
            <a:r>
              <a:rPr lang="en-US"/>
              <a:t>Seating Leadership 2020</a:t>
            </a:r>
            <a:endParaRPr lang="de-DE"/>
          </a:p>
        </p:txBody>
      </p:sp>
      <p:sp>
        <p:nvSpPr>
          <p:cNvPr id="6" name="Foliennummernplatzhalter 5">
            <a:extLst>
              <a:ext uri="{FF2B5EF4-FFF2-40B4-BE49-F238E27FC236}">
                <a16:creationId xmlns:a16="http://schemas.microsoft.com/office/drawing/2014/main" id="{8586F9EE-9E8C-8143-9A19-0598DACE12E3}"/>
              </a:ext>
            </a:extLst>
          </p:cNvPr>
          <p:cNvSpPr>
            <a:spLocks noGrp="1"/>
          </p:cNvSpPr>
          <p:nvPr>
            <p:ph type="sldNum" sz="quarter" idx="12"/>
          </p:nvPr>
        </p:nvSpPr>
        <p:spPr/>
        <p:txBody>
          <a:bodyPr/>
          <a:lstStyle/>
          <a:p>
            <a:r>
              <a:rPr lang="de-DE"/>
              <a:t> P.</a:t>
            </a:r>
            <a:fld id="{18B2D54D-6566-4D09-B275-35A554EDFFDA}" type="slidenum">
              <a:rPr smtClean="0"/>
              <a:pPr/>
              <a:t>15</a:t>
            </a:fld>
            <a:endParaRPr lang="de-DE"/>
          </a:p>
        </p:txBody>
      </p:sp>
      <p:sp>
        <p:nvSpPr>
          <p:cNvPr id="83" name="Rechteck 82">
            <a:extLst>
              <a:ext uri="{FF2B5EF4-FFF2-40B4-BE49-F238E27FC236}">
                <a16:creationId xmlns:a16="http://schemas.microsoft.com/office/drawing/2014/main" id="{D6C30DB8-15EC-6342-8AA5-F330D4C8C025}"/>
              </a:ext>
            </a:extLst>
          </p:cNvPr>
          <p:cNvSpPr/>
          <p:nvPr/>
        </p:nvSpPr>
        <p:spPr>
          <a:xfrm>
            <a:off x="2069866" y="5069213"/>
            <a:ext cx="1220400"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58" name="Rechteck 157">
            <a:extLst>
              <a:ext uri="{FF2B5EF4-FFF2-40B4-BE49-F238E27FC236}">
                <a16:creationId xmlns:a16="http://schemas.microsoft.com/office/drawing/2014/main" id="{2021B6FF-C9C0-514A-9E20-90F15AFE7040}"/>
              </a:ext>
            </a:extLst>
          </p:cNvPr>
          <p:cNvSpPr/>
          <p:nvPr/>
        </p:nvSpPr>
        <p:spPr>
          <a:xfrm>
            <a:off x="2065968" y="5437057"/>
            <a:ext cx="1508505" cy="338554"/>
          </a:xfrm>
          <a:prstGeom prst="rect">
            <a:avLst/>
          </a:prstGeom>
        </p:spPr>
        <p:txBody>
          <a:bodyPr wrap="square" anchor="t">
            <a:spAutoFit/>
          </a:bodyPr>
          <a:lstStyle/>
          <a:p>
            <a:r>
              <a:rPr lang="de-DE" sz="1600" err="1">
                <a:solidFill>
                  <a:schemeClr val="bg1"/>
                </a:solidFill>
                <a:latin typeface="+mj-lt"/>
              </a:rPr>
              <a:t>Visiteur</a:t>
            </a:r>
            <a:endParaRPr lang="de-DE" sz="1600">
              <a:solidFill>
                <a:schemeClr val="bg1"/>
              </a:solidFill>
              <a:latin typeface="+mj-lt"/>
            </a:endParaRPr>
          </a:p>
        </p:txBody>
      </p:sp>
      <p:sp>
        <p:nvSpPr>
          <p:cNvPr id="167" name="Rechteck 166">
            <a:extLst>
              <a:ext uri="{FF2B5EF4-FFF2-40B4-BE49-F238E27FC236}">
                <a16:creationId xmlns:a16="http://schemas.microsoft.com/office/drawing/2014/main" id="{A8A3F2D5-ED66-AA41-8DB0-15D623A4C9C9}"/>
              </a:ext>
            </a:extLst>
          </p:cNvPr>
          <p:cNvSpPr/>
          <p:nvPr/>
        </p:nvSpPr>
        <p:spPr>
          <a:xfrm>
            <a:off x="2069867" y="5085993"/>
            <a:ext cx="800333" cy="338554"/>
          </a:xfrm>
          <a:prstGeom prst="rect">
            <a:avLst/>
          </a:prstGeom>
        </p:spPr>
        <p:txBody>
          <a:bodyPr wrap="square" anchor="t">
            <a:spAutoFit/>
          </a:bodyPr>
          <a:lstStyle/>
          <a:p>
            <a:r>
              <a:rPr lang="de-DE" sz="1600">
                <a:solidFill>
                  <a:schemeClr val="bg1"/>
                </a:solidFill>
                <a:latin typeface="+mj-lt"/>
              </a:rPr>
              <a:t>Lounge</a:t>
            </a:r>
          </a:p>
        </p:txBody>
      </p:sp>
      <p:sp>
        <p:nvSpPr>
          <p:cNvPr id="169" name="Rechteck 168">
            <a:extLst>
              <a:ext uri="{FF2B5EF4-FFF2-40B4-BE49-F238E27FC236}">
                <a16:creationId xmlns:a16="http://schemas.microsoft.com/office/drawing/2014/main" id="{DAD92128-6CED-2746-99BE-C4DDF1B9F4E3}"/>
              </a:ext>
            </a:extLst>
          </p:cNvPr>
          <p:cNvSpPr/>
          <p:nvPr/>
        </p:nvSpPr>
        <p:spPr>
          <a:xfrm>
            <a:off x="3288061" y="5779911"/>
            <a:ext cx="3659282"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59" name="Rechteck 158">
            <a:extLst>
              <a:ext uri="{FF2B5EF4-FFF2-40B4-BE49-F238E27FC236}">
                <a16:creationId xmlns:a16="http://schemas.microsoft.com/office/drawing/2014/main" id="{5513A49B-1E55-F640-B6D8-34A7FF1A9B94}"/>
              </a:ext>
            </a:extLst>
          </p:cNvPr>
          <p:cNvSpPr/>
          <p:nvPr/>
        </p:nvSpPr>
        <p:spPr>
          <a:xfrm>
            <a:off x="3287714" y="5787784"/>
            <a:ext cx="3221152" cy="338554"/>
          </a:xfrm>
          <a:prstGeom prst="rect">
            <a:avLst/>
          </a:prstGeom>
        </p:spPr>
        <p:txBody>
          <a:bodyPr wrap="square" anchor="t">
            <a:spAutoFit/>
          </a:bodyPr>
          <a:lstStyle/>
          <a:p>
            <a:r>
              <a:rPr lang="de-DE" sz="1600">
                <a:solidFill>
                  <a:schemeClr val="bg1"/>
                </a:solidFill>
                <a:latin typeface="+mj-lt"/>
              </a:rPr>
              <a:t>Réunion/Conférence</a:t>
            </a:r>
          </a:p>
        </p:txBody>
      </p:sp>
      <p:sp>
        <p:nvSpPr>
          <p:cNvPr id="170" name="Rechteck 169">
            <a:extLst>
              <a:ext uri="{FF2B5EF4-FFF2-40B4-BE49-F238E27FC236}">
                <a16:creationId xmlns:a16="http://schemas.microsoft.com/office/drawing/2014/main" id="{EBEA80F7-6CD9-BE4C-87D1-7D4440265D91}"/>
              </a:ext>
            </a:extLst>
          </p:cNvPr>
          <p:cNvSpPr/>
          <p:nvPr/>
        </p:nvSpPr>
        <p:spPr>
          <a:xfrm>
            <a:off x="4508605" y="6140302"/>
            <a:ext cx="4877476"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60" name="Rechteck 159">
            <a:extLst>
              <a:ext uri="{FF2B5EF4-FFF2-40B4-BE49-F238E27FC236}">
                <a16:creationId xmlns:a16="http://schemas.microsoft.com/office/drawing/2014/main" id="{354BF4A5-0456-6F4A-ADE8-2E37C435CD84}"/>
              </a:ext>
            </a:extLst>
          </p:cNvPr>
          <p:cNvSpPr/>
          <p:nvPr/>
        </p:nvSpPr>
        <p:spPr>
          <a:xfrm>
            <a:off x="4504707" y="6148983"/>
            <a:ext cx="2378232" cy="338554"/>
          </a:xfrm>
          <a:prstGeom prst="rect">
            <a:avLst/>
          </a:prstGeom>
        </p:spPr>
        <p:txBody>
          <a:bodyPr wrap="square" anchor="t">
            <a:spAutoFit/>
          </a:bodyPr>
          <a:lstStyle/>
          <a:p>
            <a:r>
              <a:rPr lang="de-DE" sz="1600" err="1">
                <a:solidFill>
                  <a:schemeClr val="bg1"/>
                </a:solidFill>
                <a:latin typeface="+mj-lt"/>
              </a:rPr>
              <a:t>Active</a:t>
            </a:r>
            <a:r>
              <a:rPr lang="de-DE" sz="1600">
                <a:solidFill>
                  <a:schemeClr val="bg1"/>
                </a:solidFill>
                <a:latin typeface="+mj-lt"/>
              </a:rPr>
              <a:t> </a:t>
            </a:r>
            <a:r>
              <a:rPr lang="de-DE" sz="1600" err="1">
                <a:solidFill>
                  <a:schemeClr val="bg1"/>
                </a:solidFill>
                <a:latin typeface="+mj-lt"/>
              </a:rPr>
              <a:t>Seating</a:t>
            </a:r>
            <a:endParaRPr lang="de-DE" sz="1600">
              <a:solidFill>
                <a:schemeClr val="bg1"/>
              </a:solidFill>
              <a:latin typeface="+mj-lt"/>
            </a:endParaRPr>
          </a:p>
        </p:txBody>
      </p:sp>
      <p:sp>
        <p:nvSpPr>
          <p:cNvPr id="171" name="Rechteck 170">
            <a:extLst>
              <a:ext uri="{FF2B5EF4-FFF2-40B4-BE49-F238E27FC236}">
                <a16:creationId xmlns:a16="http://schemas.microsoft.com/office/drawing/2014/main" id="{48BC5164-3680-2B4F-9849-320257C82471}"/>
              </a:ext>
            </a:extLst>
          </p:cNvPr>
          <p:cNvSpPr/>
          <p:nvPr/>
        </p:nvSpPr>
        <p:spPr>
          <a:xfrm>
            <a:off x="6947341" y="6498000"/>
            <a:ext cx="5244659"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61" name="Rechteck 160">
            <a:extLst>
              <a:ext uri="{FF2B5EF4-FFF2-40B4-BE49-F238E27FC236}">
                <a16:creationId xmlns:a16="http://schemas.microsoft.com/office/drawing/2014/main" id="{13BE0B51-8843-1A4E-9751-CBA423F54EDC}"/>
              </a:ext>
            </a:extLst>
          </p:cNvPr>
          <p:cNvSpPr/>
          <p:nvPr/>
        </p:nvSpPr>
        <p:spPr>
          <a:xfrm>
            <a:off x="6943445" y="6506681"/>
            <a:ext cx="2073334" cy="338554"/>
          </a:xfrm>
          <a:prstGeom prst="rect">
            <a:avLst/>
          </a:prstGeom>
        </p:spPr>
        <p:txBody>
          <a:bodyPr wrap="square" anchor="t">
            <a:spAutoFit/>
          </a:bodyPr>
          <a:lstStyle/>
          <a:p>
            <a:r>
              <a:rPr lang="de-DE" sz="1600" err="1">
                <a:solidFill>
                  <a:schemeClr val="bg1"/>
                </a:solidFill>
                <a:latin typeface="+mj-lt"/>
              </a:rPr>
              <a:t>Siège</a:t>
            </a:r>
            <a:r>
              <a:rPr lang="de-DE" sz="1600">
                <a:solidFill>
                  <a:schemeClr val="bg1"/>
                </a:solidFill>
                <a:latin typeface="+mj-lt"/>
              </a:rPr>
              <a:t> de </a:t>
            </a:r>
            <a:r>
              <a:rPr lang="de-DE" sz="1600" err="1">
                <a:solidFill>
                  <a:schemeClr val="bg1"/>
                </a:solidFill>
                <a:latin typeface="+mj-lt"/>
              </a:rPr>
              <a:t>Travail</a:t>
            </a:r>
            <a:endParaRPr lang="de-DE" sz="1600">
              <a:solidFill>
                <a:schemeClr val="bg1"/>
              </a:solidFill>
              <a:latin typeface="+mj-lt"/>
            </a:endParaRPr>
          </a:p>
        </p:txBody>
      </p:sp>
      <p:grpSp>
        <p:nvGrpSpPr>
          <p:cNvPr id="11" name="Gruppieren 10">
            <a:extLst>
              <a:ext uri="{FF2B5EF4-FFF2-40B4-BE49-F238E27FC236}">
                <a16:creationId xmlns:a16="http://schemas.microsoft.com/office/drawing/2014/main" id="{0CCA2177-FD13-FC48-A395-5C436B02FD40}"/>
              </a:ext>
            </a:extLst>
          </p:cNvPr>
          <p:cNvGrpSpPr/>
          <p:nvPr/>
        </p:nvGrpSpPr>
        <p:grpSpPr>
          <a:xfrm>
            <a:off x="1830439" y="4637485"/>
            <a:ext cx="12429224" cy="437666"/>
            <a:chOff x="1830439" y="4618435"/>
            <a:chExt cx="12429224" cy="437666"/>
          </a:xfrm>
        </p:grpSpPr>
        <p:sp>
          <p:nvSpPr>
            <p:cNvPr id="147" name="Textfeld 146">
              <a:extLst>
                <a:ext uri="{FF2B5EF4-FFF2-40B4-BE49-F238E27FC236}">
                  <a16:creationId xmlns:a16="http://schemas.microsoft.com/office/drawing/2014/main" id="{10A1B717-E865-004B-B02D-E24AA7C4D143}"/>
                </a:ext>
              </a:extLst>
            </p:cNvPr>
            <p:cNvSpPr txBox="1"/>
            <p:nvPr/>
          </p:nvSpPr>
          <p:spPr>
            <a:xfrm>
              <a:off x="4257755" y="4618435"/>
              <a:ext cx="480454" cy="338554"/>
            </a:xfrm>
            <a:prstGeom prst="rect">
              <a:avLst/>
            </a:prstGeom>
            <a:noFill/>
          </p:spPr>
          <p:txBody>
            <a:bodyPr wrap="square" rtlCol="0">
              <a:spAutoFit/>
            </a:bodyPr>
            <a:lstStyle/>
            <a:p>
              <a:pPr algn="ctr"/>
              <a:r>
                <a:rPr lang="en-US" sz="1600">
                  <a:latin typeface="+mj-lt"/>
                </a:rPr>
                <a:t>2h</a:t>
              </a:r>
              <a:endParaRPr lang="de-DE" sz="1600">
                <a:latin typeface="+mj-lt"/>
              </a:endParaRPr>
            </a:p>
          </p:txBody>
        </p:sp>
        <p:sp>
          <p:nvSpPr>
            <p:cNvPr id="152" name="Textfeld 151">
              <a:extLst>
                <a:ext uri="{FF2B5EF4-FFF2-40B4-BE49-F238E27FC236}">
                  <a16:creationId xmlns:a16="http://schemas.microsoft.com/office/drawing/2014/main" id="{9A6ED5AF-8329-5248-86A6-587E7C41D8B3}"/>
                </a:ext>
              </a:extLst>
            </p:cNvPr>
            <p:cNvSpPr txBox="1"/>
            <p:nvPr/>
          </p:nvSpPr>
          <p:spPr>
            <a:xfrm>
              <a:off x="6703217" y="4618435"/>
              <a:ext cx="480454" cy="338554"/>
            </a:xfrm>
            <a:prstGeom prst="rect">
              <a:avLst/>
            </a:prstGeom>
            <a:noFill/>
          </p:spPr>
          <p:txBody>
            <a:bodyPr wrap="square" rtlCol="0">
              <a:spAutoFit/>
            </a:bodyPr>
            <a:lstStyle/>
            <a:p>
              <a:pPr algn="ctr"/>
              <a:r>
                <a:rPr lang="en-US" sz="1600">
                  <a:latin typeface="+mj-lt"/>
                </a:rPr>
                <a:t>4h</a:t>
              </a:r>
              <a:endParaRPr lang="de-DE" sz="1600">
                <a:latin typeface="+mj-lt"/>
              </a:endParaRPr>
            </a:p>
          </p:txBody>
        </p:sp>
        <p:sp>
          <p:nvSpPr>
            <p:cNvPr id="153" name="Textfeld 152">
              <a:extLst>
                <a:ext uri="{FF2B5EF4-FFF2-40B4-BE49-F238E27FC236}">
                  <a16:creationId xmlns:a16="http://schemas.microsoft.com/office/drawing/2014/main" id="{C6060502-605D-8E4E-9269-AEC6E6747801}"/>
                </a:ext>
              </a:extLst>
            </p:cNvPr>
            <p:cNvSpPr txBox="1"/>
            <p:nvPr/>
          </p:nvSpPr>
          <p:spPr>
            <a:xfrm>
              <a:off x="9137586" y="4618435"/>
              <a:ext cx="480454" cy="338554"/>
            </a:xfrm>
            <a:prstGeom prst="rect">
              <a:avLst/>
            </a:prstGeom>
            <a:noFill/>
          </p:spPr>
          <p:txBody>
            <a:bodyPr wrap="square" rtlCol="0">
              <a:spAutoFit/>
            </a:bodyPr>
            <a:lstStyle/>
            <a:p>
              <a:pPr algn="ctr"/>
              <a:r>
                <a:rPr lang="en-US" sz="1600">
                  <a:latin typeface="+mj-lt"/>
                </a:rPr>
                <a:t>6h</a:t>
              </a:r>
              <a:endParaRPr lang="de-DE" sz="1600">
                <a:latin typeface="+mj-lt"/>
              </a:endParaRPr>
            </a:p>
          </p:txBody>
        </p:sp>
        <p:sp>
          <p:nvSpPr>
            <p:cNvPr id="154" name="Textfeld 153">
              <a:extLst>
                <a:ext uri="{FF2B5EF4-FFF2-40B4-BE49-F238E27FC236}">
                  <a16:creationId xmlns:a16="http://schemas.microsoft.com/office/drawing/2014/main" id="{150D1ED1-E78F-824D-9FB9-A63422AAAAEB}"/>
                </a:ext>
              </a:extLst>
            </p:cNvPr>
            <p:cNvSpPr txBox="1"/>
            <p:nvPr/>
          </p:nvSpPr>
          <p:spPr>
            <a:xfrm>
              <a:off x="11576326" y="4618435"/>
              <a:ext cx="480454" cy="338554"/>
            </a:xfrm>
            <a:prstGeom prst="rect">
              <a:avLst/>
            </a:prstGeom>
            <a:noFill/>
          </p:spPr>
          <p:txBody>
            <a:bodyPr wrap="square" rtlCol="0">
              <a:spAutoFit/>
            </a:bodyPr>
            <a:lstStyle/>
            <a:p>
              <a:pPr algn="ctr"/>
              <a:r>
                <a:rPr lang="en-US" sz="1600">
                  <a:latin typeface="+mj-lt"/>
                </a:rPr>
                <a:t>8h</a:t>
              </a:r>
              <a:endParaRPr lang="de-DE" sz="1600">
                <a:latin typeface="+mj-lt"/>
              </a:endParaRPr>
            </a:p>
          </p:txBody>
        </p:sp>
        <p:grpSp>
          <p:nvGrpSpPr>
            <p:cNvPr id="30" name="Gruppieren 29">
              <a:extLst>
                <a:ext uri="{FF2B5EF4-FFF2-40B4-BE49-F238E27FC236}">
                  <a16:creationId xmlns:a16="http://schemas.microsoft.com/office/drawing/2014/main" id="{DD650E8B-A2C0-9F4A-B32F-74A042E362F2}"/>
                </a:ext>
              </a:extLst>
            </p:cNvPr>
            <p:cNvGrpSpPr/>
            <p:nvPr/>
          </p:nvGrpSpPr>
          <p:grpSpPr>
            <a:xfrm>
              <a:off x="2065968" y="4948101"/>
              <a:ext cx="12193695" cy="108000"/>
              <a:chOff x="0" y="2722232"/>
              <a:chExt cx="12193695" cy="180000"/>
            </a:xfrm>
          </p:grpSpPr>
          <p:grpSp>
            <p:nvGrpSpPr>
              <p:cNvPr id="29" name="Gruppieren 28">
                <a:extLst>
                  <a:ext uri="{FF2B5EF4-FFF2-40B4-BE49-F238E27FC236}">
                    <a16:creationId xmlns:a16="http://schemas.microsoft.com/office/drawing/2014/main" id="{F250E6C6-F3F3-084A-87C7-FA241722379F}"/>
                  </a:ext>
                </a:extLst>
              </p:cNvPr>
              <p:cNvGrpSpPr/>
              <p:nvPr/>
            </p:nvGrpSpPr>
            <p:grpSpPr>
              <a:xfrm>
                <a:off x="0" y="2722232"/>
                <a:ext cx="12193695" cy="180000"/>
                <a:chOff x="0" y="2713921"/>
                <a:chExt cx="12193695" cy="179629"/>
              </a:xfrm>
            </p:grpSpPr>
            <p:cxnSp>
              <p:nvCxnSpPr>
                <p:cNvPr id="144" name="Gerade Verbindung 143">
                  <a:extLst>
                    <a:ext uri="{FF2B5EF4-FFF2-40B4-BE49-F238E27FC236}">
                      <a16:creationId xmlns:a16="http://schemas.microsoft.com/office/drawing/2014/main" id="{56012031-4252-5D44-826F-30E6CFE95D80}"/>
                    </a:ext>
                  </a:extLst>
                </p:cNvPr>
                <p:cNvCxnSpPr/>
                <p:nvPr/>
              </p:nvCxnSpPr>
              <p:spPr>
                <a:xfrm>
                  <a:off x="2438738"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Gerade Verbindung 144">
                  <a:extLst>
                    <a:ext uri="{FF2B5EF4-FFF2-40B4-BE49-F238E27FC236}">
                      <a16:creationId xmlns:a16="http://schemas.microsoft.com/office/drawing/2014/main" id="{EAC1BBAD-1F10-D84C-995C-0086664E5835}"/>
                    </a:ext>
                  </a:extLst>
                </p:cNvPr>
                <p:cNvCxnSpPr/>
                <p:nvPr/>
              </p:nvCxnSpPr>
              <p:spPr>
                <a:xfrm>
                  <a:off x="0"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Gerade Verbindung 147">
                  <a:extLst>
                    <a:ext uri="{FF2B5EF4-FFF2-40B4-BE49-F238E27FC236}">
                      <a16:creationId xmlns:a16="http://schemas.microsoft.com/office/drawing/2014/main" id="{9F647540-DEFE-A442-92A4-A2842ADB7701}"/>
                    </a:ext>
                  </a:extLst>
                </p:cNvPr>
                <p:cNvCxnSpPr/>
                <p:nvPr/>
              </p:nvCxnSpPr>
              <p:spPr>
                <a:xfrm>
                  <a:off x="12193695"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Gerade Verbindung 148">
                  <a:extLst>
                    <a:ext uri="{FF2B5EF4-FFF2-40B4-BE49-F238E27FC236}">
                      <a16:creationId xmlns:a16="http://schemas.microsoft.com/office/drawing/2014/main" id="{F20332B8-EC0D-A541-86AB-7AF3AB89FBFE}"/>
                    </a:ext>
                  </a:extLst>
                </p:cNvPr>
                <p:cNvCxnSpPr/>
                <p:nvPr/>
              </p:nvCxnSpPr>
              <p:spPr>
                <a:xfrm>
                  <a:off x="4877476"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0" name="Gerade Verbindung 149">
                  <a:extLst>
                    <a:ext uri="{FF2B5EF4-FFF2-40B4-BE49-F238E27FC236}">
                      <a16:creationId xmlns:a16="http://schemas.microsoft.com/office/drawing/2014/main" id="{53D1DD75-6DFC-D242-97AD-A173A1A2AE74}"/>
                    </a:ext>
                  </a:extLst>
                </p:cNvPr>
                <p:cNvCxnSpPr/>
                <p:nvPr/>
              </p:nvCxnSpPr>
              <p:spPr>
                <a:xfrm>
                  <a:off x="7316214"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1" name="Gerade Verbindung 150">
                  <a:extLst>
                    <a:ext uri="{FF2B5EF4-FFF2-40B4-BE49-F238E27FC236}">
                      <a16:creationId xmlns:a16="http://schemas.microsoft.com/office/drawing/2014/main" id="{E7AB8F50-D20D-654F-B48F-6E152264307D}"/>
                    </a:ext>
                  </a:extLst>
                </p:cNvPr>
                <p:cNvCxnSpPr/>
                <p:nvPr/>
              </p:nvCxnSpPr>
              <p:spPr>
                <a:xfrm>
                  <a:off x="9754952"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Gerade Verbindung 161">
                  <a:extLst>
                    <a:ext uri="{FF2B5EF4-FFF2-40B4-BE49-F238E27FC236}">
                      <a16:creationId xmlns:a16="http://schemas.microsoft.com/office/drawing/2014/main" id="{40842DB6-1A23-714F-9630-17F2FE5757ED}"/>
                    </a:ext>
                  </a:extLst>
                </p:cNvPr>
                <p:cNvCxnSpPr/>
                <p:nvPr/>
              </p:nvCxnSpPr>
              <p:spPr>
                <a:xfrm>
                  <a:off x="1219369"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Gerade Verbindung 162">
                  <a:extLst>
                    <a:ext uri="{FF2B5EF4-FFF2-40B4-BE49-F238E27FC236}">
                      <a16:creationId xmlns:a16="http://schemas.microsoft.com/office/drawing/2014/main" id="{F5DDE017-713E-C64D-9779-7590DC296359}"/>
                    </a:ext>
                  </a:extLst>
                </p:cNvPr>
                <p:cNvCxnSpPr/>
                <p:nvPr/>
              </p:nvCxnSpPr>
              <p:spPr>
                <a:xfrm>
                  <a:off x="10974321"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Gerade Verbindung 163">
                  <a:extLst>
                    <a:ext uri="{FF2B5EF4-FFF2-40B4-BE49-F238E27FC236}">
                      <a16:creationId xmlns:a16="http://schemas.microsoft.com/office/drawing/2014/main" id="{E5B4EA61-F7F9-924C-B261-88305A7E9845}"/>
                    </a:ext>
                  </a:extLst>
                </p:cNvPr>
                <p:cNvCxnSpPr/>
                <p:nvPr/>
              </p:nvCxnSpPr>
              <p:spPr>
                <a:xfrm>
                  <a:off x="3658107"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Gerade Verbindung 164">
                  <a:extLst>
                    <a:ext uri="{FF2B5EF4-FFF2-40B4-BE49-F238E27FC236}">
                      <a16:creationId xmlns:a16="http://schemas.microsoft.com/office/drawing/2014/main" id="{B46AD31B-C02B-8541-8018-F31FF88A71C3}"/>
                    </a:ext>
                  </a:extLst>
                </p:cNvPr>
                <p:cNvCxnSpPr/>
                <p:nvPr/>
              </p:nvCxnSpPr>
              <p:spPr>
                <a:xfrm>
                  <a:off x="6096845"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 name="Gerade Verbindung 165">
                  <a:extLst>
                    <a:ext uri="{FF2B5EF4-FFF2-40B4-BE49-F238E27FC236}">
                      <a16:creationId xmlns:a16="http://schemas.microsoft.com/office/drawing/2014/main" id="{574DE480-921F-BC4A-81CD-676E29D99C86}"/>
                    </a:ext>
                  </a:extLst>
                </p:cNvPr>
                <p:cNvCxnSpPr/>
                <p:nvPr/>
              </p:nvCxnSpPr>
              <p:spPr>
                <a:xfrm>
                  <a:off x="8535583"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43" name="Gerade Verbindung 142">
                <a:extLst>
                  <a:ext uri="{FF2B5EF4-FFF2-40B4-BE49-F238E27FC236}">
                    <a16:creationId xmlns:a16="http://schemas.microsoft.com/office/drawing/2014/main" id="{44F51D7F-6C0E-7645-B9EF-742E6CC40BB1}"/>
                  </a:ext>
                </a:extLst>
              </p:cNvPr>
              <p:cNvCxnSpPr>
                <a:cxnSpLocks/>
              </p:cNvCxnSpPr>
              <p:nvPr/>
            </p:nvCxnSpPr>
            <p:spPr>
              <a:xfrm>
                <a:off x="0" y="2893550"/>
                <a:ext cx="12193695" cy="0"/>
              </a:xfrm>
              <a:prstGeom prst="line">
                <a:avLst/>
              </a:prstGeom>
              <a:ln w="12700">
                <a:solidFill>
                  <a:schemeClr val="tx1"/>
                </a:solidFill>
              </a:ln>
              <a:effectLst/>
            </p:spPr>
            <p:style>
              <a:lnRef idx="1">
                <a:schemeClr val="accent1"/>
              </a:lnRef>
              <a:fillRef idx="0">
                <a:schemeClr val="accent1"/>
              </a:fillRef>
              <a:effectRef idx="0">
                <a:schemeClr val="accent1"/>
              </a:effectRef>
              <a:fontRef idx="minor">
                <a:schemeClr val="tx1"/>
              </a:fontRef>
            </p:style>
          </p:cxnSp>
        </p:grpSp>
        <p:sp>
          <p:nvSpPr>
            <p:cNvPr id="172" name="Textfeld 171">
              <a:extLst>
                <a:ext uri="{FF2B5EF4-FFF2-40B4-BE49-F238E27FC236}">
                  <a16:creationId xmlns:a16="http://schemas.microsoft.com/office/drawing/2014/main" id="{9F0627D7-0417-3D41-8F81-4603555232C3}"/>
                </a:ext>
              </a:extLst>
            </p:cNvPr>
            <p:cNvSpPr txBox="1"/>
            <p:nvPr/>
          </p:nvSpPr>
          <p:spPr>
            <a:xfrm>
              <a:off x="1830439" y="4618435"/>
              <a:ext cx="480454" cy="338554"/>
            </a:xfrm>
            <a:prstGeom prst="rect">
              <a:avLst/>
            </a:prstGeom>
            <a:noFill/>
          </p:spPr>
          <p:txBody>
            <a:bodyPr wrap="square" rtlCol="0">
              <a:spAutoFit/>
            </a:bodyPr>
            <a:lstStyle/>
            <a:p>
              <a:pPr algn="ctr"/>
              <a:r>
                <a:rPr lang="en-US" sz="1600">
                  <a:latin typeface="+mj-lt"/>
                </a:rPr>
                <a:t>0</a:t>
              </a:r>
              <a:endParaRPr lang="de-DE" sz="1600">
                <a:latin typeface="+mj-lt"/>
              </a:endParaRPr>
            </a:p>
          </p:txBody>
        </p:sp>
      </p:grpSp>
    </p:spTree>
    <p:extLst>
      <p:ext uri="{BB962C8B-B14F-4D97-AF65-F5344CB8AC3E}">
        <p14:creationId xmlns:p14="http://schemas.microsoft.com/office/powerpoint/2010/main" val="38871676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E4B3F7B4-6F04-A247-8111-3BE6844B1217}"/>
              </a:ext>
            </a:extLst>
          </p:cNvPr>
          <p:cNvSpPr>
            <a:spLocks noGrp="1"/>
          </p:cNvSpPr>
          <p:nvPr>
            <p:ph type="title"/>
          </p:nvPr>
        </p:nvSpPr>
        <p:spPr>
          <a:xfrm>
            <a:off x="371475" y="1484313"/>
            <a:ext cx="3485629" cy="5005387"/>
          </a:xfrm>
        </p:spPr>
        <p:txBody>
          <a:bodyPr/>
          <a:lstStyle/>
          <a:p>
            <a:r>
              <a:rPr lang="fr-FR"/>
              <a:t>Qu’est-ce que Active </a:t>
            </a:r>
            <a:r>
              <a:rPr lang="fr-FR" err="1"/>
              <a:t>Seating</a:t>
            </a:r>
            <a:r>
              <a:rPr lang="fr-FR"/>
              <a:t> ?</a:t>
            </a:r>
          </a:p>
        </p:txBody>
      </p:sp>
      <p:sp>
        <p:nvSpPr>
          <p:cNvPr id="4" name="Fußzeilenplatzhalter 3">
            <a:extLst>
              <a:ext uri="{FF2B5EF4-FFF2-40B4-BE49-F238E27FC236}">
                <a16:creationId xmlns:a16="http://schemas.microsoft.com/office/drawing/2014/main" id="{96FDD401-7276-E144-AA81-495667CA9959}"/>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63D4D"/>
                </a:solidFill>
                <a:effectLst/>
                <a:uLnTx/>
                <a:uFillTx/>
                <a:latin typeface="Franklin Gothic Book"/>
                <a:ea typeface="Segoe UI Historic"/>
                <a:cs typeface="+mn-cs"/>
              </a:rPr>
              <a:t>Seating Leadership 2020</a:t>
            </a:r>
            <a:endParaRPr kumimoji="0" lang="de-DE" sz="1200" b="0" i="0" u="none" strike="noStrike" kern="1200" cap="none" spc="0" normalizeH="0" baseline="0" noProof="0">
              <a:ln>
                <a:noFill/>
              </a:ln>
              <a:solidFill>
                <a:srgbClr val="363D4D"/>
              </a:solidFill>
              <a:effectLst/>
              <a:uLnTx/>
              <a:uFillTx/>
              <a:latin typeface="Franklin Gothic Book"/>
              <a:ea typeface="Segoe UI Historic"/>
              <a:cs typeface="+mn-cs"/>
            </a:endParaRPr>
          </a:p>
        </p:txBody>
      </p:sp>
      <p:sp>
        <p:nvSpPr>
          <p:cNvPr id="5" name="Foliennummernplatzhalter 4">
            <a:extLst>
              <a:ext uri="{FF2B5EF4-FFF2-40B4-BE49-F238E27FC236}">
                <a16:creationId xmlns:a16="http://schemas.microsoft.com/office/drawing/2014/main" id="{3F14BD11-95ED-494B-9300-D10DAB7F9B4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srgbClr val="363D4D"/>
                </a:solidFill>
                <a:effectLst/>
                <a:uLnTx/>
                <a:uFillTx/>
                <a:latin typeface="Franklin Gothic Book"/>
                <a:ea typeface="Segoe UI Historic"/>
                <a:cs typeface="+mn-cs"/>
              </a:rPr>
              <a:t>P. </a:t>
            </a:r>
            <a:fld id="{18B2D54D-6566-4D09-B275-35A554EDFFDA}" type="slidenum">
              <a:rPr kumimoji="0" lang="de-DE" sz="1200" b="0" i="0" u="none" strike="noStrike" kern="1200" cap="none" spc="0" normalizeH="0" baseline="0" noProof="0" smtClean="0">
                <a:ln>
                  <a:noFill/>
                </a:ln>
                <a:solidFill>
                  <a:srgbClr val="363D4D"/>
                </a:solidFill>
                <a:effectLst/>
                <a:uLnTx/>
                <a:uFillTx/>
                <a:latin typeface="Franklin Gothic Book"/>
                <a:ea typeface="Segoe UI Historic"/>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de-DE" sz="1200" b="0" i="0" u="none" strike="noStrike" kern="1200" cap="none" spc="0" normalizeH="0" baseline="0" noProof="0">
              <a:ln>
                <a:noFill/>
              </a:ln>
              <a:solidFill>
                <a:srgbClr val="363D4D"/>
              </a:solidFill>
              <a:effectLst/>
              <a:uLnTx/>
              <a:uFillTx/>
              <a:latin typeface="Franklin Gothic Book"/>
              <a:ea typeface="Segoe UI Historic"/>
              <a:cs typeface="+mn-cs"/>
            </a:endParaRPr>
          </a:p>
        </p:txBody>
      </p:sp>
      <p:pic>
        <p:nvPicPr>
          <p:cNvPr id="9" name="Grafik 8">
            <a:extLst>
              <a:ext uri="{FF2B5EF4-FFF2-40B4-BE49-F238E27FC236}">
                <a16:creationId xmlns:a16="http://schemas.microsoft.com/office/drawing/2014/main" id="{97596C02-4667-104C-8797-6A49DC362E7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751580" y="2558143"/>
            <a:ext cx="1921827" cy="1741713"/>
          </a:xfrm>
          <a:prstGeom prst="rect">
            <a:avLst/>
          </a:prstGeom>
        </p:spPr>
      </p:pic>
      <p:pic>
        <p:nvPicPr>
          <p:cNvPr id="10" name="Grafik 9">
            <a:extLst>
              <a:ext uri="{FF2B5EF4-FFF2-40B4-BE49-F238E27FC236}">
                <a16:creationId xmlns:a16="http://schemas.microsoft.com/office/drawing/2014/main" id="{D818DBB3-F913-824C-B67B-0E162FF0E10A}"/>
              </a:ext>
            </a:extLst>
          </p:cNvPr>
          <p:cNvPicPr>
            <a:picLocks noChangeAspect="1"/>
          </p:cNvPicPr>
          <p:nvPr/>
        </p:nvPicPr>
        <p:blipFill rotWithShape="1">
          <a:blip r:embed="rId4" cstate="screen">
            <a:grayscl/>
            <a:extLst>
              <a:ext uri="{BEBA8EAE-BF5A-486C-A8C5-ECC9F3942E4B}">
                <a14:imgProps xmlns:a14="http://schemas.microsoft.com/office/drawing/2010/main">
                  <a14:imgLayer r:embed="rId5">
                    <a14:imgEffect>
                      <a14:colorTemperature colorTemp="11200"/>
                    </a14:imgEffect>
                    <a14:imgEffect>
                      <a14:saturation sat="227000"/>
                    </a14:imgEffect>
                  </a14:imgLayer>
                </a14:imgProps>
              </a:ext>
              <a:ext uri="{28A0092B-C50C-407E-A947-70E740481C1C}">
                <a14:useLocalDpi xmlns:a14="http://schemas.microsoft.com/office/drawing/2010/main"/>
              </a:ext>
            </a:extLst>
          </a:blip>
          <a:srcRect/>
          <a:stretch/>
        </p:blipFill>
        <p:spPr>
          <a:xfrm>
            <a:off x="8653730" y="2550885"/>
            <a:ext cx="1736482" cy="1886177"/>
          </a:xfrm>
          <a:prstGeom prst="rect">
            <a:avLst/>
          </a:prstGeom>
          <a:solidFill>
            <a:schemeClr val="bg1"/>
          </a:solidFill>
        </p:spPr>
      </p:pic>
      <p:sp>
        <p:nvSpPr>
          <p:cNvPr id="11" name="Textfeld 10">
            <a:extLst>
              <a:ext uri="{FF2B5EF4-FFF2-40B4-BE49-F238E27FC236}">
                <a16:creationId xmlns:a16="http://schemas.microsoft.com/office/drawing/2014/main" id="{F804038C-8529-7449-B589-BC7FAACE11AF}"/>
              </a:ext>
            </a:extLst>
          </p:cNvPr>
          <p:cNvSpPr txBox="1"/>
          <p:nvPr/>
        </p:nvSpPr>
        <p:spPr>
          <a:xfrm>
            <a:off x="7094401" y="2875002"/>
            <a:ext cx="928915"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6600" b="0" i="0" u="none" strike="noStrike" kern="1200" cap="none" spc="0" normalizeH="0" baseline="0" noProof="0">
                <a:ln>
                  <a:noFill/>
                </a:ln>
                <a:solidFill>
                  <a:srgbClr val="363D4D"/>
                </a:solidFill>
                <a:effectLst/>
                <a:uLnTx/>
                <a:uFillTx/>
                <a:latin typeface="Franklin Gothic Book"/>
                <a:ea typeface="Segoe UI Historic"/>
                <a:cs typeface="+mn-cs"/>
              </a:rPr>
              <a:t>+</a:t>
            </a:r>
          </a:p>
        </p:txBody>
      </p:sp>
      <p:sp>
        <p:nvSpPr>
          <p:cNvPr id="12" name="Textfeld 11">
            <a:extLst>
              <a:ext uri="{FF2B5EF4-FFF2-40B4-BE49-F238E27FC236}">
                <a16:creationId xmlns:a16="http://schemas.microsoft.com/office/drawing/2014/main" id="{4A7C2977-E501-0C49-9AD0-C38E4EEAB5DE}"/>
              </a:ext>
            </a:extLst>
          </p:cNvPr>
          <p:cNvSpPr txBox="1"/>
          <p:nvPr/>
        </p:nvSpPr>
        <p:spPr>
          <a:xfrm>
            <a:off x="5135634" y="4437063"/>
            <a:ext cx="96036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err="1">
                <a:ln>
                  <a:noFill/>
                </a:ln>
                <a:solidFill>
                  <a:srgbClr val="363D4D"/>
                </a:solidFill>
                <a:effectLst/>
                <a:uLnTx/>
                <a:uFillTx/>
                <a:latin typeface="Franklin Gothic Demi Cond"/>
                <a:ea typeface="Segoe UI Historic"/>
                <a:cs typeface="+mn-cs"/>
              </a:rPr>
              <a:t>Durée</a:t>
            </a:r>
            <a:r>
              <a:rPr kumimoji="0" lang="de-DE" sz="1800" b="0" i="0" u="none" strike="noStrike" kern="1200" cap="none" spc="0" normalizeH="0" baseline="0" noProof="0">
                <a:ln>
                  <a:noFill/>
                </a:ln>
                <a:solidFill>
                  <a:srgbClr val="363D4D"/>
                </a:solidFill>
                <a:effectLst/>
                <a:uLnTx/>
                <a:uFillTx/>
                <a:latin typeface="Franklin Gothic Demi Cond"/>
                <a:ea typeface="Segoe UI Historic"/>
                <a:cs typeface="+mn-cs"/>
              </a:rPr>
              <a:t> </a:t>
            </a:r>
          </a:p>
        </p:txBody>
      </p:sp>
      <p:sp>
        <p:nvSpPr>
          <p:cNvPr id="13" name="Textfeld 12">
            <a:extLst>
              <a:ext uri="{FF2B5EF4-FFF2-40B4-BE49-F238E27FC236}">
                <a16:creationId xmlns:a16="http://schemas.microsoft.com/office/drawing/2014/main" id="{8B44EF26-BCCB-F74A-96CA-302CB8B1537F}"/>
              </a:ext>
            </a:extLst>
          </p:cNvPr>
          <p:cNvSpPr txBox="1"/>
          <p:nvPr/>
        </p:nvSpPr>
        <p:spPr>
          <a:xfrm>
            <a:off x="9077324" y="4437063"/>
            <a:ext cx="1312888" cy="646331"/>
          </a:xfrm>
          <a:prstGeom prst="rect">
            <a:avLst/>
          </a:prstGeom>
          <a:noFill/>
        </p:spPr>
        <p:txBody>
          <a:bodyPr wrap="square" rtlCol="0">
            <a:spAutoFit/>
          </a:bodyPr>
          <a:lstStyle/>
          <a:p>
            <a:pPr lvl="0" algn="ctr"/>
            <a:r>
              <a:rPr kumimoji="0" lang="de-DE" sz="1800" b="0" i="0" u="none" strike="noStrike" kern="1200" cap="none" spc="0" normalizeH="0" baseline="0" noProof="0">
                <a:ln>
                  <a:noFill/>
                </a:ln>
                <a:solidFill>
                  <a:srgbClr val="363D4D"/>
                </a:solidFill>
                <a:effectLst/>
                <a:uLnTx/>
                <a:uFillTx/>
                <a:latin typeface="Franklin Gothic Demi Cond"/>
                <a:ea typeface="Segoe UI Historic"/>
                <a:cs typeface="+mn-cs"/>
              </a:rPr>
              <a:t>Type </a:t>
            </a:r>
            <a:r>
              <a:rPr lang="de-DE" err="1">
                <a:solidFill>
                  <a:srgbClr val="363D4D"/>
                </a:solidFill>
                <a:latin typeface="Franklin Gothic Demi Cond"/>
              </a:rPr>
              <a:t>d’activité</a:t>
            </a:r>
            <a:endParaRPr kumimoji="0" lang="de-DE" sz="1800" b="0" i="0" u="none" strike="noStrike" kern="1200" cap="none" spc="0" normalizeH="0" baseline="0" noProof="0">
              <a:ln>
                <a:noFill/>
              </a:ln>
              <a:solidFill>
                <a:srgbClr val="363D4D"/>
              </a:solidFill>
              <a:effectLst/>
              <a:uLnTx/>
              <a:uFillTx/>
              <a:latin typeface="Franklin Gothic Demi Cond"/>
              <a:ea typeface="Segoe UI Historic"/>
              <a:cs typeface="+mn-cs"/>
            </a:endParaRPr>
          </a:p>
        </p:txBody>
      </p:sp>
    </p:spTree>
    <p:extLst>
      <p:ext uri="{BB962C8B-B14F-4D97-AF65-F5344CB8AC3E}">
        <p14:creationId xmlns:p14="http://schemas.microsoft.com/office/powerpoint/2010/main" val="42068229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 name="Grafik 136">
            <a:extLst>
              <a:ext uri="{FF2B5EF4-FFF2-40B4-BE49-F238E27FC236}">
                <a16:creationId xmlns:a16="http://schemas.microsoft.com/office/drawing/2014/main" id="{8C7C8B31-F926-C047-BFBD-7D03357C7E3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74551" y="-2566317"/>
            <a:ext cx="1292407" cy="1857351"/>
          </a:xfrm>
          <a:prstGeom prst="rect">
            <a:avLst/>
          </a:prstGeom>
        </p:spPr>
      </p:pic>
      <p:sp>
        <p:nvSpPr>
          <p:cNvPr id="7" name="Titel 6">
            <a:extLst>
              <a:ext uri="{FF2B5EF4-FFF2-40B4-BE49-F238E27FC236}">
                <a16:creationId xmlns:a16="http://schemas.microsoft.com/office/drawing/2014/main" id="{F1335D99-D2D0-D048-B359-1CCA77A778F1}"/>
              </a:ext>
            </a:extLst>
          </p:cNvPr>
          <p:cNvSpPr>
            <a:spLocks noGrp="1"/>
          </p:cNvSpPr>
          <p:nvPr>
            <p:ph type="title"/>
          </p:nvPr>
        </p:nvSpPr>
        <p:spPr>
          <a:xfrm>
            <a:off x="371475" y="1484313"/>
            <a:ext cx="2715803" cy="1908175"/>
          </a:xfrm>
        </p:spPr>
        <p:txBody>
          <a:bodyPr/>
          <a:lstStyle/>
          <a:p>
            <a:r>
              <a:rPr lang="fr-FR">
                <a:solidFill>
                  <a:schemeClr val="tx1"/>
                </a:solidFill>
              </a:rPr>
              <a:t>Durée</a:t>
            </a:r>
            <a:br>
              <a:rPr lang="fr-FR">
                <a:solidFill>
                  <a:schemeClr val="tx1"/>
                </a:solidFill>
              </a:rPr>
            </a:br>
            <a:r>
              <a:rPr lang="fr-FR">
                <a:solidFill>
                  <a:schemeClr val="tx1"/>
                </a:solidFill>
              </a:rPr>
              <a:t>d’assise</a:t>
            </a:r>
          </a:p>
        </p:txBody>
      </p:sp>
      <p:sp>
        <p:nvSpPr>
          <p:cNvPr id="5" name="Fußzeilenplatzhalter 4">
            <a:extLst>
              <a:ext uri="{FF2B5EF4-FFF2-40B4-BE49-F238E27FC236}">
                <a16:creationId xmlns:a16="http://schemas.microsoft.com/office/drawing/2014/main" id="{EC8967BD-1EB0-124E-8B8B-D3E58607C7F9}"/>
              </a:ext>
            </a:extLst>
          </p:cNvPr>
          <p:cNvSpPr>
            <a:spLocks noGrp="1"/>
          </p:cNvSpPr>
          <p:nvPr>
            <p:ph type="ftr" sz="quarter" idx="11"/>
          </p:nvPr>
        </p:nvSpPr>
        <p:spPr/>
        <p:txBody>
          <a:bodyPr/>
          <a:lstStyle/>
          <a:p>
            <a:r>
              <a:rPr lang="en-US"/>
              <a:t>Seating Leadership 2020</a:t>
            </a:r>
            <a:endParaRPr lang="de-DE"/>
          </a:p>
        </p:txBody>
      </p:sp>
      <p:sp>
        <p:nvSpPr>
          <p:cNvPr id="6" name="Foliennummernplatzhalter 5">
            <a:extLst>
              <a:ext uri="{FF2B5EF4-FFF2-40B4-BE49-F238E27FC236}">
                <a16:creationId xmlns:a16="http://schemas.microsoft.com/office/drawing/2014/main" id="{8586F9EE-9E8C-8143-9A19-0598DACE12E3}"/>
              </a:ext>
            </a:extLst>
          </p:cNvPr>
          <p:cNvSpPr>
            <a:spLocks noGrp="1"/>
          </p:cNvSpPr>
          <p:nvPr>
            <p:ph type="sldNum" sz="quarter" idx="12"/>
          </p:nvPr>
        </p:nvSpPr>
        <p:spPr/>
        <p:txBody>
          <a:bodyPr/>
          <a:lstStyle/>
          <a:p>
            <a:r>
              <a:rPr lang="de-DE"/>
              <a:t> P.</a:t>
            </a:r>
            <a:fld id="{18B2D54D-6566-4D09-B275-35A554EDFFDA}" type="slidenum">
              <a:rPr smtClean="0"/>
              <a:pPr/>
              <a:t>17</a:t>
            </a:fld>
            <a:endParaRPr lang="de-DE"/>
          </a:p>
        </p:txBody>
      </p:sp>
      <p:pic>
        <p:nvPicPr>
          <p:cNvPr id="121" name="Grafik 120">
            <a:extLst>
              <a:ext uri="{FF2B5EF4-FFF2-40B4-BE49-F238E27FC236}">
                <a16:creationId xmlns:a16="http://schemas.microsoft.com/office/drawing/2014/main" id="{C225996B-BC45-0547-99E4-75A4DA0A738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714341" y="-2250096"/>
            <a:ext cx="1316570" cy="1405244"/>
          </a:xfrm>
          <a:prstGeom prst="rect">
            <a:avLst/>
          </a:prstGeom>
        </p:spPr>
      </p:pic>
      <p:pic>
        <p:nvPicPr>
          <p:cNvPr id="125" name="Grafik 124">
            <a:extLst>
              <a:ext uri="{FF2B5EF4-FFF2-40B4-BE49-F238E27FC236}">
                <a16:creationId xmlns:a16="http://schemas.microsoft.com/office/drawing/2014/main" id="{94AC2E9D-F8D1-6A46-89B1-22154BAB1F8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016778" y="-2404419"/>
            <a:ext cx="1263994" cy="1713890"/>
          </a:xfrm>
          <a:prstGeom prst="rect">
            <a:avLst/>
          </a:prstGeom>
        </p:spPr>
      </p:pic>
      <p:pic>
        <p:nvPicPr>
          <p:cNvPr id="139" name="Grafik 138">
            <a:extLst>
              <a:ext uri="{FF2B5EF4-FFF2-40B4-BE49-F238E27FC236}">
                <a16:creationId xmlns:a16="http://schemas.microsoft.com/office/drawing/2014/main" id="{62032E53-3494-8D42-BC49-8ACD91E46E8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75499" y="-2404419"/>
            <a:ext cx="1036564" cy="1554846"/>
          </a:xfrm>
          <a:prstGeom prst="rect">
            <a:avLst/>
          </a:prstGeom>
        </p:spPr>
      </p:pic>
      <p:sp>
        <p:nvSpPr>
          <p:cNvPr id="168" name="Rechteck 167">
            <a:extLst>
              <a:ext uri="{FF2B5EF4-FFF2-40B4-BE49-F238E27FC236}">
                <a16:creationId xmlns:a16="http://schemas.microsoft.com/office/drawing/2014/main" id="{891C0587-CACD-2C41-904D-35FB1E32508F}"/>
              </a:ext>
            </a:extLst>
          </p:cNvPr>
          <p:cNvSpPr/>
          <p:nvPr/>
        </p:nvSpPr>
        <p:spPr>
          <a:xfrm>
            <a:off x="3291141" y="3300460"/>
            <a:ext cx="2144495" cy="90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solidFill>
                <a:schemeClr val="tx1"/>
              </a:solidFill>
            </a:endParaRPr>
          </a:p>
        </p:txBody>
      </p:sp>
      <p:sp>
        <p:nvSpPr>
          <p:cNvPr id="83" name="Rechteck 82">
            <a:extLst>
              <a:ext uri="{FF2B5EF4-FFF2-40B4-BE49-F238E27FC236}">
                <a16:creationId xmlns:a16="http://schemas.microsoft.com/office/drawing/2014/main" id="{D6C30DB8-15EC-6342-8AA5-F330D4C8C025}"/>
              </a:ext>
            </a:extLst>
          </p:cNvPr>
          <p:cNvSpPr/>
          <p:nvPr/>
        </p:nvSpPr>
        <p:spPr>
          <a:xfrm>
            <a:off x="3291141" y="2400460"/>
            <a:ext cx="1072244" cy="90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solidFill>
                <a:schemeClr val="tx1"/>
              </a:solidFill>
            </a:endParaRPr>
          </a:p>
        </p:txBody>
      </p:sp>
      <p:sp>
        <p:nvSpPr>
          <p:cNvPr id="158" name="Rechteck 157">
            <a:extLst>
              <a:ext uri="{FF2B5EF4-FFF2-40B4-BE49-F238E27FC236}">
                <a16:creationId xmlns:a16="http://schemas.microsoft.com/office/drawing/2014/main" id="{2021B6FF-C9C0-514A-9E20-90F15AFE7040}"/>
              </a:ext>
            </a:extLst>
          </p:cNvPr>
          <p:cNvSpPr/>
          <p:nvPr/>
        </p:nvSpPr>
        <p:spPr>
          <a:xfrm>
            <a:off x="3287712" y="3290170"/>
            <a:ext cx="2147923" cy="461665"/>
          </a:xfrm>
          <a:prstGeom prst="rect">
            <a:avLst/>
          </a:prstGeom>
        </p:spPr>
        <p:txBody>
          <a:bodyPr wrap="square" anchor="t">
            <a:spAutoFit/>
          </a:bodyPr>
          <a:lstStyle/>
          <a:p>
            <a:r>
              <a:rPr lang="de-DE" sz="2400" err="1">
                <a:solidFill>
                  <a:schemeClr val="bg1"/>
                </a:solidFill>
                <a:latin typeface="+mj-lt"/>
              </a:rPr>
              <a:t>Visiteur</a:t>
            </a:r>
            <a:endParaRPr lang="de-DE" sz="2400">
              <a:solidFill>
                <a:schemeClr val="bg1"/>
              </a:solidFill>
              <a:latin typeface="+mj-lt"/>
            </a:endParaRPr>
          </a:p>
        </p:txBody>
      </p:sp>
      <p:sp>
        <p:nvSpPr>
          <p:cNvPr id="167" name="Rechteck 166">
            <a:extLst>
              <a:ext uri="{FF2B5EF4-FFF2-40B4-BE49-F238E27FC236}">
                <a16:creationId xmlns:a16="http://schemas.microsoft.com/office/drawing/2014/main" id="{A8A3F2D5-ED66-AA41-8DB0-15D623A4C9C9}"/>
              </a:ext>
            </a:extLst>
          </p:cNvPr>
          <p:cNvSpPr/>
          <p:nvPr/>
        </p:nvSpPr>
        <p:spPr>
          <a:xfrm>
            <a:off x="3291141" y="2417240"/>
            <a:ext cx="1072244" cy="461665"/>
          </a:xfrm>
          <a:prstGeom prst="rect">
            <a:avLst/>
          </a:prstGeom>
        </p:spPr>
        <p:txBody>
          <a:bodyPr wrap="square" anchor="t">
            <a:spAutoFit/>
          </a:bodyPr>
          <a:lstStyle/>
          <a:p>
            <a:r>
              <a:rPr lang="de-DE" sz="2400">
                <a:solidFill>
                  <a:schemeClr val="bg1"/>
                </a:solidFill>
                <a:latin typeface="+mj-lt"/>
              </a:rPr>
              <a:t>Lounge</a:t>
            </a:r>
          </a:p>
        </p:txBody>
      </p:sp>
      <p:sp>
        <p:nvSpPr>
          <p:cNvPr id="169" name="Rechteck 168">
            <a:extLst>
              <a:ext uri="{FF2B5EF4-FFF2-40B4-BE49-F238E27FC236}">
                <a16:creationId xmlns:a16="http://schemas.microsoft.com/office/drawing/2014/main" id="{DAD92128-6CED-2746-99BE-C4DDF1B9F4E3}"/>
              </a:ext>
            </a:extLst>
          </p:cNvPr>
          <p:cNvSpPr/>
          <p:nvPr/>
        </p:nvSpPr>
        <p:spPr>
          <a:xfrm>
            <a:off x="4362355" y="4191195"/>
            <a:ext cx="3217775" cy="90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solidFill>
                <a:schemeClr val="tx1"/>
              </a:solidFill>
            </a:endParaRPr>
          </a:p>
        </p:txBody>
      </p:sp>
      <p:sp>
        <p:nvSpPr>
          <p:cNvPr id="159" name="Rechteck 158">
            <a:extLst>
              <a:ext uri="{FF2B5EF4-FFF2-40B4-BE49-F238E27FC236}">
                <a16:creationId xmlns:a16="http://schemas.microsoft.com/office/drawing/2014/main" id="{5513A49B-1E55-F640-B6D8-34A7FF1A9B94}"/>
              </a:ext>
            </a:extLst>
          </p:cNvPr>
          <p:cNvSpPr/>
          <p:nvPr/>
        </p:nvSpPr>
        <p:spPr>
          <a:xfrm>
            <a:off x="4362049" y="4199068"/>
            <a:ext cx="3218081" cy="461665"/>
          </a:xfrm>
          <a:prstGeom prst="rect">
            <a:avLst/>
          </a:prstGeom>
        </p:spPr>
        <p:txBody>
          <a:bodyPr wrap="square" anchor="t">
            <a:spAutoFit/>
          </a:bodyPr>
          <a:lstStyle/>
          <a:p>
            <a:r>
              <a:rPr lang="de-DE" sz="2400">
                <a:solidFill>
                  <a:schemeClr val="bg1"/>
                </a:solidFill>
                <a:latin typeface="+mj-lt"/>
              </a:rPr>
              <a:t>Réunion/Conférence</a:t>
            </a:r>
          </a:p>
        </p:txBody>
      </p:sp>
      <p:sp>
        <p:nvSpPr>
          <p:cNvPr id="170" name="Rechteck 169">
            <a:extLst>
              <a:ext uri="{FF2B5EF4-FFF2-40B4-BE49-F238E27FC236}">
                <a16:creationId xmlns:a16="http://schemas.microsoft.com/office/drawing/2014/main" id="{EBEA80F7-6CD9-BE4C-87D1-7D4440265D91}"/>
              </a:ext>
            </a:extLst>
          </p:cNvPr>
          <p:cNvSpPr/>
          <p:nvPr/>
        </p:nvSpPr>
        <p:spPr>
          <a:xfrm>
            <a:off x="5435635" y="5090451"/>
            <a:ext cx="4288990" cy="90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solidFill>
                <a:schemeClr val="tx1"/>
              </a:solidFill>
            </a:endParaRPr>
          </a:p>
        </p:txBody>
      </p:sp>
      <p:sp>
        <p:nvSpPr>
          <p:cNvPr id="160" name="Rechteck 159">
            <a:extLst>
              <a:ext uri="{FF2B5EF4-FFF2-40B4-BE49-F238E27FC236}">
                <a16:creationId xmlns:a16="http://schemas.microsoft.com/office/drawing/2014/main" id="{354BF4A5-0456-6F4A-ADE8-2E37C435CD84}"/>
              </a:ext>
            </a:extLst>
          </p:cNvPr>
          <p:cNvSpPr/>
          <p:nvPr/>
        </p:nvSpPr>
        <p:spPr>
          <a:xfrm>
            <a:off x="5432207" y="5099132"/>
            <a:ext cx="4292418" cy="461665"/>
          </a:xfrm>
          <a:prstGeom prst="rect">
            <a:avLst/>
          </a:prstGeom>
        </p:spPr>
        <p:txBody>
          <a:bodyPr wrap="square" anchor="t">
            <a:spAutoFit/>
          </a:bodyPr>
          <a:lstStyle/>
          <a:p>
            <a:r>
              <a:rPr lang="de-DE" sz="2400" err="1">
                <a:solidFill>
                  <a:schemeClr val="bg1"/>
                </a:solidFill>
                <a:latin typeface="+mj-lt"/>
              </a:rPr>
              <a:t>Active</a:t>
            </a:r>
            <a:r>
              <a:rPr lang="de-DE" sz="2400">
                <a:solidFill>
                  <a:schemeClr val="bg1"/>
                </a:solidFill>
                <a:latin typeface="+mj-lt"/>
              </a:rPr>
              <a:t> </a:t>
            </a:r>
            <a:r>
              <a:rPr lang="de-DE" sz="2400" err="1">
                <a:solidFill>
                  <a:schemeClr val="bg1"/>
                </a:solidFill>
                <a:latin typeface="+mj-lt"/>
              </a:rPr>
              <a:t>Seating</a:t>
            </a:r>
            <a:endParaRPr lang="de-DE" sz="2400">
              <a:solidFill>
                <a:schemeClr val="bg1"/>
              </a:solidFill>
              <a:latin typeface="+mj-lt"/>
            </a:endParaRPr>
          </a:p>
        </p:txBody>
      </p:sp>
      <p:sp>
        <p:nvSpPr>
          <p:cNvPr id="171" name="Rechteck 170">
            <a:hlinkClick r:id="rId7" action="ppaction://hlinksldjump"/>
            <a:extLst>
              <a:ext uri="{FF2B5EF4-FFF2-40B4-BE49-F238E27FC236}">
                <a16:creationId xmlns:a16="http://schemas.microsoft.com/office/drawing/2014/main" id="{48BC5164-3680-2B4F-9849-320257C82471}"/>
              </a:ext>
            </a:extLst>
          </p:cNvPr>
          <p:cNvSpPr/>
          <p:nvPr/>
        </p:nvSpPr>
        <p:spPr>
          <a:xfrm>
            <a:off x="7580128" y="5977124"/>
            <a:ext cx="4611871" cy="90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solidFill>
                <a:schemeClr val="tx1"/>
              </a:solidFill>
            </a:endParaRPr>
          </a:p>
        </p:txBody>
      </p:sp>
      <p:sp>
        <p:nvSpPr>
          <p:cNvPr id="161" name="Rechteck 160">
            <a:extLst>
              <a:ext uri="{FF2B5EF4-FFF2-40B4-BE49-F238E27FC236}">
                <a16:creationId xmlns:a16="http://schemas.microsoft.com/office/drawing/2014/main" id="{13BE0B51-8843-1A4E-9751-CBA423F54EDC}"/>
              </a:ext>
            </a:extLst>
          </p:cNvPr>
          <p:cNvSpPr/>
          <p:nvPr/>
        </p:nvSpPr>
        <p:spPr>
          <a:xfrm>
            <a:off x="7576702" y="5985805"/>
            <a:ext cx="4292416" cy="461665"/>
          </a:xfrm>
          <a:prstGeom prst="rect">
            <a:avLst/>
          </a:prstGeom>
        </p:spPr>
        <p:txBody>
          <a:bodyPr wrap="square" anchor="t">
            <a:spAutoFit/>
          </a:bodyPr>
          <a:lstStyle/>
          <a:p>
            <a:r>
              <a:rPr lang="de-DE" sz="2400" err="1">
                <a:solidFill>
                  <a:schemeClr val="bg1"/>
                </a:solidFill>
                <a:latin typeface="+mj-lt"/>
              </a:rPr>
              <a:t>Siège</a:t>
            </a:r>
            <a:r>
              <a:rPr lang="de-DE" sz="2400">
                <a:solidFill>
                  <a:schemeClr val="bg1"/>
                </a:solidFill>
                <a:latin typeface="+mj-lt"/>
              </a:rPr>
              <a:t> de </a:t>
            </a:r>
            <a:r>
              <a:rPr lang="de-DE" sz="2400" err="1">
                <a:solidFill>
                  <a:schemeClr val="bg1"/>
                </a:solidFill>
                <a:latin typeface="+mj-lt"/>
              </a:rPr>
              <a:t>travail</a:t>
            </a:r>
            <a:endParaRPr lang="de-DE" sz="2400">
              <a:solidFill>
                <a:schemeClr val="bg1"/>
              </a:solidFill>
              <a:latin typeface="+mj-lt"/>
            </a:endParaRPr>
          </a:p>
        </p:txBody>
      </p:sp>
      <p:grpSp>
        <p:nvGrpSpPr>
          <p:cNvPr id="38" name="Gruppieren 37">
            <a:extLst>
              <a:ext uri="{FF2B5EF4-FFF2-40B4-BE49-F238E27FC236}">
                <a16:creationId xmlns:a16="http://schemas.microsoft.com/office/drawing/2014/main" id="{1F4F0A6B-ABB0-2F40-8A6C-86A9325C9D0C}"/>
              </a:ext>
            </a:extLst>
          </p:cNvPr>
          <p:cNvGrpSpPr/>
          <p:nvPr/>
        </p:nvGrpSpPr>
        <p:grpSpPr>
          <a:xfrm>
            <a:off x="3087278" y="1961674"/>
            <a:ext cx="10889728" cy="437666"/>
            <a:chOff x="1830439" y="4618435"/>
            <a:chExt cx="12429224" cy="437666"/>
          </a:xfrm>
        </p:grpSpPr>
        <p:sp>
          <p:nvSpPr>
            <p:cNvPr id="39" name="Textfeld 38">
              <a:extLst>
                <a:ext uri="{FF2B5EF4-FFF2-40B4-BE49-F238E27FC236}">
                  <a16:creationId xmlns:a16="http://schemas.microsoft.com/office/drawing/2014/main" id="{9BA6D24C-36FF-CC4B-B473-EC095FD03884}"/>
                </a:ext>
              </a:extLst>
            </p:cNvPr>
            <p:cNvSpPr txBox="1"/>
            <p:nvPr/>
          </p:nvSpPr>
          <p:spPr>
            <a:xfrm>
              <a:off x="4257755" y="4618435"/>
              <a:ext cx="480454" cy="338554"/>
            </a:xfrm>
            <a:prstGeom prst="rect">
              <a:avLst/>
            </a:prstGeom>
            <a:noFill/>
          </p:spPr>
          <p:txBody>
            <a:bodyPr wrap="square" rtlCol="0">
              <a:spAutoFit/>
            </a:bodyPr>
            <a:lstStyle/>
            <a:p>
              <a:pPr algn="ctr"/>
              <a:r>
                <a:rPr lang="en-US" sz="1600">
                  <a:latin typeface="+mj-lt"/>
                </a:rPr>
                <a:t>2h</a:t>
              </a:r>
              <a:endParaRPr lang="de-DE" sz="1600">
                <a:latin typeface="+mj-lt"/>
              </a:endParaRPr>
            </a:p>
          </p:txBody>
        </p:sp>
        <p:sp>
          <p:nvSpPr>
            <p:cNvPr id="40" name="Textfeld 39">
              <a:extLst>
                <a:ext uri="{FF2B5EF4-FFF2-40B4-BE49-F238E27FC236}">
                  <a16:creationId xmlns:a16="http://schemas.microsoft.com/office/drawing/2014/main" id="{D391577F-F807-7044-86E8-83ACA666B5F7}"/>
                </a:ext>
              </a:extLst>
            </p:cNvPr>
            <p:cNvSpPr txBox="1"/>
            <p:nvPr/>
          </p:nvSpPr>
          <p:spPr>
            <a:xfrm>
              <a:off x="6703217" y="4618435"/>
              <a:ext cx="480454" cy="338554"/>
            </a:xfrm>
            <a:prstGeom prst="rect">
              <a:avLst/>
            </a:prstGeom>
            <a:noFill/>
          </p:spPr>
          <p:txBody>
            <a:bodyPr wrap="square" rtlCol="0">
              <a:spAutoFit/>
            </a:bodyPr>
            <a:lstStyle/>
            <a:p>
              <a:pPr algn="ctr"/>
              <a:r>
                <a:rPr lang="en-US" sz="1600">
                  <a:latin typeface="+mj-lt"/>
                </a:rPr>
                <a:t>4h</a:t>
              </a:r>
              <a:endParaRPr lang="de-DE" sz="1600">
                <a:latin typeface="+mj-lt"/>
              </a:endParaRPr>
            </a:p>
          </p:txBody>
        </p:sp>
        <p:sp>
          <p:nvSpPr>
            <p:cNvPr id="41" name="Textfeld 40">
              <a:extLst>
                <a:ext uri="{FF2B5EF4-FFF2-40B4-BE49-F238E27FC236}">
                  <a16:creationId xmlns:a16="http://schemas.microsoft.com/office/drawing/2014/main" id="{823BF714-5B7E-C14D-A578-65593A19FB88}"/>
                </a:ext>
              </a:extLst>
            </p:cNvPr>
            <p:cNvSpPr txBox="1"/>
            <p:nvPr/>
          </p:nvSpPr>
          <p:spPr>
            <a:xfrm>
              <a:off x="9137586" y="4618435"/>
              <a:ext cx="480454" cy="338554"/>
            </a:xfrm>
            <a:prstGeom prst="rect">
              <a:avLst/>
            </a:prstGeom>
            <a:noFill/>
          </p:spPr>
          <p:txBody>
            <a:bodyPr wrap="square" rtlCol="0">
              <a:spAutoFit/>
            </a:bodyPr>
            <a:lstStyle/>
            <a:p>
              <a:pPr algn="ctr"/>
              <a:r>
                <a:rPr lang="en-US" sz="1600">
                  <a:latin typeface="+mj-lt"/>
                </a:rPr>
                <a:t>6h</a:t>
              </a:r>
              <a:endParaRPr lang="de-DE" sz="1600">
                <a:latin typeface="+mj-lt"/>
              </a:endParaRPr>
            </a:p>
          </p:txBody>
        </p:sp>
        <p:sp>
          <p:nvSpPr>
            <p:cNvPr id="42" name="Textfeld 41">
              <a:extLst>
                <a:ext uri="{FF2B5EF4-FFF2-40B4-BE49-F238E27FC236}">
                  <a16:creationId xmlns:a16="http://schemas.microsoft.com/office/drawing/2014/main" id="{CD7D96E6-2205-BE41-ADF1-8B4565FD97EE}"/>
                </a:ext>
              </a:extLst>
            </p:cNvPr>
            <p:cNvSpPr txBox="1"/>
            <p:nvPr/>
          </p:nvSpPr>
          <p:spPr>
            <a:xfrm>
              <a:off x="11576326" y="4618435"/>
              <a:ext cx="480454" cy="338554"/>
            </a:xfrm>
            <a:prstGeom prst="rect">
              <a:avLst/>
            </a:prstGeom>
            <a:noFill/>
          </p:spPr>
          <p:txBody>
            <a:bodyPr wrap="square" rtlCol="0">
              <a:spAutoFit/>
            </a:bodyPr>
            <a:lstStyle/>
            <a:p>
              <a:pPr algn="ctr"/>
              <a:r>
                <a:rPr lang="en-US" sz="1600">
                  <a:latin typeface="+mj-lt"/>
                </a:rPr>
                <a:t>8h</a:t>
              </a:r>
              <a:endParaRPr lang="de-DE" sz="1600">
                <a:latin typeface="+mj-lt"/>
              </a:endParaRPr>
            </a:p>
          </p:txBody>
        </p:sp>
        <p:grpSp>
          <p:nvGrpSpPr>
            <p:cNvPr id="43" name="Gruppieren 42">
              <a:extLst>
                <a:ext uri="{FF2B5EF4-FFF2-40B4-BE49-F238E27FC236}">
                  <a16:creationId xmlns:a16="http://schemas.microsoft.com/office/drawing/2014/main" id="{578FC516-4F35-E54F-9A62-0F78F5E756EA}"/>
                </a:ext>
              </a:extLst>
            </p:cNvPr>
            <p:cNvGrpSpPr/>
            <p:nvPr/>
          </p:nvGrpSpPr>
          <p:grpSpPr>
            <a:xfrm>
              <a:off x="2065968" y="4948101"/>
              <a:ext cx="12193695" cy="108000"/>
              <a:chOff x="0" y="2722232"/>
              <a:chExt cx="12193695" cy="180000"/>
            </a:xfrm>
          </p:grpSpPr>
          <p:cxnSp>
            <p:nvCxnSpPr>
              <p:cNvPr id="45" name="Gerade Verbindung 44">
                <a:extLst>
                  <a:ext uri="{FF2B5EF4-FFF2-40B4-BE49-F238E27FC236}">
                    <a16:creationId xmlns:a16="http://schemas.microsoft.com/office/drawing/2014/main" id="{FCC7012D-9B87-6541-BF33-A53A5E59254D}"/>
                  </a:ext>
                </a:extLst>
              </p:cNvPr>
              <p:cNvCxnSpPr>
                <a:cxnSpLocks/>
              </p:cNvCxnSpPr>
              <p:nvPr/>
            </p:nvCxnSpPr>
            <p:spPr>
              <a:xfrm>
                <a:off x="0" y="2893550"/>
                <a:ext cx="12193695" cy="0"/>
              </a:xfrm>
              <a:prstGeom prst="line">
                <a:avLst/>
              </a:prstGeom>
              <a:ln w="12700">
                <a:solidFill>
                  <a:schemeClr val="tx1"/>
                </a:solidFill>
              </a:ln>
              <a:effectLst/>
            </p:spPr>
            <p:style>
              <a:lnRef idx="1">
                <a:schemeClr val="accent1"/>
              </a:lnRef>
              <a:fillRef idx="0">
                <a:schemeClr val="accent1"/>
              </a:fillRef>
              <a:effectRef idx="0">
                <a:schemeClr val="accent1"/>
              </a:effectRef>
              <a:fontRef idx="minor">
                <a:schemeClr val="tx1"/>
              </a:fontRef>
            </p:style>
          </p:cxnSp>
          <p:grpSp>
            <p:nvGrpSpPr>
              <p:cNvPr id="46" name="Gruppieren 45">
                <a:extLst>
                  <a:ext uri="{FF2B5EF4-FFF2-40B4-BE49-F238E27FC236}">
                    <a16:creationId xmlns:a16="http://schemas.microsoft.com/office/drawing/2014/main" id="{330DB603-52AC-4C48-B0B1-DF808B0980C9}"/>
                  </a:ext>
                </a:extLst>
              </p:cNvPr>
              <p:cNvGrpSpPr/>
              <p:nvPr/>
            </p:nvGrpSpPr>
            <p:grpSpPr>
              <a:xfrm>
                <a:off x="0" y="2722232"/>
                <a:ext cx="12193695" cy="180000"/>
                <a:chOff x="0" y="2713921"/>
                <a:chExt cx="12193695" cy="179629"/>
              </a:xfrm>
            </p:grpSpPr>
            <p:cxnSp>
              <p:nvCxnSpPr>
                <p:cNvPr id="47" name="Gerade Verbindung 46">
                  <a:extLst>
                    <a:ext uri="{FF2B5EF4-FFF2-40B4-BE49-F238E27FC236}">
                      <a16:creationId xmlns:a16="http://schemas.microsoft.com/office/drawing/2014/main" id="{A96AC7B6-BD43-494B-80DD-9515414E915C}"/>
                    </a:ext>
                  </a:extLst>
                </p:cNvPr>
                <p:cNvCxnSpPr/>
                <p:nvPr/>
              </p:nvCxnSpPr>
              <p:spPr>
                <a:xfrm>
                  <a:off x="2438738"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Gerade Verbindung 47">
                  <a:extLst>
                    <a:ext uri="{FF2B5EF4-FFF2-40B4-BE49-F238E27FC236}">
                      <a16:creationId xmlns:a16="http://schemas.microsoft.com/office/drawing/2014/main" id="{47087134-C90F-4E4D-919F-AF2F1CA2E59F}"/>
                    </a:ext>
                  </a:extLst>
                </p:cNvPr>
                <p:cNvCxnSpPr/>
                <p:nvPr/>
              </p:nvCxnSpPr>
              <p:spPr>
                <a:xfrm>
                  <a:off x="0"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Gerade Verbindung 48">
                  <a:extLst>
                    <a:ext uri="{FF2B5EF4-FFF2-40B4-BE49-F238E27FC236}">
                      <a16:creationId xmlns:a16="http://schemas.microsoft.com/office/drawing/2014/main" id="{21A82334-70F7-3842-B11C-3B8970A6A901}"/>
                    </a:ext>
                  </a:extLst>
                </p:cNvPr>
                <p:cNvCxnSpPr/>
                <p:nvPr/>
              </p:nvCxnSpPr>
              <p:spPr>
                <a:xfrm>
                  <a:off x="12193695"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Gerade Verbindung 49">
                  <a:extLst>
                    <a:ext uri="{FF2B5EF4-FFF2-40B4-BE49-F238E27FC236}">
                      <a16:creationId xmlns:a16="http://schemas.microsoft.com/office/drawing/2014/main" id="{A0375062-42AB-A743-AA1B-46B6F315724D}"/>
                    </a:ext>
                  </a:extLst>
                </p:cNvPr>
                <p:cNvCxnSpPr/>
                <p:nvPr/>
              </p:nvCxnSpPr>
              <p:spPr>
                <a:xfrm>
                  <a:off x="4877476"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Gerade Verbindung 50">
                  <a:extLst>
                    <a:ext uri="{FF2B5EF4-FFF2-40B4-BE49-F238E27FC236}">
                      <a16:creationId xmlns:a16="http://schemas.microsoft.com/office/drawing/2014/main" id="{59CB25D1-C8A5-2545-B823-70ACDBEBDEEE}"/>
                    </a:ext>
                  </a:extLst>
                </p:cNvPr>
                <p:cNvCxnSpPr/>
                <p:nvPr/>
              </p:nvCxnSpPr>
              <p:spPr>
                <a:xfrm>
                  <a:off x="7316214"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Gerade Verbindung 51">
                  <a:extLst>
                    <a:ext uri="{FF2B5EF4-FFF2-40B4-BE49-F238E27FC236}">
                      <a16:creationId xmlns:a16="http://schemas.microsoft.com/office/drawing/2014/main" id="{E9B3C91A-00DE-CB4A-A111-95538E5E2CC1}"/>
                    </a:ext>
                  </a:extLst>
                </p:cNvPr>
                <p:cNvCxnSpPr/>
                <p:nvPr/>
              </p:nvCxnSpPr>
              <p:spPr>
                <a:xfrm>
                  <a:off x="9754952"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Gerade Verbindung 52">
                  <a:extLst>
                    <a:ext uri="{FF2B5EF4-FFF2-40B4-BE49-F238E27FC236}">
                      <a16:creationId xmlns:a16="http://schemas.microsoft.com/office/drawing/2014/main" id="{A7F7C693-747D-9448-BD7E-0FEEA573060A}"/>
                    </a:ext>
                  </a:extLst>
                </p:cNvPr>
                <p:cNvCxnSpPr/>
                <p:nvPr/>
              </p:nvCxnSpPr>
              <p:spPr>
                <a:xfrm>
                  <a:off x="1219369"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Gerade Verbindung 53">
                  <a:extLst>
                    <a:ext uri="{FF2B5EF4-FFF2-40B4-BE49-F238E27FC236}">
                      <a16:creationId xmlns:a16="http://schemas.microsoft.com/office/drawing/2014/main" id="{FDB5FB28-2BC6-8648-8944-CDC5975D4941}"/>
                    </a:ext>
                  </a:extLst>
                </p:cNvPr>
                <p:cNvCxnSpPr/>
                <p:nvPr/>
              </p:nvCxnSpPr>
              <p:spPr>
                <a:xfrm>
                  <a:off x="10974321"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Gerade Verbindung 54">
                  <a:extLst>
                    <a:ext uri="{FF2B5EF4-FFF2-40B4-BE49-F238E27FC236}">
                      <a16:creationId xmlns:a16="http://schemas.microsoft.com/office/drawing/2014/main" id="{67C56F26-563D-414C-B5C7-6DC7A0C032DD}"/>
                    </a:ext>
                  </a:extLst>
                </p:cNvPr>
                <p:cNvCxnSpPr/>
                <p:nvPr/>
              </p:nvCxnSpPr>
              <p:spPr>
                <a:xfrm>
                  <a:off x="3658107"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Gerade Verbindung 55">
                  <a:extLst>
                    <a:ext uri="{FF2B5EF4-FFF2-40B4-BE49-F238E27FC236}">
                      <a16:creationId xmlns:a16="http://schemas.microsoft.com/office/drawing/2014/main" id="{851EB907-F0DA-9C48-9422-6B8F17E34F31}"/>
                    </a:ext>
                  </a:extLst>
                </p:cNvPr>
                <p:cNvCxnSpPr/>
                <p:nvPr/>
              </p:nvCxnSpPr>
              <p:spPr>
                <a:xfrm>
                  <a:off x="6096845"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Gerade Verbindung 56">
                  <a:extLst>
                    <a:ext uri="{FF2B5EF4-FFF2-40B4-BE49-F238E27FC236}">
                      <a16:creationId xmlns:a16="http://schemas.microsoft.com/office/drawing/2014/main" id="{B0850561-7F10-4649-AA4C-95ED1817016A}"/>
                    </a:ext>
                  </a:extLst>
                </p:cNvPr>
                <p:cNvCxnSpPr/>
                <p:nvPr/>
              </p:nvCxnSpPr>
              <p:spPr>
                <a:xfrm>
                  <a:off x="8535583"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44" name="Textfeld 43">
              <a:extLst>
                <a:ext uri="{FF2B5EF4-FFF2-40B4-BE49-F238E27FC236}">
                  <a16:creationId xmlns:a16="http://schemas.microsoft.com/office/drawing/2014/main" id="{195B764B-AFCC-B745-A532-6DC560AD8062}"/>
                </a:ext>
              </a:extLst>
            </p:cNvPr>
            <p:cNvSpPr txBox="1"/>
            <p:nvPr/>
          </p:nvSpPr>
          <p:spPr>
            <a:xfrm>
              <a:off x="1830439" y="4618435"/>
              <a:ext cx="480454" cy="338554"/>
            </a:xfrm>
            <a:prstGeom prst="rect">
              <a:avLst/>
            </a:prstGeom>
            <a:noFill/>
          </p:spPr>
          <p:txBody>
            <a:bodyPr wrap="square" rtlCol="0">
              <a:spAutoFit/>
            </a:bodyPr>
            <a:lstStyle/>
            <a:p>
              <a:pPr algn="ctr"/>
              <a:r>
                <a:rPr lang="en-US" sz="1600">
                  <a:latin typeface="+mj-lt"/>
                </a:rPr>
                <a:t>0</a:t>
              </a:r>
              <a:endParaRPr lang="de-DE" sz="1600">
                <a:latin typeface="+mj-lt"/>
              </a:endParaRPr>
            </a:p>
          </p:txBody>
        </p:sp>
      </p:grpSp>
    </p:spTree>
    <p:extLst>
      <p:ext uri="{BB962C8B-B14F-4D97-AF65-F5344CB8AC3E}">
        <p14:creationId xmlns:p14="http://schemas.microsoft.com/office/powerpoint/2010/main" val="674406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83"/>
                                        </p:tgtEl>
                                        <p:attrNameLst>
                                          <p:attrName>style.visibility</p:attrName>
                                        </p:attrNameLst>
                                      </p:cBhvr>
                                      <p:to>
                                        <p:strVal val="visible"/>
                                      </p:to>
                                    </p:set>
                                    <p:anim calcmode="lin" valueType="num">
                                      <p:cBhvr>
                                        <p:cTn id="7" dur="500" fill="hold"/>
                                        <p:tgtEl>
                                          <p:spTgt spid="83"/>
                                        </p:tgtEl>
                                        <p:attrNameLst>
                                          <p:attrName>ppt_x</p:attrName>
                                        </p:attrNameLst>
                                      </p:cBhvr>
                                      <p:tavLst>
                                        <p:tav tm="0">
                                          <p:val>
                                            <p:strVal val="#ppt_x-#ppt_w/2"/>
                                          </p:val>
                                        </p:tav>
                                        <p:tav tm="100000">
                                          <p:val>
                                            <p:strVal val="#ppt_x"/>
                                          </p:val>
                                        </p:tav>
                                      </p:tavLst>
                                    </p:anim>
                                    <p:anim calcmode="lin" valueType="num">
                                      <p:cBhvr>
                                        <p:cTn id="8" dur="500" fill="hold"/>
                                        <p:tgtEl>
                                          <p:spTgt spid="83"/>
                                        </p:tgtEl>
                                        <p:attrNameLst>
                                          <p:attrName>ppt_y</p:attrName>
                                        </p:attrNameLst>
                                      </p:cBhvr>
                                      <p:tavLst>
                                        <p:tav tm="0">
                                          <p:val>
                                            <p:strVal val="#ppt_y"/>
                                          </p:val>
                                        </p:tav>
                                        <p:tav tm="100000">
                                          <p:val>
                                            <p:strVal val="#ppt_y"/>
                                          </p:val>
                                        </p:tav>
                                      </p:tavLst>
                                    </p:anim>
                                    <p:anim calcmode="lin" valueType="num">
                                      <p:cBhvr>
                                        <p:cTn id="9" dur="500" fill="hold"/>
                                        <p:tgtEl>
                                          <p:spTgt spid="83"/>
                                        </p:tgtEl>
                                        <p:attrNameLst>
                                          <p:attrName>ppt_w</p:attrName>
                                        </p:attrNameLst>
                                      </p:cBhvr>
                                      <p:tavLst>
                                        <p:tav tm="0">
                                          <p:val>
                                            <p:fltVal val="0"/>
                                          </p:val>
                                        </p:tav>
                                        <p:tav tm="100000">
                                          <p:val>
                                            <p:strVal val="#ppt_w"/>
                                          </p:val>
                                        </p:tav>
                                      </p:tavLst>
                                    </p:anim>
                                    <p:anim calcmode="lin" valueType="num">
                                      <p:cBhvr>
                                        <p:cTn id="10" dur="500" fill="hold"/>
                                        <p:tgtEl>
                                          <p:spTgt spid="83"/>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ntr" presetSubtype="8" fill="hold" grpId="0" nodeType="clickEffect">
                                  <p:stCondLst>
                                    <p:cond delay="0"/>
                                  </p:stCondLst>
                                  <p:childTnLst>
                                    <p:set>
                                      <p:cBhvr>
                                        <p:cTn id="14" dur="1" fill="hold">
                                          <p:stCondLst>
                                            <p:cond delay="0"/>
                                          </p:stCondLst>
                                        </p:cTn>
                                        <p:tgtEl>
                                          <p:spTgt spid="168"/>
                                        </p:tgtEl>
                                        <p:attrNameLst>
                                          <p:attrName>style.visibility</p:attrName>
                                        </p:attrNameLst>
                                      </p:cBhvr>
                                      <p:to>
                                        <p:strVal val="visible"/>
                                      </p:to>
                                    </p:set>
                                    <p:anim calcmode="lin" valueType="num">
                                      <p:cBhvr>
                                        <p:cTn id="15" dur="500" fill="hold"/>
                                        <p:tgtEl>
                                          <p:spTgt spid="168"/>
                                        </p:tgtEl>
                                        <p:attrNameLst>
                                          <p:attrName>ppt_x</p:attrName>
                                        </p:attrNameLst>
                                      </p:cBhvr>
                                      <p:tavLst>
                                        <p:tav tm="0">
                                          <p:val>
                                            <p:strVal val="#ppt_x-#ppt_w/2"/>
                                          </p:val>
                                        </p:tav>
                                        <p:tav tm="100000">
                                          <p:val>
                                            <p:strVal val="#ppt_x"/>
                                          </p:val>
                                        </p:tav>
                                      </p:tavLst>
                                    </p:anim>
                                    <p:anim calcmode="lin" valueType="num">
                                      <p:cBhvr>
                                        <p:cTn id="16" dur="500" fill="hold"/>
                                        <p:tgtEl>
                                          <p:spTgt spid="168"/>
                                        </p:tgtEl>
                                        <p:attrNameLst>
                                          <p:attrName>ppt_y</p:attrName>
                                        </p:attrNameLst>
                                      </p:cBhvr>
                                      <p:tavLst>
                                        <p:tav tm="0">
                                          <p:val>
                                            <p:strVal val="#ppt_y"/>
                                          </p:val>
                                        </p:tav>
                                        <p:tav tm="100000">
                                          <p:val>
                                            <p:strVal val="#ppt_y"/>
                                          </p:val>
                                        </p:tav>
                                      </p:tavLst>
                                    </p:anim>
                                    <p:anim calcmode="lin" valueType="num">
                                      <p:cBhvr>
                                        <p:cTn id="17" dur="500" fill="hold"/>
                                        <p:tgtEl>
                                          <p:spTgt spid="168"/>
                                        </p:tgtEl>
                                        <p:attrNameLst>
                                          <p:attrName>ppt_w</p:attrName>
                                        </p:attrNameLst>
                                      </p:cBhvr>
                                      <p:tavLst>
                                        <p:tav tm="0">
                                          <p:val>
                                            <p:fltVal val="0"/>
                                          </p:val>
                                        </p:tav>
                                        <p:tav tm="100000">
                                          <p:val>
                                            <p:strVal val="#ppt_w"/>
                                          </p:val>
                                        </p:tav>
                                      </p:tavLst>
                                    </p:anim>
                                    <p:anim calcmode="lin" valueType="num">
                                      <p:cBhvr>
                                        <p:cTn id="18" dur="500" fill="hold"/>
                                        <p:tgtEl>
                                          <p:spTgt spid="168"/>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7" presetClass="entr" presetSubtype="8" fill="hold" grpId="0" nodeType="clickEffect">
                                  <p:stCondLst>
                                    <p:cond delay="0"/>
                                  </p:stCondLst>
                                  <p:childTnLst>
                                    <p:set>
                                      <p:cBhvr>
                                        <p:cTn id="22" dur="1" fill="hold">
                                          <p:stCondLst>
                                            <p:cond delay="0"/>
                                          </p:stCondLst>
                                        </p:cTn>
                                        <p:tgtEl>
                                          <p:spTgt spid="169"/>
                                        </p:tgtEl>
                                        <p:attrNameLst>
                                          <p:attrName>style.visibility</p:attrName>
                                        </p:attrNameLst>
                                      </p:cBhvr>
                                      <p:to>
                                        <p:strVal val="visible"/>
                                      </p:to>
                                    </p:set>
                                    <p:anim calcmode="lin" valueType="num">
                                      <p:cBhvr>
                                        <p:cTn id="23" dur="500" fill="hold"/>
                                        <p:tgtEl>
                                          <p:spTgt spid="169"/>
                                        </p:tgtEl>
                                        <p:attrNameLst>
                                          <p:attrName>ppt_x</p:attrName>
                                        </p:attrNameLst>
                                      </p:cBhvr>
                                      <p:tavLst>
                                        <p:tav tm="0">
                                          <p:val>
                                            <p:strVal val="#ppt_x-#ppt_w/2"/>
                                          </p:val>
                                        </p:tav>
                                        <p:tav tm="100000">
                                          <p:val>
                                            <p:strVal val="#ppt_x"/>
                                          </p:val>
                                        </p:tav>
                                      </p:tavLst>
                                    </p:anim>
                                    <p:anim calcmode="lin" valueType="num">
                                      <p:cBhvr>
                                        <p:cTn id="24" dur="500" fill="hold"/>
                                        <p:tgtEl>
                                          <p:spTgt spid="169"/>
                                        </p:tgtEl>
                                        <p:attrNameLst>
                                          <p:attrName>ppt_y</p:attrName>
                                        </p:attrNameLst>
                                      </p:cBhvr>
                                      <p:tavLst>
                                        <p:tav tm="0">
                                          <p:val>
                                            <p:strVal val="#ppt_y"/>
                                          </p:val>
                                        </p:tav>
                                        <p:tav tm="100000">
                                          <p:val>
                                            <p:strVal val="#ppt_y"/>
                                          </p:val>
                                        </p:tav>
                                      </p:tavLst>
                                    </p:anim>
                                    <p:anim calcmode="lin" valueType="num">
                                      <p:cBhvr>
                                        <p:cTn id="25" dur="500" fill="hold"/>
                                        <p:tgtEl>
                                          <p:spTgt spid="169"/>
                                        </p:tgtEl>
                                        <p:attrNameLst>
                                          <p:attrName>ppt_w</p:attrName>
                                        </p:attrNameLst>
                                      </p:cBhvr>
                                      <p:tavLst>
                                        <p:tav tm="0">
                                          <p:val>
                                            <p:fltVal val="0"/>
                                          </p:val>
                                        </p:tav>
                                        <p:tav tm="100000">
                                          <p:val>
                                            <p:strVal val="#ppt_w"/>
                                          </p:val>
                                        </p:tav>
                                      </p:tavLst>
                                    </p:anim>
                                    <p:anim calcmode="lin" valueType="num">
                                      <p:cBhvr>
                                        <p:cTn id="26" dur="500" fill="hold"/>
                                        <p:tgtEl>
                                          <p:spTgt spid="169"/>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7" presetClass="entr" presetSubtype="8" fill="hold" grpId="0" nodeType="clickEffect">
                                  <p:stCondLst>
                                    <p:cond delay="0"/>
                                  </p:stCondLst>
                                  <p:childTnLst>
                                    <p:set>
                                      <p:cBhvr>
                                        <p:cTn id="30" dur="1" fill="hold">
                                          <p:stCondLst>
                                            <p:cond delay="0"/>
                                          </p:stCondLst>
                                        </p:cTn>
                                        <p:tgtEl>
                                          <p:spTgt spid="170"/>
                                        </p:tgtEl>
                                        <p:attrNameLst>
                                          <p:attrName>style.visibility</p:attrName>
                                        </p:attrNameLst>
                                      </p:cBhvr>
                                      <p:to>
                                        <p:strVal val="visible"/>
                                      </p:to>
                                    </p:set>
                                    <p:anim calcmode="lin" valueType="num">
                                      <p:cBhvr>
                                        <p:cTn id="31" dur="500" fill="hold"/>
                                        <p:tgtEl>
                                          <p:spTgt spid="170"/>
                                        </p:tgtEl>
                                        <p:attrNameLst>
                                          <p:attrName>ppt_x</p:attrName>
                                        </p:attrNameLst>
                                      </p:cBhvr>
                                      <p:tavLst>
                                        <p:tav tm="0">
                                          <p:val>
                                            <p:strVal val="#ppt_x-#ppt_w/2"/>
                                          </p:val>
                                        </p:tav>
                                        <p:tav tm="100000">
                                          <p:val>
                                            <p:strVal val="#ppt_x"/>
                                          </p:val>
                                        </p:tav>
                                      </p:tavLst>
                                    </p:anim>
                                    <p:anim calcmode="lin" valueType="num">
                                      <p:cBhvr>
                                        <p:cTn id="32" dur="500" fill="hold"/>
                                        <p:tgtEl>
                                          <p:spTgt spid="170"/>
                                        </p:tgtEl>
                                        <p:attrNameLst>
                                          <p:attrName>ppt_y</p:attrName>
                                        </p:attrNameLst>
                                      </p:cBhvr>
                                      <p:tavLst>
                                        <p:tav tm="0">
                                          <p:val>
                                            <p:strVal val="#ppt_y"/>
                                          </p:val>
                                        </p:tav>
                                        <p:tav tm="100000">
                                          <p:val>
                                            <p:strVal val="#ppt_y"/>
                                          </p:val>
                                        </p:tav>
                                      </p:tavLst>
                                    </p:anim>
                                    <p:anim calcmode="lin" valueType="num">
                                      <p:cBhvr>
                                        <p:cTn id="33" dur="500" fill="hold"/>
                                        <p:tgtEl>
                                          <p:spTgt spid="170"/>
                                        </p:tgtEl>
                                        <p:attrNameLst>
                                          <p:attrName>ppt_w</p:attrName>
                                        </p:attrNameLst>
                                      </p:cBhvr>
                                      <p:tavLst>
                                        <p:tav tm="0">
                                          <p:val>
                                            <p:fltVal val="0"/>
                                          </p:val>
                                        </p:tav>
                                        <p:tav tm="100000">
                                          <p:val>
                                            <p:strVal val="#ppt_w"/>
                                          </p:val>
                                        </p:tav>
                                      </p:tavLst>
                                    </p:anim>
                                    <p:anim calcmode="lin" valueType="num">
                                      <p:cBhvr>
                                        <p:cTn id="34" dur="500" fill="hold"/>
                                        <p:tgtEl>
                                          <p:spTgt spid="170"/>
                                        </p:tgtEl>
                                        <p:attrNameLst>
                                          <p:attrName>ppt_h</p:attrName>
                                        </p:attrNameLst>
                                      </p:cBhvr>
                                      <p:tavLst>
                                        <p:tav tm="0">
                                          <p:val>
                                            <p:strVal val="#ppt_h"/>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17" presetClass="entr" presetSubtype="8" fill="hold" grpId="0" nodeType="clickEffect">
                                  <p:stCondLst>
                                    <p:cond delay="0"/>
                                  </p:stCondLst>
                                  <p:childTnLst>
                                    <p:set>
                                      <p:cBhvr>
                                        <p:cTn id="38" dur="1" fill="hold">
                                          <p:stCondLst>
                                            <p:cond delay="0"/>
                                          </p:stCondLst>
                                        </p:cTn>
                                        <p:tgtEl>
                                          <p:spTgt spid="171"/>
                                        </p:tgtEl>
                                        <p:attrNameLst>
                                          <p:attrName>style.visibility</p:attrName>
                                        </p:attrNameLst>
                                      </p:cBhvr>
                                      <p:to>
                                        <p:strVal val="visible"/>
                                      </p:to>
                                    </p:set>
                                    <p:anim calcmode="lin" valueType="num">
                                      <p:cBhvr>
                                        <p:cTn id="39" dur="500" fill="hold"/>
                                        <p:tgtEl>
                                          <p:spTgt spid="171"/>
                                        </p:tgtEl>
                                        <p:attrNameLst>
                                          <p:attrName>ppt_x</p:attrName>
                                        </p:attrNameLst>
                                      </p:cBhvr>
                                      <p:tavLst>
                                        <p:tav tm="0">
                                          <p:val>
                                            <p:strVal val="#ppt_x-#ppt_w/2"/>
                                          </p:val>
                                        </p:tav>
                                        <p:tav tm="100000">
                                          <p:val>
                                            <p:strVal val="#ppt_x"/>
                                          </p:val>
                                        </p:tav>
                                      </p:tavLst>
                                    </p:anim>
                                    <p:anim calcmode="lin" valueType="num">
                                      <p:cBhvr>
                                        <p:cTn id="40" dur="500" fill="hold"/>
                                        <p:tgtEl>
                                          <p:spTgt spid="171"/>
                                        </p:tgtEl>
                                        <p:attrNameLst>
                                          <p:attrName>ppt_y</p:attrName>
                                        </p:attrNameLst>
                                      </p:cBhvr>
                                      <p:tavLst>
                                        <p:tav tm="0">
                                          <p:val>
                                            <p:strVal val="#ppt_y"/>
                                          </p:val>
                                        </p:tav>
                                        <p:tav tm="100000">
                                          <p:val>
                                            <p:strVal val="#ppt_y"/>
                                          </p:val>
                                        </p:tav>
                                      </p:tavLst>
                                    </p:anim>
                                    <p:anim calcmode="lin" valueType="num">
                                      <p:cBhvr>
                                        <p:cTn id="41" dur="500" fill="hold"/>
                                        <p:tgtEl>
                                          <p:spTgt spid="171"/>
                                        </p:tgtEl>
                                        <p:attrNameLst>
                                          <p:attrName>ppt_w</p:attrName>
                                        </p:attrNameLst>
                                      </p:cBhvr>
                                      <p:tavLst>
                                        <p:tav tm="0">
                                          <p:val>
                                            <p:fltVal val="0"/>
                                          </p:val>
                                        </p:tav>
                                        <p:tav tm="100000">
                                          <p:val>
                                            <p:strVal val="#ppt_w"/>
                                          </p:val>
                                        </p:tav>
                                      </p:tavLst>
                                    </p:anim>
                                    <p:anim calcmode="lin" valueType="num">
                                      <p:cBhvr>
                                        <p:cTn id="42" dur="500" fill="hold"/>
                                        <p:tgtEl>
                                          <p:spTgt spid="17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 grpId="0" animBg="1"/>
      <p:bldP spid="83" grpId="0" animBg="1"/>
      <p:bldP spid="169" grpId="0" animBg="1"/>
      <p:bldP spid="170" grpId="0" animBg="1"/>
      <p:bldP spid="17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EC8967BD-1EB0-124E-8B8B-D3E58607C7F9}"/>
              </a:ext>
            </a:extLst>
          </p:cNvPr>
          <p:cNvSpPr>
            <a:spLocks noGrp="1"/>
          </p:cNvSpPr>
          <p:nvPr>
            <p:ph type="ftr" sz="quarter" idx="11"/>
          </p:nvPr>
        </p:nvSpPr>
        <p:spPr/>
        <p:txBody>
          <a:bodyPr/>
          <a:lstStyle/>
          <a:p>
            <a:r>
              <a:rPr lang="en-US"/>
              <a:t>Seating Leadership 2020</a:t>
            </a:r>
            <a:endParaRPr lang="de-DE"/>
          </a:p>
        </p:txBody>
      </p:sp>
      <p:sp>
        <p:nvSpPr>
          <p:cNvPr id="6" name="Foliennummernplatzhalter 5">
            <a:extLst>
              <a:ext uri="{FF2B5EF4-FFF2-40B4-BE49-F238E27FC236}">
                <a16:creationId xmlns:a16="http://schemas.microsoft.com/office/drawing/2014/main" id="{8586F9EE-9E8C-8143-9A19-0598DACE12E3}"/>
              </a:ext>
            </a:extLst>
          </p:cNvPr>
          <p:cNvSpPr>
            <a:spLocks noGrp="1"/>
          </p:cNvSpPr>
          <p:nvPr>
            <p:ph type="sldNum" sz="quarter" idx="12"/>
          </p:nvPr>
        </p:nvSpPr>
        <p:spPr/>
        <p:txBody>
          <a:bodyPr/>
          <a:lstStyle/>
          <a:p>
            <a:r>
              <a:rPr lang="de-DE"/>
              <a:t> P.</a:t>
            </a:r>
            <a:fld id="{18B2D54D-6566-4D09-B275-35A554EDFFDA}" type="slidenum">
              <a:rPr smtClean="0"/>
              <a:pPr/>
              <a:t>18</a:t>
            </a:fld>
            <a:endParaRPr lang="de-DE"/>
          </a:p>
        </p:txBody>
      </p:sp>
      <p:grpSp>
        <p:nvGrpSpPr>
          <p:cNvPr id="146" name="Gruppieren 145">
            <a:extLst>
              <a:ext uri="{FF2B5EF4-FFF2-40B4-BE49-F238E27FC236}">
                <a16:creationId xmlns:a16="http://schemas.microsoft.com/office/drawing/2014/main" id="{B6DC7DB1-D8C9-A245-8CBF-248F97194564}"/>
              </a:ext>
            </a:extLst>
          </p:cNvPr>
          <p:cNvGrpSpPr/>
          <p:nvPr/>
        </p:nvGrpSpPr>
        <p:grpSpPr>
          <a:xfrm>
            <a:off x="3087278" y="4740878"/>
            <a:ext cx="10889728" cy="437666"/>
            <a:chOff x="1830439" y="4618435"/>
            <a:chExt cx="12429224" cy="437666"/>
          </a:xfrm>
        </p:grpSpPr>
        <p:sp>
          <p:nvSpPr>
            <p:cNvPr id="155" name="Textfeld 154">
              <a:extLst>
                <a:ext uri="{FF2B5EF4-FFF2-40B4-BE49-F238E27FC236}">
                  <a16:creationId xmlns:a16="http://schemas.microsoft.com/office/drawing/2014/main" id="{0BB20DEE-2B6B-944A-B510-29A2A12457EB}"/>
                </a:ext>
              </a:extLst>
            </p:cNvPr>
            <p:cNvSpPr txBox="1"/>
            <p:nvPr/>
          </p:nvSpPr>
          <p:spPr>
            <a:xfrm>
              <a:off x="4257755" y="4618435"/>
              <a:ext cx="480454" cy="338554"/>
            </a:xfrm>
            <a:prstGeom prst="rect">
              <a:avLst/>
            </a:prstGeom>
            <a:noFill/>
          </p:spPr>
          <p:txBody>
            <a:bodyPr wrap="square" rtlCol="0">
              <a:spAutoFit/>
            </a:bodyPr>
            <a:lstStyle/>
            <a:p>
              <a:pPr algn="ctr"/>
              <a:r>
                <a:rPr lang="en-US" sz="1600">
                  <a:latin typeface="+mj-lt"/>
                </a:rPr>
                <a:t>2h</a:t>
              </a:r>
              <a:endParaRPr lang="de-DE" sz="1600">
                <a:latin typeface="+mj-lt"/>
              </a:endParaRPr>
            </a:p>
          </p:txBody>
        </p:sp>
        <p:sp>
          <p:nvSpPr>
            <p:cNvPr id="156" name="Textfeld 155">
              <a:extLst>
                <a:ext uri="{FF2B5EF4-FFF2-40B4-BE49-F238E27FC236}">
                  <a16:creationId xmlns:a16="http://schemas.microsoft.com/office/drawing/2014/main" id="{03B0CAC4-9C36-8A49-92FC-CD322429DA25}"/>
                </a:ext>
              </a:extLst>
            </p:cNvPr>
            <p:cNvSpPr txBox="1"/>
            <p:nvPr/>
          </p:nvSpPr>
          <p:spPr>
            <a:xfrm>
              <a:off x="6703217" y="4618435"/>
              <a:ext cx="480454" cy="338554"/>
            </a:xfrm>
            <a:prstGeom prst="rect">
              <a:avLst/>
            </a:prstGeom>
            <a:noFill/>
          </p:spPr>
          <p:txBody>
            <a:bodyPr wrap="square" rtlCol="0">
              <a:spAutoFit/>
            </a:bodyPr>
            <a:lstStyle/>
            <a:p>
              <a:pPr algn="ctr"/>
              <a:r>
                <a:rPr lang="en-US" sz="1600">
                  <a:latin typeface="+mj-lt"/>
                </a:rPr>
                <a:t>4h</a:t>
              </a:r>
              <a:endParaRPr lang="de-DE" sz="1600">
                <a:latin typeface="+mj-lt"/>
              </a:endParaRPr>
            </a:p>
          </p:txBody>
        </p:sp>
        <p:sp>
          <p:nvSpPr>
            <p:cNvPr id="157" name="Textfeld 156">
              <a:extLst>
                <a:ext uri="{FF2B5EF4-FFF2-40B4-BE49-F238E27FC236}">
                  <a16:creationId xmlns:a16="http://schemas.microsoft.com/office/drawing/2014/main" id="{9D36F763-81FD-314F-979A-7346F65A76EF}"/>
                </a:ext>
              </a:extLst>
            </p:cNvPr>
            <p:cNvSpPr txBox="1"/>
            <p:nvPr/>
          </p:nvSpPr>
          <p:spPr>
            <a:xfrm>
              <a:off x="9137586" y="4618435"/>
              <a:ext cx="480454" cy="338554"/>
            </a:xfrm>
            <a:prstGeom prst="rect">
              <a:avLst/>
            </a:prstGeom>
            <a:noFill/>
          </p:spPr>
          <p:txBody>
            <a:bodyPr wrap="square" rtlCol="0">
              <a:spAutoFit/>
            </a:bodyPr>
            <a:lstStyle/>
            <a:p>
              <a:pPr algn="ctr"/>
              <a:r>
                <a:rPr lang="en-US" sz="1600">
                  <a:latin typeface="+mj-lt"/>
                </a:rPr>
                <a:t>6h</a:t>
              </a:r>
              <a:endParaRPr lang="de-DE" sz="1600">
                <a:latin typeface="+mj-lt"/>
              </a:endParaRPr>
            </a:p>
          </p:txBody>
        </p:sp>
        <p:sp>
          <p:nvSpPr>
            <p:cNvPr id="173" name="Textfeld 172">
              <a:extLst>
                <a:ext uri="{FF2B5EF4-FFF2-40B4-BE49-F238E27FC236}">
                  <a16:creationId xmlns:a16="http://schemas.microsoft.com/office/drawing/2014/main" id="{B1FEBEE4-93BD-E44C-9AD6-117DA818E70A}"/>
                </a:ext>
              </a:extLst>
            </p:cNvPr>
            <p:cNvSpPr txBox="1"/>
            <p:nvPr/>
          </p:nvSpPr>
          <p:spPr>
            <a:xfrm>
              <a:off x="11576326" y="4618435"/>
              <a:ext cx="480454" cy="338554"/>
            </a:xfrm>
            <a:prstGeom prst="rect">
              <a:avLst/>
            </a:prstGeom>
            <a:noFill/>
          </p:spPr>
          <p:txBody>
            <a:bodyPr wrap="square" rtlCol="0">
              <a:spAutoFit/>
            </a:bodyPr>
            <a:lstStyle/>
            <a:p>
              <a:pPr algn="ctr"/>
              <a:r>
                <a:rPr lang="en-US" sz="1600">
                  <a:latin typeface="+mj-lt"/>
                </a:rPr>
                <a:t>8h</a:t>
              </a:r>
              <a:endParaRPr lang="de-DE" sz="1600">
                <a:latin typeface="+mj-lt"/>
              </a:endParaRPr>
            </a:p>
          </p:txBody>
        </p:sp>
        <p:grpSp>
          <p:nvGrpSpPr>
            <p:cNvPr id="174" name="Gruppieren 173">
              <a:extLst>
                <a:ext uri="{FF2B5EF4-FFF2-40B4-BE49-F238E27FC236}">
                  <a16:creationId xmlns:a16="http://schemas.microsoft.com/office/drawing/2014/main" id="{B13507DD-406E-6448-B93F-AF6878AA03FA}"/>
                </a:ext>
              </a:extLst>
            </p:cNvPr>
            <p:cNvGrpSpPr/>
            <p:nvPr/>
          </p:nvGrpSpPr>
          <p:grpSpPr>
            <a:xfrm>
              <a:off x="2065968" y="4948101"/>
              <a:ext cx="12193695" cy="108000"/>
              <a:chOff x="0" y="2722232"/>
              <a:chExt cx="12193695" cy="180000"/>
            </a:xfrm>
          </p:grpSpPr>
          <p:cxnSp>
            <p:nvCxnSpPr>
              <p:cNvPr id="177" name="Gerade Verbindung 176">
                <a:extLst>
                  <a:ext uri="{FF2B5EF4-FFF2-40B4-BE49-F238E27FC236}">
                    <a16:creationId xmlns:a16="http://schemas.microsoft.com/office/drawing/2014/main" id="{6C0A7C96-E3D9-BE47-859C-0EC35E7A8598}"/>
                  </a:ext>
                </a:extLst>
              </p:cNvPr>
              <p:cNvCxnSpPr>
                <a:cxnSpLocks/>
              </p:cNvCxnSpPr>
              <p:nvPr/>
            </p:nvCxnSpPr>
            <p:spPr>
              <a:xfrm>
                <a:off x="0" y="2893550"/>
                <a:ext cx="12193695" cy="0"/>
              </a:xfrm>
              <a:prstGeom prst="line">
                <a:avLst/>
              </a:prstGeom>
              <a:ln w="12700">
                <a:solidFill>
                  <a:schemeClr val="tx1"/>
                </a:solidFill>
              </a:ln>
              <a:effectLst/>
            </p:spPr>
            <p:style>
              <a:lnRef idx="1">
                <a:schemeClr val="accent1"/>
              </a:lnRef>
              <a:fillRef idx="0">
                <a:schemeClr val="accent1"/>
              </a:fillRef>
              <a:effectRef idx="0">
                <a:schemeClr val="accent1"/>
              </a:effectRef>
              <a:fontRef idx="minor">
                <a:schemeClr val="tx1"/>
              </a:fontRef>
            </p:style>
          </p:cxnSp>
          <p:grpSp>
            <p:nvGrpSpPr>
              <p:cNvPr id="176" name="Gruppieren 175">
                <a:extLst>
                  <a:ext uri="{FF2B5EF4-FFF2-40B4-BE49-F238E27FC236}">
                    <a16:creationId xmlns:a16="http://schemas.microsoft.com/office/drawing/2014/main" id="{C362E16F-F4FD-7D45-9D91-0A181E5C9C39}"/>
                  </a:ext>
                </a:extLst>
              </p:cNvPr>
              <p:cNvGrpSpPr/>
              <p:nvPr/>
            </p:nvGrpSpPr>
            <p:grpSpPr>
              <a:xfrm>
                <a:off x="0" y="2722232"/>
                <a:ext cx="12193695" cy="180000"/>
                <a:chOff x="0" y="2713921"/>
                <a:chExt cx="12193695" cy="179629"/>
              </a:xfrm>
            </p:grpSpPr>
            <p:cxnSp>
              <p:nvCxnSpPr>
                <p:cNvPr id="178" name="Gerade Verbindung 177">
                  <a:extLst>
                    <a:ext uri="{FF2B5EF4-FFF2-40B4-BE49-F238E27FC236}">
                      <a16:creationId xmlns:a16="http://schemas.microsoft.com/office/drawing/2014/main" id="{A73D1623-9D80-644F-B6F8-9EF5044CD601}"/>
                    </a:ext>
                  </a:extLst>
                </p:cNvPr>
                <p:cNvCxnSpPr/>
                <p:nvPr/>
              </p:nvCxnSpPr>
              <p:spPr>
                <a:xfrm>
                  <a:off x="2438738"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9" name="Gerade Verbindung 178">
                  <a:extLst>
                    <a:ext uri="{FF2B5EF4-FFF2-40B4-BE49-F238E27FC236}">
                      <a16:creationId xmlns:a16="http://schemas.microsoft.com/office/drawing/2014/main" id="{7D797F01-0E2E-5645-B2D4-2F2605262C0A}"/>
                    </a:ext>
                  </a:extLst>
                </p:cNvPr>
                <p:cNvCxnSpPr/>
                <p:nvPr/>
              </p:nvCxnSpPr>
              <p:spPr>
                <a:xfrm>
                  <a:off x="0"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0" name="Gerade Verbindung 179">
                  <a:extLst>
                    <a:ext uri="{FF2B5EF4-FFF2-40B4-BE49-F238E27FC236}">
                      <a16:creationId xmlns:a16="http://schemas.microsoft.com/office/drawing/2014/main" id="{E0E25CB8-B7DF-664B-9F1D-295F40452D40}"/>
                    </a:ext>
                  </a:extLst>
                </p:cNvPr>
                <p:cNvCxnSpPr/>
                <p:nvPr/>
              </p:nvCxnSpPr>
              <p:spPr>
                <a:xfrm>
                  <a:off x="12193695"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Gerade Verbindung 180">
                  <a:extLst>
                    <a:ext uri="{FF2B5EF4-FFF2-40B4-BE49-F238E27FC236}">
                      <a16:creationId xmlns:a16="http://schemas.microsoft.com/office/drawing/2014/main" id="{EA69FD33-6FAA-9A48-B4EA-60C0CAE8A4E1}"/>
                    </a:ext>
                  </a:extLst>
                </p:cNvPr>
                <p:cNvCxnSpPr/>
                <p:nvPr/>
              </p:nvCxnSpPr>
              <p:spPr>
                <a:xfrm>
                  <a:off x="4877476"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Gerade Verbindung 181">
                  <a:extLst>
                    <a:ext uri="{FF2B5EF4-FFF2-40B4-BE49-F238E27FC236}">
                      <a16:creationId xmlns:a16="http://schemas.microsoft.com/office/drawing/2014/main" id="{9A657ECD-FB9E-934B-9689-E7DF653F6415}"/>
                    </a:ext>
                  </a:extLst>
                </p:cNvPr>
                <p:cNvCxnSpPr/>
                <p:nvPr/>
              </p:nvCxnSpPr>
              <p:spPr>
                <a:xfrm>
                  <a:off x="7316214"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 name="Gerade Verbindung 182">
                  <a:extLst>
                    <a:ext uri="{FF2B5EF4-FFF2-40B4-BE49-F238E27FC236}">
                      <a16:creationId xmlns:a16="http://schemas.microsoft.com/office/drawing/2014/main" id="{A32DE29D-D623-5F4A-9000-C839E93BC163}"/>
                    </a:ext>
                  </a:extLst>
                </p:cNvPr>
                <p:cNvCxnSpPr/>
                <p:nvPr/>
              </p:nvCxnSpPr>
              <p:spPr>
                <a:xfrm>
                  <a:off x="9754952"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4" name="Gerade Verbindung 183">
                  <a:extLst>
                    <a:ext uri="{FF2B5EF4-FFF2-40B4-BE49-F238E27FC236}">
                      <a16:creationId xmlns:a16="http://schemas.microsoft.com/office/drawing/2014/main" id="{322C814C-45C8-214F-9F05-7C015A8F8E22}"/>
                    </a:ext>
                  </a:extLst>
                </p:cNvPr>
                <p:cNvCxnSpPr/>
                <p:nvPr/>
              </p:nvCxnSpPr>
              <p:spPr>
                <a:xfrm>
                  <a:off x="1219369"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5" name="Gerade Verbindung 184">
                  <a:extLst>
                    <a:ext uri="{FF2B5EF4-FFF2-40B4-BE49-F238E27FC236}">
                      <a16:creationId xmlns:a16="http://schemas.microsoft.com/office/drawing/2014/main" id="{775DB5C8-01DD-864D-A2E0-B05D2465D55F}"/>
                    </a:ext>
                  </a:extLst>
                </p:cNvPr>
                <p:cNvCxnSpPr/>
                <p:nvPr/>
              </p:nvCxnSpPr>
              <p:spPr>
                <a:xfrm>
                  <a:off x="10974321"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6" name="Gerade Verbindung 185">
                  <a:extLst>
                    <a:ext uri="{FF2B5EF4-FFF2-40B4-BE49-F238E27FC236}">
                      <a16:creationId xmlns:a16="http://schemas.microsoft.com/office/drawing/2014/main" id="{9DB0B481-CD40-694A-A96B-F585547747B3}"/>
                    </a:ext>
                  </a:extLst>
                </p:cNvPr>
                <p:cNvCxnSpPr/>
                <p:nvPr/>
              </p:nvCxnSpPr>
              <p:spPr>
                <a:xfrm>
                  <a:off x="3658107"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7" name="Gerade Verbindung 186">
                  <a:extLst>
                    <a:ext uri="{FF2B5EF4-FFF2-40B4-BE49-F238E27FC236}">
                      <a16:creationId xmlns:a16="http://schemas.microsoft.com/office/drawing/2014/main" id="{17AD08CB-6AC6-0146-A0D8-98EBA3D925AA}"/>
                    </a:ext>
                  </a:extLst>
                </p:cNvPr>
                <p:cNvCxnSpPr/>
                <p:nvPr/>
              </p:nvCxnSpPr>
              <p:spPr>
                <a:xfrm>
                  <a:off x="6096845"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8" name="Gerade Verbindung 187">
                  <a:extLst>
                    <a:ext uri="{FF2B5EF4-FFF2-40B4-BE49-F238E27FC236}">
                      <a16:creationId xmlns:a16="http://schemas.microsoft.com/office/drawing/2014/main" id="{824AF101-4534-B34B-9F14-895206BF7C48}"/>
                    </a:ext>
                  </a:extLst>
                </p:cNvPr>
                <p:cNvCxnSpPr/>
                <p:nvPr/>
              </p:nvCxnSpPr>
              <p:spPr>
                <a:xfrm>
                  <a:off x="8535583"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75" name="Textfeld 174">
              <a:extLst>
                <a:ext uri="{FF2B5EF4-FFF2-40B4-BE49-F238E27FC236}">
                  <a16:creationId xmlns:a16="http://schemas.microsoft.com/office/drawing/2014/main" id="{C704EA5F-62CB-E047-9128-39DFEE61C422}"/>
                </a:ext>
              </a:extLst>
            </p:cNvPr>
            <p:cNvSpPr txBox="1"/>
            <p:nvPr/>
          </p:nvSpPr>
          <p:spPr>
            <a:xfrm>
              <a:off x="1830439" y="4618435"/>
              <a:ext cx="480454" cy="338554"/>
            </a:xfrm>
            <a:prstGeom prst="rect">
              <a:avLst/>
            </a:prstGeom>
            <a:noFill/>
          </p:spPr>
          <p:txBody>
            <a:bodyPr wrap="square" rtlCol="0">
              <a:spAutoFit/>
            </a:bodyPr>
            <a:lstStyle/>
            <a:p>
              <a:pPr algn="ctr"/>
              <a:r>
                <a:rPr lang="en-US" sz="1600">
                  <a:latin typeface="+mj-lt"/>
                </a:rPr>
                <a:t>0</a:t>
              </a:r>
              <a:endParaRPr lang="de-DE" sz="1600">
                <a:latin typeface="+mj-lt"/>
              </a:endParaRPr>
            </a:p>
          </p:txBody>
        </p:sp>
      </p:grpSp>
      <p:sp>
        <p:nvSpPr>
          <p:cNvPr id="61" name="Rechteck 60">
            <a:hlinkClick r:id="rId3" action="ppaction://hlinksldjump"/>
            <a:extLst>
              <a:ext uri="{FF2B5EF4-FFF2-40B4-BE49-F238E27FC236}">
                <a16:creationId xmlns:a16="http://schemas.microsoft.com/office/drawing/2014/main" id="{7F774549-70A7-314C-9091-BEFF95951669}"/>
              </a:ext>
            </a:extLst>
          </p:cNvPr>
          <p:cNvSpPr/>
          <p:nvPr/>
        </p:nvSpPr>
        <p:spPr>
          <a:xfrm>
            <a:off x="3293632" y="5439694"/>
            <a:ext cx="2145432" cy="2696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54000" rIns="72000" bIns="18000" rtlCol="0" anchor="ctr">
            <a:spAutoFit/>
          </a:bodyPr>
          <a:lstStyle/>
          <a:p>
            <a:pPr>
              <a:lnSpc>
                <a:spcPct val="80000"/>
              </a:lnSpc>
            </a:pPr>
            <a:r>
              <a:rPr lang="de-DE" sz="1600" err="1">
                <a:solidFill>
                  <a:schemeClr val="bg1"/>
                </a:solidFill>
                <a:latin typeface="+mj-lt"/>
              </a:rPr>
              <a:t>Visiteur</a:t>
            </a:r>
            <a:endParaRPr lang="de-DE" sz="1600">
              <a:solidFill>
                <a:schemeClr val="bg1"/>
              </a:solidFill>
              <a:latin typeface="+mj-lt"/>
            </a:endParaRPr>
          </a:p>
        </p:txBody>
      </p:sp>
      <p:sp>
        <p:nvSpPr>
          <p:cNvPr id="62" name="Rechteck 61">
            <a:hlinkClick r:id="rId4" action="ppaction://hlinksldjump"/>
            <a:extLst>
              <a:ext uri="{FF2B5EF4-FFF2-40B4-BE49-F238E27FC236}">
                <a16:creationId xmlns:a16="http://schemas.microsoft.com/office/drawing/2014/main" id="{3D427E40-64B8-DA45-B85C-D1BA0314747F}"/>
              </a:ext>
            </a:extLst>
          </p:cNvPr>
          <p:cNvSpPr/>
          <p:nvPr/>
        </p:nvSpPr>
        <p:spPr>
          <a:xfrm>
            <a:off x="3293632" y="5178544"/>
            <a:ext cx="1073277" cy="2696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54000" rIns="72000" bIns="18000" rtlCol="0" anchor="ctr">
            <a:spAutoFit/>
          </a:bodyPr>
          <a:lstStyle/>
          <a:p>
            <a:pPr>
              <a:lnSpc>
                <a:spcPct val="80000"/>
              </a:lnSpc>
            </a:pPr>
            <a:r>
              <a:rPr lang="de-DE" sz="1600">
                <a:solidFill>
                  <a:schemeClr val="bg1"/>
                </a:solidFill>
                <a:latin typeface="+mj-lt"/>
              </a:rPr>
              <a:t>Lounge</a:t>
            </a:r>
          </a:p>
        </p:txBody>
      </p:sp>
      <p:sp>
        <p:nvSpPr>
          <p:cNvPr id="63" name="Rechteck 62">
            <a:hlinkClick r:id="rId5" action="ppaction://hlinksldjump"/>
            <a:extLst>
              <a:ext uri="{FF2B5EF4-FFF2-40B4-BE49-F238E27FC236}">
                <a16:creationId xmlns:a16="http://schemas.microsoft.com/office/drawing/2014/main" id="{120670FB-24C1-8742-A1A7-CDA6F23E94D3}"/>
              </a:ext>
            </a:extLst>
          </p:cNvPr>
          <p:cNvSpPr/>
          <p:nvPr/>
        </p:nvSpPr>
        <p:spPr>
          <a:xfrm>
            <a:off x="4365025" y="5700399"/>
            <a:ext cx="3211677" cy="2696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54000" rIns="72000" bIns="18000" rtlCol="0" anchor="ctr">
            <a:spAutoFit/>
          </a:bodyPr>
          <a:lstStyle/>
          <a:p>
            <a:pPr>
              <a:lnSpc>
                <a:spcPct val="80000"/>
              </a:lnSpc>
            </a:pPr>
            <a:r>
              <a:rPr lang="de-DE" sz="1600">
                <a:solidFill>
                  <a:schemeClr val="bg1"/>
                </a:solidFill>
                <a:latin typeface="+mj-lt"/>
              </a:rPr>
              <a:t>Réunion/Conférence</a:t>
            </a:r>
          </a:p>
        </p:txBody>
      </p:sp>
      <p:sp>
        <p:nvSpPr>
          <p:cNvPr id="64" name="Rechteck 63">
            <a:hlinkClick r:id="rId6" action="ppaction://hlinksldjump"/>
            <a:extLst>
              <a:ext uri="{FF2B5EF4-FFF2-40B4-BE49-F238E27FC236}">
                <a16:creationId xmlns:a16="http://schemas.microsoft.com/office/drawing/2014/main" id="{60340DAD-A053-4B4B-904F-E0D49A12E088}"/>
              </a:ext>
            </a:extLst>
          </p:cNvPr>
          <p:cNvSpPr/>
          <p:nvPr/>
        </p:nvSpPr>
        <p:spPr>
          <a:xfrm>
            <a:off x="5430308" y="5968918"/>
            <a:ext cx="4294317" cy="26968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54000" rIns="72000" bIns="18000" rtlCol="0" anchor="ctr">
            <a:spAutoFit/>
          </a:bodyPr>
          <a:lstStyle/>
          <a:p>
            <a:pPr>
              <a:lnSpc>
                <a:spcPct val="80000"/>
              </a:lnSpc>
            </a:pPr>
            <a:r>
              <a:rPr lang="de-DE" sz="1600" err="1">
                <a:solidFill>
                  <a:schemeClr val="bg1"/>
                </a:solidFill>
                <a:latin typeface="+mj-lt"/>
              </a:rPr>
              <a:t>Active</a:t>
            </a:r>
            <a:r>
              <a:rPr lang="de-DE" sz="1600">
                <a:solidFill>
                  <a:schemeClr val="bg1"/>
                </a:solidFill>
                <a:latin typeface="+mj-lt"/>
              </a:rPr>
              <a:t> </a:t>
            </a:r>
            <a:r>
              <a:rPr lang="de-DE" sz="1600" err="1">
                <a:solidFill>
                  <a:schemeClr val="bg1"/>
                </a:solidFill>
                <a:latin typeface="+mj-lt"/>
              </a:rPr>
              <a:t>Seating</a:t>
            </a:r>
            <a:endParaRPr lang="de-DE" sz="1600">
              <a:solidFill>
                <a:schemeClr val="bg1"/>
              </a:solidFill>
              <a:latin typeface="+mj-lt"/>
            </a:endParaRPr>
          </a:p>
        </p:txBody>
      </p:sp>
      <p:sp>
        <p:nvSpPr>
          <p:cNvPr id="65" name="Rechteck 64">
            <a:hlinkClick r:id="rId7" action="ppaction://hlinksldjump"/>
            <a:extLst>
              <a:ext uri="{FF2B5EF4-FFF2-40B4-BE49-F238E27FC236}">
                <a16:creationId xmlns:a16="http://schemas.microsoft.com/office/drawing/2014/main" id="{B2BF81F7-E3A5-224D-8015-66E14F8A8765}"/>
              </a:ext>
            </a:extLst>
          </p:cNvPr>
          <p:cNvSpPr/>
          <p:nvPr/>
        </p:nvSpPr>
        <p:spPr>
          <a:xfrm>
            <a:off x="7566981" y="6234203"/>
            <a:ext cx="4667355" cy="2696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54000" rIns="72000" bIns="18000" rtlCol="0" anchor="ctr">
            <a:spAutoFit/>
          </a:bodyPr>
          <a:lstStyle/>
          <a:p>
            <a:pPr>
              <a:lnSpc>
                <a:spcPct val="80000"/>
              </a:lnSpc>
            </a:pPr>
            <a:r>
              <a:rPr lang="de-DE" sz="1600" err="1">
                <a:solidFill>
                  <a:schemeClr val="bg1"/>
                </a:solidFill>
                <a:latin typeface="+mj-lt"/>
              </a:rPr>
              <a:t>Siège</a:t>
            </a:r>
            <a:r>
              <a:rPr lang="de-DE" sz="1600">
                <a:solidFill>
                  <a:schemeClr val="bg1"/>
                </a:solidFill>
                <a:latin typeface="+mj-lt"/>
              </a:rPr>
              <a:t> de </a:t>
            </a:r>
            <a:r>
              <a:rPr lang="de-DE" sz="1600" err="1">
                <a:solidFill>
                  <a:schemeClr val="bg1"/>
                </a:solidFill>
                <a:latin typeface="+mj-lt"/>
              </a:rPr>
              <a:t>Travail</a:t>
            </a:r>
            <a:endParaRPr lang="de-DE" sz="1600">
              <a:solidFill>
                <a:schemeClr val="bg1"/>
              </a:solidFill>
              <a:latin typeface="+mj-lt"/>
            </a:endParaRPr>
          </a:p>
        </p:txBody>
      </p:sp>
      <p:sp>
        <p:nvSpPr>
          <p:cNvPr id="70" name="Titel 6">
            <a:extLst>
              <a:ext uri="{FF2B5EF4-FFF2-40B4-BE49-F238E27FC236}">
                <a16:creationId xmlns:a16="http://schemas.microsoft.com/office/drawing/2014/main" id="{C1825EAF-FD87-8E4A-A95D-654814ACA8FA}"/>
              </a:ext>
            </a:extLst>
          </p:cNvPr>
          <p:cNvSpPr>
            <a:spLocks noGrp="1"/>
          </p:cNvSpPr>
          <p:nvPr>
            <p:ph type="title"/>
          </p:nvPr>
        </p:nvSpPr>
        <p:spPr>
          <a:xfrm>
            <a:off x="371475" y="1484313"/>
            <a:ext cx="2922157" cy="900112"/>
          </a:xfrm>
        </p:spPr>
        <p:txBody>
          <a:bodyPr/>
          <a:lstStyle/>
          <a:p>
            <a:r>
              <a:rPr lang="de-DE" err="1">
                <a:solidFill>
                  <a:schemeClr val="tx1"/>
                </a:solidFill>
              </a:rPr>
              <a:t>Durée</a:t>
            </a:r>
            <a:r>
              <a:rPr lang="de-DE">
                <a:solidFill>
                  <a:schemeClr val="tx1"/>
                </a:solidFill>
              </a:rPr>
              <a:t> </a:t>
            </a:r>
            <a:br>
              <a:rPr lang="de-DE">
                <a:solidFill>
                  <a:schemeClr val="tx1"/>
                </a:solidFill>
              </a:rPr>
            </a:br>
            <a:r>
              <a:rPr lang="fr-FR"/>
              <a:t>d’assise</a:t>
            </a:r>
            <a:endParaRPr lang="de-DE">
              <a:solidFill>
                <a:schemeClr val="tx1"/>
              </a:solidFill>
            </a:endParaRPr>
          </a:p>
        </p:txBody>
      </p:sp>
    </p:spTree>
    <p:extLst>
      <p:ext uri="{BB962C8B-B14F-4D97-AF65-F5344CB8AC3E}">
        <p14:creationId xmlns:p14="http://schemas.microsoft.com/office/powerpoint/2010/main" val="5642458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 name="Grafik 190">
            <a:hlinkClick r:id="rId3" action="ppaction://hlinksldjump"/>
            <a:extLst>
              <a:ext uri="{FF2B5EF4-FFF2-40B4-BE49-F238E27FC236}">
                <a16:creationId xmlns:a16="http://schemas.microsoft.com/office/drawing/2014/main" id="{4D7D137D-40BE-EF44-92EB-1FC57566245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83470" y="1935000"/>
            <a:ext cx="432858" cy="577145"/>
          </a:xfrm>
          <a:prstGeom prst="rect">
            <a:avLst/>
          </a:prstGeom>
        </p:spPr>
      </p:pic>
      <p:pic>
        <p:nvPicPr>
          <p:cNvPr id="197" name="Grafik 196">
            <a:hlinkClick r:id="rId5" action="ppaction://hlinksldjump"/>
            <a:extLst>
              <a:ext uri="{FF2B5EF4-FFF2-40B4-BE49-F238E27FC236}">
                <a16:creationId xmlns:a16="http://schemas.microsoft.com/office/drawing/2014/main" id="{D974A8E5-196A-4D4B-B81F-A48E30936D2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23816" y="3023488"/>
            <a:ext cx="465383" cy="676921"/>
          </a:xfrm>
          <a:prstGeom prst="rect">
            <a:avLst/>
          </a:prstGeom>
        </p:spPr>
      </p:pic>
      <p:sp>
        <p:nvSpPr>
          <p:cNvPr id="213" name="Rechteck 212">
            <a:hlinkClick r:id="rId5" action="ppaction://hlinksldjump"/>
            <a:extLst>
              <a:ext uri="{FF2B5EF4-FFF2-40B4-BE49-F238E27FC236}">
                <a16:creationId xmlns:a16="http://schemas.microsoft.com/office/drawing/2014/main" id="{9C8388A9-C639-7841-A2D7-8434C1992B33}"/>
              </a:ext>
            </a:extLst>
          </p:cNvPr>
          <p:cNvSpPr/>
          <p:nvPr/>
        </p:nvSpPr>
        <p:spPr>
          <a:xfrm>
            <a:off x="7557076" y="3149572"/>
            <a:ext cx="4253543" cy="269680"/>
          </a:xfrm>
          <a:prstGeom prst="rect">
            <a:avLst/>
          </a:prstGeom>
          <a:gradFill flip="none" rotWithShape="1">
            <a:gsLst>
              <a:gs pos="0">
                <a:srgbClr val="353E4D"/>
              </a:gs>
              <a:gs pos="74000">
                <a:srgbClr val="353E4D"/>
              </a:gs>
              <a:gs pos="83000">
                <a:srgbClr val="353E4D"/>
              </a:gs>
              <a:gs pos="99000">
                <a:srgbClr val="353E4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54000" rIns="72000" bIns="18000" rtlCol="0" anchor="ctr">
            <a:spAutoFit/>
          </a:bodyPr>
          <a:lstStyle/>
          <a:p>
            <a:pPr>
              <a:lnSpc>
                <a:spcPct val="80000"/>
              </a:lnSpc>
            </a:pPr>
            <a:r>
              <a:rPr lang="de-DE" sz="1600" err="1">
                <a:solidFill>
                  <a:schemeClr val="bg1"/>
                </a:solidFill>
                <a:latin typeface="+mj-lt"/>
              </a:rPr>
              <a:t>Soji</a:t>
            </a:r>
            <a:endParaRPr lang="de-DE" sz="1600">
              <a:solidFill>
                <a:schemeClr val="bg1"/>
              </a:solidFill>
              <a:latin typeface="+mj-lt"/>
            </a:endParaRPr>
          </a:p>
        </p:txBody>
      </p:sp>
      <p:sp>
        <p:nvSpPr>
          <p:cNvPr id="5" name="Fußzeilenplatzhalter 4">
            <a:extLst>
              <a:ext uri="{FF2B5EF4-FFF2-40B4-BE49-F238E27FC236}">
                <a16:creationId xmlns:a16="http://schemas.microsoft.com/office/drawing/2014/main" id="{EC8967BD-1EB0-124E-8B8B-D3E58607C7F9}"/>
              </a:ext>
            </a:extLst>
          </p:cNvPr>
          <p:cNvSpPr>
            <a:spLocks noGrp="1"/>
          </p:cNvSpPr>
          <p:nvPr>
            <p:ph type="ftr" sz="quarter" idx="11"/>
          </p:nvPr>
        </p:nvSpPr>
        <p:spPr>
          <a:xfrm>
            <a:off x="371476" y="368300"/>
            <a:ext cx="1872960" cy="365125"/>
          </a:xfrm>
        </p:spPr>
        <p:txBody>
          <a:bodyPr/>
          <a:lstStyle/>
          <a:p>
            <a:r>
              <a:rPr lang="en-US"/>
              <a:t>Seating Leadership 2020</a:t>
            </a:r>
            <a:endParaRPr lang="de-DE"/>
          </a:p>
        </p:txBody>
      </p:sp>
      <p:sp>
        <p:nvSpPr>
          <p:cNvPr id="6" name="Foliennummernplatzhalter 5">
            <a:extLst>
              <a:ext uri="{FF2B5EF4-FFF2-40B4-BE49-F238E27FC236}">
                <a16:creationId xmlns:a16="http://schemas.microsoft.com/office/drawing/2014/main" id="{8586F9EE-9E8C-8143-9A19-0598DACE12E3}"/>
              </a:ext>
            </a:extLst>
          </p:cNvPr>
          <p:cNvSpPr>
            <a:spLocks noGrp="1"/>
          </p:cNvSpPr>
          <p:nvPr>
            <p:ph type="sldNum" sz="quarter" idx="12"/>
          </p:nvPr>
        </p:nvSpPr>
        <p:spPr/>
        <p:txBody>
          <a:bodyPr/>
          <a:lstStyle/>
          <a:p>
            <a:r>
              <a:rPr lang="de-DE"/>
              <a:t> P.</a:t>
            </a:r>
            <a:fld id="{18B2D54D-6566-4D09-B275-35A554EDFFDA}" type="slidenum">
              <a:rPr smtClean="0"/>
              <a:pPr/>
              <a:t>19</a:t>
            </a:fld>
            <a:endParaRPr lang="de-DE"/>
          </a:p>
        </p:txBody>
      </p:sp>
      <p:grpSp>
        <p:nvGrpSpPr>
          <p:cNvPr id="146" name="Gruppieren 145">
            <a:extLst>
              <a:ext uri="{FF2B5EF4-FFF2-40B4-BE49-F238E27FC236}">
                <a16:creationId xmlns:a16="http://schemas.microsoft.com/office/drawing/2014/main" id="{B6DC7DB1-D8C9-A245-8CBF-248F97194564}"/>
              </a:ext>
            </a:extLst>
          </p:cNvPr>
          <p:cNvGrpSpPr/>
          <p:nvPr/>
        </p:nvGrpSpPr>
        <p:grpSpPr>
          <a:xfrm>
            <a:off x="3087278" y="4740878"/>
            <a:ext cx="10889728" cy="437666"/>
            <a:chOff x="1830439" y="4618435"/>
            <a:chExt cx="12429224" cy="437666"/>
          </a:xfrm>
        </p:grpSpPr>
        <p:sp>
          <p:nvSpPr>
            <p:cNvPr id="155" name="Textfeld 154">
              <a:extLst>
                <a:ext uri="{FF2B5EF4-FFF2-40B4-BE49-F238E27FC236}">
                  <a16:creationId xmlns:a16="http://schemas.microsoft.com/office/drawing/2014/main" id="{0BB20DEE-2B6B-944A-B510-29A2A12457EB}"/>
                </a:ext>
              </a:extLst>
            </p:cNvPr>
            <p:cNvSpPr txBox="1"/>
            <p:nvPr/>
          </p:nvSpPr>
          <p:spPr>
            <a:xfrm>
              <a:off x="4257754" y="4618435"/>
              <a:ext cx="859835" cy="338554"/>
            </a:xfrm>
            <a:prstGeom prst="rect">
              <a:avLst/>
            </a:prstGeom>
            <a:noFill/>
          </p:spPr>
          <p:txBody>
            <a:bodyPr wrap="square" rtlCol="0">
              <a:spAutoFit/>
            </a:bodyPr>
            <a:lstStyle/>
            <a:p>
              <a:pPr algn="ctr"/>
              <a:r>
                <a:rPr lang="en-US" sz="1600">
                  <a:latin typeface="+mj-lt"/>
                </a:rPr>
                <a:t>&lt; 2h</a:t>
              </a:r>
              <a:endParaRPr lang="de-DE" sz="1600">
                <a:latin typeface="+mj-lt"/>
              </a:endParaRPr>
            </a:p>
          </p:txBody>
        </p:sp>
        <p:sp>
          <p:nvSpPr>
            <p:cNvPr id="156" name="Textfeld 155">
              <a:extLst>
                <a:ext uri="{FF2B5EF4-FFF2-40B4-BE49-F238E27FC236}">
                  <a16:creationId xmlns:a16="http://schemas.microsoft.com/office/drawing/2014/main" id="{03B0CAC4-9C36-8A49-92FC-CD322429DA25}"/>
                </a:ext>
              </a:extLst>
            </p:cNvPr>
            <p:cNvSpPr txBox="1"/>
            <p:nvPr/>
          </p:nvSpPr>
          <p:spPr>
            <a:xfrm>
              <a:off x="6703216" y="4618435"/>
              <a:ext cx="678154" cy="338554"/>
            </a:xfrm>
            <a:prstGeom prst="rect">
              <a:avLst/>
            </a:prstGeom>
            <a:noFill/>
          </p:spPr>
          <p:txBody>
            <a:bodyPr wrap="square" rtlCol="0">
              <a:spAutoFit/>
            </a:bodyPr>
            <a:lstStyle/>
            <a:p>
              <a:pPr algn="ctr"/>
              <a:r>
                <a:rPr lang="en-US" sz="1600">
                  <a:latin typeface="+mj-lt"/>
                </a:rPr>
                <a:t>&lt;4h</a:t>
              </a:r>
              <a:endParaRPr lang="de-DE" sz="1600">
                <a:latin typeface="+mj-lt"/>
              </a:endParaRPr>
            </a:p>
          </p:txBody>
        </p:sp>
        <p:sp>
          <p:nvSpPr>
            <p:cNvPr id="157" name="Textfeld 156">
              <a:extLst>
                <a:ext uri="{FF2B5EF4-FFF2-40B4-BE49-F238E27FC236}">
                  <a16:creationId xmlns:a16="http://schemas.microsoft.com/office/drawing/2014/main" id="{9D36F763-81FD-314F-979A-7346F65A76EF}"/>
                </a:ext>
              </a:extLst>
            </p:cNvPr>
            <p:cNvSpPr txBox="1"/>
            <p:nvPr/>
          </p:nvSpPr>
          <p:spPr>
            <a:xfrm>
              <a:off x="9137585" y="4618435"/>
              <a:ext cx="585853" cy="338554"/>
            </a:xfrm>
            <a:prstGeom prst="rect">
              <a:avLst/>
            </a:prstGeom>
            <a:noFill/>
          </p:spPr>
          <p:txBody>
            <a:bodyPr wrap="square" rtlCol="0">
              <a:spAutoFit/>
            </a:bodyPr>
            <a:lstStyle/>
            <a:p>
              <a:pPr algn="ctr"/>
              <a:r>
                <a:rPr lang="en-US" sz="1600">
                  <a:latin typeface="+mj-lt"/>
                </a:rPr>
                <a:t>&lt;6h</a:t>
              </a:r>
              <a:endParaRPr lang="de-DE" sz="1600">
                <a:latin typeface="+mj-lt"/>
              </a:endParaRPr>
            </a:p>
          </p:txBody>
        </p:sp>
        <p:sp>
          <p:nvSpPr>
            <p:cNvPr id="173" name="Textfeld 172">
              <a:extLst>
                <a:ext uri="{FF2B5EF4-FFF2-40B4-BE49-F238E27FC236}">
                  <a16:creationId xmlns:a16="http://schemas.microsoft.com/office/drawing/2014/main" id="{B1FEBEE4-93BD-E44C-9AD6-117DA818E70A}"/>
                </a:ext>
              </a:extLst>
            </p:cNvPr>
            <p:cNvSpPr txBox="1"/>
            <p:nvPr/>
          </p:nvSpPr>
          <p:spPr>
            <a:xfrm>
              <a:off x="11470926" y="4618435"/>
              <a:ext cx="585853" cy="338554"/>
            </a:xfrm>
            <a:prstGeom prst="rect">
              <a:avLst/>
            </a:prstGeom>
            <a:noFill/>
          </p:spPr>
          <p:txBody>
            <a:bodyPr wrap="square" rtlCol="0">
              <a:spAutoFit/>
            </a:bodyPr>
            <a:lstStyle/>
            <a:p>
              <a:pPr algn="ctr"/>
              <a:r>
                <a:rPr lang="en-US" sz="1600">
                  <a:latin typeface="+mj-lt"/>
                </a:rPr>
                <a:t>&lt;8h</a:t>
              </a:r>
              <a:endParaRPr lang="de-DE" sz="1600">
                <a:latin typeface="+mj-lt"/>
              </a:endParaRPr>
            </a:p>
          </p:txBody>
        </p:sp>
        <p:grpSp>
          <p:nvGrpSpPr>
            <p:cNvPr id="174" name="Gruppieren 173">
              <a:extLst>
                <a:ext uri="{FF2B5EF4-FFF2-40B4-BE49-F238E27FC236}">
                  <a16:creationId xmlns:a16="http://schemas.microsoft.com/office/drawing/2014/main" id="{B13507DD-406E-6448-B93F-AF6878AA03FA}"/>
                </a:ext>
              </a:extLst>
            </p:cNvPr>
            <p:cNvGrpSpPr/>
            <p:nvPr/>
          </p:nvGrpSpPr>
          <p:grpSpPr>
            <a:xfrm>
              <a:off x="2065968" y="4948101"/>
              <a:ext cx="12193695" cy="108000"/>
              <a:chOff x="0" y="2722232"/>
              <a:chExt cx="12193695" cy="180000"/>
            </a:xfrm>
          </p:grpSpPr>
          <p:cxnSp>
            <p:nvCxnSpPr>
              <p:cNvPr id="177" name="Gerade Verbindung 176">
                <a:extLst>
                  <a:ext uri="{FF2B5EF4-FFF2-40B4-BE49-F238E27FC236}">
                    <a16:creationId xmlns:a16="http://schemas.microsoft.com/office/drawing/2014/main" id="{6C0A7C96-E3D9-BE47-859C-0EC35E7A8598}"/>
                  </a:ext>
                </a:extLst>
              </p:cNvPr>
              <p:cNvCxnSpPr>
                <a:cxnSpLocks/>
              </p:cNvCxnSpPr>
              <p:nvPr/>
            </p:nvCxnSpPr>
            <p:spPr>
              <a:xfrm>
                <a:off x="0" y="2893550"/>
                <a:ext cx="12193695" cy="0"/>
              </a:xfrm>
              <a:prstGeom prst="line">
                <a:avLst/>
              </a:prstGeom>
              <a:ln w="12700">
                <a:solidFill>
                  <a:schemeClr val="tx1"/>
                </a:solidFill>
              </a:ln>
              <a:effectLst/>
            </p:spPr>
            <p:style>
              <a:lnRef idx="1">
                <a:schemeClr val="accent1"/>
              </a:lnRef>
              <a:fillRef idx="0">
                <a:schemeClr val="accent1"/>
              </a:fillRef>
              <a:effectRef idx="0">
                <a:schemeClr val="accent1"/>
              </a:effectRef>
              <a:fontRef idx="minor">
                <a:schemeClr val="tx1"/>
              </a:fontRef>
            </p:style>
          </p:cxnSp>
          <p:grpSp>
            <p:nvGrpSpPr>
              <p:cNvPr id="176" name="Gruppieren 175">
                <a:extLst>
                  <a:ext uri="{FF2B5EF4-FFF2-40B4-BE49-F238E27FC236}">
                    <a16:creationId xmlns:a16="http://schemas.microsoft.com/office/drawing/2014/main" id="{C362E16F-F4FD-7D45-9D91-0A181E5C9C39}"/>
                  </a:ext>
                </a:extLst>
              </p:cNvPr>
              <p:cNvGrpSpPr/>
              <p:nvPr/>
            </p:nvGrpSpPr>
            <p:grpSpPr>
              <a:xfrm>
                <a:off x="0" y="2722232"/>
                <a:ext cx="12193695" cy="180000"/>
                <a:chOff x="0" y="2713921"/>
                <a:chExt cx="12193695" cy="179629"/>
              </a:xfrm>
            </p:grpSpPr>
            <p:cxnSp>
              <p:nvCxnSpPr>
                <p:cNvPr id="178" name="Gerade Verbindung 177">
                  <a:extLst>
                    <a:ext uri="{FF2B5EF4-FFF2-40B4-BE49-F238E27FC236}">
                      <a16:creationId xmlns:a16="http://schemas.microsoft.com/office/drawing/2014/main" id="{A73D1623-9D80-644F-B6F8-9EF5044CD601}"/>
                    </a:ext>
                  </a:extLst>
                </p:cNvPr>
                <p:cNvCxnSpPr/>
                <p:nvPr/>
              </p:nvCxnSpPr>
              <p:spPr>
                <a:xfrm>
                  <a:off x="2438738"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9" name="Gerade Verbindung 178">
                  <a:extLst>
                    <a:ext uri="{FF2B5EF4-FFF2-40B4-BE49-F238E27FC236}">
                      <a16:creationId xmlns:a16="http://schemas.microsoft.com/office/drawing/2014/main" id="{7D797F01-0E2E-5645-B2D4-2F2605262C0A}"/>
                    </a:ext>
                  </a:extLst>
                </p:cNvPr>
                <p:cNvCxnSpPr/>
                <p:nvPr/>
              </p:nvCxnSpPr>
              <p:spPr>
                <a:xfrm>
                  <a:off x="0"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0" name="Gerade Verbindung 179">
                  <a:extLst>
                    <a:ext uri="{FF2B5EF4-FFF2-40B4-BE49-F238E27FC236}">
                      <a16:creationId xmlns:a16="http://schemas.microsoft.com/office/drawing/2014/main" id="{E0E25CB8-B7DF-664B-9F1D-295F40452D40}"/>
                    </a:ext>
                  </a:extLst>
                </p:cNvPr>
                <p:cNvCxnSpPr/>
                <p:nvPr/>
              </p:nvCxnSpPr>
              <p:spPr>
                <a:xfrm>
                  <a:off x="12193695"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Gerade Verbindung 180">
                  <a:extLst>
                    <a:ext uri="{FF2B5EF4-FFF2-40B4-BE49-F238E27FC236}">
                      <a16:creationId xmlns:a16="http://schemas.microsoft.com/office/drawing/2014/main" id="{EA69FD33-6FAA-9A48-B4EA-60C0CAE8A4E1}"/>
                    </a:ext>
                  </a:extLst>
                </p:cNvPr>
                <p:cNvCxnSpPr/>
                <p:nvPr/>
              </p:nvCxnSpPr>
              <p:spPr>
                <a:xfrm>
                  <a:off x="4877476"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Gerade Verbindung 181">
                  <a:extLst>
                    <a:ext uri="{FF2B5EF4-FFF2-40B4-BE49-F238E27FC236}">
                      <a16:creationId xmlns:a16="http://schemas.microsoft.com/office/drawing/2014/main" id="{9A657ECD-FB9E-934B-9689-E7DF653F6415}"/>
                    </a:ext>
                  </a:extLst>
                </p:cNvPr>
                <p:cNvCxnSpPr/>
                <p:nvPr/>
              </p:nvCxnSpPr>
              <p:spPr>
                <a:xfrm>
                  <a:off x="7316214"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 name="Gerade Verbindung 182">
                  <a:extLst>
                    <a:ext uri="{FF2B5EF4-FFF2-40B4-BE49-F238E27FC236}">
                      <a16:creationId xmlns:a16="http://schemas.microsoft.com/office/drawing/2014/main" id="{A32DE29D-D623-5F4A-9000-C839E93BC163}"/>
                    </a:ext>
                  </a:extLst>
                </p:cNvPr>
                <p:cNvCxnSpPr/>
                <p:nvPr/>
              </p:nvCxnSpPr>
              <p:spPr>
                <a:xfrm>
                  <a:off x="9754952"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4" name="Gerade Verbindung 183">
                  <a:extLst>
                    <a:ext uri="{FF2B5EF4-FFF2-40B4-BE49-F238E27FC236}">
                      <a16:creationId xmlns:a16="http://schemas.microsoft.com/office/drawing/2014/main" id="{322C814C-45C8-214F-9F05-7C015A8F8E22}"/>
                    </a:ext>
                  </a:extLst>
                </p:cNvPr>
                <p:cNvCxnSpPr/>
                <p:nvPr/>
              </p:nvCxnSpPr>
              <p:spPr>
                <a:xfrm>
                  <a:off x="1219369"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5" name="Gerade Verbindung 184">
                  <a:extLst>
                    <a:ext uri="{FF2B5EF4-FFF2-40B4-BE49-F238E27FC236}">
                      <a16:creationId xmlns:a16="http://schemas.microsoft.com/office/drawing/2014/main" id="{775DB5C8-01DD-864D-A2E0-B05D2465D55F}"/>
                    </a:ext>
                  </a:extLst>
                </p:cNvPr>
                <p:cNvCxnSpPr/>
                <p:nvPr/>
              </p:nvCxnSpPr>
              <p:spPr>
                <a:xfrm>
                  <a:off x="10974321"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6" name="Gerade Verbindung 185">
                  <a:extLst>
                    <a:ext uri="{FF2B5EF4-FFF2-40B4-BE49-F238E27FC236}">
                      <a16:creationId xmlns:a16="http://schemas.microsoft.com/office/drawing/2014/main" id="{9DB0B481-CD40-694A-A96B-F585547747B3}"/>
                    </a:ext>
                  </a:extLst>
                </p:cNvPr>
                <p:cNvCxnSpPr/>
                <p:nvPr/>
              </p:nvCxnSpPr>
              <p:spPr>
                <a:xfrm>
                  <a:off x="3658107"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7" name="Gerade Verbindung 186">
                  <a:extLst>
                    <a:ext uri="{FF2B5EF4-FFF2-40B4-BE49-F238E27FC236}">
                      <a16:creationId xmlns:a16="http://schemas.microsoft.com/office/drawing/2014/main" id="{17AD08CB-6AC6-0146-A0D8-98EBA3D925AA}"/>
                    </a:ext>
                  </a:extLst>
                </p:cNvPr>
                <p:cNvCxnSpPr/>
                <p:nvPr/>
              </p:nvCxnSpPr>
              <p:spPr>
                <a:xfrm>
                  <a:off x="6096845"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8" name="Gerade Verbindung 187">
                  <a:extLst>
                    <a:ext uri="{FF2B5EF4-FFF2-40B4-BE49-F238E27FC236}">
                      <a16:creationId xmlns:a16="http://schemas.microsoft.com/office/drawing/2014/main" id="{824AF101-4534-B34B-9F14-895206BF7C48}"/>
                    </a:ext>
                  </a:extLst>
                </p:cNvPr>
                <p:cNvCxnSpPr/>
                <p:nvPr/>
              </p:nvCxnSpPr>
              <p:spPr>
                <a:xfrm>
                  <a:off x="8535583"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75" name="Textfeld 174">
              <a:extLst>
                <a:ext uri="{FF2B5EF4-FFF2-40B4-BE49-F238E27FC236}">
                  <a16:creationId xmlns:a16="http://schemas.microsoft.com/office/drawing/2014/main" id="{C704EA5F-62CB-E047-9128-39DFEE61C422}"/>
                </a:ext>
              </a:extLst>
            </p:cNvPr>
            <p:cNvSpPr txBox="1"/>
            <p:nvPr/>
          </p:nvSpPr>
          <p:spPr>
            <a:xfrm>
              <a:off x="1830439" y="4618435"/>
              <a:ext cx="480454" cy="338554"/>
            </a:xfrm>
            <a:prstGeom prst="rect">
              <a:avLst/>
            </a:prstGeom>
            <a:noFill/>
          </p:spPr>
          <p:txBody>
            <a:bodyPr wrap="square" rtlCol="0">
              <a:spAutoFit/>
            </a:bodyPr>
            <a:lstStyle/>
            <a:p>
              <a:pPr algn="ctr"/>
              <a:r>
                <a:rPr lang="en-US" sz="1600">
                  <a:latin typeface="+mj-lt"/>
                </a:rPr>
                <a:t>0</a:t>
              </a:r>
              <a:endParaRPr lang="de-DE" sz="1600">
                <a:latin typeface="+mj-lt"/>
              </a:endParaRPr>
            </a:p>
          </p:txBody>
        </p:sp>
      </p:grpSp>
      <p:pic>
        <p:nvPicPr>
          <p:cNvPr id="190" name="Grafik 189">
            <a:hlinkClick r:id="rId7" action="ppaction://hlinksldjump"/>
            <a:extLst>
              <a:ext uri="{FF2B5EF4-FFF2-40B4-BE49-F238E27FC236}">
                <a16:creationId xmlns:a16="http://schemas.microsoft.com/office/drawing/2014/main" id="{B8E9E6CF-9605-DA4E-A507-9706E374F74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20741" y="1436518"/>
            <a:ext cx="436132" cy="581633"/>
          </a:xfrm>
          <a:prstGeom prst="rect">
            <a:avLst/>
          </a:prstGeom>
        </p:spPr>
      </p:pic>
      <p:pic>
        <p:nvPicPr>
          <p:cNvPr id="192" name="Grafik 191">
            <a:hlinkClick r:id="rId9" action="ppaction://hlinksldjump"/>
            <a:extLst>
              <a:ext uri="{FF2B5EF4-FFF2-40B4-BE49-F238E27FC236}">
                <a16:creationId xmlns:a16="http://schemas.microsoft.com/office/drawing/2014/main" id="{EFA74147-7F9E-0241-9EB7-97B27F3CF029}"/>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7108001" y="783649"/>
            <a:ext cx="436132" cy="660587"/>
          </a:xfrm>
          <a:prstGeom prst="rect">
            <a:avLst/>
          </a:prstGeom>
        </p:spPr>
      </p:pic>
      <p:pic>
        <p:nvPicPr>
          <p:cNvPr id="193" name="Grafik 192">
            <a:hlinkClick r:id="rId11" action="ppaction://hlinksldjump"/>
            <a:extLst>
              <a:ext uri="{FF2B5EF4-FFF2-40B4-BE49-F238E27FC236}">
                <a16:creationId xmlns:a16="http://schemas.microsoft.com/office/drawing/2014/main" id="{92CFDA2F-3C06-5B49-970B-B3EE9835EB6A}"/>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5165819" y="3405565"/>
            <a:ext cx="504556" cy="634165"/>
          </a:xfrm>
          <a:prstGeom prst="rect">
            <a:avLst/>
          </a:prstGeom>
        </p:spPr>
      </p:pic>
      <p:pic>
        <p:nvPicPr>
          <p:cNvPr id="194" name="Grafik 193">
            <a:hlinkClick r:id="rId13" action="ppaction://hlinksldjump"/>
            <a:extLst>
              <a:ext uri="{FF2B5EF4-FFF2-40B4-BE49-F238E27FC236}">
                <a16:creationId xmlns:a16="http://schemas.microsoft.com/office/drawing/2014/main" id="{4C39DA56-23EF-E045-93E3-8FD19C833D54}"/>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158730" y="4213815"/>
            <a:ext cx="344942" cy="505914"/>
          </a:xfrm>
          <a:prstGeom prst="rect">
            <a:avLst/>
          </a:prstGeom>
        </p:spPr>
      </p:pic>
      <p:pic>
        <p:nvPicPr>
          <p:cNvPr id="196" name="Grafik 195">
            <a:hlinkClick r:id="rId15" action="ppaction://hlinksldjump"/>
            <a:extLst>
              <a:ext uri="{FF2B5EF4-FFF2-40B4-BE49-F238E27FC236}">
                <a16:creationId xmlns:a16="http://schemas.microsoft.com/office/drawing/2014/main" id="{0E9D03A3-523F-7141-9E13-8D23E0488B2D}"/>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3802500" y="3916758"/>
            <a:ext cx="355973" cy="452063"/>
          </a:xfrm>
          <a:prstGeom prst="rect">
            <a:avLst/>
          </a:prstGeom>
        </p:spPr>
      </p:pic>
      <p:sp>
        <p:nvSpPr>
          <p:cNvPr id="201" name="Rechteck 200">
            <a:hlinkClick r:id="rId17" action="ppaction://hlinksldjump"/>
            <a:extLst>
              <a:ext uri="{FF2B5EF4-FFF2-40B4-BE49-F238E27FC236}">
                <a16:creationId xmlns:a16="http://schemas.microsoft.com/office/drawing/2014/main" id="{FE7AEB7C-20B9-6E4E-BC41-7EB858EA1B85}"/>
              </a:ext>
            </a:extLst>
          </p:cNvPr>
          <p:cNvSpPr/>
          <p:nvPr/>
        </p:nvSpPr>
        <p:spPr>
          <a:xfrm>
            <a:off x="3673531" y="3267762"/>
            <a:ext cx="1196625" cy="269680"/>
          </a:xfrm>
          <a:prstGeom prst="rect">
            <a:avLst/>
          </a:prstGeom>
          <a:solidFill>
            <a:srgbClr val="353E4D"/>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54000" rIns="72000" bIns="18000" rtlCol="0" anchor="ctr">
            <a:spAutoFit/>
          </a:bodyPr>
          <a:lstStyle/>
          <a:p>
            <a:pPr>
              <a:lnSpc>
                <a:spcPct val="80000"/>
              </a:lnSpc>
            </a:pPr>
            <a:r>
              <a:rPr lang="de-DE" sz="1600" err="1">
                <a:solidFill>
                  <a:schemeClr val="bg1"/>
                </a:solidFill>
                <a:latin typeface="+mj-lt"/>
              </a:rPr>
              <a:t>Chick</a:t>
            </a:r>
            <a:r>
              <a:rPr lang="de-DE" sz="1600">
                <a:solidFill>
                  <a:schemeClr val="bg1"/>
                </a:solidFill>
                <a:latin typeface="+mj-lt"/>
              </a:rPr>
              <a:t> </a:t>
            </a:r>
            <a:r>
              <a:rPr lang="de-DE" sz="1600" err="1">
                <a:solidFill>
                  <a:schemeClr val="bg1"/>
                </a:solidFill>
                <a:latin typeface="+mj-lt"/>
              </a:rPr>
              <a:t>Pouf</a:t>
            </a:r>
            <a:endParaRPr lang="de-DE" sz="1600">
              <a:solidFill>
                <a:schemeClr val="bg1"/>
              </a:solidFill>
              <a:latin typeface="+mj-lt"/>
            </a:endParaRPr>
          </a:p>
        </p:txBody>
      </p:sp>
      <p:pic>
        <p:nvPicPr>
          <p:cNvPr id="202" name="Grafik 201">
            <a:hlinkClick r:id="rId18" action="ppaction://hlinksldjump"/>
            <a:extLst>
              <a:ext uri="{FF2B5EF4-FFF2-40B4-BE49-F238E27FC236}">
                <a16:creationId xmlns:a16="http://schemas.microsoft.com/office/drawing/2014/main" id="{CD78F471-E16F-8C4D-AC29-AC451552A62F}"/>
              </a:ext>
            </a:extLst>
          </p:cNvPr>
          <p:cNvPicPr>
            <a:picLocks noChangeAspect="1"/>
          </p:cNvPicPr>
          <p:nvPr/>
        </p:nvPicPr>
        <p:blipFill rotWithShape="1">
          <a:blip r:embed="rId19" cstate="screen">
            <a:extLst>
              <a:ext uri="{28A0092B-C50C-407E-A947-70E740481C1C}">
                <a14:useLocalDpi xmlns:a14="http://schemas.microsoft.com/office/drawing/2010/main"/>
              </a:ext>
            </a:extLst>
          </a:blip>
          <a:srcRect/>
          <a:stretch/>
        </p:blipFill>
        <p:spPr>
          <a:xfrm>
            <a:off x="3276995" y="1560984"/>
            <a:ext cx="386570" cy="479723"/>
          </a:xfrm>
          <a:prstGeom prst="rect">
            <a:avLst/>
          </a:prstGeom>
        </p:spPr>
      </p:pic>
      <p:sp>
        <p:nvSpPr>
          <p:cNvPr id="203" name="Rechteck 202">
            <a:hlinkClick r:id="rId18" action="ppaction://hlinksldjump"/>
            <a:extLst>
              <a:ext uri="{FF2B5EF4-FFF2-40B4-BE49-F238E27FC236}">
                <a16:creationId xmlns:a16="http://schemas.microsoft.com/office/drawing/2014/main" id="{B55C67DB-DD9D-D740-A03B-CB5A1D164FB6}"/>
              </a:ext>
            </a:extLst>
          </p:cNvPr>
          <p:cNvSpPr/>
          <p:nvPr/>
        </p:nvSpPr>
        <p:spPr>
          <a:xfrm>
            <a:off x="3673531" y="1681710"/>
            <a:ext cx="1292940" cy="2696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54000" rIns="72000" bIns="18000" rtlCol="0" anchor="ctr">
            <a:spAutoFit/>
          </a:bodyPr>
          <a:lstStyle/>
          <a:p>
            <a:pPr>
              <a:lnSpc>
                <a:spcPct val="80000"/>
              </a:lnSpc>
            </a:pPr>
            <a:r>
              <a:rPr lang="de-DE" sz="1600" err="1">
                <a:solidFill>
                  <a:schemeClr val="bg1"/>
                </a:solidFill>
                <a:latin typeface="+mj-lt"/>
              </a:rPr>
              <a:t>Poppy</a:t>
            </a:r>
            <a:endParaRPr lang="de-DE" sz="1600">
              <a:solidFill>
                <a:schemeClr val="bg1"/>
              </a:solidFill>
              <a:latin typeface="+mj-lt"/>
            </a:endParaRPr>
          </a:p>
        </p:txBody>
      </p:sp>
      <p:pic>
        <p:nvPicPr>
          <p:cNvPr id="195" name="Grafik 194">
            <a:hlinkClick r:id="rId20" action="ppaction://hlinksldjump"/>
            <a:extLst>
              <a:ext uri="{FF2B5EF4-FFF2-40B4-BE49-F238E27FC236}">
                <a16:creationId xmlns:a16="http://schemas.microsoft.com/office/drawing/2014/main" id="{42DD3607-197B-9A4A-86CA-E7AEB9A48B6C}"/>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3211008" y="865062"/>
            <a:ext cx="498436" cy="678283"/>
          </a:xfrm>
          <a:prstGeom prst="rect">
            <a:avLst/>
          </a:prstGeom>
        </p:spPr>
      </p:pic>
      <p:sp>
        <p:nvSpPr>
          <p:cNvPr id="204" name="Rechteck 203">
            <a:hlinkClick r:id="rId22" action="ppaction://hlinksldjump"/>
            <a:extLst>
              <a:ext uri="{FF2B5EF4-FFF2-40B4-BE49-F238E27FC236}">
                <a16:creationId xmlns:a16="http://schemas.microsoft.com/office/drawing/2014/main" id="{8A4BB58D-CCA4-2944-B21D-4EB2A279A087}"/>
              </a:ext>
            </a:extLst>
          </p:cNvPr>
          <p:cNvSpPr/>
          <p:nvPr/>
        </p:nvSpPr>
        <p:spPr>
          <a:xfrm>
            <a:off x="3673531" y="1169929"/>
            <a:ext cx="1492288" cy="2696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54000" rIns="72000" bIns="18000" rtlCol="0" anchor="ctr">
            <a:spAutoFit/>
          </a:bodyPr>
          <a:lstStyle/>
          <a:p>
            <a:pPr>
              <a:lnSpc>
                <a:spcPct val="80000"/>
              </a:lnSpc>
            </a:pPr>
            <a:r>
              <a:rPr lang="de-DE" sz="1600" err="1">
                <a:solidFill>
                  <a:schemeClr val="bg1"/>
                </a:solidFill>
                <a:latin typeface="+mj-lt"/>
              </a:rPr>
              <a:t>Maari</a:t>
            </a:r>
            <a:endParaRPr lang="de-DE" sz="1600">
              <a:solidFill>
                <a:schemeClr val="bg1"/>
              </a:solidFill>
              <a:latin typeface="+mj-lt"/>
            </a:endParaRPr>
          </a:p>
        </p:txBody>
      </p:sp>
      <p:pic>
        <p:nvPicPr>
          <p:cNvPr id="200" name="Grafik 199">
            <a:hlinkClick r:id="rId22" action="ppaction://hlinksldjump"/>
            <a:extLst>
              <a:ext uri="{FF2B5EF4-FFF2-40B4-BE49-F238E27FC236}">
                <a16:creationId xmlns:a16="http://schemas.microsoft.com/office/drawing/2014/main" id="{55078CD2-6AFF-4043-89B5-908A5C9212CE}"/>
              </a:ext>
            </a:extLst>
          </p:cNvPr>
          <p:cNvPicPr>
            <a:picLocks noChangeAspect="1"/>
          </p:cNvPicPr>
          <p:nvPr/>
        </p:nvPicPr>
        <p:blipFill rotWithShape="1">
          <a:blip r:embed="rId23" cstate="screen">
            <a:extLst>
              <a:ext uri="{28A0092B-C50C-407E-A947-70E740481C1C}">
                <a14:useLocalDpi xmlns:a14="http://schemas.microsoft.com/office/drawing/2010/main"/>
              </a:ext>
            </a:extLst>
          </a:blip>
          <a:srcRect/>
          <a:stretch/>
        </p:blipFill>
        <p:spPr>
          <a:xfrm>
            <a:off x="5026325" y="991382"/>
            <a:ext cx="509542" cy="590415"/>
          </a:xfrm>
          <a:prstGeom prst="rect">
            <a:avLst/>
          </a:prstGeom>
        </p:spPr>
      </p:pic>
      <p:sp>
        <p:nvSpPr>
          <p:cNvPr id="205" name="Rechteck 204">
            <a:hlinkClick r:id="rId22" action="ppaction://hlinksldjump"/>
            <a:extLst>
              <a:ext uri="{FF2B5EF4-FFF2-40B4-BE49-F238E27FC236}">
                <a16:creationId xmlns:a16="http://schemas.microsoft.com/office/drawing/2014/main" id="{E8488596-267F-9D4E-A31F-7198F16A7DE7}"/>
              </a:ext>
            </a:extLst>
          </p:cNvPr>
          <p:cNvSpPr/>
          <p:nvPr/>
        </p:nvSpPr>
        <p:spPr>
          <a:xfrm>
            <a:off x="5541546" y="1172117"/>
            <a:ext cx="1521574" cy="2696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54000" rIns="72000" bIns="18000" rtlCol="0" anchor="ctr">
            <a:spAutoFit/>
          </a:bodyPr>
          <a:lstStyle/>
          <a:p>
            <a:pPr>
              <a:lnSpc>
                <a:spcPct val="80000"/>
              </a:lnSpc>
            </a:pPr>
            <a:r>
              <a:rPr lang="de-DE" sz="1600" err="1">
                <a:solidFill>
                  <a:schemeClr val="bg1"/>
                </a:solidFill>
                <a:latin typeface="+mj-lt"/>
              </a:rPr>
              <a:t>Maari</a:t>
            </a:r>
            <a:endParaRPr lang="de-DE" sz="1600">
              <a:solidFill>
                <a:schemeClr val="bg1"/>
              </a:solidFill>
              <a:latin typeface="+mj-lt"/>
            </a:endParaRPr>
          </a:p>
        </p:txBody>
      </p:sp>
      <p:pic>
        <p:nvPicPr>
          <p:cNvPr id="199" name="Grafik 198">
            <a:hlinkClick r:id="rId18" action="ppaction://hlinksldjump"/>
            <a:extLst>
              <a:ext uri="{FF2B5EF4-FFF2-40B4-BE49-F238E27FC236}">
                <a16:creationId xmlns:a16="http://schemas.microsoft.com/office/drawing/2014/main" id="{302F4870-692A-BD4B-8A3D-881A9550B954}"/>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4967576" y="1517019"/>
            <a:ext cx="493598" cy="660586"/>
          </a:xfrm>
          <a:prstGeom prst="rect">
            <a:avLst/>
          </a:prstGeom>
        </p:spPr>
      </p:pic>
      <p:sp>
        <p:nvSpPr>
          <p:cNvPr id="206" name="Rechteck 205">
            <a:hlinkClick r:id="rId18" action="ppaction://hlinksldjump"/>
            <a:extLst>
              <a:ext uri="{FF2B5EF4-FFF2-40B4-BE49-F238E27FC236}">
                <a16:creationId xmlns:a16="http://schemas.microsoft.com/office/drawing/2014/main" id="{ACBB7AE9-F445-6D4E-9F62-374D539DBA94}"/>
              </a:ext>
            </a:extLst>
          </p:cNvPr>
          <p:cNvSpPr/>
          <p:nvPr/>
        </p:nvSpPr>
        <p:spPr>
          <a:xfrm>
            <a:off x="5535867" y="1672357"/>
            <a:ext cx="1527252" cy="2696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54000" rIns="72000" bIns="18000" rtlCol="0" anchor="ctr">
            <a:spAutoFit/>
          </a:bodyPr>
          <a:lstStyle/>
          <a:p>
            <a:pPr>
              <a:lnSpc>
                <a:spcPct val="80000"/>
              </a:lnSpc>
            </a:pPr>
            <a:r>
              <a:rPr lang="de-DE" sz="1600" err="1">
                <a:solidFill>
                  <a:schemeClr val="bg1"/>
                </a:solidFill>
                <a:latin typeface="+mj-lt"/>
              </a:rPr>
              <a:t>Poppy</a:t>
            </a:r>
            <a:endParaRPr lang="de-DE" sz="1600">
              <a:solidFill>
                <a:schemeClr val="bg1"/>
              </a:solidFill>
              <a:latin typeface="+mj-lt"/>
            </a:endParaRPr>
          </a:p>
        </p:txBody>
      </p:sp>
      <p:pic>
        <p:nvPicPr>
          <p:cNvPr id="207" name="Grafik 206">
            <a:hlinkClick r:id="rId25" action="ppaction://hlinksldjump"/>
            <a:extLst>
              <a:ext uri="{FF2B5EF4-FFF2-40B4-BE49-F238E27FC236}">
                <a16:creationId xmlns:a16="http://schemas.microsoft.com/office/drawing/2014/main" id="{B5B27A9B-25D1-1F41-ABBD-2D565F4452E4}"/>
              </a:ext>
            </a:extLst>
          </p:cNvPr>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3267602" y="2040707"/>
            <a:ext cx="391078" cy="479723"/>
          </a:xfrm>
          <a:prstGeom prst="rect">
            <a:avLst/>
          </a:prstGeom>
        </p:spPr>
      </p:pic>
      <p:sp>
        <p:nvSpPr>
          <p:cNvPr id="208" name="Rechteck 207">
            <a:hlinkClick r:id="rId25" action="ppaction://hlinksldjump"/>
            <a:extLst>
              <a:ext uri="{FF2B5EF4-FFF2-40B4-BE49-F238E27FC236}">
                <a16:creationId xmlns:a16="http://schemas.microsoft.com/office/drawing/2014/main" id="{8FEB3533-03F3-CC41-9A14-0429BB5CF239}"/>
              </a:ext>
            </a:extLst>
          </p:cNvPr>
          <p:cNvSpPr/>
          <p:nvPr/>
        </p:nvSpPr>
        <p:spPr>
          <a:xfrm>
            <a:off x="3673531" y="2128797"/>
            <a:ext cx="2292004" cy="2696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54000" rIns="72000" bIns="18000" rtlCol="0" anchor="ctr">
            <a:spAutoFit/>
          </a:bodyPr>
          <a:lstStyle/>
          <a:p>
            <a:pPr>
              <a:lnSpc>
                <a:spcPct val="80000"/>
              </a:lnSpc>
            </a:pPr>
            <a:r>
              <a:rPr lang="de-DE" sz="1600">
                <a:solidFill>
                  <a:schemeClr val="bg1"/>
                </a:solidFill>
                <a:latin typeface="+mj-lt"/>
              </a:rPr>
              <a:t>Intermezzo</a:t>
            </a:r>
          </a:p>
        </p:txBody>
      </p:sp>
      <p:sp>
        <p:nvSpPr>
          <p:cNvPr id="209" name="Rechteck 208">
            <a:hlinkClick r:id="rId15" action="ppaction://hlinksldjump"/>
            <a:extLst>
              <a:ext uri="{FF2B5EF4-FFF2-40B4-BE49-F238E27FC236}">
                <a16:creationId xmlns:a16="http://schemas.microsoft.com/office/drawing/2014/main" id="{7D36F769-D115-F541-AD0F-297585900BEA}"/>
              </a:ext>
            </a:extLst>
          </p:cNvPr>
          <p:cNvSpPr/>
          <p:nvPr/>
        </p:nvSpPr>
        <p:spPr>
          <a:xfrm>
            <a:off x="4186341" y="4052443"/>
            <a:ext cx="2780442" cy="2696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54000" rIns="72000" bIns="18000" rtlCol="0" anchor="ctr">
            <a:spAutoFit/>
          </a:bodyPr>
          <a:lstStyle/>
          <a:p>
            <a:pPr>
              <a:lnSpc>
                <a:spcPct val="80000"/>
              </a:lnSpc>
            </a:pPr>
            <a:r>
              <a:rPr lang="de-DE" sz="1600" err="1">
                <a:solidFill>
                  <a:schemeClr val="bg1"/>
                </a:solidFill>
                <a:latin typeface="+mj-lt"/>
              </a:rPr>
              <a:t>Bowi</a:t>
            </a:r>
            <a:endParaRPr lang="de-DE" sz="1600">
              <a:solidFill>
                <a:schemeClr val="bg1"/>
              </a:solidFill>
              <a:latin typeface="+mj-lt"/>
            </a:endParaRPr>
          </a:p>
        </p:txBody>
      </p:sp>
      <p:sp>
        <p:nvSpPr>
          <p:cNvPr id="210" name="Rechteck 209">
            <a:hlinkClick r:id="rId11" action="ppaction://hlinksldjump"/>
            <a:extLst>
              <a:ext uri="{FF2B5EF4-FFF2-40B4-BE49-F238E27FC236}">
                <a16:creationId xmlns:a16="http://schemas.microsoft.com/office/drawing/2014/main" id="{7CD386AF-EB30-9C49-904F-FE3C63FAF8D3}"/>
              </a:ext>
            </a:extLst>
          </p:cNvPr>
          <p:cNvSpPr/>
          <p:nvPr/>
        </p:nvSpPr>
        <p:spPr>
          <a:xfrm>
            <a:off x="5633259" y="3655346"/>
            <a:ext cx="4091366" cy="2696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54000" rIns="72000" bIns="18000" rtlCol="0" anchor="ctr">
            <a:spAutoFit/>
          </a:bodyPr>
          <a:lstStyle/>
          <a:p>
            <a:pPr>
              <a:lnSpc>
                <a:spcPct val="80000"/>
              </a:lnSpc>
            </a:pPr>
            <a:r>
              <a:rPr lang="de-DE" sz="1600" err="1">
                <a:solidFill>
                  <a:schemeClr val="bg1"/>
                </a:solidFill>
                <a:latin typeface="+mj-lt"/>
              </a:rPr>
              <a:t>Nia</a:t>
            </a:r>
            <a:endParaRPr lang="de-DE" sz="1600">
              <a:solidFill>
                <a:schemeClr val="bg1"/>
              </a:solidFill>
              <a:latin typeface="+mj-lt"/>
            </a:endParaRPr>
          </a:p>
        </p:txBody>
      </p:sp>
      <p:sp>
        <p:nvSpPr>
          <p:cNvPr id="211" name="Rechteck 210">
            <a:hlinkClick r:id="rId13" action="ppaction://hlinksldjump"/>
            <a:extLst>
              <a:ext uri="{FF2B5EF4-FFF2-40B4-BE49-F238E27FC236}">
                <a16:creationId xmlns:a16="http://schemas.microsoft.com/office/drawing/2014/main" id="{F63A707E-9A86-CB43-95A9-E362881F94A5}"/>
              </a:ext>
            </a:extLst>
          </p:cNvPr>
          <p:cNvSpPr/>
          <p:nvPr/>
        </p:nvSpPr>
        <p:spPr>
          <a:xfrm>
            <a:off x="7557078" y="4419324"/>
            <a:ext cx="4273347" cy="2696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54000" rIns="72000" bIns="18000" rtlCol="0" anchor="ctr">
            <a:spAutoFit/>
          </a:bodyPr>
          <a:lstStyle/>
          <a:p>
            <a:pPr>
              <a:lnSpc>
                <a:spcPct val="80000"/>
              </a:lnSpc>
            </a:pPr>
            <a:r>
              <a:rPr lang="de-DE" sz="1600" err="1">
                <a:solidFill>
                  <a:schemeClr val="bg1"/>
                </a:solidFill>
                <a:latin typeface="+mj-lt"/>
              </a:rPr>
              <a:t>Lively</a:t>
            </a:r>
            <a:endParaRPr lang="de-DE" sz="1600">
              <a:solidFill>
                <a:schemeClr val="bg1"/>
              </a:solidFill>
              <a:latin typeface="+mj-lt"/>
            </a:endParaRPr>
          </a:p>
        </p:txBody>
      </p:sp>
      <p:sp>
        <p:nvSpPr>
          <p:cNvPr id="212" name="Rechteck 211">
            <a:hlinkClick r:id="rId27" action="ppaction://hlinksldjump"/>
            <a:extLst>
              <a:ext uri="{FF2B5EF4-FFF2-40B4-BE49-F238E27FC236}">
                <a16:creationId xmlns:a16="http://schemas.microsoft.com/office/drawing/2014/main" id="{5A1380DF-0B1D-1A4E-8F3D-A64421546ED2}"/>
              </a:ext>
            </a:extLst>
          </p:cNvPr>
          <p:cNvSpPr/>
          <p:nvPr/>
        </p:nvSpPr>
        <p:spPr>
          <a:xfrm>
            <a:off x="7557078" y="1043372"/>
            <a:ext cx="4263039" cy="27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54000" rIns="72000" bIns="18000" rtlCol="0" anchor="ctr">
            <a:noAutofit/>
          </a:bodyPr>
          <a:lstStyle/>
          <a:p>
            <a:pPr>
              <a:lnSpc>
                <a:spcPct val="80000"/>
              </a:lnSpc>
            </a:pPr>
            <a:r>
              <a:rPr lang="de-DE" sz="1600">
                <a:solidFill>
                  <a:schemeClr val="bg1"/>
                </a:solidFill>
                <a:latin typeface="+mj-lt"/>
              </a:rPr>
              <a:t>Fern</a:t>
            </a:r>
          </a:p>
        </p:txBody>
      </p:sp>
      <p:sp>
        <p:nvSpPr>
          <p:cNvPr id="214" name="Rechteck 213">
            <a:hlinkClick r:id="rId7" action="ppaction://hlinksldjump"/>
            <a:extLst>
              <a:ext uri="{FF2B5EF4-FFF2-40B4-BE49-F238E27FC236}">
                <a16:creationId xmlns:a16="http://schemas.microsoft.com/office/drawing/2014/main" id="{81F355B9-7F51-304E-9FAC-2E4FA0B67D73}"/>
              </a:ext>
            </a:extLst>
          </p:cNvPr>
          <p:cNvSpPr/>
          <p:nvPr/>
        </p:nvSpPr>
        <p:spPr>
          <a:xfrm>
            <a:off x="7556873" y="1539488"/>
            <a:ext cx="4253951" cy="270000"/>
          </a:xfrm>
          <a:prstGeom prst="rect">
            <a:avLst/>
          </a:prstGeom>
          <a:gradFill flip="none" rotWithShape="1">
            <a:gsLst>
              <a:gs pos="0">
                <a:srgbClr val="353E4D"/>
              </a:gs>
              <a:gs pos="74000">
                <a:srgbClr val="353E4D"/>
              </a:gs>
              <a:gs pos="83000">
                <a:srgbClr val="353E4D"/>
              </a:gs>
              <a:gs pos="100000">
                <a:srgbClr val="353E4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54000" rIns="72000" bIns="18000" rtlCol="0" anchor="ctr">
            <a:noAutofit/>
          </a:bodyPr>
          <a:lstStyle/>
          <a:p>
            <a:pPr>
              <a:lnSpc>
                <a:spcPct val="80000"/>
              </a:lnSpc>
            </a:pPr>
            <a:r>
              <a:rPr lang="de-DE" sz="1600" err="1">
                <a:solidFill>
                  <a:schemeClr val="bg1"/>
                </a:solidFill>
                <a:latin typeface="+mj-lt"/>
              </a:rPr>
              <a:t>Zody</a:t>
            </a:r>
            <a:endParaRPr lang="de-DE" sz="1600">
              <a:solidFill>
                <a:schemeClr val="bg1"/>
              </a:solidFill>
              <a:latin typeface="+mj-lt"/>
            </a:endParaRPr>
          </a:p>
        </p:txBody>
      </p:sp>
      <p:sp>
        <p:nvSpPr>
          <p:cNvPr id="216" name="Rechteck 215">
            <a:hlinkClick r:id="rId3" action="ppaction://hlinksldjump"/>
            <a:extLst>
              <a:ext uri="{FF2B5EF4-FFF2-40B4-BE49-F238E27FC236}">
                <a16:creationId xmlns:a16="http://schemas.microsoft.com/office/drawing/2014/main" id="{A98429C9-9285-D348-B9DB-E754D75BAE7C}"/>
              </a:ext>
            </a:extLst>
          </p:cNvPr>
          <p:cNvSpPr/>
          <p:nvPr/>
        </p:nvSpPr>
        <p:spPr>
          <a:xfrm>
            <a:off x="7556873" y="2124956"/>
            <a:ext cx="4290371" cy="269680"/>
          </a:xfrm>
          <a:prstGeom prst="rect">
            <a:avLst/>
          </a:prstGeom>
          <a:gradFill flip="none" rotWithShape="1">
            <a:gsLst>
              <a:gs pos="0">
                <a:srgbClr val="353E4D"/>
              </a:gs>
              <a:gs pos="74000">
                <a:srgbClr val="353E4D"/>
              </a:gs>
              <a:gs pos="83000">
                <a:srgbClr val="353E4D"/>
              </a:gs>
              <a:gs pos="100000">
                <a:srgbClr val="353E4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54000" rIns="72000" bIns="18000" rtlCol="0" anchor="ctr">
            <a:spAutoFit/>
          </a:bodyPr>
          <a:lstStyle/>
          <a:p>
            <a:pPr>
              <a:lnSpc>
                <a:spcPct val="80000"/>
              </a:lnSpc>
            </a:pPr>
            <a:r>
              <a:rPr lang="de-DE" sz="1600" err="1">
                <a:solidFill>
                  <a:schemeClr val="bg1"/>
                </a:solidFill>
                <a:latin typeface="+mj-lt"/>
              </a:rPr>
              <a:t>Comforto</a:t>
            </a:r>
            <a:r>
              <a:rPr lang="de-DE" sz="1600">
                <a:solidFill>
                  <a:schemeClr val="bg1"/>
                </a:solidFill>
                <a:latin typeface="+mj-lt"/>
              </a:rPr>
              <a:t> 59</a:t>
            </a:r>
          </a:p>
        </p:txBody>
      </p:sp>
      <p:sp>
        <p:nvSpPr>
          <p:cNvPr id="61" name="Rechteck 60">
            <a:hlinkClick r:id="rId28" action="ppaction://hlinksldjump"/>
            <a:extLst>
              <a:ext uri="{FF2B5EF4-FFF2-40B4-BE49-F238E27FC236}">
                <a16:creationId xmlns:a16="http://schemas.microsoft.com/office/drawing/2014/main" id="{7F774549-70A7-314C-9091-BEFF95951669}"/>
              </a:ext>
            </a:extLst>
          </p:cNvPr>
          <p:cNvSpPr/>
          <p:nvPr/>
        </p:nvSpPr>
        <p:spPr>
          <a:xfrm>
            <a:off x="3293632" y="5439694"/>
            <a:ext cx="2145432" cy="269680"/>
          </a:xfrm>
          <a:prstGeom prst="rect">
            <a:avLst/>
          </a:prstGeom>
          <a:solidFill>
            <a:srgbClr val="353E4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54000" rIns="72000" bIns="18000" rtlCol="0" anchor="ctr">
            <a:spAutoFit/>
          </a:bodyPr>
          <a:lstStyle/>
          <a:p>
            <a:pPr>
              <a:lnSpc>
                <a:spcPct val="80000"/>
              </a:lnSpc>
            </a:pPr>
            <a:r>
              <a:rPr lang="de-DE" sz="1600" err="1">
                <a:solidFill>
                  <a:schemeClr val="bg1"/>
                </a:solidFill>
                <a:latin typeface="+mj-lt"/>
              </a:rPr>
              <a:t>Visiteur</a:t>
            </a:r>
            <a:endParaRPr lang="de-DE" sz="1600">
              <a:solidFill>
                <a:schemeClr val="bg1"/>
              </a:solidFill>
              <a:latin typeface="+mj-lt"/>
            </a:endParaRPr>
          </a:p>
        </p:txBody>
      </p:sp>
      <p:sp>
        <p:nvSpPr>
          <p:cNvPr id="62" name="Rechteck 61">
            <a:hlinkClick r:id="rId29" action="ppaction://hlinksldjump"/>
            <a:extLst>
              <a:ext uri="{FF2B5EF4-FFF2-40B4-BE49-F238E27FC236}">
                <a16:creationId xmlns:a16="http://schemas.microsoft.com/office/drawing/2014/main" id="{3D427E40-64B8-DA45-B85C-D1BA0314747F}"/>
              </a:ext>
            </a:extLst>
          </p:cNvPr>
          <p:cNvSpPr/>
          <p:nvPr/>
        </p:nvSpPr>
        <p:spPr>
          <a:xfrm>
            <a:off x="3293632" y="5178544"/>
            <a:ext cx="1073277" cy="269680"/>
          </a:xfrm>
          <a:prstGeom prst="rect">
            <a:avLst/>
          </a:prstGeom>
          <a:solidFill>
            <a:srgbClr val="353E4D"/>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54000" rIns="72000" bIns="18000" rtlCol="0" anchor="ctr">
            <a:spAutoFit/>
          </a:bodyPr>
          <a:lstStyle/>
          <a:p>
            <a:pPr>
              <a:lnSpc>
                <a:spcPct val="80000"/>
              </a:lnSpc>
            </a:pPr>
            <a:r>
              <a:rPr lang="de-DE" sz="1600">
                <a:solidFill>
                  <a:schemeClr val="bg1"/>
                </a:solidFill>
                <a:latin typeface="+mj-lt"/>
              </a:rPr>
              <a:t>Lounge</a:t>
            </a:r>
          </a:p>
        </p:txBody>
      </p:sp>
      <p:sp>
        <p:nvSpPr>
          <p:cNvPr id="63" name="Rechteck 62">
            <a:hlinkClick r:id="rId30" action="ppaction://hlinksldjump"/>
            <a:extLst>
              <a:ext uri="{FF2B5EF4-FFF2-40B4-BE49-F238E27FC236}">
                <a16:creationId xmlns:a16="http://schemas.microsoft.com/office/drawing/2014/main" id="{120670FB-24C1-8742-A1A7-CDA6F23E94D3}"/>
              </a:ext>
            </a:extLst>
          </p:cNvPr>
          <p:cNvSpPr/>
          <p:nvPr/>
        </p:nvSpPr>
        <p:spPr>
          <a:xfrm>
            <a:off x="4365025" y="5700399"/>
            <a:ext cx="3211677" cy="269680"/>
          </a:xfrm>
          <a:prstGeom prst="rect">
            <a:avLst/>
          </a:prstGeom>
          <a:solidFill>
            <a:srgbClr val="353E4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54000" rIns="72000" bIns="18000" rtlCol="0" anchor="ctr">
            <a:spAutoFit/>
          </a:bodyPr>
          <a:lstStyle/>
          <a:p>
            <a:pPr>
              <a:lnSpc>
                <a:spcPct val="80000"/>
              </a:lnSpc>
            </a:pPr>
            <a:r>
              <a:rPr lang="de-DE" sz="1600">
                <a:solidFill>
                  <a:schemeClr val="bg1"/>
                </a:solidFill>
                <a:latin typeface="+mj-lt"/>
              </a:rPr>
              <a:t>Réunion &amp; Conférence</a:t>
            </a:r>
          </a:p>
        </p:txBody>
      </p:sp>
      <p:sp>
        <p:nvSpPr>
          <p:cNvPr id="64" name="Rechteck 63">
            <a:hlinkClick r:id="rId31" action="ppaction://hlinksldjump"/>
            <a:extLst>
              <a:ext uri="{FF2B5EF4-FFF2-40B4-BE49-F238E27FC236}">
                <a16:creationId xmlns:a16="http://schemas.microsoft.com/office/drawing/2014/main" id="{60340DAD-A053-4B4B-904F-E0D49A12E088}"/>
              </a:ext>
            </a:extLst>
          </p:cNvPr>
          <p:cNvSpPr/>
          <p:nvPr/>
        </p:nvSpPr>
        <p:spPr>
          <a:xfrm>
            <a:off x="5430308" y="5968918"/>
            <a:ext cx="4294317" cy="269680"/>
          </a:xfrm>
          <a:prstGeom prst="rect">
            <a:avLst/>
          </a:prstGeom>
          <a:solidFill>
            <a:srgbClr val="353E4D"/>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54000" rIns="72000" bIns="18000" rtlCol="0" anchor="ctr">
            <a:spAutoFit/>
          </a:bodyPr>
          <a:lstStyle/>
          <a:p>
            <a:pPr>
              <a:lnSpc>
                <a:spcPct val="80000"/>
              </a:lnSpc>
            </a:pPr>
            <a:r>
              <a:rPr lang="de-DE" sz="1600" err="1">
                <a:solidFill>
                  <a:schemeClr val="bg1"/>
                </a:solidFill>
                <a:latin typeface="+mj-lt"/>
              </a:rPr>
              <a:t>Active</a:t>
            </a:r>
            <a:r>
              <a:rPr lang="de-DE" sz="1600">
                <a:solidFill>
                  <a:schemeClr val="bg1"/>
                </a:solidFill>
                <a:latin typeface="+mj-lt"/>
              </a:rPr>
              <a:t> </a:t>
            </a:r>
            <a:r>
              <a:rPr lang="de-DE" sz="1600" err="1">
                <a:solidFill>
                  <a:schemeClr val="bg1"/>
                </a:solidFill>
                <a:latin typeface="+mj-lt"/>
              </a:rPr>
              <a:t>Seating</a:t>
            </a:r>
            <a:endParaRPr lang="de-DE" sz="1600">
              <a:solidFill>
                <a:schemeClr val="bg1"/>
              </a:solidFill>
              <a:latin typeface="+mj-lt"/>
            </a:endParaRPr>
          </a:p>
        </p:txBody>
      </p:sp>
      <p:sp>
        <p:nvSpPr>
          <p:cNvPr id="65" name="Rechteck 64">
            <a:hlinkClick r:id="rId32" action="ppaction://hlinksldjump"/>
            <a:extLst>
              <a:ext uri="{FF2B5EF4-FFF2-40B4-BE49-F238E27FC236}">
                <a16:creationId xmlns:a16="http://schemas.microsoft.com/office/drawing/2014/main" id="{B2BF81F7-E3A5-224D-8015-66E14F8A8765}"/>
              </a:ext>
            </a:extLst>
          </p:cNvPr>
          <p:cNvSpPr/>
          <p:nvPr/>
        </p:nvSpPr>
        <p:spPr>
          <a:xfrm>
            <a:off x="7557078" y="6227104"/>
            <a:ext cx="4263447" cy="269680"/>
          </a:xfrm>
          <a:prstGeom prst="rect">
            <a:avLst/>
          </a:prstGeom>
          <a:solidFill>
            <a:srgbClr val="353E4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54000" rIns="72000" bIns="18000" rtlCol="0" anchor="ctr">
            <a:spAutoFit/>
          </a:bodyPr>
          <a:lstStyle/>
          <a:p>
            <a:pPr>
              <a:lnSpc>
                <a:spcPct val="80000"/>
              </a:lnSpc>
            </a:pPr>
            <a:r>
              <a:rPr lang="de-DE" sz="1600" err="1">
                <a:solidFill>
                  <a:schemeClr val="bg1"/>
                </a:solidFill>
                <a:latin typeface="+mj-lt"/>
              </a:rPr>
              <a:t>Siège</a:t>
            </a:r>
            <a:r>
              <a:rPr lang="de-DE" sz="1600">
                <a:solidFill>
                  <a:schemeClr val="bg1"/>
                </a:solidFill>
                <a:latin typeface="+mj-lt"/>
              </a:rPr>
              <a:t> de </a:t>
            </a:r>
            <a:r>
              <a:rPr lang="de-DE" sz="1600" err="1">
                <a:solidFill>
                  <a:schemeClr val="bg1"/>
                </a:solidFill>
                <a:latin typeface="+mj-lt"/>
              </a:rPr>
              <a:t>travail</a:t>
            </a:r>
            <a:endParaRPr lang="de-DE" sz="1600">
              <a:solidFill>
                <a:schemeClr val="bg1"/>
              </a:solidFill>
              <a:latin typeface="+mj-lt"/>
            </a:endParaRPr>
          </a:p>
        </p:txBody>
      </p:sp>
      <p:sp>
        <p:nvSpPr>
          <p:cNvPr id="215" name="Rechteck 214">
            <a:hlinkClick r:id="rId33" action="ppaction://hlinksldjump"/>
            <a:extLst>
              <a:ext uri="{FF2B5EF4-FFF2-40B4-BE49-F238E27FC236}">
                <a16:creationId xmlns:a16="http://schemas.microsoft.com/office/drawing/2014/main" id="{841DFE2F-B749-BF40-BC15-567D3C1C7F5D}"/>
              </a:ext>
            </a:extLst>
          </p:cNvPr>
          <p:cNvSpPr/>
          <p:nvPr/>
        </p:nvSpPr>
        <p:spPr>
          <a:xfrm>
            <a:off x="7557079" y="2664309"/>
            <a:ext cx="4283249" cy="269680"/>
          </a:xfrm>
          <a:prstGeom prst="rect">
            <a:avLst/>
          </a:prstGeom>
          <a:gradFill flip="none" rotWithShape="1">
            <a:gsLst>
              <a:gs pos="0">
                <a:srgbClr val="353E4D"/>
              </a:gs>
              <a:gs pos="74000">
                <a:srgbClr val="353E4D"/>
              </a:gs>
              <a:gs pos="83000">
                <a:srgbClr val="353E4D"/>
              </a:gs>
              <a:gs pos="100000">
                <a:srgbClr val="353E4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54000" rIns="72000" bIns="18000" rtlCol="0" anchor="ctr">
            <a:spAutoFit/>
          </a:bodyPr>
          <a:lstStyle/>
          <a:p>
            <a:pPr>
              <a:lnSpc>
                <a:spcPct val="80000"/>
              </a:lnSpc>
            </a:pPr>
            <a:r>
              <a:rPr lang="de-DE" sz="1600" err="1">
                <a:solidFill>
                  <a:schemeClr val="bg1"/>
                </a:solidFill>
                <a:latin typeface="+mj-lt"/>
              </a:rPr>
              <a:t>Very</a:t>
            </a:r>
            <a:endParaRPr lang="de-DE" sz="1600">
              <a:solidFill>
                <a:schemeClr val="bg1"/>
              </a:solidFill>
              <a:latin typeface="+mj-lt"/>
            </a:endParaRPr>
          </a:p>
        </p:txBody>
      </p:sp>
      <p:pic>
        <p:nvPicPr>
          <p:cNvPr id="66" name="Grafik 65">
            <a:hlinkClick r:id="rId33" action="ppaction://hlinksldjump"/>
            <a:extLst>
              <a:ext uri="{FF2B5EF4-FFF2-40B4-BE49-F238E27FC236}">
                <a16:creationId xmlns:a16="http://schemas.microsoft.com/office/drawing/2014/main" id="{D7C0236F-3731-7A48-BE76-718AF4F9A35F}"/>
              </a:ext>
            </a:extLst>
          </p:cNvPr>
          <p:cNvPicPr>
            <a:picLocks noChangeAspect="1"/>
          </p:cNvPicPr>
          <p:nvPr/>
        </p:nvPicPr>
        <p:blipFill rotWithShape="1">
          <a:blip r:embed="rId34" cstate="screen">
            <a:extLst>
              <a:ext uri="{28A0092B-C50C-407E-A947-70E740481C1C}">
                <a14:useLocalDpi xmlns:a14="http://schemas.microsoft.com/office/drawing/2010/main"/>
              </a:ext>
            </a:extLst>
          </a:blip>
          <a:srcRect/>
          <a:stretch/>
        </p:blipFill>
        <p:spPr>
          <a:xfrm>
            <a:off x="7154196" y="2555817"/>
            <a:ext cx="349476" cy="510322"/>
          </a:xfrm>
          <a:prstGeom prst="rect">
            <a:avLst/>
          </a:prstGeom>
        </p:spPr>
      </p:pic>
      <p:sp>
        <p:nvSpPr>
          <p:cNvPr id="69" name="Rechteck 68">
            <a:hlinkClick r:id="rId33" action="ppaction://hlinksldjump"/>
            <a:extLst>
              <a:ext uri="{FF2B5EF4-FFF2-40B4-BE49-F238E27FC236}">
                <a16:creationId xmlns:a16="http://schemas.microsoft.com/office/drawing/2014/main" id="{6791A4B0-AFFC-0A46-95E2-9E49B59D797C}"/>
              </a:ext>
            </a:extLst>
          </p:cNvPr>
          <p:cNvSpPr/>
          <p:nvPr/>
        </p:nvSpPr>
        <p:spPr>
          <a:xfrm>
            <a:off x="3673531" y="2651189"/>
            <a:ext cx="1409066" cy="269680"/>
          </a:xfrm>
          <a:prstGeom prst="rect">
            <a:avLst/>
          </a:prstGeom>
          <a:gradFill flip="none" rotWithShape="1">
            <a:gsLst>
              <a:gs pos="0">
                <a:srgbClr val="353E4D"/>
              </a:gs>
              <a:gs pos="74000">
                <a:srgbClr val="353E4D"/>
              </a:gs>
              <a:gs pos="83000">
                <a:srgbClr val="353E4D"/>
              </a:gs>
              <a:gs pos="100000">
                <a:srgbClr val="353E4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54000" rIns="72000" bIns="18000" rtlCol="0" anchor="ctr">
            <a:spAutoFit/>
          </a:bodyPr>
          <a:lstStyle/>
          <a:p>
            <a:pPr>
              <a:lnSpc>
                <a:spcPct val="80000"/>
              </a:lnSpc>
            </a:pPr>
            <a:r>
              <a:rPr lang="de-DE" sz="1600" err="1">
                <a:solidFill>
                  <a:schemeClr val="bg1"/>
                </a:solidFill>
                <a:latin typeface="+mj-lt"/>
              </a:rPr>
              <a:t>Very</a:t>
            </a:r>
            <a:endParaRPr lang="de-DE" sz="1600">
              <a:solidFill>
                <a:schemeClr val="bg1"/>
              </a:solidFill>
              <a:latin typeface="+mj-lt"/>
            </a:endParaRPr>
          </a:p>
        </p:txBody>
      </p:sp>
      <p:sp>
        <p:nvSpPr>
          <p:cNvPr id="70" name="Rechteck 69">
            <a:hlinkClick r:id="rId33" action="ppaction://hlinksldjump"/>
            <a:extLst>
              <a:ext uri="{FF2B5EF4-FFF2-40B4-BE49-F238E27FC236}">
                <a16:creationId xmlns:a16="http://schemas.microsoft.com/office/drawing/2014/main" id="{CEFDB678-5DD3-4542-ACD2-B1626770FD50}"/>
              </a:ext>
            </a:extLst>
          </p:cNvPr>
          <p:cNvSpPr/>
          <p:nvPr/>
        </p:nvSpPr>
        <p:spPr>
          <a:xfrm>
            <a:off x="5535867" y="2652019"/>
            <a:ext cx="1540188" cy="269680"/>
          </a:xfrm>
          <a:prstGeom prst="rect">
            <a:avLst/>
          </a:prstGeom>
          <a:gradFill flip="none" rotWithShape="1">
            <a:gsLst>
              <a:gs pos="0">
                <a:srgbClr val="353E4D"/>
              </a:gs>
              <a:gs pos="74000">
                <a:srgbClr val="353E4D"/>
              </a:gs>
              <a:gs pos="83000">
                <a:srgbClr val="353E4D"/>
              </a:gs>
              <a:gs pos="100000">
                <a:srgbClr val="353E4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54000" rIns="72000" bIns="18000" rtlCol="0" anchor="ctr">
            <a:spAutoFit/>
          </a:bodyPr>
          <a:lstStyle/>
          <a:p>
            <a:pPr>
              <a:lnSpc>
                <a:spcPct val="80000"/>
              </a:lnSpc>
            </a:pPr>
            <a:r>
              <a:rPr lang="de-DE" sz="1600" err="1">
                <a:solidFill>
                  <a:schemeClr val="bg1"/>
                </a:solidFill>
                <a:latin typeface="+mj-lt"/>
              </a:rPr>
              <a:t>Very</a:t>
            </a:r>
            <a:endParaRPr lang="de-DE" sz="1600">
              <a:solidFill>
                <a:schemeClr val="bg1"/>
              </a:solidFill>
              <a:latin typeface="+mj-lt"/>
            </a:endParaRPr>
          </a:p>
        </p:txBody>
      </p:sp>
      <p:pic>
        <p:nvPicPr>
          <p:cNvPr id="13" name="Grafik 12">
            <a:hlinkClick r:id="rId33" action="ppaction://hlinksldjump"/>
            <a:extLst>
              <a:ext uri="{FF2B5EF4-FFF2-40B4-BE49-F238E27FC236}">
                <a16:creationId xmlns:a16="http://schemas.microsoft.com/office/drawing/2014/main" id="{C4AB488A-5529-D34A-A2ED-BC4ABCF8BC44}"/>
              </a:ext>
            </a:extLst>
          </p:cNvPr>
          <p:cNvPicPr>
            <a:picLocks noChangeAspect="1"/>
          </p:cNvPicPr>
          <p:nvPr/>
        </p:nvPicPr>
        <p:blipFill>
          <a:blip r:embed="rId35" cstate="screen">
            <a:extLst>
              <a:ext uri="{28A0092B-C50C-407E-A947-70E740481C1C}">
                <a14:useLocalDpi xmlns:a14="http://schemas.microsoft.com/office/drawing/2010/main"/>
              </a:ext>
            </a:extLst>
          </a:blip>
          <a:stretch>
            <a:fillRect/>
          </a:stretch>
        </p:blipFill>
        <p:spPr>
          <a:xfrm>
            <a:off x="3256132" y="2567647"/>
            <a:ext cx="460813" cy="465895"/>
          </a:xfrm>
          <a:prstGeom prst="rect">
            <a:avLst/>
          </a:prstGeom>
        </p:spPr>
      </p:pic>
      <p:pic>
        <p:nvPicPr>
          <p:cNvPr id="16" name="Grafik 15">
            <a:hlinkClick r:id="rId33" action="ppaction://hlinksldjump"/>
            <a:extLst>
              <a:ext uri="{FF2B5EF4-FFF2-40B4-BE49-F238E27FC236}">
                <a16:creationId xmlns:a16="http://schemas.microsoft.com/office/drawing/2014/main" id="{B0350B66-458D-5845-A71C-3750DC913F90}"/>
              </a:ext>
            </a:extLst>
          </p:cNvPr>
          <p:cNvPicPr>
            <a:picLocks noChangeAspect="1"/>
          </p:cNvPicPr>
          <p:nvPr/>
        </p:nvPicPr>
        <p:blipFill>
          <a:blip r:embed="rId36" cstate="screen">
            <a:extLst>
              <a:ext uri="{28A0092B-C50C-407E-A947-70E740481C1C}">
                <a14:useLocalDpi xmlns:a14="http://schemas.microsoft.com/office/drawing/2010/main"/>
              </a:ext>
            </a:extLst>
          </a:blip>
          <a:stretch>
            <a:fillRect/>
          </a:stretch>
        </p:blipFill>
        <p:spPr>
          <a:xfrm>
            <a:off x="5109300" y="2540447"/>
            <a:ext cx="399864" cy="530220"/>
          </a:xfrm>
          <a:prstGeom prst="rect">
            <a:avLst/>
          </a:prstGeom>
        </p:spPr>
      </p:pic>
      <p:pic>
        <p:nvPicPr>
          <p:cNvPr id="73" name="Grafik 72">
            <a:hlinkClick r:id="rId13" action="ppaction://hlinksldjump"/>
            <a:extLst>
              <a:ext uri="{FF2B5EF4-FFF2-40B4-BE49-F238E27FC236}">
                <a16:creationId xmlns:a16="http://schemas.microsoft.com/office/drawing/2014/main" id="{4BAEDDE4-C977-F84D-8431-76B0193F7BFD}"/>
              </a:ext>
            </a:extLst>
          </p:cNvPr>
          <p:cNvPicPr>
            <a:picLocks noChangeAspect="1"/>
          </p:cNvPicPr>
          <p:nvPr/>
        </p:nvPicPr>
        <p:blipFill>
          <a:blip r:embed="rId37" cstate="screen">
            <a:extLst>
              <a:ext uri="{28A0092B-C50C-407E-A947-70E740481C1C}">
                <a14:useLocalDpi xmlns:a14="http://schemas.microsoft.com/office/drawing/2010/main"/>
              </a:ext>
            </a:extLst>
          </a:blip>
          <a:stretch>
            <a:fillRect/>
          </a:stretch>
        </p:blipFill>
        <p:spPr>
          <a:xfrm>
            <a:off x="3425148" y="4374380"/>
            <a:ext cx="395998" cy="419639"/>
          </a:xfrm>
          <a:prstGeom prst="rect">
            <a:avLst/>
          </a:prstGeom>
        </p:spPr>
      </p:pic>
      <p:sp>
        <p:nvSpPr>
          <p:cNvPr id="76" name="Rechteck 75">
            <a:extLst>
              <a:ext uri="{FF2B5EF4-FFF2-40B4-BE49-F238E27FC236}">
                <a16:creationId xmlns:a16="http://schemas.microsoft.com/office/drawing/2014/main" id="{1096BB2B-24A0-0B4C-857A-5AD4092EF6BB}"/>
              </a:ext>
            </a:extLst>
          </p:cNvPr>
          <p:cNvSpPr/>
          <p:nvPr/>
        </p:nvSpPr>
        <p:spPr>
          <a:xfrm>
            <a:off x="3821574" y="4421125"/>
            <a:ext cx="2143958" cy="2696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54000" rIns="72000" bIns="18000" rtlCol="0" anchor="ctr">
            <a:spAutoFit/>
          </a:bodyPr>
          <a:lstStyle/>
          <a:p>
            <a:pPr>
              <a:lnSpc>
                <a:spcPct val="80000"/>
              </a:lnSpc>
            </a:pPr>
            <a:r>
              <a:rPr lang="de-DE" sz="1600" err="1">
                <a:solidFill>
                  <a:schemeClr val="bg1"/>
                </a:solidFill>
                <a:latin typeface="+mj-lt"/>
              </a:rPr>
              <a:t>Lively</a:t>
            </a:r>
            <a:endParaRPr lang="de-DE" sz="1600">
              <a:solidFill>
                <a:schemeClr val="bg1"/>
              </a:solidFill>
              <a:latin typeface="+mj-lt"/>
            </a:endParaRPr>
          </a:p>
        </p:txBody>
      </p:sp>
      <p:pic>
        <p:nvPicPr>
          <p:cNvPr id="7" name="Grafik 6">
            <a:hlinkClick r:id="rId17" action="ppaction://hlinksldjump"/>
            <a:extLst>
              <a:ext uri="{FF2B5EF4-FFF2-40B4-BE49-F238E27FC236}">
                <a16:creationId xmlns:a16="http://schemas.microsoft.com/office/drawing/2014/main" id="{932A91E8-A489-DB4D-9D3F-90125464F57D}"/>
              </a:ext>
            </a:extLst>
          </p:cNvPr>
          <p:cNvPicPr>
            <a:picLocks noChangeAspect="1"/>
          </p:cNvPicPr>
          <p:nvPr/>
        </p:nvPicPr>
        <p:blipFill>
          <a:blip r:embed="rId38" cstate="screen">
            <a:extLst>
              <a:ext uri="{28A0092B-C50C-407E-A947-70E740481C1C}">
                <a14:useLocalDpi xmlns:a14="http://schemas.microsoft.com/office/drawing/2010/main"/>
              </a:ext>
            </a:extLst>
          </a:blip>
          <a:stretch>
            <a:fillRect/>
          </a:stretch>
        </p:blipFill>
        <p:spPr>
          <a:xfrm>
            <a:off x="3276995" y="3152128"/>
            <a:ext cx="397745" cy="419639"/>
          </a:xfrm>
          <a:prstGeom prst="rect">
            <a:avLst/>
          </a:prstGeom>
        </p:spPr>
      </p:pic>
      <p:sp>
        <p:nvSpPr>
          <p:cNvPr id="71" name="Titel 8">
            <a:extLst>
              <a:ext uri="{FF2B5EF4-FFF2-40B4-BE49-F238E27FC236}">
                <a16:creationId xmlns:a16="http://schemas.microsoft.com/office/drawing/2014/main" id="{B5A5BB1A-C25C-4F33-AD70-52A99C4BA5D5}"/>
              </a:ext>
            </a:extLst>
          </p:cNvPr>
          <p:cNvSpPr>
            <a:spLocks noGrp="1"/>
          </p:cNvSpPr>
          <p:nvPr>
            <p:ph type="title"/>
          </p:nvPr>
        </p:nvSpPr>
        <p:spPr>
          <a:xfrm>
            <a:off x="371475" y="1484314"/>
            <a:ext cx="3796853" cy="2633695"/>
          </a:xfrm>
        </p:spPr>
        <p:txBody>
          <a:bodyPr/>
          <a:lstStyle/>
          <a:p>
            <a:r>
              <a:rPr lang="de-DE"/>
              <a:t>Comment </a:t>
            </a:r>
            <a:br>
              <a:rPr lang="de-DE"/>
            </a:br>
            <a:r>
              <a:rPr lang="de-DE" err="1"/>
              <a:t>utiliser</a:t>
            </a:r>
            <a:r>
              <a:rPr lang="de-DE"/>
              <a:t> </a:t>
            </a:r>
            <a:r>
              <a:rPr lang="de-DE" err="1"/>
              <a:t>ce</a:t>
            </a:r>
            <a:r>
              <a:rPr lang="de-DE"/>
              <a:t> </a:t>
            </a:r>
            <a:r>
              <a:rPr lang="de-DE" err="1"/>
              <a:t>panorama</a:t>
            </a:r>
            <a:r>
              <a:rPr lang="de-DE"/>
              <a:t> ?</a:t>
            </a:r>
            <a:br>
              <a:rPr lang="de-DE"/>
            </a:br>
            <a:endParaRPr lang="de-DE"/>
          </a:p>
        </p:txBody>
      </p:sp>
      <p:sp>
        <p:nvSpPr>
          <p:cNvPr id="72" name="Inhaltsplatzhalter 2">
            <a:extLst>
              <a:ext uri="{FF2B5EF4-FFF2-40B4-BE49-F238E27FC236}">
                <a16:creationId xmlns:a16="http://schemas.microsoft.com/office/drawing/2014/main" id="{3A6DFE25-78B3-4CFB-A1F8-E91D485CFCCD}"/>
              </a:ext>
            </a:extLst>
          </p:cNvPr>
          <p:cNvSpPr>
            <a:spLocks noGrp="1"/>
          </p:cNvSpPr>
          <p:nvPr>
            <p:ph idx="1"/>
          </p:nvPr>
        </p:nvSpPr>
        <p:spPr>
          <a:xfrm>
            <a:off x="371475" y="3113472"/>
            <a:ext cx="2341964" cy="1895408"/>
          </a:xfrm>
        </p:spPr>
        <p:txBody>
          <a:bodyPr/>
          <a:lstStyle/>
          <a:p>
            <a:pPr marL="271463" indent="-271463">
              <a:lnSpc>
                <a:spcPct val="100000"/>
              </a:lnSpc>
              <a:buAutoNum type="arabicPeriod"/>
            </a:pPr>
            <a:r>
              <a:rPr lang="fr-FR" sz="1600" b="1">
                <a:latin typeface="Franklin Gothic Book" panose="020B0503020102020204" pitchFamily="34" charset="0"/>
              </a:rPr>
              <a:t>Sélectionnez l’application </a:t>
            </a:r>
            <a:r>
              <a:rPr lang="fr-FR" sz="1600">
                <a:latin typeface="Franklin Gothic Book" panose="020B0503020102020204" pitchFamily="34" charset="0"/>
              </a:rPr>
              <a:t>que vous voulez spécifier</a:t>
            </a:r>
          </a:p>
          <a:p>
            <a:pPr marL="271463" indent="-271463">
              <a:lnSpc>
                <a:spcPct val="100000"/>
              </a:lnSpc>
              <a:buAutoNum type="arabicPeriod"/>
            </a:pPr>
            <a:r>
              <a:rPr lang="fr-FR" sz="1600" b="1">
                <a:latin typeface="Franklin Gothic Book" panose="020B0503020102020204" pitchFamily="34" charset="0"/>
              </a:rPr>
              <a:t>Sélectionnez un produit</a:t>
            </a:r>
          </a:p>
          <a:p>
            <a:pPr marL="271463" indent="-271463">
              <a:lnSpc>
                <a:spcPct val="100000"/>
              </a:lnSpc>
              <a:buAutoNum type="arabicPeriod"/>
            </a:pPr>
            <a:r>
              <a:rPr lang="fr-FR" sz="1600" b="1">
                <a:latin typeface="Franklin Gothic Book" panose="020B0503020102020204" pitchFamily="34" charset="0"/>
              </a:rPr>
              <a:t>Cliquez dessus </a:t>
            </a:r>
            <a:r>
              <a:rPr lang="fr-FR" sz="1600">
                <a:latin typeface="Franklin Gothic Book" panose="020B0503020102020204" pitchFamily="34" charset="0"/>
              </a:rPr>
              <a:t>pour accéder à votre produit</a:t>
            </a:r>
            <a:endParaRPr lang="de-DE" sz="1600">
              <a:latin typeface="Franklin Gothic Book" panose="020B0503020102020204" pitchFamily="34" charset="0"/>
            </a:endParaRPr>
          </a:p>
        </p:txBody>
      </p:sp>
    </p:spTree>
    <p:extLst>
      <p:ext uri="{BB962C8B-B14F-4D97-AF65-F5344CB8AC3E}">
        <p14:creationId xmlns:p14="http://schemas.microsoft.com/office/powerpoint/2010/main" val="35508520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D0CEE121-0F03-4847-AAD0-D1365D3F9F2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628" y="0"/>
            <a:ext cx="3090441" cy="6858000"/>
          </a:xfrm>
          <a:prstGeom prst="rect">
            <a:avLst/>
          </a:prstGeom>
        </p:spPr>
      </p:pic>
      <p:sp>
        <p:nvSpPr>
          <p:cNvPr id="15" name="Rechteck 14">
            <a:extLst>
              <a:ext uri="{FF2B5EF4-FFF2-40B4-BE49-F238E27FC236}">
                <a16:creationId xmlns:a16="http://schemas.microsoft.com/office/drawing/2014/main" id="{298FA84D-7A0A-5844-B909-50C714804FAE}"/>
              </a:ext>
            </a:extLst>
          </p:cNvPr>
          <p:cNvSpPr/>
          <p:nvPr/>
        </p:nvSpPr>
        <p:spPr>
          <a:xfrm>
            <a:off x="-18629" y="0"/>
            <a:ext cx="3090442" cy="1484313"/>
          </a:xfrm>
          <a:prstGeom prst="rect">
            <a:avLst/>
          </a:prstGeom>
          <a:gradFill>
            <a:gsLst>
              <a:gs pos="0">
                <a:schemeClr val="tx1">
                  <a:lumMod val="89000"/>
                </a:schemeClr>
              </a:gs>
              <a:gs pos="99000">
                <a:schemeClr val="tx1">
                  <a:lumMod val="75000"/>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itel 3">
            <a:extLst>
              <a:ext uri="{FF2B5EF4-FFF2-40B4-BE49-F238E27FC236}">
                <a16:creationId xmlns:a16="http://schemas.microsoft.com/office/drawing/2014/main" id="{FC547343-3E47-4DF9-943C-DABDC8C12F3F}"/>
              </a:ext>
            </a:extLst>
          </p:cNvPr>
          <p:cNvSpPr>
            <a:spLocks noGrp="1"/>
          </p:cNvSpPr>
          <p:nvPr>
            <p:ph type="ctrTitle"/>
          </p:nvPr>
        </p:nvSpPr>
        <p:spPr/>
        <p:txBody>
          <a:bodyPr/>
          <a:lstStyle/>
          <a:p>
            <a:r>
              <a:rPr lang="de-DE">
                <a:solidFill>
                  <a:schemeClr val="accent3"/>
                </a:solidFill>
              </a:rPr>
              <a:t>Work </a:t>
            </a:r>
            <a:r>
              <a:rPr lang="de-DE" err="1">
                <a:solidFill>
                  <a:schemeClr val="accent3"/>
                </a:solidFill>
              </a:rPr>
              <a:t>anywhere</a:t>
            </a:r>
            <a:br>
              <a:rPr lang="de-DE"/>
            </a:br>
            <a:r>
              <a:rPr lang="de-DE" err="1"/>
              <a:t>Sit</a:t>
            </a:r>
            <a:r>
              <a:rPr lang="de-DE"/>
              <a:t> </a:t>
            </a:r>
            <a:r>
              <a:rPr lang="de-DE" err="1"/>
              <a:t>everywhere</a:t>
            </a:r>
            <a:endParaRPr lang="de-DE"/>
          </a:p>
        </p:txBody>
      </p:sp>
      <p:sp>
        <p:nvSpPr>
          <p:cNvPr id="2" name="Datumsplatzhalter 1">
            <a:extLst>
              <a:ext uri="{FF2B5EF4-FFF2-40B4-BE49-F238E27FC236}">
                <a16:creationId xmlns:a16="http://schemas.microsoft.com/office/drawing/2014/main" id="{09B7C161-ABB0-4B6C-9CC1-2EE392952CDF}"/>
              </a:ext>
            </a:extLst>
          </p:cNvPr>
          <p:cNvSpPr>
            <a:spLocks noGrp="1"/>
          </p:cNvSpPr>
          <p:nvPr>
            <p:ph type="dt" sz="half" idx="10"/>
          </p:nvPr>
        </p:nvSpPr>
        <p:spPr/>
        <p:txBody>
          <a:bodyPr/>
          <a:lstStyle/>
          <a:p>
            <a:fld id="{CDCF40D2-09BA-4C36-9109-5C3FD7F59589}" type="datetime4">
              <a:rPr lang="en-US" smtClean="0"/>
              <a:pPr/>
              <a:t>January 17, 2020</a:t>
            </a:fld>
            <a:endParaRPr lang="de-DE"/>
          </a:p>
        </p:txBody>
      </p:sp>
      <p:sp>
        <p:nvSpPr>
          <p:cNvPr id="8" name="Foliennummernplatzhalter 7">
            <a:extLst>
              <a:ext uri="{FF2B5EF4-FFF2-40B4-BE49-F238E27FC236}">
                <a16:creationId xmlns:a16="http://schemas.microsoft.com/office/drawing/2014/main" id="{649767A6-A1C6-4EC2-83FD-958DF3FBB3BB}"/>
              </a:ext>
            </a:extLst>
          </p:cNvPr>
          <p:cNvSpPr>
            <a:spLocks noGrp="1"/>
          </p:cNvSpPr>
          <p:nvPr>
            <p:ph type="sldNum" sz="quarter" idx="12"/>
          </p:nvPr>
        </p:nvSpPr>
        <p:spPr/>
        <p:txBody>
          <a:bodyPr/>
          <a:lstStyle/>
          <a:p>
            <a:r>
              <a:rPr lang="de-DE"/>
              <a:t>P. </a:t>
            </a:r>
            <a:fld id="{18B2D54D-6566-4D09-B275-35A554EDFFDA}" type="slidenum">
              <a:rPr smtClean="0"/>
              <a:pPr/>
              <a:t>2</a:t>
            </a:fld>
            <a:endParaRPr lang="de-DE"/>
          </a:p>
        </p:txBody>
      </p:sp>
      <p:pic>
        <p:nvPicPr>
          <p:cNvPr id="11" name="Afbeelding 10">
            <a:extLst>
              <a:ext uri="{FF2B5EF4-FFF2-40B4-BE49-F238E27FC236}">
                <a16:creationId xmlns:a16="http://schemas.microsoft.com/office/drawing/2014/main" id="{C5CF5307-B5F6-4C6C-A3B7-D959B9B4DB8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1474" y="363215"/>
            <a:ext cx="1262587" cy="153041"/>
          </a:xfrm>
          <a:prstGeom prst="rect">
            <a:avLst/>
          </a:prstGeom>
        </p:spPr>
      </p:pic>
    </p:spTree>
    <p:extLst>
      <p:ext uri="{BB962C8B-B14F-4D97-AF65-F5344CB8AC3E}">
        <p14:creationId xmlns:p14="http://schemas.microsoft.com/office/powerpoint/2010/main" val="3179620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BA901436-A900-9B46-8B31-90B4ACBBF236}"/>
              </a:ext>
            </a:extLst>
          </p:cNvPr>
          <p:cNvSpPr>
            <a:spLocks noGrp="1"/>
          </p:cNvSpPr>
          <p:nvPr>
            <p:ph type="title"/>
          </p:nvPr>
        </p:nvSpPr>
        <p:spPr>
          <a:xfrm>
            <a:off x="371476" y="1484314"/>
            <a:ext cx="2700337" cy="900112"/>
          </a:xfrm>
        </p:spPr>
        <p:txBody>
          <a:bodyPr/>
          <a:lstStyle/>
          <a:p>
            <a:r>
              <a:rPr lang="de-DE"/>
              <a:t>Lounge</a:t>
            </a:r>
          </a:p>
        </p:txBody>
      </p:sp>
      <p:sp>
        <p:nvSpPr>
          <p:cNvPr id="5" name="Fußzeilenplatzhalter 4">
            <a:extLst>
              <a:ext uri="{FF2B5EF4-FFF2-40B4-BE49-F238E27FC236}">
                <a16:creationId xmlns:a16="http://schemas.microsoft.com/office/drawing/2014/main" id="{EC8967BD-1EB0-124E-8B8B-D3E58607C7F9}"/>
              </a:ext>
            </a:extLst>
          </p:cNvPr>
          <p:cNvSpPr>
            <a:spLocks noGrp="1"/>
          </p:cNvSpPr>
          <p:nvPr>
            <p:ph type="ftr" sz="quarter" idx="11"/>
          </p:nvPr>
        </p:nvSpPr>
        <p:spPr/>
        <p:txBody>
          <a:bodyPr/>
          <a:lstStyle/>
          <a:p>
            <a:r>
              <a:rPr lang="en-US"/>
              <a:t>Seating Leadership 2020</a:t>
            </a:r>
            <a:endParaRPr lang="de-DE"/>
          </a:p>
        </p:txBody>
      </p:sp>
      <p:sp>
        <p:nvSpPr>
          <p:cNvPr id="6" name="Foliennummernplatzhalter 5">
            <a:extLst>
              <a:ext uri="{FF2B5EF4-FFF2-40B4-BE49-F238E27FC236}">
                <a16:creationId xmlns:a16="http://schemas.microsoft.com/office/drawing/2014/main" id="{8586F9EE-9E8C-8143-9A19-0598DACE12E3}"/>
              </a:ext>
            </a:extLst>
          </p:cNvPr>
          <p:cNvSpPr>
            <a:spLocks noGrp="1"/>
          </p:cNvSpPr>
          <p:nvPr>
            <p:ph type="sldNum" sz="quarter" idx="12"/>
          </p:nvPr>
        </p:nvSpPr>
        <p:spPr/>
        <p:txBody>
          <a:bodyPr/>
          <a:lstStyle/>
          <a:p>
            <a:r>
              <a:rPr lang="de-DE"/>
              <a:t> P.</a:t>
            </a:r>
            <a:fld id="{18B2D54D-6566-4D09-B275-35A554EDFFDA}" type="slidenum">
              <a:rPr smtClean="0"/>
              <a:pPr/>
              <a:t>20</a:t>
            </a:fld>
            <a:endParaRPr lang="de-DE"/>
          </a:p>
        </p:txBody>
      </p:sp>
      <p:grpSp>
        <p:nvGrpSpPr>
          <p:cNvPr id="146" name="Gruppieren 145">
            <a:extLst>
              <a:ext uri="{FF2B5EF4-FFF2-40B4-BE49-F238E27FC236}">
                <a16:creationId xmlns:a16="http://schemas.microsoft.com/office/drawing/2014/main" id="{B6DC7DB1-D8C9-A245-8CBF-248F97194564}"/>
              </a:ext>
            </a:extLst>
          </p:cNvPr>
          <p:cNvGrpSpPr/>
          <p:nvPr/>
        </p:nvGrpSpPr>
        <p:grpSpPr>
          <a:xfrm>
            <a:off x="3087278" y="4740878"/>
            <a:ext cx="10889728" cy="437666"/>
            <a:chOff x="1830439" y="4618435"/>
            <a:chExt cx="12429224" cy="437666"/>
          </a:xfrm>
        </p:grpSpPr>
        <p:sp>
          <p:nvSpPr>
            <p:cNvPr id="155" name="Textfeld 154">
              <a:extLst>
                <a:ext uri="{FF2B5EF4-FFF2-40B4-BE49-F238E27FC236}">
                  <a16:creationId xmlns:a16="http://schemas.microsoft.com/office/drawing/2014/main" id="{0BB20DEE-2B6B-944A-B510-29A2A12457EB}"/>
                </a:ext>
              </a:extLst>
            </p:cNvPr>
            <p:cNvSpPr txBox="1"/>
            <p:nvPr/>
          </p:nvSpPr>
          <p:spPr>
            <a:xfrm>
              <a:off x="4257755" y="4618435"/>
              <a:ext cx="480454" cy="338554"/>
            </a:xfrm>
            <a:prstGeom prst="rect">
              <a:avLst/>
            </a:prstGeom>
            <a:noFill/>
          </p:spPr>
          <p:txBody>
            <a:bodyPr wrap="square" rtlCol="0">
              <a:spAutoFit/>
            </a:bodyPr>
            <a:lstStyle/>
            <a:p>
              <a:pPr algn="ctr"/>
              <a:r>
                <a:rPr lang="en-US" sz="1600">
                  <a:latin typeface="+mj-lt"/>
                </a:rPr>
                <a:t>2h</a:t>
              </a:r>
              <a:endParaRPr lang="de-DE" sz="1600">
                <a:latin typeface="+mj-lt"/>
              </a:endParaRPr>
            </a:p>
          </p:txBody>
        </p:sp>
        <p:sp>
          <p:nvSpPr>
            <p:cNvPr id="156" name="Textfeld 155">
              <a:extLst>
                <a:ext uri="{FF2B5EF4-FFF2-40B4-BE49-F238E27FC236}">
                  <a16:creationId xmlns:a16="http://schemas.microsoft.com/office/drawing/2014/main" id="{03B0CAC4-9C36-8A49-92FC-CD322429DA25}"/>
                </a:ext>
              </a:extLst>
            </p:cNvPr>
            <p:cNvSpPr txBox="1"/>
            <p:nvPr/>
          </p:nvSpPr>
          <p:spPr>
            <a:xfrm>
              <a:off x="6703217" y="4618435"/>
              <a:ext cx="480454" cy="338554"/>
            </a:xfrm>
            <a:prstGeom prst="rect">
              <a:avLst/>
            </a:prstGeom>
            <a:noFill/>
          </p:spPr>
          <p:txBody>
            <a:bodyPr wrap="square" rtlCol="0">
              <a:spAutoFit/>
            </a:bodyPr>
            <a:lstStyle/>
            <a:p>
              <a:pPr algn="ctr"/>
              <a:r>
                <a:rPr lang="en-US" sz="1600">
                  <a:latin typeface="+mj-lt"/>
                </a:rPr>
                <a:t>4h</a:t>
              </a:r>
              <a:endParaRPr lang="de-DE" sz="1600">
                <a:latin typeface="+mj-lt"/>
              </a:endParaRPr>
            </a:p>
          </p:txBody>
        </p:sp>
        <p:sp>
          <p:nvSpPr>
            <p:cNvPr id="157" name="Textfeld 156">
              <a:extLst>
                <a:ext uri="{FF2B5EF4-FFF2-40B4-BE49-F238E27FC236}">
                  <a16:creationId xmlns:a16="http://schemas.microsoft.com/office/drawing/2014/main" id="{9D36F763-81FD-314F-979A-7346F65A76EF}"/>
                </a:ext>
              </a:extLst>
            </p:cNvPr>
            <p:cNvSpPr txBox="1"/>
            <p:nvPr/>
          </p:nvSpPr>
          <p:spPr>
            <a:xfrm>
              <a:off x="9137586" y="4618435"/>
              <a:ext cx="480454" cy="338554"/>
            </a:xfrm>
            <a:prstGeom prst="rect">
              <a:avLst/>
            </a:prstGeom>
            <a:noFill/>
          </p:spPr>
          <p:txBody>
            <a:bodyPr wrap="square" rtlCol="0">
              <a:spAutoFit/>
            </a:bodyPr>
            <a:lstStyle/>
            <a:p>
              <a:pPr algn="ctr"/>
              <a:r>
                <a:rPr lang="en-US" sz="1600">
                  <a:latin typeface="+mj-lt"/>
                </a:rPr>
                <a:t>6h</a:t>
              </a:r>
              <a:endParaRPr lang="de-DE" sz="1600">
                <a:latin typeface="+mj-lt"/>
              </a:endParaRPr>
            </a:p>
          </p:txBody>
        </p:sp>
        <p:sp>
          <p:nvSpPr>
            <p:cNvPr id="173" name="Textfeld 172">
              <a:extLst>
                <a:ext uri="{FF2B5EF4-FFF2-40B4-BE49-F238E27FC236}">
                  <a16:creationId xmlns:a16="http://schemas.microsoft.com/office/drawing/2014/main" id="{B1FEBEE4-93BD-E44C-9AD6-117DA818E70A}"/>
                </a:ext>
              </a:extLst>
            </p:cNvPr>
            <p:cNvSpPr txBox="1"/>
            <p:nvPr/>
          </p:nvSpPr>
          <p:spPr>
            <a:xfrm>
              <a:off x="11576326" y="4618435"/>
              <a:ext cx="480454" cy="338554"/>
            </a:xfrm>
            <a:prstGeom prst="rect">
              <a:avLst/>
            </a:prstGeom>
            <a:noFill/>
          </p:spPr>
          <p:txBody>
            <a:bodyPr wrap="square" rtlCol="0">
              <a:spAutoFit/>
            </a:bodyPr>
            <a:lstStyle/>
            <a:p>
              <a:pPr algn="ctr"/>
              <a:r>
                <a:rPr lang="en-US" sz="1600">
                  <a:latin typeface="+mj-lt"/>
                </a:rPr>
                <a:t>8h</a:t>
              </a:r>
              <a:endParaRPr lang="de-DE" sz="1600">
                <a:latin typeface="+mj-lt"/>
              </a:endParaRPr>
            </a:p>
          </p:txBody>
        </p:sp>
        <p:grpSp>
          <p:nvGrpSpPr>
            <p:cNvPr id="174" name="Gruppieren 173">
              <a:extLst>
                <a:ext uri="{FF2B5EF4-FFF2-40B4-BE49-F238E27FC236}">
                  <a16:creationId xmlns:a16="http://schemas.microsoft.com/office/drawing/2014/main" id="{B13507DD-406E-6448-B93F-AF6878AA03FA}"/>
                </a:ext>
              </a:extLst>
            </p:cNvPr>
            <p:cNvGrpSpPr/>
            <p:nvPr/>
          </p:nvGrpSpPr>
          <p:grpSpPr>
            <a:xfrm>
              <a:off x="2065968" y="4948101"/>
              <a:ext cx="12193695" cy="108000"/>
              <a:chOff x="0" y="2722232"/>
              <a:chExt cx="12193695" cy="180000"/>
            </a:xfrm>
          </p:grpSpPr>
          <p:grpSp>
            <p:nvGrpSpPr>
              <p:cNvPr id="176" name="Gruppieren 175">
                <a:extLst>
                  <a:ext uri="{FF2B5EF4-FFF2-40B4-BE49-F238E27FC236}">
                    <a16:creationId xmlns:a16="http://schemas.microsoft.com/office/drawing/2014/main" id="{C362E16F-F4FD-7D45-9D91-0A181E5C9C39}"/>
                  </a:ext>
                </a:extLst>
              </p:cNvPr>
              <p:cNvGrpSpPr/>
              <p:nvPr/>
            </p:nvGrpSpPr>
            <p:grpSpPr>
              <a:xfrm>
                <a:off x="0" y="2722232"/>
                <a:ext cx="12193695" cy="180000"/>
                <a:chOff x="0" y="2713921"/>
                <a:chExt cx="12193695" cy="179629"/>
              </a:xfrm>
            </p:grpSpPr>
            <p:cxnSp>
              <p:nvCxnSpPr>
                <p:cNvPr id="178" name="Gerade Verbindung 177">
                  <a:extLst>
                    <a:ext uri="{FF2B5EF4-FFF2-40B4-BE49-F238E27FC236}">
                      <a16:creationId xmlns:a16="http://schemas.microsoft.com/office/drawing/2014/main" id="{A73D1623-9D80-644F-B6F8-9EF5044CD601}"/>
                    </a:ext>
                  </a:extLst>
                </p:cNvPr>
                <p:cNvCxnSpPr/>
                <p:nvPr/>
              </p:nvCxnSpPr>
              <p:spPr>
                <a:xfrm>
                  <a:off x="2438738"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9" name="Gerade Verbindung 178">
                  <a:extLst>
                    <a:ext uri="{FF2B5EF4-FFF2-40B4-BE49-F238E27FC236}">
                      <a16:creationId xmlns:a16="http://schemas.microsoft.com/office/drawing/2014/main" id="{7D797F01-0E2E-5645-B2D4-2F2605262C0A}"/>
                    </a:ext>
                  </a:extLst>
                </p:cNvPr>
                <p:cNvCxnSpPr/>
                <p:nvPr/>
              </p:nvCxnSpPr>
              <p:spPr>
                <a:xfrm>
                  <a:off x="0"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0" name="Gerade Verbindung 179">
                  <a:extLst>
                    <a:ext uri="{FF2B5EF4-FFF2-40B4-BE49-F238E27FC236}">
                      <a16:creationId xmlns:a16="http://schemas.microsoft.com/office/drawing/2014/main" id="{E0E25CB8-B7DF-664B-9F1D-295F40452D40}"/>
                    </a:ext>
                  </a:extLst>
                </p:cNvPr>
                <p:cNvCxnSpPr/>
                <p:nvPr/>
              </p:nvCxnSpPr>
              <p:spPr>
                <a:xfrm>
                  <a:off x="12193695"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Gerade Verbindung 180">
                  <a:extLst>
                    <a:ext uri="{FF2B5EF4-FFF2-40B4-BE49-F238E27FC236}">
                      <a16:creationId xmlns:a16="http://schemas.microsoft.com/office/drawing/2014/main" id="{EA69FD33-6FAA-9A48-B4EA-60C0CAE8A4E1}"/>
                    </a:ext>
                  </a:extLst>
                </p:cNvPr>
                <p:cNvCxnSpPr/>
                <p:nvPr/>
              </p:nvCxnSpPr>
              <p:spPr>
                <a:xfrm>
                  <a:off x="4877476"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Gerade Verbindung 181">
                  <a:extLst>
                    <a:ext uri="{FF2B5EF4-FFF2-40B4-BE49-F238E27FC236}">
                      <a16:creationId xmlns:a16="http://schemas.microsoft.com/office/drawing/2014/main" id="{9A657ECD-FB9E-934B-9689-E7DF653F6415}"/>
                    </a:ext>
                  </a:extLst>
                </p:cNvPr>
                <p:cNvCxnSpPr/>
                <p:nvPr/>
              </p:nvCxnSpPr>
              <p:spPr>
                <a:xfrm>
                  <a:off x="7316214"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 name="Gerade Verbindung 182">
                  <a:extLst>
                    <a:ext uri="{FF2B5EF4-FFF2-40B4-BE49-F238E27FC236}">
                      <a16:creationId xmlns:a16="http://schemas.microsoft.com/office/drawing/2014/main" id="{A32DE29D-D623-5F4A-9000-C839E93BC163}"/>
                    </a:ext>
                  </a:extLst>
                </p:cNvPr>
                <p:cNvCxnSpPr/>
                <p:nvPr/>
              </p:nvCxnSpPr>
              <p:spPr>
                <a:xfrm>
                  <a:off x="9754952"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4" name="Gerade Verbindung 183">
                  <a:extLst>
                    <a:ext uri="{FF2B5EF4-FFF2-40B4-BE49-F238E27FC236}">
                      <a16:creationId xmlns:a16="http://schemas.microsoft.com/office/drawing/2014/main" id="{322C814C-45C8-214F-9F05-7C015A8F8E22}"/>
                    </a:ext>
                  </a:extLst>
                </p:cNvPr>
                <p:cNvCxnSpPr/>
                <p:nvPr/>
              </p:nvCxnSpPr>
              <p:spPr>
                <a:xfrm>
                  <a:off x="1219369"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5" name="Gerade Verbindung 184">
                  <a:extLst>
                    <a:ext uri="{FF2B5EF4-FFF2-40B4-BE49-F238E27FC236}">
                      <a16:creationId xmlns:a16="http://schemas.microsoft.com/office/drawing/2014/main" id="{775DB5C8-01DD-864D-A2E0-B05D2465D55F}"/>
                    </a:ext>
                  </a:extLst>
                </p:cNvPr>
                <p:cNvCxnSpPr/>
                <p:nvPr/>
              </p:nvCxnSpPr>
              <p:spPr>
                <a:xfrm>
                  <a:off x="10974321"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6" name="Gerade Verbindung 185">
                  <a:extLst>
                    <a:ext uri="{FF2B5EF4-FFF2-40B4-BE49-F238E27FC236}">
                      <a16:creationId xmlns:a16="http://schemas.microsoft.com/office/drawing/2014/main" id="{9DB0B481-CD40-694A-A96B-F585547747B3}"/>
                    </a:ext>
                  </a:extLst>
                </p:cNvPr>
                <p:cNvCxnSpPr/>
                <p:nvPr/>
              </p:nvCxnSpPr>
              <p:spPr>
                <a:xfrm>
                  <a:off x="3658107"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7" name="Gerade Verbindung 186">
                  <a:extLst>
                    <a:ext uri="{FF2B5EF4-FFF2-40B4-BE49-F238E27FC236}">
                      <a16:creationId xmlns:a16="http://schemas.microsoft.com/office/drawing/2014/main" id="{17AD08CB-6AC6-0146-A0D8-98EBA3D925AA}"/>
                    </a:ext>
                  </a:extLst>
                </p:cNvPr>
                <p:cNvCxnSpPr/>
                <p:nvPr/>
              </p:nvCxnSpPr>
              <p:spPr>
                <a:xfrm>
                  <a:off x="6096845"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8" name="Gerade Verbindung 187">
                  <a:extLst>
                    <a:ext uri="{FF2B5EF4-FFF2-40B4-BE49-F238E27FC236}">
                      <a16:creationId xmlns:a16="http://schemas.microsoft.com/office/drawing/2014/main" id="{824AF101-4534-B34B-9F14-895206BF7C48}"/>
                    </a:ext>
                  </a:extLst>
                </p:cNvPr>
                <p:cNvCxnSpPr/>
                <p:nvPr/>
              </p:nvCxnSpPr>
              <p:spPr>
                <a:xfrm>
                  <a:off x="8535583"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77" name="Gerade Verbindung 176">
                <a:extLst>
                  <a:ext uri="{FF2B5EF4-FFF2-40B4-BE49-F238E27FC236}">
                    <a16:creationId xmlns:a16="http://schemas.microsoft.com/office/drawing/2014/main" id="{6C0A7C96-E3D9-BE47-859C-0EC35E7A8598}"/>
                  </a:ext>
                </a:extLst>
              </p:cNvPr>
              <p:cNvCxnSpPr>
                <a:cxnSpLocks/>
              </p:cNvCxnSpPr>
              <p:nvPr/>
            </p:nvCxnSpPr>
            <p:spPr>
              <a:xfrm>
                <a:off x="0" y="2893550"/>
                <a:ext cx="12193695" cy="0"/>
              </a:xfrm>
              <a:prstGeom prst="line">
                <a:avLst/>
              </a:prstGeom>
              <a:ln w="12700">
                <a:solidFill>
                  <a:schemeClr val="tx1"/>
                </a:solidFill>
              </a:ln>
              <a:effectLst/>
            </p:spPr>
            <p:style>
              <a:lnRef idx="1">
                <a:schemeClr val="accent1"/>
              </a:lnRef>
              <a:fillRef idx="0">
                <a:schemeClr val="accent1"/>
              </a:fillRef>
              <a:effectRef idx="0">
                <a:schemeClr val="accent1"/>
              </a:effectRef>
              <a:fontRef idx="minor">
                <a:schemeClr val="tx1"/>
              </a:fontRef>
            </p:style>
          </p:cxnSp>
        </p:grpSp>
        <p:sp>
          <p:nvSpPr>
            <p:cNvPr id="175" name="Textfeld 174">
              <a:extLst>
                <a:ext uri="{FF2B5EF4-FFF2-40B4-BE49-F238E27FC236}">
                  <a16:creationId xmlns:a16="http://schemas.microsoft.com/office/drawing/2014/main" id="{C704EA5F-62CB-E047-9128-39DFEE61C422}"/>
                </a:ext>
              </a:extLst>
            </p:cNvPr>
            <p:cNvSpPr txBox="1"/>
            <p:nvPr/>
          </p:nvSpPr>
          <p:spPr>
            <a:xfrm>
              <a:off x="1830439" y="4618435"/>
              <a:ext cx="480454" cy="338554"/>
            </a:xfrm>
            <a:prstGeom prst="rect">
              <a:avLst/>
            </a:prstGeom>
            <a:noFill/>
          </p:spPr>
          <p:txBody>
            <a:bodyPr wrap="square" rtlCol="0">
              <a:spAutoFit/>
            </a:bodyPr>
            <a:lstStyle/>
            <a:p>
              <a:pPr algn="ctr"/>
              <a:r>
                <a:rPr lang="en-US" sz="1600">
                  <a:latin typeface="+mj-lt"/>
                </a:rPr>
                <a:t>0</a:t>
              </a:r>
              <a:endParaRPr lang="de-DE" sz="1600">
                <a:latin typeface="+mj-lt"/>
              </a:endParaRPr>
            </a:p>
          </p:txBody>
        </p:sp>
      </p:grpSp>
      <p:sp>
        <p:nvSpPr>
          <p:cNvPr id="61" name="Dreieck 60">
            <a:hlinkClick r:id="rId3" action="ppaction://hlinksldjump"/>
            <a:extLst>
              <a:ext uri="{FF2B5EF4-FFF2-40B4-BE49-F238E27FC236}">
                <a16:creationId xmlns:a16="http://schemas.microsoft.com/office/drawing/2014/main" id="{CCDC61C4-604C-D64A-AA75-5336E27091E0}"/>
              </a:ext>
            </a:extLst>
          </p:cNvPr>
          <p:cNvSpPr/>
          <p:nvPr/>
        </p:nvSpPr>
        <p:spPr>
          <a:xfrm rot="16200000">
            <a:off x="322556" y="6114420"/>
            <a:ext cx="424200" cy="326359"/>
          </a:xfrm>
          <a:prstGeom prst="triangle">
            <a:avLst>
              <a:gd name="adj" fmla="val 5114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7" name="Rechteck 46">
            <a:hlinkClick r:id="rId4" action="ppaction://hlinksldjump"/>
            <a:extLst>
              <a:ext uri="{FF2B5EF4-FFF2-40B4-BE49-F238E27FC236}">
                <a16:creationId xmlns:a16="http://schemas.microsoft.com/office/drawing/2014/main" id="{36E30608-EF06-1040-AB83-C242A9FCD66B}"/>
              </a:ext>
            </a:extLst>
          </p:cNvPr>
          <p:cNvSpPr/>
          <p:nvPr/>
        </p:nvSpPr>
        <p:spPr>
          <a:xfrm>
            <a:off x="3293632" y="5439694"/>
            <a:ext cx="2145432" cy="269680"/>
          </a:xfrm>
          <a:prstGeom prst="rect">
            <a:avLst/>
          </a:prstGeom>
          <a:solidFill>
            <a:srgbClr val="353E4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54000" rIns="72000" bIns="18000" rtlCol="0" anchor="ctr">
            <a:spAutoFit/>
          </a:bodyPr>
          <a:lstStyle/>
          <a:p>
            <a:pPr>
              <a:lnSpc>
                <a:spcPct val="80000"/>
              </a:lnSpc>
            </a:pPr>
            <a:r>
              <a:rPr lang="de-DE" sz="1600" err="1">
                <a:solidFill>
                  <a:schemeClr val="bg1"/>
                </a:solidFill>
                <a:latin typeface="+mj-lt"/>
              </a:rPr>
              <a:t>Visiteur</a:t>
            </a:r>
            <a:endParaRPr lang="de-DE" sz="1600">
              <a:solidFill>
                <a:schemeClr val="bg1"/>
              </a:solidFill>
              <a:latin typeface="+mj-lt"/>
            </a:endParaRPr>
          </a:p>
        </p:txBody>
      </p:sp>
      <p:sp>
        <p:nvSpPr>
          <p:cNvPr id="48" name="Rechteck 47">
            <a:hlinkClick r:id="rId5" action="ppaction://hlinksldjump"/>
            <a:extLst>
              <a:ext uri="{FF2B5EF4-FFF2-40B4-BE49-F238E27FC236}">
                <a16:creationId xmlns:a16="http://schemas.microsoft.com/office/drawing/2014/main" id="{68D38944-CACD-124E-BBF9-04EA7D6EE1C8}"/>
              </a:ext>
            </a:extLst>
          </p:cNvPr>
          <p:cNvSpPr/>
          <p:nvPr/>
        </p:nvSpPr>
        <p:spPr>
          <a:xfrm>
            <a:off x="3293632" y="5178544"/>
            <a:ext cx="1073277" cy="2696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54000" rIns="72000" bIns="18000" rtlCol="0" anchor="ctr">
            <a:spAutoFit/>
          </a:bodyPr>
          <a:lstStyle/>
          <a:p>
            <a:pPr>
              <a:lnSpc>
                <a:spcPct val="80000"/>
              </a:lnSpc>
            </a:pPr>
            <a:r>
              <a:rPr lang="de-DE" sz="1600">
                <a:solidFill>
                  <a:schemeClr val="bg1"/>
                </a:solidFill>
                <a:latin typeface="+mj-lt"/>
              </a:rPr>
              <a:t>Lounge</a:t>
            </a:r>
          </a:p>
        </p:txBody>
      </p:sp>
      <p:sp>
        <p:nvSpPr>
          <p:cNvPr id="49" name="Rechteck 48">
            <a:hlinkClick r:id="rId6" action="ppaction://hlinksldjump"/>
            <a:extLst>
              <a:ext uri="{FF2B5EF4-FFF2-40B4-BE49-F238E27FC236}">
                <a16:creationId xmlns:a16="http://schemas.microsoft.com/office/drawing/2014/main" id="{598BB537-EC87-A54B-AE49-6ED48D207FCD}"/>
              </a:ext>
            </a:extLst>
          </p:cNvPr>
          <p:cNvSpPr/>
          <p:nvPr/>
        </p:nvSpPr>
        <p:spPr>
          <a:xfrm>
            <a:off x="4365025" y="5700399"/>
            <a:ext cx="3211677" cy="269680"/>
          </a:xfrm>
          <a:prstGeom prst="rect">
            <a:avLst/>
          </a:prstGeom>
          <a:solidFill>
            <a:srgbClr val="353E4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54000" rIns="72000" bIns="18000" rtlCol="0" anchor="ctr">
            <a:spAutoFit/>
          </a:bodyPr>
          <a:lstStyle/>
          <a:p>
            <a:pPr>
              <a:lnSpc>
                <a:spcPct val="80000"/>
              </a:lnSpc>
            </a:pPr>
            <a:r>
              <a:rPr lang="de-DE" sz="1600">
                <a:solidFill>
                  <a:schemeClr val="bg1"/>
                </a:solidFill>
                <a:latin typeface="+mj-lt"/>
              </a:rPr>
              <a:t>Réunion &amp; Conférence</a:t>
            </a:r>
          </a:p>
        </p:txBody>
      </p:sp>
      <p:sp>
        <p:nvSpPr>
          <p:cNvPr id="50" name="Rechteck 49">
            <a:hlinkClick r:id="rId7" action="ppaction://hlinksldjump"/>
            <a:extLst>
              <a:ext uri="{FF2B5EF4-FFF2-40B4-BE49-F238E27FC236}">
                <a16:creationId xmlns:a16="http://schemas.microsoft.com/office/drawing/2014/main" id="{7780CE96-CCDA-9745-A37A-285837FA46C8}"/>
              </a:ext>
            </a:extLst>
          </p:cNvPr>
          <p:cNvSpPr/>
          <p:nvPr/>
        </p:nvSpPr>
        <p:spPr>
          <a:xfrm>
            <a:off x="5430308" y="5968918"/>
            <a:ext cx="4294317" cy="269680"/>
          </a:xfrm>
          <a:prstGeom prst="rect">
            <a:avLst/>
          </a:prstGeom>
          <a:solidFill>
            <a:srgbClr val="353E4D"/>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54000" rIns="72000" bIns="18000" rtlCol="0" anchor="ctr">
            <a:spAutoFit/>
          </a:bodyPr>
          <a:lstStyle/>
          <a:p>
            <a:pPr>
              <a:lnSpc>
                <a:spcPct val="80000"/>
              </a:lnSpc>
            </a:pPr>
            <a:r>
              <a:rPr lang="de-DE" sz="1600" err="1">
                <a:solidFill>
                  <a:schemeClr val="bg1"/>
                </a:solidFill>
                <a:latin typeface="+mj-lt"/>
              </a:rPr>
              <a:t>Active</a:t>
            </a:r>
            <a:r>
              <a:rPr lang="de-DE" sz="1600">
                <a:solidFill>
                  <a:schemeClr val="bg1"/>
                </a:solidFill>
                <a:latin typeface="+mj-lt"/>
              </a:rPr>
              <a:t> </a:t>
            </a:r>
            <a:r>
              <a:rPr lang="de-DE" sz="1600" err="1">
                <a:solidFill>
                  <a:schemeClr val="bg1"/>
                </a:solidFill>
                <a:latin typeface="+mj-lt"/>
              </a:rPr>
              <a:t>Seating</a:t>
            </a:r>
            <a:endParaRPr lang="de-DE" sz="1600">
              <a:solidFill>
                <a:schemeClr val="bg1"/>
              </a:solidFill>
              <a:latin typeface="+mj-lt"/>
            </a:endParaRPr>
          </a:p>
        </p:txBody>
      </p:sp>
      <p:sp>
        <p:nvSpPr>
          <p:cNvPr id="51" name="Rechteck 50">
            <a:hlinkClick r:id="rId8" action="ppaction://hlinksldjump"/>
            <a:extLst>
              <a:ext uri="{FF2B5EF4-FFF2-40B4-BE49-F238E27FC236}">
                <a16:creationId xmlns:a16="http://schemas.microsoft.com/office/drawing/2014/main" id="{CEA7E876-5089-B540-9035-25272BE68D80}"/>
              </a:ext>
            </a:extLst>
          </p:cNvPr>
          <p:cNvSpPr/>
          <p:nvPr/>
        </p:nvSpPr>
        <p:spPr>
          <a:xfrm>
            <a:off x="7566981" y="6234203"/>
            <a:ext cx="4667355" cy="269680"/>
          </a:xfrm>
          <a:prstGeom prst="rect">
            <a:avLst/>
          </a:prstGeom>
          <a:solidFill>
            <a:srgbClr val="353E4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54000" rIns="72000" bIns="18000" rtlCol="0" anchor="ctr">
            <a:spAutoFit/>
          </a:bodyPr>
          <a:lstStyle/>
          <a:p>
            <a:pPr>
              <a:lnSpc>
                <a:spcPct val="80000"/>
              </a:lnSpc>
            </a:pPr>
            <a:r>
              <a:rPr lang="de-DE" sz="1600" err="1">
                <a:solidFill>
                  <a:schemeClr val="bg1"/>
                </a:solidFill>
                <a:latin typeface="+mj-lt"/>
              </a:rPr>
              <a:t>Siège</a:t>
            </a:r>
            <a:r>
              <a:rPr lang="de-DE" sz="1600">
                <a:solidFill>
                  <a:schemeClr val="bg1"/>
                </a:solidFill>
                <a:latin typeface="+mj-lt"/>
              </a:rPr>
              <a:t> de </a:t>
            </a:r>
            <a:r>
              <a:rPr lang="de-DE" sz="1600" err="1">
                <a:solidFill>
                  <a:schemeClr val="bg1"/>
                </a:solidFill>
                <a:latin typeface="+mj-lt"/>
              </a:rPr>
              <a:t>Travail</a:t>
            </a:r>
            <a:endParaRPr lang="de-DE" sz="1600">
              <a:solidFill>
                <a:schemeClr val="bg1"/>
              </a:solidFill>
              <a:latin typeface="+mj-lt"/>
            </a:endParaRPr>
          </a:p>
        </p:txBody>
      </p:sp>
      <p:sp>
        <p:nvSpPr>
          <p:cNvPr id="43" name="Foliennummernplatzhalter 5">
            <a:extLst>
              <a:ext uri="{FF2B5EF4-FFF2-40B4-BE49-F238E27FC236}">
                <a16:creationId xmlns:a16="http://schemas.microsoft.com/office/drawing/2014/main" id="{F592B230-ADCA-FF43-9877-9E23C35BE925}"/>
              </a:ext>
            </a:extLst>
          </p:cNvPr>
          <p:cNvSpPr txBox="1">
            <a:spLocks/>
          </p:cNvSpPr>
          <p:nvPr/>
        </p:nvSpPr>
        <p:spPr>
          <a:xfrm>
            <a:off x="9077324" y="368300"/>
            <a:ext cx="2743200" cy="365125"/>
          </a:xfrm>
          <a:prstGeom prst="rect">
            <a:avLst/>
          </a:prstGeom>
        </p:spPr>
        <p:txBody>
          <a:bodyPr vert="horz" lIns="0" tIns="0" rIns="0" bIns="0" rtlCol="0" anchor="t" anchorCtr="0"/>
          <a:lstStyle>
            <a:defPPr>
              <a:defRPr lang="de-DE"/>
            </a:defPPr>
            <a:lvl1pPr marL="0" algn="r" defTabSz="914400" rtl="0" eaLnBrk="1" latinLnBrk="0" hangingPunct="1">
              <a:defRPr lang="de-DE" sz="1200" kern="1200" smtClean="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t> P.</a:t>
            </a:r>
            <a:fld id="{18B2D54D-6566-4D09-B275-35A554EDFFDA}" type="slidenum">
              <a:rPr smtClean="0"/>
              <a:pPr/>
              <a:t>20</a:t>
            </a:fld>
            <a:endParaRPr/>
          </a:p>
        </p:txBody>
      </p:sp>
      <p:sp>
        <p:nvSpPr>
          <p:cNvPr id="42" name="Rechteck 41">
            <a:extLst>
              <a:ext uri="{FF2B5EF4-FFF2-40B4-BE49-F238E27FC236}">
                <a16:creationId xmlns:a16="http://schemas.microsoft.com/office/drawing/2014/main" id="{54148B2D-4DCD-3146-9C74-2FC596FBA90F}"/>
              </a:ext>
            </a:extLst>
          </p:cNvPr>
          <p:cNvSpPr/>
          <p:nvPr/>
        </p:nvSpPr>
        <p:spPr>
          <a:xfrm>
            <a:off x="3673531" y="3267762"/>
            <a:ext cx="1196625" cy="269680"/>
          </a:xfrm>
          <a:prstGeom prst="rect">
            <a:avLst/>
          </a:prstGeom>
          <a:solidFill>
            <a:srgbClr val="353E4D"/>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54000" rIns="72000" bIns="18000" rtlCol="0" anchor="ctr">
            <a:spAutoFit/>
          </a:bodyPr>
          <a:lstStyle/>
          <a:p>
            <a:pPr>
              <a:lnSpc>
                <a:spcPct val="80000"/>
              </a:lnSpc>
            </a:pPr>
            <a:r>
              <a:rPr lang="de-DE" sz="1600" err="1">
                <a:solidFill>
                  <a:schemeClr val="bg1"/>
                </a:solidFill>
                <a:latin typeface="+mj-lt"/>
              </a:rPr>
              <a:t>Chick</a:t>
            </a:r>
            <a:r>
              <a:rPr lang="de-DE" sz="1600">
                <a:solidFill>
                  <a:schemeClr val="bg1"/>
                </a:solidFill>
                <a:latin typeface="+mj-lt"/>
              </a:rPr>
              <a:t> </a:t>
            </a:r>
            <a:r>
              <a:rPr lang="de-DE" sz="1600" err="1">
                <a:solidFill>
                  <a:schemeClr val="bg1"/>
                </a:solidFill>
                <a:latin typeface="+mj-lt"/>
              </a:rPr>
              <a:t>Pouf</a:t>
            </a:r>
            <a:endParaRPr lang="de-DE" sz="1600">
              <a:solidFill>
                <a:schemeClr val="bg1"/>
              </a:solidFill>
              <a:latin typeface="+mj-lt"/>
            </a:endParaRPr>
          </a:p>
        </p:txBody>
      </p:sp>
      <p:pic>
        <p:nvPicPr>
          <p:cNvPr id="44" name="Grafik 43">
            <a:hlinkClick r:id="rId9" action="ppaction://hlinksldjump"/>
            <a:extLst>
              <a:ext uri="{FF2B5EF4-FFF2-40B4-BE49-F238E27FC236}">
                <a16:creationId xmlns:a16="http://schemas.microsoft.com/office/drawing/2014/main" id="{DA81BE35-8522-9D47-9BCA-EEF6566E25CD}"/>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3276995" y="1560984"/>
            <a:ext cx="386570" cy="479723"/>
          </a:xfrm>
          <a:prstGeom prst="rect">
            <a:avLst/>
          </a:prstGeom>
        </p:spPr>
      </p:pic>
      <p:sp>
        <p:nvSpPr>
          <p:cNvPr id="45" name="Rechteck 44">
            <a:hlinkClick r:id="rId9" action="ppaction://hlinksldjump"/>
            <a:extLst>
              <a:ext uri="{FF2B5EF4-FFF2-40B4-BE49-F238E27FC236}">
                <a16:creationId xmlns:a16="http://schemas.microsoft.com/office/drawing/2014/main" id="{8F84FB16-29DC-0747-B5D9-B0D003DE184D}"/>
              </a:ext>
            </a:extLst>
          </p:cNvPr>
          <p:cNvSpPr/>
          <p:nvPr/>
        </p:nvSpPr>
        <p:spPr>
          <a:xfrm>
            <a:off x="3673531" y="1681710"/>
            <a:ext cx="1292940" cy="2696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54000" rIns="72000" bIns="18000" rtlCol="0" anchor="ctr">
            <a:spAutoFit/>
          </a:bodyPr>
          <a:lstStyle/>
          <a:p>
            <a:pPr>
              <a:lnSpc>
                <a:spcPct val="80000"/>
              </a:lnSpc>
            </a:pPr>
            <a:r>
              <a:rPr lang="de-DE" sz="1600" err="1">
                <a:solidFill>
                  <a:schemeClr val="bg1"/>
                </a:solidFill>
                <a:latin typeface="+mj-lt"/>
              </a:rPr>
              <a:t>Poppy</a:t>
            </a:r>
            <a:endParaRPr lang="de-DE" sz="1600">
              <a:solidFill>
                <a:schemeClr val="bg1"/>
              </a:solidFill>
              <a:latin typeface="+mj-lt"/>
            </a:endParaRPr>
          </a:p>
        </p:txBody>
      </p:sp>
      <p:pic>
        <p:nvPicPr>
          <p:cNvPr id="46" name="Grafik 45">
            <a:hlinkClick r:id="rId11" action="ppaction://hlinksldjump"/>
            <a:extLst>
              <a:ext uri="{FF2B5EF4-FFF2-40B4-BE49-F238E27FC236}">
                <a16:creationId xmlns:a16="http://schemas.microsoft.com/office/drawing/2014/main" id="{CD67F153-815B-134A-8D5E-627973EA19CF}"/>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276995" y="3152128"/>
            <a:ext cx="397745" cy="419639"/>
          </a:xfrm>
          <a:prstGeom prst="rect">
            <a:avLst/>
          </a:prstGeom>
        </p:spPr>
      </p:pic>
      <p:sp>
        <p:nvSpPr>
          <p:cNvPr id="37" name="Rechteck 59">
            <a:extLst>
              <a:ext uri="{FF2B5EF4-FFF2-40B4-BE49-F238E27FC236}">
                <a16:creationId xmlns:a16="http://schemas.microsoft.com/office/drawing/2014/main" id="{2D44395A-2F25-440C-B079-B4AF9BB79289}"/>
              </a:ext>
            </a:extLst>
          </p:cNvPr>
          <p:cNvSpPr/>
          <p:nvPr/>
        </p:nvSpPr>
        <p:spPr>
          <a:xfrm>
            <a:off x="697836" y="6101430"/>
            <a:ext cx="2940187" cy="338554"/>
          </a:xfrm>
          <a:prstGeom prst="rect">
            <a:avLst/>
          </a:prstGeom>
        </p:spPr>
        <p:txBody>
          <a:bodyPr wrap="square" anchor="ctr">
            <a:spAutoFit/>
          </a:bodyPr>
          <a:lstStyle/>
          <a:p>
            <a:r>
              <a:rPr lang="de-DE" sz="1600">
                <a:latin typeface="+mj-lt"/>
              </a:rPr>
              <a:t>Retour au </a:t>
            </a:r>
            <a:r>
              <a:rPr lang="de-DE" sz="1600" err="1">
                <a:latin typeface="+mj-lt"/>
              </a:rPr>
              <a:t>panorama</a:t>
            </a:r>
            <a:endParaRPr lang="de-DE" sz="1600">
              <a:latin typeface="+mj-lt"/>
            </a:endParaRPr>
          </a:p>
        </p:txBody>
      </p:sp>
    </p:spTree>
    <p:extLst>
      <p:ext uri="{BB962C8B-B14F-4D97-AF65-F5344CB8AC3E}">
        <p14:creationId xmlns:p14="http://schemas.microsoft.com/office/powerpoint/2010/main" val="11259607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BA901436-A900-9B46-8B31-90B4ACBBF236}"/>
              </a:ext>
            </a:extLst>
          </p:cNvPr>
          <p:cNvSpPr>
            <a:spLocks noGrp="1"/>
          </p:cNvSpPr>
          <p:nvPr>
            <p:ph type="title"/>
          </p:nvPr>
        </p:nvSpPr>
        <p:spPr>
          <a:xfrm>
            <a:off x="371476" y="1484314"/>
            <a:ext cx="2768550" cy="900111"/>
          </a:xfrm>
        </p:spPr>
        <p:txBody>
          <a:bodyPr/>
          <a:lstStyle/>
          <a:p>
            <a:r>
              <a:rPr lang="de-DE" err="1"/>
              <a:t>Visiteur</a:t>
            </a:r>
            <a:endParaRPr lang="de-DE"/>
          </a:p>
        </p:txBody>
      </p:sp>
      <p:sp>
        <p:nvSpPr>
          <p:cNvPr id="5" name="Fußzeilenplatzhalter 4">
            <a:extLst>
              <a:ext uri="{FF2B5EF4-FFF2-40B4-BE49-F238E27FC236}">
                <a16:creationId xmlns:a16="http://schemas.microsoft.com/office/drawing/2014/main" id="{EC8967BD-1EB0-124E-8B8B-D3E58607C7F9}"/>
              </a:ext>
            </a:extLst>
          </p:cNvPr>
          <p:cNvSpPr>
            <a:spLocks noGrp="1"/>
          </p:cNvSpPr>
          <p:nvPr>
            <p:ph type="ftr" sz="quarter" idx="11"/>
          </p:nvPr>
        </p:nvSpPr>
        <p:spPr/>
        <p:txBody>
          <a:bodyPr/>
          <a:lstStyle/>
          <a:p>
            <a:r>
              <a:rPr lang="en-US"/>
              <a:t>Seating Leadership 2020</a:t>
            </a:r>
            <a:endParaRPr lang="de-DE"/>
          </a:p>
        </p:txBody>
      </p:sp>
      <p:sp>
        <p:nvSpPr>
          <p:cNvPr id="6" name="Foliennummernplatzhalter 5">
            <a:extLst>
              <a:ext uri="{FF2B5EF4-FFF2-40B4-BE49-F238E27FC236}">
                <a16:creationId xmlns:a16="http://schemas.microsoft.com/office/drawing/2014/main" id="{8586F9EE-9E8C-8143-9A19-0598DACE12E3}"/>
              </a:ext>
            </a:extLst>
          </p:cNvPr>
          <p:cNvSpPr>
            <a:spLocks noGrp="1"/>
          </p:cNvSpPr>
          <p:nvPr>
            <p:ph type="sldNum" sz="quarter" idx="12"/>
          </p:nvPr>
        </p:nvSpPr>
        <p:spPr/>
        <p:txBody>
          <a:bodyPr/>
          <a:lstStyle/>
          <a:p>
            <a:r>
              <a:rPr lang="de-DE"/>
              <a:t> P.</a:t>
            </a:r>
            <a:fld id="{18B2D54D-6566-4D09-B275-35A554EDFFDA}" type="slidenum">
              <a:rPr smtClean="0"/>
              <a:pPr/>
              <a:t>21</a:t>
            </a:fld>
            <a:endParaRPr lang="de-DE"/>
          </a:p>
        </p:txBody>
      </p:sp>
      <p:grpSp>
        <p:nvGrpSpPr>
          <p:cNvPr id="146" name="Gruppieren 145">
            <a:extLst>
              <a:ext uri="{FF2B5EF4-FFF2-40B4-BE49-F238E27FC236}">
                <a16:creationId xmlns:a16="http://schemas.microsoft.com/office/drawing/2014/main" id="{B6DC7DB1-D8C9-A245-8CBF-248F97194564}"/>
              </a:ext>
            </a:extLst>
          </p:cNvPr>
          <p:cNvGrpSpPr/>
          <p:nvPr/>
        </p:nvGrpSpPr>
        <p:grpSpPr>
          <a:xfrm>
            <a:off x="3087278" y="4740878"/>
            <a:ext cx="10889728" cy="437666"/>
            <a:chOff x="1830439" y="4618435"/>
            <a:chExt cx="12429224" cy="437666"/>
          </a:xfrm>
        </p:grpSpPr>
        <p:sp>
          <p:nvSpPr>
            <p:cNvPr id="155" name="Textfeld 154">
              <a:extLst>
                <a:ext uri="{FF2B5EF4-FFF2-40B4-BE49-F238E27FC236}">
                  <a16:creationId xmlns:a16="http://schemas.microsoft.com/office/drawing/2014/main" id="{0BB20DEE-2B6B-944A-B510-29A2A12457EB}"/>
                </a:ext>
              </a:extLst>
            </p:cNvPr>
            <p:cNvSpPr txBox="1"/>
            <p:nvPr/>
          </p:nvSpPr>
          <p:spPr>
            <a:xfrm>
              <a:off x="4257755" y="4618435"/>
              <a:ext cx="480454" cy="338554"/>
            </a:xfrm>
            <a:prstGeom prst="rect">
              <a:avLst/>
            </a:prstGeom>
            <a:noFill/>
          </p:spPr>
          <p:txBody>
            <a:bodyPr wrap="square" rtlCol="0">
              <a:spAutoFit/>
            </a:bodyPr>
            <a:lstStyle/>
            <a:p>
              <a:pPr algn="ctr"/>
              <a:r>
                <a:rPr lang="en-US" sz="1600">
                  <a:latin typeface="+mj-lt"/>
                </a:rPr>
                <a:t>2h</a:t>
              </a:r>
              <a:endParaRPr lang="de-DE" sz="1600">
                <a:latin typeface="+mj-lt"/>
              </a:endParaRPr>
            </a:p>
          </p:txBody>
        </p:sp>
        <p:sp>
          <p:nvSpPr>
            <p:cNvPr id="156" name="Textfeld 155">
              <a:extLst>
                <a:ext uri="{FF2B5EF4-FFF2-40B4-BE49-F238E27FC236}">
                  <a16:creationId xmlns:a16="http://schemas.microsoft.com/office/drawing/2014/main" id="{03B0CAC4-9C36-8A49-92FC-CD322429DA25}"/>
                </a:ext>
              </a:extLst>
            </p:cNvPr>
            <p:cNvSpPr txBox="1"/>
            <p:nvPr/>
          </p:nvSpPr>
          <p:spPr>
            <a:xfrm>
              <a:off x="6703217" y="4618435"/>
              <a:ext cx="480454" cy="338554"/>
            </a:xfrm>
            <a:prstGeom prst="rect">
              <a:avLst/>
            </a:prstGeom>
            <a:noFill/>
          </p:spPr>
          <p:txBody>
            <a:bodyPr wrap="square" rtlCol="0">
              <a:spAutoFit/>
            </a:bodyPr>
            <a:lstStyle/>
            <a:p>
              <a:pPr algn="ctr"/>
              <a:r>
                <a:rPr lang="en-US" sz="1600">
                  <a:latin typeface="+mj-lt"/>
                </a:rPr>
                <a:t>4h</a:t>
              </a:r>
              <a:endParaRPr lang="de-DE" sz="1600">
                <a:latin typeface="+mj-lt"/>
              </a:endParaRPr>
            </a:p>
          </p:txBody>
        </p:sp>
        <p:sp>
          <p:nvSpPr>
            <p:cNvPr id="157" name="Textfeld 156">
              <a:extLst>
                <a:ext uri="{FF2B5EF4-FFF2-40B4-BE49-F238E27FC236}">
                  <a16:creationId xmlns:a16="http://schemas.microsoft.com/office/drawing/2014/main" id="{9D36F763-81FD-314F-979A-7346F65A76EF}"/>
                </a:ext>
              </a:extLst>
            </p:cNvPr>
            <p:cNvSpPr txBox="1"/>
            <p:nvPr/>
          </p:nvSpPr>
          <p:spPr>
            <a:xfrm>
              <a:off x="9137586" y="4618435"/>
              <a:ext cx="480454" cy="338554"/>
            </a:xfrm>
            <a:prstGeom prst="rect">
              <a:avLst/>
            </a:prstGeom>
            <a:noFill/>
          </p:spPr>
          <p:txBody>
            <a:bodyPr wrap="square" rtlCol="0">
              <a:spAutoFit/>
            </a:bodyPr>
            <a:lstStyle/>
            <a:p>
              <a:pPr algn="ctr"/>
              <a:r>
                <a:rPr lang="en-US" sz="1600">
                  <a:latin typeface="+mj-lt"/>
                </a:rPr>
                <a:t>6h</a:t>
              </a:r>
              <a:endParaRPr lang="de-DE" sz="1600">
                <a:latin typeface="+mj-lt"/>
              </a:endParaRPr>
            </a:p>
          </p:txBody>
        </p:sp>
        <p:sp>
          <p:nvSpPr>
            <p:cNvPr id="173" name="Textfeld 172">
              <a:extLst>
                <a:ext uri="{FF2B5EF4-FFF2-40B4-BE49-F238E27FC236}">
                  <a16:creationId xmlns:a16="http://schemas.microsoft.com/office/drawing/2014/main" id="{B1FEBEE4-93BD-E44C-9AD6-117DA818E70A}"/>
                </a:ext>
              </a:extLst>
            </p:cNvPr>
            <p:cNvSpPr txBox="1"/>
            <p:nvPr/>
          </p:nvSpPr>
          <p:spPr>
            <a:xfrm>
              <a:off x="11576326" y="4618435"/>
              <a:ext cx="480454" cy="338554"/>
            </a:xfrm>
            <a:prstGeom prst="rect">
              <a:avLst/>
            </a:prstGeom>
            <a:noFill/>
          </p:spPr>
          <p:txBody>
            <a:bodyPr wrap="square" rtlCol="0">
              <a:spAutoFit/>
            </a:bodyPr>
            <a:lstStyle/>
            <a:p>
              <a:pPr algn="ctr"/>
              <a:r>
                <a:rPr lang="en-US" sz="1600">
                  <a:latin typeface="+mj-lt"/>
                </a:rPr>
                <a:t>8h</a:t>
              </a:r>
              <a:endParaRPr lang="de-DE" sz="1600">
                <a:latin typeface="+mj-lt"/>
              </a:endParaRPr>
            </a:p>
          </p:txBody>
        </p:sp>
        <p:grpSp>
          <p:nvGrpSpPr>
            <p:cNvPr id="174" name="Gruppieren 173">
              <a:extLst>
                <a:ext uri="{FF2B5EF4-FFF2-40B4-BE49-F238E27FC236}">
                  <a16:creationId xmlns:a16="http://schemas.microsoft.com/office/drawing/2014/main" id="{B13507DD-406E-6448-B93F-AF6878AA03FA}"/>
                </a:ext>
              </a:extLst>
            </p:cNvPr>
            <p:cNvGrpSpPr/>
            <p:nvPr/>
          </p:nvGrpSpPr>
          <p:grpSpPr>
            <a:xfrm>
              <a:off x="2065968" y="4948101"/>
              <a:ext cx="12193695" cy="108000"/>
              <a:chOff x="0" y="2722232"/>
              <a:chExt cx="12193695" cy="180000"/>
            </a:xfrm>
          </p:grpSpPr>
          <p:cxnSp>
            <p:nvCxnSpPr>
              <p:cNvPr id="177" name="Gerade Verbindung 176">
                <a:extLst>
                  <a:ext uri="{FF2B5EF4-FFF2-40B4-BE49-F238E27FC236}">
                    <a16:creationId xmlns:a16="http://schemas.microsoft.com/office/drawing/2014/main" id="{6C0A7C96-E3D9-BE47-859C-0EC35E7A8598}"/>
                  </a:ext>
                </a:extLst>
              </p:cNvPr>
              <p:cNvCxnSpPr>
                <a:cxnSpLocks/>
              </p:cNvCxnSpPr>
              <p:nvPr/>
            </p:nvCxnSpPr>
            <p:spPr>
              <a:xfrm>
                <a:off x="0" y="2893550"/>
                <a:ext cx="12193695" cy="0"/>
              </a:xfrm>
              <a:prstGeom prst="line">
                <a:avLst/>
              </a:prstGeom>
              <a:ln w="12700">
                <a:solidFill>
                  <a:schemeClr val="tx1"/>
                </a:solidFill>
              </a:ln>
              <a:effectLst/>
            </p:spPr>
            <p:style>
              <a:lnRef idx="1">
                <a:schemeClr val="accent1"/>
              </a:lnRef>
              <a:fillRef idx="0">
                <a:schemeClr val="accent1"/>
              </a:fillRef>
              <a:effectRef idx="0">
                <a:schemeClr val="accent1"/>
              </a:effectRef>
              <a:fontRef idx="minor">
                <a:schemeClr val="tx1"/>
              </a:fontRef>
            </p:style>
          </p:cxnSp>
          <p:grpSp>
            <p:nvGrpSpPr>
              <p:cNvPr id="176" name="Gruppieren 175">
                <a:extLst>
                  <a:ext uri="{FF2B5EF4-FFF2-40B4-BE49-F238E27FC236}">
                    <a16:creationId xmlns:a16="http://schemas.microsoft.com/office/drawing/2014/main" id="{C362E16F-F4FD-7D45-9D91-0A181E5C9C39}"/>
                  </a:ext>
                </a:extLst>
              </p:cNvPr>
              <p:cNvGrpSpPr/>
              <p:nvPr/>
            </p:nvGrpSpPr>
            <p:grpSpPr>
              <a:xfrm>
                <a:off x="0" y="2722232"/>
                <a:ext cx="12193695" cy="180000"/>
                <a:chOff x="0" y="2713921"/>
                <a:chExt cx="12193695" cy="179629"/>
              </a:xfrm>
            </p:grpSpPr>
            <p:cxnSp>
              <p:nvCxnSpPr>
                <p:cNvPr id="178" name="Gerade Verbindung 177">
                  <a:extLst>
                    <a:ext uri="{FF2B5EF4-FFF2-40B4-BE49-F238E27FC236}">
                      <a16:creationId xmlns:a16="http://schemas.microsoft.com/office/drawing/2014/main" id="{A73D1623-9D80-644F-B6F8-9EF5044CD601}"/>
                    </a:ext>
                  </a:extLst>
                </p:cNvPr>
                <p:cNvCxnSpPr/>
                <p:nvPr/>
              </p:nvCxnSpPr>
              <p:spPr>
                <a:xfrm>
                  <a:off x="2438738"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9" name="Gerade Verbindung 178">
                  <a:extLst>
                    <a:ext uri="{FF2B5EF4-FFF2-40B4-BE49-F238E27FC236}">
                      <a16:creationId xmlns:a16="http://schemas.microsoft.com/office/drawing/2014/main" id="{7D797F01-0E2E-5645-B2D4-2F2605262C0A}"/>
                    </a:ext>
                  </a:extLst>
                </p:cNvPr>
                <p:cNvCxnSpPr/>
                <p:nvPr/>
              </p:nvCxnSpPr>
              <p:spPr>
                <a:xfrm>
                  <a:off x="0"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0" name="Gerade Verbindung 179">
                  <a:extLst>
                    <a:ext uri="{FF2B5EF4-FFF2-40B4-BE49-F238E27FC236}">
                      <a16:creationId xmlns:a16="http://schemas.microsoft.com/office/drawing/2014/main" id="{E0E25CB8-B7DF-664B-9F1D-295F40452D40}"/>
                    </a:ext>
                  </a:extLst>
                </p:cNvPr>
                <p:cNvCxnSpPr/>
                <p:nvPr/>
              </p:nvCxnSpPr>
              <p:spPr>
                <a:xfrm>
                  <a:off x="12193695"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Gerade Verbindung 180">
                  <a:extLst>
                    <a:ext uri="{FF2B5EF4-FFF2-40B4-BE49-F238E27FC236}">
                      <a16:creationId xmlns:a16="http://schemas.microsoft.com/office/drawing/2014/main" id="{EA69FD33-6FAA-9A48-B4EA-60C0CAE8A4E1}"/>
                    </a:ext>
                  </a:extLst>
                </p:cNvPr>
                <p:cNvCxnSpPr/>
                <p:nvPr/>
              </p:nvCxnSpPr>
              <p:spPr>
                <a:xfrm>
                  <a:off x="4877476"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Gerade Verbindung 181">
                  <a:extLst>
                    <a:ext uri="{FF2B5EF4-FFF2-40B4-BE49-F238E27FC236}">
                      <a16:creationId xmlns:a16="http://schemas.microsoft.com/office/drawing/2014/main" id="{9A657ECD-FB9E-934B-9689-E7DF653F6415}"/>
                    </a:ext>
                  </a:extLst>
                </p:cNvPr>
                <p:cNvCxnSpPr/>
                <p:nvPr/>
              </p:nvCxnSpPr>
              <p:spPr>
                <a:xfrm>
                  <a:off x="7316214"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 name="Gerade Verbindung 182">
                  <a:extLst>
                    <a:ext uri="{FF2B5EF4-FFF2-40B4-BE49-F238E27FC236}">
                      <a16:creationId xmlns:a16="http://schemas.microsoft.com/office/drawing/2014/main" id="{A32DE29D-D623-5F4A-9000-C839E93BC163}"/>
                    </a:ext>
                  </a:extLst>
                </p:cNvPr>
                <p:cNvCxnSpPr/>
                <p:nvPr/>
              </p:nvCxnSpPr>
              <p:spPr>
                <a:xfrm>
                  <a:off x="9754952"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4" name="Gerade Verbindung 183">
                  <a:extLst>
                    <a:ext uri="{FF2B5EF4-FFF2-40B4-BE49-F238E27FC236}">
                      <a16:creationId xmlns:a16="http://schemas.microsoft.com/office/drawing/2014/main" id="{322C814C-45C8-214F-9F05-7C015A8F8E22}"/>
                    </a:ext>
                  </a:extLst>
                </p:cNvPr>
                <p:cNvCxnSpPr/>
                <p:nvPr/>
              </p:nvCxnSpPr>
              <p:spPr>
                <a:xfrm>
                  <a:off x="1219369"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5" name="Gerade Verbindung 184">
                  <a:extLst>
                    <a:ext uri="{FF2B5EF4-FFF2-40B4-BE49-F238E27FC236}">
                      <a16:creationId xmlns:a16="http://schemas.microsoft.com/office/drawing/2014/main" id="{775DB5C8-01DD-864D-A2E0-B05D2465D55F}"/>
                    </a:ext>
                  </a:extLst>
                </p:cNvPr>
                <p:cNvCxnSpPr/>
                <p:nvPr/>
              </p:nvCxnSpPr>
              <p:spPr>
                <a:xfrm>
                  <a:off x="10974321"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6" name="Gerade Verbindung 185">
                  <a:extLst>
                    <a:ext uri="{FF2B5EF4-FFF2-40B4-BE49-F238E27FC236}">
                      <a16:creationId xmlns:a16="http://schemas.microsoft.com/office/drawing/2014/main" id="{9DB0B481-CD40-694A-A96B-F585547747B3}"/>
                    </a:ext>
                  </a:extLst>
                </p:cNvPr>
                <p:cNvCxnSpPr/>
                <p:nvPr/>
              </p:nvCxnSpPr>
              <p:spPr>
                <a:xfrm>
                  <a:off x="3658107"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7" name="Gerade Verbindung 186">
                  <a:extLst>
                    <a:ext uri="{FF2B5EF4-FFF2-40B4-BE49-F238E27FC236}">
                      <a16:creationId xmlns:a16="http://schemas.microsoft.com/office/drawing/2014/main" id="{17AD08CB-6AC6-0146-A0D8-98EBA3D925AA}"/>
                    </a:ext>
                  </a:extLst>
                </p:cNvPr>
                <p:cNvCxnSpPr/>
                <p:nvPr/>
              </p:nvCxnSpPr>
              <p:spPr>
                <a:xfrm>
                  <a:off x="6096845"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8" name="Gerade Verbindung 187">
                  <a:extLst>
                    <a:ext uri="{FF2B5EF4-FFF2-40B4-BE49-F238E27FC236}">
                      <a16:creationId xmlns:a16="http://schemas.microsoft.com/office/drawing/2014/main" id="{824AF101-4534-B34B-9F14-895206BF7C48}"/>
                    </a:ext>
                  </a:extLst>
                </p:cNvPr>
                <p:cNvCxnSpPr/>
                <p:nvPr/>
              </p:nvCxnSpPr>
              <p:spPr>
                <a:xfrm>
                  <a:off x="8535583"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75" name="Textfeld 174">
              <a:extLst>
                <a:ext uri="{FF2B5EF4-FFF2-40B4-BE49-F238E27FC236}">
                  <a16:creationId xmlns:a16="http://schemas.microsoft.com/office/drawing/2014/main" id="{C704EA5F-62CB-E047-9128-39DFEE61C422}"/>
                </a:ext>
              </a:extLst>
            </p:cNvPr>
            <p:cNvSpPr txBox="1"/>
            <p:nvPr/>
          </p:nvSpPr>
          <p:spPr>
            <a:xfrm>
              <a:off x="1830439" y="4618435"/>
              <a:ext cx="480454" cy="338554"/>
            </a:xfrm>
            <a:prstGeom prst="rect">
              <a:avLst/>
            </a:prstGeom>
            <a:noFill/>
          </p:spPr>
          <p:txBody>
            <a:bodyPr wrap="square" rtlCol="0">
              <a:spAutoFit/>
            </a:bodyPr>
            <a:lstStyle/>
            <a:p>
              <a:pPr algn="ctr"/>
              <a:r>
                <a:rPr lang="en-US" sz="1600">
                  <a:latin typeface="+mj-lt"/>
                </a:rPr>
                <a:t>0</a:t>
              </a:r>
              <a:endParaRPr lang="de-DE" sz="1600">
                <a:latin typeface="+mj-lt"/>
              </a:endParaRPr>
            </a:p>
          </p:txBody>
        </p:sp>
      </p:grpSp>
      <p:sp>
        <p:nvSpPr>
          <p:cNvPr id="67" name="Rechteck 66">
            <a:hlinkClick r:id="rId3" action="ppaction://hlinksldjump"/>
            <a:extLst>
              <a:ext uri="{FF2B5EF4-FFF2-40B4-BE49-F238E27FC236}">
                <a16:creationId xmlns:a16="http://schemas.microsoft.com/office/drawing/2014/main" id="{4D3D6713-CA19-9A47-89FC-BD5D3D8491EB}"/>
              </a:ext>
            </a:extLst>
          </p:cNvPr>
          <p:cNvSpPr/>
          <p:nvPr/>
        </p:nvSpPr>
        <p:spPr>
          <a:xfrm>
            <a:off x="3293632" y="5439694"/>
            <a:ext cx="2145432" cy="2696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54000" rIns="72000" bIns="18000" rtlCol="0" anchor="ctr">
            <a:spAutoFit/>
          </a:bodyPr>
          <a:lstStyle/>
          <a:p>
            <a:pPr>
              <a:lnSpc>
                <a:spcPct val="80000"/>
              </a:lnSpc>
            </a:pPr>
            <a:r>
              <a:rPr lang="de-DE" sz="1600" err="1">
                <a:solidFill>
                  <a:schemeClr val="bg1"/>
                </a:solidFill>
                <a:latin typeface="+mj-lt"/>
              </a:rPr>
              <a:t>Visiteur</a:t>
            </a:r>
            <a:endParaRPr lang="de-DE" sz="1600">
              <a:solidFill>
                <a:schemeClr val="bg1"/>
              </a:solidFill>
              <a:latin typeface="+mj-lt"/>
            </a:endParaRPr>
          </a:p>
        </p:txBody>
      </p:sp>
      <p:sp>
        <p:nvSpPr>
          <p:cNvPr id="68" name="Rechteck 67">
            <a:hlinkClick r:id="rId4" action="ppaction://hlinksldjump"/>
            <a:extLst>
              <a:ext uri="{FF2B5EF4-FFF2-40B4-BE49-F238E27FC236}">
                <a16:creationId xmlns:a16="http://schemas.microsoft.com/office/drawing/2014/main" id="{BA69EB40-2DB7-534A-916E-95BA69D2BDF5}"/>
              </a:ext>
            </a:extLst>
          </p:cNvPr>
          <p:cNvSpPr/>
          <p:nvPr/>
        </p:nvSpPr>
        <p:spPr>
          <a:xfrm>
            <a:off x="3293632" y="5178544"/>
            <a:ext cx="1073277" cy="269680"/>
          </a:xfrm>
          <a:prstGeom prst="rect">
            <a:avLst/>
          </a:prstGeom>
          <a:solidFill>
            <a:srgbClr val="353E4D"/>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54000" rIns="72000" bIns="18000" rtlCol="0" anchor="ctr">
            <a:spAutoFit/>
          </a:bodyPr>
          <a:lstStyle/>
          <a:p>
            <a:pPr>
              <a:lnSpc>
                <a:spcPct val="80000"/>
              </a:lnSpc>
            </a:pPr>
            <a:r>
              <a:rPr lang="de-DE" sz="1600">
                <a:solidFill>
                  <a:schemeClr val="bg1"/>
                </a:solidFill>
                <a:latin typeface="+mj-lt"/>
              </a:rPr>
              <a:t>Lounge</a:t>
            </a:r>
          </a:p>
        </p:txBody>
      </p:sp>
      <p:sp>
        <p:nvSpPr>
          <p:cNvPr id="69" name="Rechteck 68">
            <a:hlinkClick r:id="rId5" action="ppaction://hlinksldjump"/>
            <a:extLst>
              <a:ext uri="{FF2B5EF4-FFF2-40B4-BE49-F238E27FC236}">
                <a16:creationId xmlns:a16="http://schemas.microsoft.com/office/drawing/2014/main" id="{0B75B46C-221A-0845-8769-E642AB90ABAF}"/>
              </a:ext>
            </a:extLst>
          </p:cNvPr>
          <p:cNvSpPr/>
          <p:nvPr/>
        </p:nvSpPr>
        <p:spPr>
          <a:xfrm>
            <a:off x="4365025" y="5700399"/>
            <a:ext cx="3211677" cy="269680"/>
          </a:xfrm>
          <a:prstGeom prst="rect">
            <a:avLst/>
          </a:prstGeom>
          <a:solidFill>
            <a:srgbClr val="353E4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54000" rIns="72000" bIns="18000" rtlCol="0" anchor="ctr">
            <a:spAutoFit/>
          </a:bodyPr>
          <a:lstStyle/>
          <a:p>
            <a:pPr>
              <a:lnSpc>
                <a:spcPct val="80000"/>
              </a:lnSpc>
            </a:pPr>
            <a:r>
              <a:rPr lang="de-DE" sz="1600">
                <a:solidFill>
                  <a:schemeClr val="bg1"/>
                </a:solidFill>
                <a:latin typeface="+mj-lt"/>
              </a:rPr>
              <a:t>Réunion &amp; Conférence</a:t>
            </a:r>
          </a:p>
        </p:txBody>
      </p:sp>
      <p:sp>
        <p:nvSpPr>
          <p:cNvPr id="70" name="Rechteck 69">
            <a:hlinkClick r:id="rId6" action="ppaction://hlinksldjump"/>
            <a:extLst>
              <a:ext uri="{FF2B5EF4-FFF2-40B4-BE49-F238E27FC236}">
                <a16:creationId xmlns:a16="http://schemas.microsoft.com/office/drawing/2014/main" id="{3178DDA8-84D8-3B43-83E3-53DD977DEEEA}"/>
              </a:ext>
            </a:extLst>
          </p:cNvPr>
          <p:cNvSpPr/>
          <p:nvPr/>
        </p:nvSpPr>
        <p:spPr>
          <a:xfrm>
            <a:off x="5430308" y="5968918"/>
            <a:ext cx="4294317" cy="269680"/>
          </a:xfrm>
          <a:prstGeom prst="rect">
            <a:avLst/>
          </a:prstGeom>
          <a:solidFill>
            <a:srgbClr val="353E4D"/>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54000" rIns="72000" bIns="18000" rtlCol="0" anchor="ctr">
            <a:spAutoFit/>
          </a:bodyPr>
          <a:lstStyle/>
          <a:p>
            <a:pPr>
              <a:lnSpc>
                <a:spcPct val="80000"/>
              </a:lnSpc>
            </a:pPr>
            <a:r>
              <a:rPr lang="de-DE" sz="1600" err="1">
                <a:solidFill>
                  <a:schemeClr val="bg1"/>
                </a:solidFill>
                <a:latin typeface="+mj-lt"/>
              </a:rPr>
              <a:t>Active</a:t>
            </a:r>
            <a:r>
              <a:rPr lang="de-DE" sz="1600">
                <a:solidFill>
                  <a:schemeClr val="bg1"/>
                </a:solidFill>
                <a:latin typeface="+mj-lt"/>
              </a:rPr>
              <a:t> </a:t>
            </a:r>
            <a:r>
              <a:rPr lang="de-DE" sz="1600" err="1">
                <a:solidFill>
                  <a:schemeClr val="bg1"/>
                </a:solidFill>
                <a:latin typeface="+mj-lt"/>
              </a:rPr>
              <a:t>Seating</a:t>
            </a:r>
            <a:endParaRPr lang="de-DE" sz="1600">
              <a:solidFill>
                <a:schemeClr val="bg1"/>
              </a:solidFill>
              <a:latin typeface="+mj-lt"/>
            </a:endParaRPr>
          </a:p>
        </p:txBody>
      </p:sp>
      <p:sp>
        <p:nvSpPr>
          <p:cNvPr id="71" name="Rechteck 70">
            <a:hlinkClick r:id="rId7" action="ppaction://hlinksldjump"/>
            <a:extLst>
              <a:ext uri="{FF2B5EF4-FFF2-40B4-BE49-F238E27FC236}">
                <a16:creationId xmlns:a16="http://schemas.microsoft.com/office/drawing/2014/main" id="{325F7D24-A849-9340-8227-C4C7D8415FE2}"/>
              </a:ext>
            </a:extLst>
          </p:cNvPr>
          <p:cNvSpPr/>
          <p:nvPr/>
        </p:nvSpPr>
        <p:spPr>
          <a:xfrm>
            <a:off x="7566981" y="6234203"/>
            <a:ext cx="4667355" cy="269680"/>
          </a:xfrm>
          <a:prstGeom prst="rect">
            <a:avLst/>
          </a:prstGeom>
          <a:solidFill>
            <a:srgbClr val="353E4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54000" rIns="72000" bIns="18000" rtlCol="0" anchor="ctr">
            <a:spAutoFit/>
          </a:bodyPr>
          <a:lstStyle/>
          <a:p>
            <a:pPr>
              <a:lnSpc>
                <a:spcPct val="80000"/>
              </a:lnSpc>
            </a:pPr>
            <a:r>
              <a:rPr lang="de-DE" sz="1600" err="1">
                <a:solidFill>
                  <a:schemeClr val="bg1"/>
                </a:solidFill>
                <a:latin typeface="+mj-lt"/>
              </a:rPr>
              <a:t>Siège</a:t>
            </a:r>
            <a:r>
              <a:rPr lang="de-DE" sz="1600">
                <a:solidFill>
                  <a:schemeClr val="bg1"/>
                </a:solidFill>
                <a:latin typeface="+mj-lt"/>
              </a:rPr>
              <a:t> de </a:t>
            </a:r>
            <a:r>
              <a:rPr lang="de-DE" sz="1600" err="1">
                <a:solidFill>
                  <a:schemeClr val="bg1"/>
                </a:solidFill>
                <a:latin typeface="+mj-lt"/>
              </a:rPr>
              <a:t>Travail</a:t>
            </a:r>
            <a:endParaRPr lang="de-DE" sz="1600">
              <a:solidFill>
                <a:schemeClr val="bg1"/>
              </a:solidFill>
              <a:latin typeface="+mj-lt"/>
            </a:endParaRPr>
          </a:p>
        </p:txBody>
      </p:sp>
      <p:sp>
        <p:nvSpPr>
          <p:cNvPr id="45" name="Foliennummernplatzhalter 5">
            <a:extLst>
              <a:ext uri="{FF2B5EF4-FFF2-40B4-BE49-F238E27FC236}">
                <a16:creationId xmlns:a16="http://schemas.microsoft.com/office/drawing/2014/main" id="{30035D39-04CD-4E4C-A7AF-291A8C3D4E50}"/>
              </a:ext>
            </a:extLst>
          </p:cNvPr>
          <p:cNvSpPr txBox="1">
            <a:spLocks/>
          </p:cNvSpPr>
          <p:nvPr/>
        </p:nvSpPr>
        <p:spPr>
          <a:xfrm>
            <a:off x="9077324" y="368300"/>
            <a:ext cx="2743200" cy="365125"/>
          </a:xfrm>
          <a:prstGeom prst="rect">
            <a:avLst/>
          </a:prstGeom>
        </p:spPr>
        <p:txBody>
          <a:bodyPr vert="horz" lIns="0" tIns="0" rIns="0" bIns="0" rtlCol="0" anchor="t" anchorCtr="0"/>
          <a:lstStyle>
            <a:defPPr>
              <a:defRPr lang="de-DE"/>
            </a:defPPr>
            <a:lvl1pPr marL="0" algn="r" defTabSz="914400" rtl="0" eaLnBrk="1" latinLnBrk="0" hangingPunct="1">
              <a:defRPr lang="de-DE" sz="1200" kern="1200" smtClean="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t> P.</a:t>
            </a:r>
            <a:fld id="{18B2D54D-6566-4D09-B275-35A554EDFFDA}" type="slidenum">
              <a:rPr smtClean="0"/>
              <a:pPr/>
              <a:t>21</a:t>
            </a:fld>
            <a:endParaRPr/>
          </a:p>
        </p:txBody>
      </p:sp>
      <p:sp>
        <p:nvSpPr>
          <p:cNvPr id="55" name="Dreieck 54">
            <a:hlinkClick r:id="rId8" action="ppaction://hlinksldjump"/>
            <a:extLst>
              <a:ext uri="{FF2B5EF4-FFF2-40B4-BE49-F238E27FC236}">
                <a16:creationId xmlns:a16="http://schemas.microsoft.com/office/drawing/2014/main" id="{0786EF27-FF35-EA42-97C7-EB34B1481BEC}"/>
              </a:ext>
            </a:extLst>
          </p:cNvPr>
          <p:cNvSpPr/>
          <p:nvPr/>
        </p:nvSpPr>
        <p:spPr>
          <a:xfrm rot="16200000">
            <a:off x="322556" y="6114420"/>
            <a:ext cx="424200" cy="326359"/>
          </a:xfrm>
          <a:prstGeom prst="triangle">
            <a:avLst>
              <a:gd name="adj" fmla="val 5114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6" name="Rechteck 55">
            <a:extLst>
              <a:ext uri="{FF2B5EF4-FFF2-40B4-BE49-F238E27FC236}">
                <a16:creationId xmlns:a16="http://schemas.microsoft.com/office/drawing/2014/main" id="{82866B12-137F-A249-BE99-6D0BBDBF0769}"/>
              </a:ext>
            </a:extLst>
          </p:cNvPr>
          <p:cNvSpPr/>
          <p:nvPr/>
        </p:nvSpPr>
        <p:spPr>
          <a:xfrm>
            <a:off x="3673531" y="3267762"/>
            <a:ext cx="1196625" cy="269680"/>
          </a:xfrm>
          <a:prstGeom prst="rect">
            <a:avLst/>
          </a:prstGeom>
          <a:solidFill>
            <a:srgbClr val="353E4D"/>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54000" rIns="72000" bIns="18000" rtlCol="0" anchor="ctr">
            <a:spAutoFit/>
          </a:bodyPr>
          <a:lstStyle/>
          <a:p>
            <a:pPr>
              <a:lnSpc>
                <a:spcPct val="80000"/>
              </a:lnSpc>
            </a:pPr>
            <a:r>
              <a:rPr lang="de-DE" sz="1600" err="1">
                <a:solidFill>
                  <a:schemeClr val="bg1"/>
                </a:solidFill>
                <a:latin typeface="+mj-lt"/>
              </a:rPr>
              <a:t>Chick</a:t>
            </a:r>
            <a:r>
              <a:rPr lang="de-DE" sz="1600">
                <a:solidFill>
                  <a:schemeClr val="bg1"/>
                </a:solidFill>
                <a:latin typeface="+mj-lt"/>
              </a:rPr>
              <a:t> </a:t>
            </a:r>
            <a:r>
              <a:rPr lang="de-DE" sz="1600" err="1">
                <a:solidFill>
                  <a:schemeClr val="bg1"/>
                </a:solidFill>
                <a:latin typeface="+mj-lt"/>
              </a:rPr>
              <a:t>Pouf</a:t>
            </a:r>
            <a:endParaRPr lang="de-DE" sz="1600">
              <a:solidFill>
                <a:schemeClr val="bg1"/>
              </a:solidFill>
              <a:latin typeface="+mj-lt"/>
            </a:endParaRPr>
          </a:p>
        </p:txBody>
      </p:sp>
      <p:pic>
        <p:nvPicPr>
          <p:cNvPr id="57" name="Grafik 56">
            <a:hlinkClick r:id="rId9" action="ppaction://hlinksldjump"/>
            <a:extLst>
              <a:ext uri="{FF2B5EF4-FFF2-40B4-BE49-F238E27FC236}">
                <a16:creationId xmlns:a16="http://schemas.microsoft.com/office/drawing/2014/main" id="{D1AF9997-5977-1043-B0C1-B93BC5C111ED}"/>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3276995" y="1560984"/>
            <a:ext cx="386570" cy="479723"/>
          </a:xfrm>
          <a:prstGeom prst="rect">
            <a:avLst/>
          </a:prstGeom>
        </p:spPr>
      </p:pic>
      <p:sp>
        <p:nvSpPr>
          <p:cNvPr id="58" name="Rechteck 57">
            <a:hlinkClick r:id="rId9" action="ppaction://hlinksldjump"/>
            <a:extLst>
              <a:ext uri="{FF2B5EF4-FFF2-40B4-BE49-F238E27FC236}">
                <a16:creationId xmlns:a16="http://schemas.microsoft.com/office/drawing/2014/main" id="{1727FED8-B4ED-B942-8F18-A4E4A1D3E0A7}"/>
              </a:ext>
            </a:extLst>
          </p:cNvPr>
          <p:cNvSpPr/>
          <p:nvPr/>
        </p:nvSpPr>
        <p:spPr>
          <a:xfrm>
            <a:off x="3673531" y="1681710"/>
            <a:ext cx="1292940" cy="2696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54000" rIns="72000" bIns="18000" rtlCol="0" anchor="ctr">
            <a:spAutoFit/>
          </a:bodyPr>
          <a:lstStyle/>
          <a:p>
            <a:pPr>
              <a:lnSpc>
                <a:spcPct val="80000"/>
              </a:lnSpc>
            </a:pPr>
            <a:r>
              <a:rPr lang="de-DE" sz="1600" err="1">
                <a:solidFill>
                  <a:schemeClr val="bg1"/>
                </a:solidFill>
                <a:latin typeface="+mj-lt"/>
              </a:rPr>
              <a:t>Poppy</a:t>
            </a:r>
            <a:endParaRPr lang="de-DE" sz="1600">
              <a:solidFill>
                <a:schemeClr val="bg1"/>
              </a:solidFill>
              <a:latin typeface="+mj-lt"/>
            </a:endParaRPr>
          </a:p>
        </p:txBody>
      </p:sp>
      <p:pic>
        <p:nvPicPr>
          <p:cNvPr id="59" name="Grafik 58">
            <a:hlinkClick r:id="rId11" action="ppaction://hlinksldjump"/>
            <a:extLst>
              <a:ext uri="{FF2B5EF4-FFF2-40B4-BE49-F238E27FC236}">
                <a16:creationId xmlns:a16="http://schemas.microsoft.com/office/drawing/2014/main" id="{8238CE71-C74D-F946-96AB-05361FF7DFC1}"/>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211008" y="865062"/>
            <a:ext cx="498436" cy="678283"/>
          </a:xfrm>
          <a:prstGeom prst="rect">
            <a:avLst/>
          </a:prstGeom>
        </p:spPr>
      </p:pic>
      <p:sp>
        <p:nvSpPr>
          <p:cNvPr id="60" name="Rechteck 59">
            <a:hlinkClick r:id="rId13" action="ppaction://hlinksldjump"/>
            <a:extLst>
              <a:ext uri="{FF2B5EF4-FFF2-40B4-BE49-F238E27FC236}">
                <a16:creationId xmlns:a16="http://schemas.microsoft.com/office/drawing/2014/main" id="{F4F0D75E-7908-EF49-99D7-8849DBC90ABA}"/>
              </a:ext>
            </a:extLst>
          </p:cNvPr>
          <p:cNvSpPr/>
          <p:nvPr/>
        </p:nvSpPr>
        <p:spPr>
          <a:xfrm>
            <a:off x="3673531" y="1169929"/>
            <a:ext cx="1492288" cy="2696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54000" rIns="72000" bIns="18000" rtlCol="0" anchor="ctr">
            <a:spAutoFit/>
          </a:bodyPr>
          <a:lstStyle/>
          <a:p>
            <a:pPr>
              <a:lnSpc>
                <a:spcPct val="80000"/>
              </a:lnSpc>
            </a:pPr>
            <a:r>
              <a:rPr lang="de-DE" sz="1600" err="1">
                <a:solidFill>
                  <a:schemeClr val="bg1"/>
                </a:solidFill>
                <a:latin typeface="+mj-lt"/>
              </a:rPr>
              <a:t>Maari</a:t>
            </a:r>
            <a:endParaRPr lang="de-DE" sz="1600">
              <a:solidFill>
                <a:schemeClr val="bg1"/>
              </a:solidFill>
              <a:latin typeface="+mj-lt"/>
            </a:endParaRPr>
          </a:p>
        </p:txBody>
      </p:sp>
      <p:pic>
        <p:nvPicPr>
          <p:cNvPr id="61" name="Grafik 60">
            <a:hlinkClick r:id="rId14" action="ppaction://hlinksldjump"/>
            <a:extLst>
              <a:ext uri="{FF2B5EF4-FFF2-40B4-BE49-F238E27FC236}">
                <a16:creationId xmlns:a16="http://schemas.microsoft.com/office/drawing/2014/main" id="{3519AED0-3074-CF44-A2D3-4E232C7797C8}"/>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267602" y="2040707"/>
            <a:ext cx="391078" cy="479723"/>
          </a:xfrm>
          <a:prstGeom prst="rect">
            <a:avLst/>
          </a:prstGeom>
        </p:spPr>
      </p:pic>
      <p:sp>
        <p:nvSpPr>
          <p:cNvPr id="62" name="Rechteck 61">
            <a:hlinkClick r:id="rId14" action="ppaction://hlinksldjump"/>
            <a:extLst>
              <a:ext uri="{FF2B5EF4-FFF2-40B4-BE49-F238E27FC236}">
                <a16:creationId xmlns:a16="http://schemas.microsoft.com/office/drawing/2014/main" id="{EDB4C2FE-D1F3-0C4B-87DD-F652DBF134A7}"/>
              </a:ext>
            </a:extLst>
          </p:cNvPr>
          <p:cNvSpPr/>
          <p:nvPr/>
        </p:nvSpPr>
        <p:spPr>
          <a:xfrm>
            <a:off x="3673531" y="2128797"/>
            <a:ext cx="2292004" cy="2696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54000" rIns="72000" bIns="18000" rtlCol="0" anchor="ctr">
            <a:spAutoFit/>
          </a:bodyPr>
          <a:lstStyle/>
          <a:p>
            <a:pPr>
              <a:lnSpc>
                <a:spcPct val="80000"/>
              </a:lnSpc>
            </a:pPr>
            <a:r>
              <a:rPr lang="de-DE" sz="1600">
                <a:solidFill>
                  <a:schemeClr val="bg1"/>
                </a:solidFill>
                <a:latin typeface="+mj-lt"/>
              </a:rPr>
              <a:t>Intermezzo</a:t>
            </a:r>
          </a:p>
        </p:txBody>
      </p:sp>
      <p:sp>
        <p:nvSpPr>
          <p:cNvPr id="63" name="Rechteck 62">
            <a:hlinkClick r:id="rId16" action="ppaction://hlinksldjump"/>
            <a:extLst>
              <a:ext uri="{FF2B5EF4-FFF2-40B4-BE49-F238E27FC236}">
                <a16:creationId xmlns:a16="http://schemas.microsoft.com/office/drawing/2014/main" id="{48E414EC-AF0C-754F-886F-50CE0C6D5E10}"/>
              </a:ext>
            </a:extLst>
          </p:cNvPr>
          <p:cNvSpPr/>
          <p:nvPr/>
        </p:nvSpPr>
        <p:spPr>
          <a:xfrm>
            <a:off x="3673531" y="2651189"/>
            <a:ext cx="1409066" cy="269680"/>
          </a:xfrm>
          <a:prstGeom prst="rect">
            <a:avLst/>
          </a:prstGeom>
          <a:gradFill flip="none" rotWithShape="1">
            <a:gsLst>
              <a:gs pos="0">
                <a:srgbClr val="353E4D"/>
              </a:gs>
              <a:gs pos="74000">
                <a:srgbClr val="353E4D"/>
              </a:gs>
              <a:gs pos="83000">
                <a:srgbClr val="353E4D"/>
              </a:gs>
              <a:gs pos="100000">
                <a:srgbClr val="353E4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54000" rIns="72000" bIns="18000" rtlCol="0" anchor="ctr">
            <a:spAutoFit/>
          </a:bodyPr>
          <a:lstStyle/>
          <a:p>
            <a:pPr>
              <a:lnSpc>
                <a:spcPct val="80000"/>
              </a:lnSpc>
            </a:pPr>
            <a:r>
              <a:rPr lang="de-DE" sz="1600" err="1">
                <a:solidFill>
                  <a:schemeClr val="bg1"/>
                </a:solidFill>
                <a:latin typeface="+mj-lt"/>
              </a:rPr>
              <a:t>Very</a:t>
            </a:r>
            <a:endParaRPr lang="de-DE" sz="1600">
              <a:solidFill>
                <a:schemeClr val="bg1"/>
              </a:solidFill>
              <a:latin typeface="+mj-lt"/>
            </a:endParaRPr>
          </a:p>
        </p:txBody>
      </p:sp>
      <p:pic>
        <p:nvPicPr>
          <p:cNvPr id="64" name="Grafik 63">
            <a:hlinkClick r:id="rId16" action="ppaction://hlinksldjump"/>
            <a:extLst>
              <a:ext uri="{FF2B5EF4-FFF2-40B4-BE49-F238E27FC236}">
                <a16:creationId xmlns:a16="http://schemas.microsoft.com/office/drawing/2014/main" id="{091F29B6-A107-2A46-982F-9E0386748DE0}"/>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3256132" y="2567647"/>
            <a:ext cx="460813" cy="465895"/>
          </a:xfrm>
          <a:prstGeom prst="rect">
            <a:avLst/>
          </a:prstGeom>
        </p:spPr>
      </p:pic>
      <p:pic>
        <p:nvPicPr>
          <p:cNvPr id="65" name="Grafik 64">
            <a:hlinkClick r:id="rId18" action="ppaction://hlinksldjump"/>
            <a:extLst>
              <a:ext uri="{FF2B5EF4-FFF2-40B4-BE49-F238E27FC236}">
                <a16:creationId xmlns:a16="http://schemas.microsoft.com/office/drawing/2014/main" id="{45431ED6-A26B-154A-9DDF-FAE5EB3DDE19}"/>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3425148" y="4374380"/>
            <a:ext cx="395998" cy="419639"/>
          </a:xfrm>
          <a:prstGeom prst="rect">
            <a:avLst/>
          </a:prstGeom>
        </p:spPr>
      </p:pic>
      <p:sp>
        <p:nvSpPr>
          <p:cNvPr id="66" name="Rechteck 65">
            <a:extLst>
              <a:ext uri="{FF2B5EF4-FFF2-40B4-BE49-F238E27FC236}">
                <a16:creationId xmlns:a16="http://schemas.microsoft.com/office/drawing/2014/main" id="{6990813C-B266-C24B-A8C0-63347BC6A98C}"/>
              </a:ext>
            </a:extLst>
          </p:cNvPr>
          <p:cNvSpPr/>
          <p:nvPr/>
        </p:nvSpPr>
        <p:spPr>
          <a:xfrm>
            <a:off x="3821574" y="4421125"/>
            <a:ext cx="2143958" cy="2696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54000" rIns="72000" bIns="18000" rtlCol="0" anchor="ctr">
            <a:spAutoFit/>
          </a:bodyPr>
          <a:lstStyle/>
          <a:p>
            <a:pPr>
              <a:lnSpc>
                <a:spcPct val="80000"/>
              </a:lnSpc>
            </a:pPr>
            <a:r>
              <a:rPr lang="de-DE" sz="1600" err="1">
                <a:solidFill>
                  <a:schemeClr val="bg1"/>
                </a:solidFill>
                <a:latin typeface="+mj-lt"/>
              </a:rPr>
              <a:t>Lively</a:t>
            </a:r>
            <a:endParaRPr lang="de-DE" sz="1600">
              <a:solidFill>
                <a:schemeClr val="bg1"/>
              </a:solidFill>
              <a:latin typeface="+mj-lt"/>
            </a:endParaRPr>
          </a:p>
        </p:txBody>
      </p:sp>
      <p:pic>
        <p:nvPicPr>
          <p:cNvPr id="72" name="Grafik 71">
            <a:hlinkClick r:id="rId20" action="ppaction://hlinksldjump"/>
            <a:extLst>
              <a:ext uri="{FF2B5EF4-FFF2-40B4-BE49-F238E27FC236}">
                <a16:creationId xmlns:a16="http://schemas.microsoft.com/office/drawing/2014/main" id="{57CCB7BF-3A4A-404E-BADF-23F101799892}"/>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3276995" y="3152128"/>
            <a:ext cx="397745" cy="419639"/>
          </a:xfrm>
          <a:prstGeom prst="rect">
            <a:avLst/>
          </a:prstGeom>
        </p:spPr>
      </p:pic>
      <p:sp>
        <p:nvSpPr>
          <p:cNvPr id="46" name="Rechteck 59">
            <a:extLst>
              <a:ext uri="{FF2B5EF4-FFF2-40B4-BE49-F238E27FC236}">
                <a16:creationId xmlns:a16="http://schemas.microsoft.com/office/drawing/2014/main" id="{ECE3A16F-AE7A-43F6-BDE8-ACDABD97B474}"/>
              </a:ext>
            </a:extLst>
          </p:cNvPr>
          <p:cNvSpPr/>
          <p:nvPr/>
        </p:nvSpPr>
        <p:spPr>
          <a:xfrm>
            <a:off x="697836" y="6101430"/>
            <a:ext cx="2940187" cy="338554"/>
          </a:xfrm>
          <a:prstGeom prst="rect">
            <a:avLst/>
          </a:prstGeom>
        </p:spPr>
        <p:txBody>
          <a:bodyPr wrap="square" anchor="ctr">
            <a:spAutoFit/>
          </a:bodyPr>
          <a:lstStyle/>
          <a:p>
            <a:r>
              <a:rPr lang="de-DE" sz="1600">
                <a:latin typeface="+mj-lt"/>
              </a:rPr>
              <a:t>Retour au </a:t>
            </a:r>
            <a:r>
              <a:rPr lang="de-DE" sz="1600" err="1">
                <a:latin typeface="+mj-lt"/>
              </a:rPr>
              <a:t>panorama</a:t>
            </a:r>
            <a:endParaRPr lang="de-DE" sz="1600">
              <a:latin typeface="+mj-lt"/>
            </a:endParaRPr>
          </a:p>
        </p:txBody>
      </p:sp>
    </p:spTree>
    <p:extLst>
      <p:ext uri="{BB962C8B-B14F-4D97-AF65-F5344CB8AC3E}">
        <p14:creationId xmlns:p14="http://schemas.microsoft.com/office/powerpoint/2010/main" val="38858148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EC8967BD-1EB0-124E-8B8B-D3E58607C7F9}"/>
              </a:ext>
            </a:extLst>
          </p:cNvPr>
          <p:cNvSpPr>
            <a:spLocks noGrp="1"/>
          </p:cNvSpPr>
          <p:nvPr>
            <p:ph type="ftr" sz="quarter" idx="11"/>
          </p:nvPr>
        </p:nvSpPr>
        <p:spPr>
          <a:xfrm>
            <a:off x="371476" y="368300"/>
            <a:ext cx="3636000" cy="365125"/>
          </a:xfrm>
        </p:spPr>
        <p:txBody>
          <a:bodyPr/>
          <a:lstStyle/>
          <a:p>
            <a:r>
              <a:rPr lang="en-US"/>
              <a:t>Seating Leadership 2020</a:t>
            </a:r>
            <a:endParaRPr lang="de-DE"/>
          </a:p>
        </p:txBody>
      </p:sp>
      <p:grpSp>
        <p:nvGrpSpPr>
          <p:cNvPr id="146" name="Gruppieren 145">
            <a:extLst>
              <a:ext uri="{FF2B5EF4-FFF2-40B4-BE49-F238E27FC236}">
                <a16:creationId xmlns:a16="http://schemas.microsoft.com/office/drawing/2014/main" id="{B6DC7DB1-D8C9-A245-8CBF-248F97194564}"/>
              </a:ext>
            </a:extLst>
          </p:cNvPr>
          <p:cNvGrpSpPr/>
          <p:nvPr/>
        </p:nvGrpSpPr>
        <p:grpSpPr>
          <a:xfrm>
            <a:off x="3087278" y="4740878"/>
            <a:ext cx="10889728" cy="437666"/>
            <a:chOff x="1830439" y="4618435"/>
            <a:chExt cx="12429224" cy="437666"/>
          </a:xfrm>
        </p:grpSpPr>
        <p:sp>
          <p:nvSpPr>
            <p:cNvPr id="155" name="Textfeld 154">
              <a:extLst>
                <a:ext uri="{FF2B5EF4-FFF2-40B4-BE49-F238E27FC236}">
                  <a16:creationId xmlns:a16="http://schemas.microsoft.com/office/drawing/2014/main" id="{0BB20DEE-2B6B-944A-B510-29A2A12457EB}"/>
                </a:ext>
              </a:extLst>
            </p:cNvPr>
            <p:cNvSpPr txBox="1"/>
            <p:nvPr/>
          </p:nvSpPr>
          <p:spPr>
            <a:xfrm>
              <a:off x="4257755" y="4618435"/>
              <a:ext cx="480454" cy="338554"/>
            </a:xfrm>
            <a:prstGeom prst="rect">
              <a:avLst/>
            </a:prstGeom>
            <a:noFill/>
          </p:spPr>
          <p:txBody>
            <a:bodyPr wrap="square" rtlCol="0">
              <a:spAutoFit/>
            </a:bodyPr>
            <a:lstStyle/>
            <a:p>
              <a:pPr algn="ctr"/>
              <a:r>
                <a:rPr lang="en-US" sz="1600">
                  <a:latin typeface="+mj-lt"/>
                </a:rPr>
                <a:t>2h</a:t>
              </a:r>
              <a:endParaRPr lang="de-DE" sz="1600">
                <a:latin typeface="+mj-lt"/>
              </a:endParaRPr>
            </a:p>
          </p:txBody>
        </p:sp>
        <p:sp>
          <p:nvSpPr>
            <p:cNvPr id="156" name="Textfeld 155">
              <a:extLst>
                <a:ext uri="{FF2B5EF4-FFF2-40B4-BE49-F238E27FC236}">
                  <a16:creationId xmlns:a16="http://schemas.microsoft.com/office/drawing/2014/main" id="{03B0CAC4-9C36-8A49-92FC-CD322429DA25}"/>
                </a:ext>
              </a:extLst>
            </p:cNvPr>
            <p:cNvSpPr txBox="1"/>
            <p:nvPr/>
          </p:nvSpPr>
          <p:spPr>
            <a:xfrm>
              <a:off x="6703217" y="4618435"/>
              <a:ext cx="480454" cy="338554"/>
            </a:xfrm>
            <a:prstGeom prst="rect">
              <a:avLst/>
            </a:prstGeom>
            <a:noFill/>
          </p:spPr>
          <p:txBody>
            <a:bodyPr wrap="square" rtlCol="0">
              <a:spAutoFit/>
            </a:bodyPr>
            <a:lstStyle/>
            <a:p>
              <a:pPr algn="ctr"/>
              <a:r>
                <a:rPr lang="en-US" sz="1600">
                  <a:latin typeface="+mj-lt"/>
                </a:rPr>
                <a:t>4h</a:t>
              </a:r>
              <a:endParaRPr lang="de-DE" sz="1600">
                <a:latin typeface="+mj-lt"/>
              </a:endParaRPr>
            </a:p>
          </p:txBody>
        </p:sp>
        <p:sp>
          <p:nvSpPr>
            <p:cNvPr id="157" name="Textfeld 156">
              <a:extLst>
                <a:ext uri="{FF2B5EF4-FFF2-40B4-BE49-F238E27FC236}">
                  <a16:creationId xmlns:a16="http://schemas.microsoft.com/office/drawing/2014/main" id="{9D36F763-81FD-314F-979A-7346F65A76EF}"/>
                </a:ext>
              </a:extLst>
            </p:cNvPr>
            <p:cNvSpPr txBox="1"/>
            <p:nvPr/>
          </p:nvSpPr>
          <p:spPr>
            <a:xfrm>
              <a:off x="9137586" y="4618435"/>
              <a:ext cx="480454" cy="338554"/>
            </a:xfrm>
            <a:prstGeom prst="rect">
              <a:avLst/>
            </a:prstGeom>
            <a:noFill/>
          </p:spPr>
          <p:txBody>
            <a:bodyPr wrap="square" rtlCol="0">
              <a:spAutoFit/>
            </a:bodyPr>
            <a:lstStyle/>
            <a:p>
              <a:pPr algn="ctr"/>
              <a:r>
                <a:rPr lang="en-US" sz="1600">
                  <a:latin typeface="+mj-lt"/>
                </a:rPr>
                <a:t>6h</a:t>
              </a:r>
              <a:endParaRPr lang="de-DE" sz="1600">
                <a:latin typeface="+mj-lt"/>
              </a:endParaRPr>
            </a:p>
          </p:txBody>
        </p:sp>
        <p:sp>
          <p:nvSpPr>
            <p:cNvPr id="173" name="Textfeld 172">
              <a:extLst>
                <a:ext uri="{FF2B5EF4-FFF2-40B4-BE49-F238E27FC236}">
                  <a16:creationId xmlns:a16="http://schemas.microsoft.com/office/drawing/2014/main" id="{B1FEBEE4-93BD-E44C-9AD6-117DA818E70A}"/>
                </a:ext>
              </a:extLst>
            </p:cNvPr>
            <p:cNvSpPr txBox="1"/>
            <p:nvPr/>
          </p:nvSpPr>
          <p:spPr>
            <a:xfrm>
              <a:off x="11576326" y="4618435"/>
              <a:ext cx="480454" cy="338554"/>
            </a:xfrm>
            <a:prstGeom prst="rect">
              <a:avLst/>
            </a:prstGeom>
            <a:noFill/>
          </p:spPr>
          <p:txBody>
            <a:bodyPr wrap="square" rtlCol="0">
              <a:spAutoFit/>
            </a:bodyPr>
            <a:lstStyle/>
            <a:p>
              <a:pPr algn="ctr"/>
              <a:r>
                <a:rPr lang="en-US" sz="1600">
                  <a:latin typeface="+mj-lt"/>
                </a:rPr>
                <a:t>8h</a:t>
              </a:r>
              <a:endParaRPr lang="de-DE" sz="1600">
                <a:latin typeface="+mj-lt"/>
              </a:endParaRPr>
            </a:p>
          </p:txBody>
        </p:sp>
        <p:grpSp>
          <p:nvGrpSpPr>
            <p:cNvPr id="174" name="Gruppieren 173">
              <a:extLst>
                <a:ext uri="{FF2B5EF4-FFF2-40B4-BE49-F238E27FC236}">
                  <a16:creationId xmlns:a16="http://schemas.microsoft.com/office/drawing/2014/main" id="{B13507DD-406E-6448-B93F-AF6878AA03FA}"/>
                </a:ext>
              </a:extLst>
            </p:cNvPr>
            <p:cNvGrpSpPr/>
            <p:nvPr/>
          </p:nvGrpSpPr>
          <p:grpSpPr>
            <a:xfrm>
              <a:off x="2065968" y="4948101"/>
              <a:ext cx="12193695" cy="108000"/>
              <a:chOff x="0" y="2722232"/>
              <a:chExt cx="12193695" cy="180000"/>
            </a:xfrm>
          </p:grpSpPr>
          <p:cxnSp>
            <p:nvCxnSpPr>
              <p:cNvPr id="177" name="Gerade Verbindung 176">
                <a:extLst>
                  <a:ext uri="{FF2B5EF4-FFF2-40B4-BE49-F238E27FC236}">
                    <a16:creationId xmlns:a16="http://schemas.microsoft.com/office/drawing/2014/main" id="{6C0A7C96-E3D9-BE47-859C-0EC35E7A8598}"/>
                  </a:ext>
                </a:extLst>
              </p:cNvPr>
              <p:cNvCxnSpPr>
                <a:cxnSpLocks/>
              </p:cNvCxnSpPr>
              <p:nvPr/>
            </p:nvCxnSpPr>
            <p:spPr>
              <a:xfrm>
                <a:off x="0" y="2893550"/>
                <a:ext cx="12193695" cy="0"/>
              </a:xfrm>
              <a:prstGeom prst="line">
                <a:avLst/>
              </a:prstGeom>
              <a:ln w="12700">
                <a:solidFill>
                  <a:schemeClr val="tx1"/>
                </a:solidFill>
              </a:ln>
              <a:effectLst/>
            </p:spPr>
            <p:style>
              <a:lnRef idx="1">
                <a:schemeClr val="accent1"/>
              </a:lnRef>
              <a:fillRef idx="0">
                <a:schemeClr val="accent1"/>
              </a:fillRef>
              <a:effectRef idx="0">
                <a:schemeClr val="accent1"/>
              </a:effectRef>
              <a:fontRef idx="minor">
                <a:schemeClr val="tx1"/>
              </a:fontRef>
            </p:style>
          </p:cxnSp>
          <p:grpSp>
            <p:nvGrpSpPr>
              <p:cNvPr id="176" name="Gruppieren 175">
                <a:extLst>
                  <a:ext uri="{FF2B5EF4-FFF2-40B4-BE49-F238E27FC236}">
                    <a16:creationId xmlns:a16="http://schemas.microsoft.com/office/drawing/2014/main" id="{C362E16F-F4FD-7D45-9D91-0A181E5C9C39}"/>
                  </a:ext>
                </a:extLst>
              </p:cNvPr>
              <p:cNvGrpSpPr/>
              <p:nvPr/>
            </p:nvGrpSpPr>
            <p:grpSpPr>
              <a:xfrm>
                <a:off x="0" y="2722232"/>
                <a:ext cx="12193695" cy="180000"/>
                <a:chOff x="0" y="2713921"/>
                <a:chExt cx="12193695" cy="179629"/>
              </a:xfrm>
            </p:grpSpPr>
            <p:cxnSp>
              <p:nvCxnSpPr>
                <p:cNvPr id="178" name="Gerade Verbindung 177">
                  <a:extLst>
                    <a:ext uri="{FF2B5EF4-FFF2-40B4-BE49-F238E27FC236}">
                      <a16:creationId xmlns:a16="http://schemas.microsoft.com/office/drawing/2014/main" id="{A73D1623-9D80-644F-B6F8-9EF5044CD601}"/>
                    </a:ext>
                  </a:extLst>
                </p:cNvPr>
                <p:cNvCxnSpPr/>
                <p:nvPr/>
              </p:nvCxnSpPr>
              <p:spPr>
                <a:xfrm>
                  <a:off x="2438738"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9" name="Gerade Verbindung 178">
                  <a:extLst>
                    <a:ext uri="{FF2B5EF4-FFF2-40B4-BE49-F238E27FC236}">
                      <a16:creationId xmlns:a16="http://schemas.microsoft.com/office/drawing/2014/main" id="{7D797F01-0E2E-5645-B2D4-2F2605262C0A}"/>
                    </a:ext>
                  </a:extLst>
                </p:cNvPr>
                <p:cNvCxnSpPr/>
                <p:nvPr/>
              </p:nvCxnSpPr>
              <p:spPr>
                <a:xfrm>
                  <a:off x="0"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0" name="Gerade Verbindung 179">
                  <a:extLst>
                    <a:ext uri="{FF2B5EF4-FFF2-40B4-BE49-F238E27FC236}">
                      <a16:creationId xmlns:a16="http://schemas.microsoft.com/office/drawing/2014/main" id="{E0E25CB8-B7DF-664B-9F1D-295F40452D40}"/>
                    </a:ext>
                  </a:extLst>
                </p:cNvPr>
                <p:cNvCxnSpPr/>
                <p:nvPr/>
              </p:nvCxnSpPr>
              <p:spPr>
                <a:xfrm>
                  <a:off x="12193695"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Gerade Verbindung 180">
                  <a:extLst>
                    <a:ext uri="{FF2B5EF4-FFF2-40B4-BE49-F238E27FC236}">
                      <a16:creationId xmlns:a16="http://schemas.microsoft.com/office/drawing/2014/main" id="{EA69FD33-6FAA-9A48-B4EA-60C0CAE8A4E1}"/>
                    </a:ext>
                  </a:extLst>
                </p:cNvPr>
                <p:cNvCxnSpPr/>
                <p:nvPr/>
              </p:nvCxnSpPr>
              <p:spPr>
                <a:xfrm>
                  <a:off x="4877476"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Gerade Verbindung 181">
                  <a:extLst>
                    <a:ext uri="{FF2B5EF4-FFF2-40B4-BE49-F238E27FC236}">
                      <a16:creationId xmlns:a16="http://schemas.microsoft.com/office/drawing/2014/main" id="{9A657ECD-FB9E-934B-9689-E7DF653F6415}"/>
                    </a:ext>
                  </a:extLst>
                </p:cNvPr>
                <p:cNvCxnSpPr/>
                <p:nvPr/>
              </p:nvCxnSpPr>
              <p:spPr>
                <a:xfrm>
                  <a:off x="7316214"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 name="Gerade Verbindung 182">
                  <a:extLst>
                    <a:ext uri="{FF2B5EF4-FFF2-40B4-BE49-F238E27FC236}">
                      <a16:creationId xmlns:a16="http://schemas.microsoft.com/office/drawing/2014/main" id="{A32DE29D-D623-5F4A-9000-C839E93BC163}"/>
                    </a:ext>
                  </a:extLst>
                </p:cNvPr>
                <p:cNvCxnSpPr/>
                <p:nvPr/>
              </p:nvCxnSpPr>
              <p:spPr>
                <a:xfrm>
                  <a:off x="9754952"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4" name="Gerade Verbindung 183">
                  <a:extLst>
                    <a:ext uri="{FF2B5EF4-FFF2-40B4-BE49-F238E27FC236}">
                      <a16:creationId xmlns:a16="http://schemas.microsoft.com/office/drawing/2014/main" id="{322C814C-45C8-214F-9F05-7C015A8F8E22}"/>
                    </a:ext>
                  </a:extLst>
                </p:cNvPr>
                <p:cNvCxnSpPr/>
                <p:nvPr/>
              </p:nvCxnSpPr>
              <p:spPr>
                <a:xfrm>
                  <a:off x="1219369"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5" name="Gerade Verbindung 184">
                  <a:extLst>
                    <a:ext uri="{FF2B5EF4-FFF2-40B4-BE49-F238E27FC236}">
                      <a16:creationId xmlns:a16="http://schemas.microsoft.com/office/drawing/2014/main" id="{775DB5C8-01DD-864D-A2E0-B05D2465D55F}"/>
                    </a:ext>
                  </a:extLst>
                </p:cNvPr>
                <p:cNvCxnSpPr/>
                <p:nvPr/>
              </p:nvCxnSpPr>
              <p:spPr>
                <a:xfrm>
                  <a:off x="10974321"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6" name="Gerade Verbindung 185">
                  <a:extLst>
                    <a:ext uri="{FF2B5EF4-FFF2-40B4-BE49-F238E27FC236}">
                      <a16:creationId xmlns:a16="http://schemas.microsoft.com/office/drawing/2014/main" id="{9DB0B481-CD40-694A-A96B-F585547747B3}"/>
                    </a:ext>
                  </a:extLst>
                </p:cNvPr>
                <p:cNvCxnSpPr/>
                <p:nvPr/>
              </p:nvCxnSpPr>
              <p:spPr>
                <a:xfrm>
                  <a:off x="3658107"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7" name="Gerade Verbindung 186">
                  <a:extLst>
                    <a:ext uri="{FF2B5EF4-FFF2-40B4-BE49-F238E27FC236}">
                      <a16:creationId xmlns:a16="http://schemas.microsoft.com/office/drawing/2014/main" id="{17AD08CB-6AC6-0146-A0D8-98EBA3D925AA}"/>
                    </a:ext>
                  </a:extLst>
                </p:cNvPr>
                <p:cNvCxnSpPr/>
                <p:nvPr/>
              </p:nvCxnSpPr>
              <p:spPr>
                <a:xfrm>
                  <a:off x="6096845"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8" name="Gerade Verbindung 187">
                  <a:extLst>
                    <a:ext uri="{FF2B5EF4-FFF2-40B4-BE49-F238E27FC236}">
                      <a16:creationId xmlns:a16="http://schemas.microsoft.com/office/drawing/2014/main" id="{824AF101-4534-B34B-9F14-895206BF7C48}"/>
                    </a:ext>
                  </a:extLst>
                </p:cNvPr>
                <p:cNvCxnSpPr/>
                <p:nvPr/>
              </p:nvCxnSpPr>
              <p:spPr>
                <a:xfrm>
                  <a:off x="8535583"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75" name="Textfeld 174">
              <a:extLst>
                <a:ext uri="{FF2B5EF4-FFF2-40B4-BE49-F238E27FC236}">
                  <a16:creationId xmlns:a16="http://schemas.microsoft.com/office/drawing/2014/main" id="{C704EA5F-62CB-E047-9128-39DFEE61C422}"/>
                </a:ext>
              </a:extLst>
            </p:cNvPr>
            <p:cNvSpPr txBox="1"/>
            <p:nvPr/>
          </p:nvSpPr>
          <p:spPr>
            <a:xfrm>
              <a:off x="1830439" y="4618435"/>
              <a:ext cx="480454" cy="338554"/>
            </a:xfrm>
            <a:prstGeom prst="rect">
              <a:avLst/>
            </a:prstGeom>
            <a:noFill/>
          </p:spPr>
          <p:txBody>
            <a:bodyPr wrap="square" rtlCol="0">
              <a:spAutoFit/>
            </a:bodyPr>
            <a:lstStyle/>
            <a:p>
              <a:pPr algn="ctr"/>
              <a:r>
                <a:rPr lang="en-US" sz="1600">
                  <a:latin typeface="+mj-lt"/>
                </a:rPr>
                <a:t>0</a:t>
              </a:r>
              <a:endParaRPr lang="de-DE" sz="1600">
                <a:latin typeface="+mj-lt"/>
              </a:endParaRPr>
            </a:p>
          </p:txBody>
        </p:sp>
      </p:grpSp>
      <p:sp>
        <p:nvSpPr>
          <p:cNvPr id="67" name="Rechteck 66">
            <a:hlinkClick r:id="rId3" action="ppaction://hlinksldjump"/>
            <a:extLst>
              <a:ext uri="{FF2B5EF4-FFF2-40B4-BE49-F238E27FC236}">
                <a16:creationId xmlns:a16="http://schemas.microsoft.com/office/drawing/2014/main" id="{2366F081-97F4-4E46-A1E4-EF4002DD1CDB}"/>
              </a:ext>
            </a:extLst>
          </p:cNvPr>
          <p:cNvSpPr/>
          <p:nvPr/>
        </p:nvSpPr>
        <p:spPr>
          <a:xfrm>
            <a:off x="3293632" y="5178544"/>
            <a:ext cx="1073277" cy="269680"/>
          </a:xfrm>
          <a:prstGeom prst="rect">
            <a:avLst/>
          </a:prstGeom>
          <a:solidFill>
            <a:srgbClr val="353E4D"/>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54000" rIns="72000" bIns="18000" rtlCol="0" anchor="ctr">
            <a:spAutoFit/>
          </a:bodyPr>
          <a:lstStyle/>
          <a:p>
            <a:pPr>
              <a:lnSpc>
                <a:spcPct val="80000"/>
              </a:lnSpc>
            </a:pPr>
            <a:r>
              <a:rPr lang="de-DE" sz="1600">
                <a:solidFill>
                  <a:schemeClr val="bg1"/>
                </a:solidFill>
                <a:latin typeface="+mj-lt"/>
              </a:rPr>
              <a:t>Lounge</a:t>
            </a:r>
          </a:p>
        </p:txBody>
      </p:sp>
      <p:sp>
        <p:nvSpPr>
          <p:cNvPr id="69" name="Rechteck 68">
            <a:hlinkClick r:id="rId4" action="ppaction://hlinksldjump"/>
            <a:extLst>
              <a:ext uri="{FF2B5EF4-FFF2-40B4-BE49-F238E27FC236}">
                <a16:creationId xmlns:a16="http://schemas.microsoft.com/office/drawing/2014/main" id="{D10E5B9E-7C09-FE4C-8626-98D014B24511}"/>
              </a:ext>
            </a:extLst>
          </p:cNvPr>
          <p:cNvSpPr/>
          <p:nvPr/>
        </p:nvSpPr>
        <p:spPr>
          <a:xfrm>
            <a:off x="5430308" y="5968918"/>
            <a:ext cx="4294317" cy="269680"/>
          </a:xfrm>
          <a:prstGeom prst="rect">
            <a:avLst/>
          </a:prstGeom>
          <a:solidFill>
            <a:srgbClr val="353E4D"/>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54000" rIns="72000" bIns="18000" rtlCol="0" anchor="ctr">
            <a:spAutoFit/>
          </a:bodyPr>
          <a:lstStyle/>
          <a:p>
            <a:pPr>
              <a:lnSpc>
                <a:spcPct val="80000"/>
              </a:lnSpc>
            </a:pPr>
            <a:r>
              <a:rPr lang="de-DE" sz="1600" err="1">
                <a:solidFill>
                  <a:schemeClr val="bg1"/>
                </a:solidFill>
                <a:latin typeface="+mj-lt"/>
              </a:rPr>
              <a:t>Active</a:t>
            </a:r>
            <a:r>
              <a:rPr lang="de-DE" sz="1600">
                <a:solidFill>
                  <a:schemeClr val="bg1"/>
                </a:solidFill>
                <a:latin typeface="+mj-lt"/>
              </a:rPr>
              <a:t> </a:t>
            </a:r>
            <a:r>
              <a:rPr lang="de-DE" sz="1600" err="1">
                <a:solidFill>
                  <a:schemeClr val="bg1"/>
                </a:solidFill>
                <a:latin typeface="+mj-lt"/>
              </a:rPr>
              <a:t>Seating</a:t>
            </a:r>
            <a:endParaRPr lang="de-DE" sz="1600">
              <a:solidFill>
                <a:schemeClr val="bg1"/>
              </a:solidFill>
              <a:latin typeface="+mj-lt"/>
            </a:endParaRPr>
          </a:p>
        </p:txBody>
      </p:sp>
      <p:sp>
        <p:nvSpPr>
          <p:cNvPr id="70" name="Rechteck 69">
            <a:hlinkClick r:id="rId5" action="ppaction://hlinksldjump"/>
            <a:extLst>
              <a:ext uri="{FF2B5EF4-FFF2-40B4-BE49-F238E27FC236}">
                <a16:creationId xmlns:a16="http://schemas.microsoft.com/office/drawing/2014/main" id="{F492E9F8-65BC-E84F-B5D1-BFA1725361BF}"/>
              </a:ext>
            </a:extLst>
          </p:cNvPr>
          <p:cNvSpPr/>
          <p:nvPr/>
        </p:nvSpPr>
        <p:spPr>
          <a:xfrm>
            <a:off x="7566981" y="6234203"/>
            <a:ext cx="4667355" cy="269680"/>
          </a:xfrm>
          <a:prstGeom prst="rect">
            <a:avLst/>
          </a:prstGeom>
          <a:solidFill>
            <a:srgbClr val="353E4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54000" rIns="72000" bIns="18000" rtlCol="0" anchor="ctr">
            <a:spAutoFit/>
          </a:bodyPr>
          <a:lstStyle/>
          <a:p>
            <a:pPr>
              <a:lnSpc>
                <a:spcPct val="80000"/>
              </a:lnSpc>
            </a:pPr>
            <a:r>
              <a:rPr lang="de-DE" sz="1600" err="1">
                <a:solidFill>
                  <a:schemeClr val="bg1"/>
                </a:solidFill>
                <a:latin typeface="+mj-lt"/>
              </a:rPr>
              <a:t>Siège</a:t>
            </a:r>
            <a:r>
              <a:rPr lang="de-DE" sz="1600">
                <a:solidFill>
                  <a:schemeClr val="bg1"/>
                </a:solidFill>
                <a:latin typeface="+mj-lt"/>
              </a:rPr>
              <a:t> de </a:t>
            </a:r>
            <a:r>
              <a:rPr lang="de-DE" sz="1600" err="1">
                <a:solidFill>
                  <a:schemeClr val="bg1"/>
                </a:solidFill>
                <a:latin typeface="+mj-lt"/>
              </a:rPr>
              <a:t>Travail</a:t>
            </a:r>
            <a:endParaRPr lang="de-DE" sz="1600">
              <a:solidFill>
                <a:schemeClr val="bg1"/>
              </a:solidFill>
              <a:latin typeface="+mj-lt"/>
            </a:endParaRPr>
          </a:p>
        </p:txBody>
      </p:sp>
      <p:sp>
        <p:nvSpPr>
          <p:cNvPr id="66" name="Rechteck 65">
            <a:hlinkClick r:id="rId6" action="ppaction://hlinksldjump"/>
            <a:extLst>
              <a:ext uri="{FF2B5EF4-FFF2-40B4-BE49-F238E27FC236}">
                <a16:creationId xmlns:a16="http://schemas.microsoft.com/office/drawing/2014/main" id="{847E69BA-B0C5-774A-9EBE-3A34FE5996A0}"/>
              </a:ext>
            </a:extLst>
          </p:cNvPr>
          <p:cNvSpPr/>
          <p:nvPr/>
        </p:nvSpPr>
        <p:spPr>
          <a:xfrm>
            <a:off x="3293632" y="5439694"/>
            <a:ext cx="2145432" cy="269680"/>
          </a:xfrm>
          <a:prstGeom prst="rect">
            <a:avLst/>
          </a:prstGeom>
          <a:solidFill>
            <a:srgbClr val="353E4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54000" rIns="72000" bIns="18000" rtlCol="0" anchor="ctr">
            <a:spAutoFit/>
          </a:bodyPr>
          <a:lstStyle/>
          <a:p>
            <a:pPr>
              <a:lnSpc>
                <a:spcPct val="80000"/>
              </a:lnSpc>
            </a:pPr>
            <a:r>
              <a:rPr lang="de-DE" sz="1600" err="1">
                <a:solidFill>
                  <a:schemeClr val="bg1"/>
                </a:solidFill>
                <a:latin typeface="+mj-lt"/>
              </a:rPr>
              <a:t>Visiteur</a:t>
            </a:r>
            <a:endParaRPr lang="de-DE" sz="1600">
              <a:solidFill>
                <a:schemeClr val="bg1"/>
              </a:solidFill>
              <a:latin typeface="+mj-lt"/>
            </a:endParaRPr>
          </a:p>
        </p:txBody>
      </p:sp>
      <p:sp>
        <p:nvSpPr>
          <p:cNvPr id="68" name="Rechteck 67">
            <a:hlinkClick r:id="rId7" action="ppaction://hlinksldjump"/>
            <a:extLst>
              <a:ext uri="{FF2B5EF4-FFF2-40B4-BE49-F238E27FC236}">
                <a16:creationId xmlns:a16="http://schemas.microsoft.com/office/drawing/2014/main" id="{15AD3E51-3F43-814C-9C8A-7B7F8C7ED59F}"/>
              </a:ext>
            </a:extLst>
          </p:cNvPr>
          <p:cNvSpPr/>
          <p:nvPr/>
        </p:nvSpPr>
        <p:spPr>
          <a:xfrm>
            <a:off x="4365025" y="5700399"/>
            <a:ext cx="3211677" cy="2696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54000" rIns="72000" bIns="18000" rtlCol="0" anchor="ctr">
            <a:spAutoFit/>
          </a:bodyPr>
          <a:lstStyle/>
          <a:p>
            <a:pPr>
              <a:lnSpc>
                <a:spcPct val="80000"/>
              </a:lnSpc>
            </a:pPr>
            <a:r>
              <a:rPr lang="de-DE" sz="1600">
                <a:solidFill>
                  <a:schemeClr val="bg1"/>
                </a:solidFill>
                <a:latin typeface="+mj-lt"/>
              </a:rPr>
              <a:t>Réunion&amp; Conférence</a:t>
            </a:r>
          </a:p>
        </p:txBody>
      </p:sp>
      <p:sp>
        <p:nvSpPr>
          <p:cNvPr id="63" name="Dreieck 62">
            <a:hlinkClick r:id="rId8" action="ppaction://hlinksldjump"/>
            <a:extLst>
              <a:ext uri="{FF2B5EF4-FFF2-40B4-BE49-F238E27FC236}">
                <a16:creationId xmlns:a16="http://schemas.microsoft.com/office/drawing/2014/main" id="{928D8E44-7396-6A45-B4BE-99A030835623}"/>
              </a:ext>
            </a:extLst>
          </p:cNvPr>
          <p:cNvSpPr/>
          <p:nvPr/>
        </p:nvSpPr>
        <p:spPr>
          <a:xfrm rot="16200000">
            <a:off x="322556" y="6114420"/>
            <a:ext cx="424200" cy="326359"/>
          </a:xfrm>
          <a:prstGeom prst="triangle">
            <a:avLst>
              <a:gd name="adj" fmla="val 5114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4" name="Grafik 63">
            <a:hlinkClick r:id="rId9" action="ppaction://hlinksldjump"/>
            <a:extLst>
              <a:ext uri="{FF2B5EF4-FFF2-40B4-BE49-F238E27FC236}">
                <a16:creationId xmlns:a16="http://schemas.microsoft.com/office/drawing/2014/main" id="{0243877B-3226-C845-88B4-EC1B98294999}"/>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5165819" y="3405565"/>
            <a:ext cx="504556" cy="634165"/>
          </a:xfrm>
          <a:prstGeom prst="rect">
            <a:avLst/>
          </a:prstGeom>
        </p:spPr>
      </p:pic>
      <p:pic>
        <p:nvPicPr>
          <p:cNvPr id="65" name="Grafik 64">
            <a:hlinkClick r:id="rId11" action="ppaction://hlinksldjump"/>
            <a:extLst>
              <a:ext uri="{FF2B5EF4-FFF2-40B4-BE49-F238E27FC236}">
                <a16:creationId xmlns:a16="http://schemas.microsoft.com/office/drawing/2014/main" id="{C7221ED5-042D-684C-97E7-29BA2E9ABF48}"/>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3802500" y="3916758"/>
            <a:ext cx="355973" cy="452063"/>
          </a:xfrm>
          <a:prstGeom prst="rect">
            <a:avLst/>
          </a:prstGeom>
        </p:spPr>
      </p:pic>
      <p:pic>
        <p:nvPicPr>
          <p:cNvPr id="71" name="Grafik 70">
            <a:hlinkClick r:id="rId13" action="ppaction://hlinksldjump"/>
            <a:extLst>
              <a:ext uri="{FF2B5EF4-FFF2-40B4-BE49-F238E27FC236}">
                <a16:creationId xmlns:a16="http://schemas.microsoft.com/office/drawing/2014/main" id="{B2566783-7BE9-1F4E-B957-A21D1104BB5F}"/>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5026325" y="991382"/>
            <a:ext cx="509542" cy="590415"/>
          </a:xfrm>
          <a:prstGeom prst="rect">
            <a:avLst/>
          </a:prstGeom>
        </p:spPr>
      </p:pic>
      <p:sp>
        <p:nvSpPr>
          <p:cNvPr id="74" name="Rechteck 73">
            <a:hlinkClick r:id="rId13" action="ppaction://hlinksldjump"/>
            <a:extLst>
              <a:ext uri="{FF2B5EF4-FFF2-40B4-BE49-F238E27FC236}">
                <a16:creationId xmlns:a16="http://schemas.microsoft.com/office/drawing/2014/main" id="{BA29498C-4125-0D44-B5C3-4B500F03B541}"/>
              </a:ext>
            </a:extLst>
          </p:cNvPr>
          <p:cNvSpPr/>
          <p:nvPr/>
        </p:nvSpPr>
        <p:spPr>
          <a:xfrm>
            <a:off x="5541546" y="1172117"/>
            <a:ext cx="1521574" cy="2696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54000" rIns="72000" bIns="18000" rtlCol="0" anchor="ctr">
            <a:spAutoFit/>
          </a:bodyPr>
          <a:lstStyle/>
          <a:p>
            <a:pPr>
              <a:lnSpc>
                <a:spcPct val="80000"/>
              </a:lnSpc>
            </a:pPr>
            <a:r>
              <a:rPr lang="de-DE" sz="1600" err="1">
                <a:solidFill>
                  <a:schemeClr val="bg1"/>
                </a:solidFill>
                <a:latin typeface="+mj-lt"/>
              </a:rPr>
              <a:t>Maari</a:t>
            </a:r>
            <a:endParaRPr lang="de-DE" sz="1600">
              <a:solidFill>
                <a:schemeClr val="bg1"/>
              </a:solidFill>
              <a:latin typeface="+mj-lt"/>
            </a:endParaRPr>
          </a:p>
        </p:txBody>
      </p:sp>
      <p:pic>
        <p:nvPicPr>
          <p:cNvPr id="75" name="Grafik 74">
            <a:hlinkClick r:id="rId15" action="ppaction://hlinksldjump"/>
            <a:extLst>
              <a:ext uri="{FF2B5EF4-FFF2-40B4-BE49-F238E27FC236}">
                <a16:creationId xmlns:a16="http://schemas.microsoft.com/office/drawing/2014/main" id="{2C4AB9A7-9EF3-8340-B658-F66D0AA1950D}"/>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4967576" y="1517019"/>
            <a:ext cx="493598" cy="660586"/>
          </a:xfrm>
          <a:prstGeom prst="rect">
            <a:avLst/>
          </a:prstGeom>
        </p:spPr>
      </p:pic>
      <p:sp>
        <p:nvSpPr>
          <p:cNvPr id="76" name="Rechteck 75">
            <a:hlinkClick r:id="rId15" action="ppaction://hlinksldjump"/>
            <a:extLst>
              <a:ext uri="{FF2B5EF4-FFF2-40B4-BE49-F238E27FC236}">
                <a16:creationId xmlns:a16="http://schemas.microsoft.com/office/drawing/2014/main" id="{8DE009FA-0F78-8F4A-8C29-2EC2D164F0DB}"/>
              </a:ext>
            </a:extLst>
          </p:cNvPr>
          <p:cNvSpPr/>
          <p:nvPr/>
        </p:nvSpPr>
        <p:spPr>
          <a:xfrm>
            <a:off x="5535867" y="1672357"/>
            <a:ext cx="1527252" cy="2696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54000" rIns="72000" bIns="18000" rtlCol="0" anchor="ctr">
            <a:spAutoFit/>
          </a:bodyPr>
          <a:lstStyle/>
          <a:p>
            <a:pPr>
              <a:lnSpc>
                <a:spcPct val="80000"/>
              </a:lnSpc>
            </a:pPr>
            <a:r>
              <a:rPr lang="de-DE" sz="1600" err="1">
                <a:solidFill>
                  <a:schemeClr val="bg1"/>
                </a:solidFill>
                <a:latin typeface="+mj-lt"/>
              </a:rPr>
              <a:t>Poppy</a:t>
            </a:r>
            <a:endParaRPr lang="de-DE" sz="1600">
              <a:solidFill>
                <a:schemeClr val="bg1"/>
              </a:solidFill>
              <a:latin typeface="+mj-lt"/>
            </a:endParaRPr>
          </a:p>
        </p:txBody>
      </p:sp>
      <p:pic>
        <p:nvPicPr>
          <p:cNvPr id="77" name="Grafik 76">
            <a:hlinkClick r:id="rId17" action="ppaction://hlinksldjump"/>
            <a:extLst>
              <a:ext uri="{FF2B5EF4-FFF2-40B4-BE49-F238E27FC236}">
                <a16:creationId xmlns:a16="http://schemas.microsoft.com/office/drawing/2014/main" id="{412DE8CF-0243-D744-B2E8-034A006FA528}"/>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3267602" y="2040707"/>
            <a:ext cx="391078" cy="479723"/>
          </a:xfrm>
          <a:prstGeom prst="rect">
            <a:avLst/>
          </a:prstGeom>
        </p:spPr>
      </p:pic>
      <p:sp>
        <p:nvSpPr>
          <p:cNvPr id="78" name="Rechteck 77">
            <a:hlinkClick r:id="rId17" action="ppaction://hlinksldjump"/>
            <a:extLst>
              <a:ext uri="{FF2B5EF4-FFF2-40B4-BE49-F238E27FC236}">
                <a16:creationId xmlns:a16="http://schemas.microsoft.com/office/drawing/2014/main" id="{21034A30-EB6A-3447-BDD9-6C0DF9F3A183}"/>
              </a:ext>
            </a:extLst>
          </p:cNvPr>
          <p:cNvSpPr/>
          <p:nvPr/>
        </p:nvSpPr>
        <p:spPr>
          <a:xfrm>
            <a:off x="3673531" y="2128797"/>
            <a:ext cx="2292004" cy="2696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54000" rIns="72000" bIns="18000" rtlCol="0" anchor="ctr">
            <a:spAutoFit/>
          </a:bodyPr>
          <a:lstStyle/>
          <a:p>
            <a:pPr>
              <a:lnSpc>
                <a:spcPct val="80000"/>
              </a:lnSpc>
            </a:pPr>
            <a:r>
              <a:rPr lang="de-DE" sz="1600">
                <a:solidFill>
                  <a:schemeClr val="bg1"/>
                </a:solidFill>
                <a:latin typeface="+mj-lt"/>
              </a:rPr>
              <a:t>Intermezzo</a:t>
            </a:r>
          </a:p>
        </p:txBody>
      </p:sp>
      <p:sp>
        <p:nvSpPr>
          <p:cNvPr id="79" name="Rechteck 78">
            <a:hlinkClick r:id="rId11" action="ppaction://hlinksldjump"/>
            <a:extLst>
              <a:ext uri="{FF2B5EF4-FFF2-40B4-BE49-F238E27FC236}">
                <a16:creationId xmlns:a16="http://schemas.microsoft.com/office/drawing/2014/main" id="{3EF16038-4E49-114F-B008-5ADADA76CCED}"/>
              </a:ext>
            </a:extLst>
          </p:cNvPr>
          <p:cNvSpPr/>
          <p:nvPr/>
        </p:nvSpPr>
        <p:spPr>
          <a:xfrm>
            <a:off x="4186341" y="4052443"/>
            <a:ext cx="2780442" cy="2696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54000" rIns="72000" bIns="18000" rtlCol="0" anchor="ctr">
            <a:spAutoFit/>
          </a:bodyPr>
          <a:lstStyle/>
          <a:p>
            <a:pPr>
              <a:lnSpc>
                <a:spcPct val="80000"/>
              </a:lnSpc>
            </a:pPr>
            <a:r>
              <a:rPr lang="de-DE" sz="1600" err="1">
                <a:solidFill>
                  <a:schemeClr val="bg1"/>
                </a:solidFill>
                <a:latin typeface="+mj-lt"/>
              </a:rPr>
              <a:t>Bowi</a:t>
            </a:r>
            <a:endParaRPr lang="de-DE" sz="1600">
              <a:solidFill>
                <a:schemeClr val="bg1"/>
              </a:solidFill>
              <a:latin typeface="+mj-lt"/>
            </a:endParaRPr>
          </a:p>
        </p:txBody>
      </p:sp>
      <p:sp>
        <p:nvSpPr>
          <p:cNvPr id="80" name="Rechteck 79">
            <a:hlinkClick r:id="rId9" action="ppaction://hlinksldjump"/>
            <a:extLst>
              <a:ext uri="{FF2B5EF4-FFF2-40B4-BE49-F238E27FC236}">
                <a16:creationId xmlns:a16="http://schemas.microsoft.com/office/drawing/2014/main" id="{86E5FB37-B8AC-D242-AC7C-2083EA32AD24}"/>
              </a:ext>
            </a:extLst>
          </p:cNvPr>
          <p:cNvSpPr/>
          <p:nvPr/>
        </p:nvSpPr>
        <p:spPr>
          <a:xfrm>
            <a:off x="5633259" y="3655346"/>
            <a:ext cx="4091366" cy="2696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54000" rIns="72000" bIns="18000" rtlCol="0" anchor="ctr">
            <a:spAutoFit/>
          </a:bodyPr>
          <a:lstStyle/>
          <a:p>
            <a:pPr>
              <a:lnSpc>
                <a:spcPct val="80000"/>
              </a:lnSpc>
            </a:pPr>
            <a:r>
              <a:rPr lang="de-DE" sz="1600" err="1">
                <a:solidFill>
                  <a:schemeClr val="bg1"/>
                </a:solidFill>
                <a:latin typeface="+mj-lt"/>
              </a:rPr>
              <a:t>Nia</a:t>
            </a:r>
            <a:endParaRPr lang="de-DE" sz="1600">
              <a:solidFill>
                <a:schemeClr val="bg1"/>
              </a:solidFill>
              <a:latin typeface="+mj-lt"/>
            </a:endParaRPr>
          </a:p>
        </p:txBody>
      </p:sp>
      <p:sp>
        <p:nvSpPr>
          <p:cNvPr id="81" name="Rechteck 80">
            <a:hlinkClick r:id="rId19" action="ppaction://hlinksldjump"/>
            <a:extLst>
              <a:ext uri="{FF2B5EF4-FFF2-40B4-BE49-F238E27FC236}">
                <a16:creationId xmlns:a16="http://schemas.microsoft.com/office/drawing/2014/main" id="{1A2FAB8D-A8BB-6F4A-B8A6-62CAA5E09805}"/>
              </a:ext>
            </a:extLst>
          </p:cNvPr>
          <p:cNvSpPr/>
          <p:nvPr/>
        </p:nvSpPr>
        <p:spPr>
          <a:xfrm>
            <a:off x="5535867" y="2652019"/>
            <a:ext cx="1540188" cy="269680"/>
          </a:xfrm>
          <a:prstGeom prst="rect">
            <a:avLst/>
          </a:prstGeom>
          <a:gradFill flip="none" rotWithShape="1">
            <a:gsLst>
              <a:gs pos="0">
                <a:srgbClr val="353E4D"/>
              </a:gs>
              <a:gs pos="74000">
                <a:srgbClr val="353E4D"/>
              </a:gs>
              <a:gs pos="83000">
                <a:srgbClr val="353E4D"/>
              </a:gs>
              <a:gs pos="100000">
                <a:srgbClr val="353E4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54000" rIns="72000" bIns="18000" rtlCol="0" anchor="ctr">
            <a:spAutoFit/>
          </a:bodyPr>
          <a:lstStyle/>
          <a:p>
            <a:pPr>
              <a:lnSpc>
                <a:spcPct val="80000"/>
              </a:lnSpc>
            </a:pPr>
            <a:r>
              <a:rPr lang="de-DE" sz="1600" err="1">
                <a:solidFill>
                  <a:schemeClr val="bg1"/>
                </a:solidFill>
                <a:latin typeface="+mj-lt"/>
              </a:rPr>
              <a:t>Very</a:t>
            </a:r>
            <a:endParaRPr lang="de-DE" sz="1600">
              <a:solidFill>
                <a:schemeClr val="bg1"/>
              </a:solidFill>
              <a:latin typeface="+mj-lt"/>
            </a:endParaRPr>
          </a:p>
        </p:txBody>
      </p:sp>
      <p:pic>
        <p:nvPicPr>
          <p:cNvPr id="82" name="Grafik 81">
            <a:hlinkClick r:id="rId19" action="ppaction://hlinksldjump"/>
            <a:extLst>
              <a:ext uri="{FF2B5EF4-FFF2-40B4-BE49-F238E27FC236}">
                <a16:creationId xmlns:a16="http://schemas.microsoft.com/office/drawing/2014/main" id="{12D0EB2D-4F38-FD42-B83C-D3F1363A7DB5}"/>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5109300" y="2540447"/>
            <a:ext cx="399864" cy="530220"/>
          </a:xfrm>
          <a:prstGeom prst="rect">
            <a:avLst/>
          </a:prstGeom>
        </p:spPr>
      </p:pic>
      <p:pic>
        <p:nvPicPr>
          <p:cNvPr id="83" name="Grafik 82">
            <a:hlinkClick r:id="rId21" action="ppaction://hlinksldjump"/>
            <a:extLst>
              <a:ext uri="{FF2B5EF4-FFF2-40B4-BE49-F238E27FC236}">
                <a16:creationId xmlns:a16="http://schemas.microsoft.com/office/drawing/2014/main" id="{EDA06D01-A73B-8C40-9B90-5D15952B72BF}"/>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3425148" y="4374380"/>
            <a:ext cx="395998" cy="419639"/>
          </a:xfrm>
          <a:prstGeom prst="rect">
            <a:avLst/>
          </a:prstGeom>
        </p:spPr>
      </p:pic>
      <p:sp>
        <p:nvSpPr>
          <p:cNvPr id="84" name="Rechteck 83">
            <a:extLst>
              <a:ext uri="{FF2B5EF4-FFF2-40B4-BE49-F238E27FC236}">
                <a16:creationId xmlns:a16="http://schemas.microsoft.com/office/drawing/2014/main" id="{05926BB8-5565-C54A-8D78-BCA15BEDCAF2}"/>
              </a:ext>
            </a:extLst>
          </p:cNvPr>
          <p:cNvSpPr/>
          <p:nvPr/>
        </p:nvSpPr>
        <p:spPr>
          <a:xfrm>
            <a:off x="3821574" y="4421125"/>
            <a:ext cx="2143958" cy="2696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54000" rIns="72000" bIns="18000" rtlCol="0" anchor="ctr">
            <a:spAutoFit/>
          </a:bodyPr>
          <a:lstStyle/>
          <a:p>
            <a:pPr>
              <a:lnSpc>
                <a:spcPct val="80000"/>
              </a:lnSpc>
            </a:pPr>
            <a:r>
              <a:rPr lang="de-DE" sz="1600" err="1">
                <a:solidFill>
                  <a:schemeClr val="bg1"/>
                </a:solidFill>
                <a:latin typeface="+mj-lt"/>
              </a:rPr>
              <a:t>Lively</a:t>
            </a:r>
            <a:endParaRPr lang="de-DE" sz="1600">
              <a:solidFill>
                <a:schemeClr val="bg1"/>
              </a:solidFill>
              <a:latin typeface="+mj-lt"/>
            </a:endParaRPr>
          </a:p>
        </p:txBody>
      </p:sp>
      <p:sp>
        <p:nvSpPr>
          <p:cNvPr id="45" name="Rechteck 59">
            <a:extLst>
              <a:ext uri="{FF2B5EF4-FFF2-40B4-BE49-F238E27FC236}">
                <a16:creationId xmlns:a16="http://schemas.microsoft.com/office/drawing/2014/main" id="{D216982A-1B8B-4CEF-A3B2-332492166885}"/>
              </a:ext>
            </a:extLst>
          </p:cNvPr>
          <p:cNvSpPr/>
          <p:nvPr/>
        </p:nvSpPr>
        <p:spPr>
          <a:xfrm>
            <a:off x="697836" y="6101430"/>
            <a:ext cx="2940187" cy="338554"/>
          </a:xfrm>
          <a:prstGeom prst="rect">
            <a:avLst/>
          </a:prstGeom>
        </p:spPr>
        <p:txBody>
          <a:bodyPr wrap="square" anchor="ctr">
            <a:spAutoFit/>
          </a:bodyPr>
          <a:lstStyle/>
          <a:p>
            <a:r>
              <a:rPr lang="de-DE" sz="1600">
                <a:latin typeface="+mj-lt"/>
              </a:rPr>
              <a:t>Retour au </a:t>
            </a:r>
            <a:r>
              <a:rPr lang="de-DE" sz="1600" err="1">
                <a:latin typeface="+mj-lt"/>
              </a:rPr>
              <a:t>panorama</a:t>
            </a:r>
            <a:endParaRPr lang="de-DE" sz="1600">
              <a:latin typeface="+mj-lt"/>
            </a:endParaRPr>
          </a:p>
        </p:txBody>
      </p:sp>
      <p:sp>
        <p:nvSpPr>
          <p:cNvPr id="48" name="Titel 8">
            <a:extLst>
              <a:ext uri="{FF2B5EF4-FFF2-40B4-BE49-F238E27FC236}">
                <a16:creationId xmlns:a16="http://schemas.microsoft.com/office/drawing/2014/main" id="{9F0C9751-6D0E-4B4D-B848-C21541C76F93}"/>
              </a:ext>
            </a:extLst>
          </p:cNvPr>
          <p:cNvSpPr txBox="1">
            <a:spLocks/>
          </p:cNvSpPr>
          <p:nvPr/>
        </p:nvSpPr>
        <p:spPr>
          <a:xfrm>
            <a:off x="371476" y="1484315"/>
            <a:ext cx="2768550" cy="1150018"/>
          </a:xfrm>
          <a:prstGeom prst="rect">
            <a:avLst/>
          </a:prstGeom>
        </p:spPr>
        <p:txBody>
          <a:bodyPr vert="horz" lIns="0" tIns="0" rIns="0" bIns="0" rtlCol="0" anchor="t" anchorCtr="0">
            <a:noAutofit/>
          </a:bodyPr>
          <a:lstStyle>
            <a:lvl1pPr algn="l" defTabSz="914400" rtl="0" eaLnBrk="1" latinLnBrk="0" hangingPunct="1">
              <a:lnSpc>
                <a:spcPts val="4000"/>
              </a:lnSpc>
              <a:spcBef>
                <a:spcPct val="0"/>
              </a:spcBef>
              <a:buNone/>
              <a:defRPr sz="4000" b="0" kern="1200">
                <a:solidFill>
                  <a:schemeClr val="tx1"/>
                </a:solidFill>
                <a:latin typeface="+mj-lt"/>
                <a:ea typeface="+mj-ea"/>
                <a:cs typeface="+mj-cs"/>
              </a:defRPr>
            </a:lvl1pPr>
          </a:lstStyle>
          <a:p>
            <a:r>
              <a:rPr lang="de-DE"/>
              <a:t>Réunion &amp; Conférence</a:t>
            </a:r>
          </a:p>
        </p:txBody>
      </p:sp>
    </p:spTree>
    <p:extLst>
      <p:ext uri="{BB962C8B-B14F-4D97-AF65-F5344CB8AC3E}">
        <p14:creationId xmlns:p14="http://schemas.microsoft.com/office/powerpoint/2010/main" val="26860108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BA901436-A900-9B46-8B31-90B4ACBBF236}"/>
              </a:ext>
            </a:extLst>
          </p:cNvPr>
          <p:cNvSpPr>
            <a:spLocks noGrp="1"/>
          </p:cNvSpPr>
          <p:nvPr>
            <p:ph type="title"/>
          </p:nvPr>
        </p:nvSpPr>
        <p:spPr/>
        <p:txBody>
          <a:bodyPr/>
          <a:lstStyle/>
          <a:p>
            <a:r>
              <a:rPr lang="de-DE" sz="4000" err="1"/>
              <a:t>Active</a:t>
            </a:r>
            <a:r>
              <a:rPr lang="de-DE" sz="4000"/>
              <a:t> </a:t>
            </a:r>
            <a:r>
              <a:rPr lang="de-DE" sz="4000" err="1"/>
              <a:t>Seating</a:t>
            </a:r>
            <a:br>
              <a:rPr lang="de-DE" sz="2800"/>
            </a:br>
            <a:br>
              <a:rPr lang="de-DE" sz="2800"/>
            </a:br>
            <a:r>
              <a:rPr lang="de-DE" sz="2800"/>
              <a:t>Le </a:t>
            </a:r>
            <a:r>
              <a:rPr lang="de-DE" sz="2800" err="1"/>
              <a:t>premier</a:t>
            </a:r>
            <a:r>
              <a:rPr lang="de-DE" sz="2800"/>
              <a:t> </a:t>
            </a:r>
            <a:r>
              <a:rPr lang="de-DE" sz="2800" err="1"/>
              <a:t>produit</a:t>
            </a:r>
            <a:r>
              <a:rPr lang="de-DE" sz="2800"/>
              <a:t> </a:t>
            </a:r>
            <a:r>
              <a:rPr lang="de-DE" sz="2800" err="1"/>
              <a:t>d'une</a:t>
            </a:r>
            <a:r>
              <a:rPr lang="de-DE" sz="2800"/>
              <a:t> </a:t>
            </a:r>
            <a:r>
              <a:rPr lang="de-DE" sz="2800" err="1"/>
              <a:t>famille</a:t>
            </a:r>
            <a:r>
              <a:rPr lang="de-DE" sz="2800"/>
              <a:t> </a:t>
            </a:r>
            <a:r>
              <a:rPr lang="de-DE" sz="2800" err="1"/>
              <a:t>qui</a:t>
            </a:r>
            <a:r>
              <a:rPr lang="de-DE" sz="2800"/>
              <a:t> </a:t>
            </a:r>
            <a:r>
              <a:rPr lang="de-DE" sz="2800" err="1"/>
              <a:t>va</a:t>
            </a:r>
            <a:r>
              <a:rPr lang="de-DE" sz="2800"/>
              <a:t> </a:t>
            </a:r>
            <a:r>
              <a:rPr lang="de-DE" sz="2800" err="1"/>
              <a:t>s'agrandir</a:t>
            </a:r>
            <a:endParaRPr lang="de-DE" sz="2800" err="1">
              <a:highlight>
                <a:srgbClr val="FFFF00"/>
              </a:highlight>
            </a:endParaRPr>
          </a:p>
        </p:txBody>
      </p:sp>
      <p:sp>
        <p:nvSpPr>
          <p:cNvPr id="5" name="Fußzeilenplatzhalter 4">
            <a:extLst>
              <a:ext uri="{FF2B5EF4-FFF2-40B4-BE49-F238E27FC236}">
                <a16:creationId xmlns:a16="http://schemas.microsoft.com/office/drawing/2014/main" id="{EC8967BD-1EB0-124E-8B8B-D3E58607C7F9}"/>
              </a:ext>
            </a:extLst>
          </p:cNvPr>
          <p:cNvSpPr>
            <a:spLocks noGrp="1"/>
          </p:cNvSpPr>
          <p:nvPr>
            <p:ph type="ftr" sz="quarter" idx="11"/>
          </p:nvPr>
        </p:nvSpPr>
        <p:spPr/>
        <p:txBody>
          <a:bodyPr/>
          <a:lstStyle/>
          <a:p>
            <a:r>
              <a:rPr lang="en-US"/>
              <a:t>Seating Leadership 2020</a:t>
            </a:r>
            <a:endParaRPr lang="de-DE"/>
          </a:p>
        </p:txBody>
      </p:sp>
      <p:sp>
        <p:nvSpPr>
          <p:cNvPr id="6" name="Foliennummernplatzhalter 5">
            <a:extLst>
              <a:ext uri="{FF2B5EF4-FFF2-40B4-BE49-F238E27FC236}">
                <a16:creationId xmlns:a16="http://schemas.microsoft.com/office/drawing/2014/main" id="{8586F9EE-9E8C-8143-9A19-0598DACE12E3}"/>
              </a:ext>
            </a:extLst>
          </p:cNvPr>
          <p:cNvSpPr>
            <a:spLocks noGrp="1"/>
          </p:cNvSpPr>
          <p:nvPr>
            <p:ph type="sldNum" sz="quarter" idx="12"/>
          </p:nvPr>
        </p:nvSpPr>
        <p:spPr/>
        <p:txBody>
          <a:bodyPr/>
          <a:lstStyle/>
          <a:p>
            <a:r>
              <a:rPr lang="de-DE"/>
              <a:t> P.</a:t>
            </a:r>
            <a:fld id="{18B2D54D-6566-4D09-B275-35A554EDFFDA}" type="slidenum">
              <a:rPr smtClean="0"/>
              <a:pPr/>
              <a:t>23</a:t>
            </a:fld>
            <a:endParaRPr lang="de-DE"/>
          </a:p>
        </p:txBody>
      </p:sp>
      <p:grpSp>
        <p:nvGrpSpPr>
          <p:cNvPr id="146" name="Gruppieren 145">
            <a:extLst>
              <a:ext uri="{FF2B5EF4-FFF2-40B4-BE49-F238E27FC236}">
                <a16:creationId xmlns:a16="http://schemas.microsoft.com/office/drawing/2014/main" id="{B6DC7DB1-D8C9-A245-8CBF-248F97194564}"/>
              </a:ext>
            </a:extLst>
          </p:cNvPr>
          <p:cNvGrpSpPr/>
          <p:nvPr/>
        </p:nvGrpSpPr>
        <p:grpSpPr>
          <a:xfrm>
            <a:off x="3087278" y="4740878"/>
            <a:ext cx="10889728" cy="437666"/>
            <a:chOff x="1830439" y="4618435"/>
            <a:chExt cx="12429224" cy="437666"/>
          </a:xfrm>
        </p:grpSpPr>
        <p:sp>
          <p:nvSpPr>
            <p:cNvPr id="155" name="Textfeld 154">
              <a:extLst>
                <a:ext uri="{FF2B5EF4-FFF2-40B4-BE49-F238E27FC236}">
                  <a16:creationId xmlns:a16="http://schemas.microsoft.com/office/drawing/2014/main" id="{0BB20DEE-2B6B-944A-B510-29A2A12457EB}"/>
                </a:ext>
              </a:extLst>
            </p:cNvPr>
            <p:cNvSpPr txBox="1"/>
            <p:nvPr/>
          </p:nvSpPr>
          <p:spPr>
            <a:xfrm>
              <a:off x="4257755" y="4618435"/>
              <a:ext cx="480454" cy="338554"/>
            </a:xfrm>
            <a:prstGeom prst="rect">
              <a:avLst/>
            </a:prstGeom>
            <a:noFill/>
          </p:spPr>
          <p:txBody>
            <a:bodyPr wrap="square" rtlCol="0">
              <a:spAutoFit/>
            </a:bodyPr>
            <a:lstStyle/>
            <a:p>
              <a:pPr algn="ctr"/>
              <a:r>
                <a:rPr lang="en-US" sz="1600">
                  <a:latin typeface="+mj-lt"/>
                </a:rPr>
                <a:t>2h</a:t>
              </a:r>
              <a:endParaRPr lang="de-DE" sz="1600">
                <a:latin typeface="+mj-lt"/>
              </a:endParaRPr>
            </a:p>
          </p:txBody>
        </p:sp>
        <p:sp>
          <p:nvSpPr>
            <p:cNvPr id="156" name="Textfeld 155">
              <a:extLst>
                <a:ext uri="{FF2B5EF4-FFF2-40B4-BE49-F238E27FC236}">
                  <a16:creationId xmlns:a16="http://schemas.microsoft.com/office/drawing/2014/main" id="{03B0CAC4-9C36-8A49-92FC-CD322429DA25}"/>
                </a:ext>
              </a:extLst>
            </p:cNvPr>
            <p:cNvSpPr txBox="1"/>
            <p:nvPr/>
          </p:nvSpPr>
          <p:spPr>
            <a:xfrm>
              <a:off x="6703217" y="4618435"/>
              <a:ext cx="480454" cy="338554"/>
            </a:xfrm>
            <a:prstGeom prst="rect">
              <a:avLst/>
            </a:prstGeom>
            <a:noFill/>
          </p:spPr>
          <p:txBody>
            <a:bodyPr wrap="square" rtlCol="0">
              <a:spAutoFit/>
            </a:bodyPr>
            <a:lstStyle/>
            <a:p>
              <a:pPr algn="ctr"/>
              <a:r>
                <a:rPr lang="en-US" sz="1600">
                  <a:latin typeface="+mj-lt"/>
                </a:rPr>
                <a:t>4h</a:t>
              </a:r>
              <a:endParaRPr lang="de-DE" sz="1600">
                <a:latin typeface="+mj-lt"/>
              </a:endParaRPr>
            </a:p>
          </p:txBody>
        </p:sp>
        <p:sp>
          <p:nvSpPr>
            <p:cNvPr id="157" name="Textfeld 156">
              <a:extLst>
                <a:ext uri="{FF2B5EF4-FFF2-40B4-BE49-F238E27FC236}">
                  <a16:creationId xmlns:a16="http://schemas.microsoft.com/office/drawing/2014/main" id="{9D36F763-81FD-314F-979A-7346F65A76EF}"/>
                </a:ext>
              </a:extLst>
            </p:cNvPr>
            <p:cNvSpPr txBox="1"/>
            <p:nvPr/>
          </p:nvSpPr>
          <p:spPr>
            <a:xfrm>
              <a:off x="9137586" y="4618435"/>
              <a:ext cx="480454" cy="338554"/>
            </a:xfrm>
            <a:prstGeom prst="rect">
              <a:avLst/>
            </a:prstGeom>
            <a:noFill/>
          </p:spPr>
          <p:txBody>
            <a:bodyPr wrap="square" rtlCol="0">
              <a:spAutoFit/>
            </a:bodyPr>
            <a:lstStyle/>
            <a:p>
              <a:pPr algn="ctr"/>
              <a:r>
                <a:rPr lang="en-US" sz="1600">
                  <a:latin typeface="+mj-lt"/>
                </a:rPr>
                <a:t>6h</a:t>
              </a:r>
              <a:endParaRPr lang="de-DE" sz="1600">
                <a:latin typeface="+mj-lt"/>
              </a:endParaRPr>
            </a:p>
          </p:txBody>
        </p:sp>
        <p:sp>
          <p:nvSpPr>
            <p:cNvPr id="173" name="Textfeld 172">
              <a:extLst>
                <a:ext uri="{FF2B5EF4-FFF2-40B4-BE49-F238E27FC236}">
                  <a16:creationId xmlns:a16="http://schemas.microsoft.com/office/drawing/2014/main" id="{B1FEBEE4-93BD-E44C-9AD6-117DA818E70A}"/>
                </a:ext>
              </a:extLst>
            </p:cNvPr>
            <p:cNvSpPr txBox="1"/>
            <p:nvPr/>
          </p:nvSpPr>
          <p:spPr>
            <a:xfrm>
              <a:off x="11576326" y="4618435"/>
              <a:ext cx="480454" cy="338554"/>
            </a:xfrm>
            <a:prstGeom prst="rect">
              <a:avLst/>
            </a:prstGeom>
            <a:noFill/>
          </p:spPr>
          <p:txBody>
            <a:bodyPr wrap="square" rtlCol="0">
              <a:spAutoFit/>
            </a:bodyPr>
            <a:lstStyle/>
            <a:p>
              <a:pPr algn="ctr"/>
              <a:r>
                <a:rPr lang="en-US" sz="1600">
                  <a:latin typeface="+mj-lt"/>
                </a:rPr>
                <a:t>8h</a:t>
              </a:r>
              <a:endParaRPr lang="de-DE" sz="1600">
                <a:latin typeface="+mj-lt"/>
              </a:endParaRPr>
            </a:p>
          </p:txBody>
        </p:sp>
        <p:grpSp>
          <p:nvGrpSpPr>
            <p:cNvPr id="174" name="Gruppieren 173">
              <a:extLst>
                <a:ext uri="{FF2B5EF4-FFF2-40B4-BE49-F238E27FC236}">
                  <a16:creationId xmlns:a16="http://schemas.microsoft.com/office/drawing/2014/main" id="{B13507DD-406E-6448-B93F-AF6878AA03FA}"/>
                </a:ext>
              </a:extLst>
            </p:cNvPr>
            <p:cNvGrpSpPr/>
            <p:nvPr/>
          </p:nvGrpSpPr>
          <p:grpSpPr>
            <a:xfrm>
              <a:off x="2065968" y="4948101"/>
              <a:ext cx="12193695" cy="108000"/>
              <a:chOff x="0" y="2722232"/>
              <a:chExt cx="12193695" cy="180000"/>
            </a:xfrm>
          </p:grpSpPr>
          <p:grpSp>
            <p:nvGrpSpPr>
              <p:cNvPr id="176" name="Gruppieren 175">
                <a:extLst>
                  <a:ext uri="{FF2B5EF4-FFF2-40B4-BE49-F238E27FC236}">
                    <a16:creationId xmlns:a16="http://schemas.microsoft.com/office/drawing/2014/main" id="{C362E16F-F4FD-7D45-9D91-0A181E5C9C39}"/>
                  </a:ext>
                </a:extLst>
              </p:cNvPr>
              <p:cNvGrpSpPr/>
              <p:nvPr/>
            </p:nvGrpSpPr>
            <p:grpSpPr>
              <a:xfrm>
                <a:off x="0" y="2722232"/>
                <a:ext cx="12193695" cy="180000"/>
                <a:chOff x="0" y="2713921"/>
                <a:chExt cx="12193695" cy="179629"/>
              </a:xfrm>
            </p:grpSpPr>
            <p:cxnSp>
              <p:nvCxnSpPr>
                <p:cNvPr id="178" name="Gerade Verbindung 177">
                  <a:extLst>
                    <a:ext uri="{FF2B5EF4-FFF2-40B4-BE49-F238E27FC236}">
                      <a16:creationId xmlns:a16="http://schemas.microsoft.com/office/drawing/2014/main" id="{A73D1623-9D80-644F-B6F8-9EF5044CD601}"/>
                    </a:ext>
                  </a:extLst>
                </p:cNvPr>
                <p:cNvCxnSpPr/>
                <p:nvPr/>
              </p:nvCxnSpPr>
              <p:spPr>
                <a:xfrm>
                  <a:off x="2438738"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9" name="Gerade Verbindung 178">
                  <a:extLst>
                    <a:ext uri="{FF2B5EF4-FFF2-40B4-BE49-F238E27FC236}">
                      <a16:creationId xmlns:a16="http://schemas.microsoft.com/office/drawing/2014/main" id="{7D797F01-0E2E-5645-B2D4-2F2605262C0A}"/>
                    </a:ext>
                  </a:extLst>
                </p:cNvPr>
                <p:cNvCxnSpPr/>
                <p:nvPr/>
              </p:nvCxnSpPr>
              <p:spPr>
                <a:xfrm>
                  <a:off x="0"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0" name="Gerade Verbindung 179">
                  <a:extLst>
                    <a:ext uri="{FF2B5EF4-FFF2-40B4-BE49-F238E27FC236}">
                      <a16:creationId xmlns:a16="http://schemas.microsoft.com/office/drawing/2014/main" id="{E0E25CB8-B7DF-664B-9F1D-295F40452D40}"/>
                    </a:ext>
                  </a:extLst>
                </p:cNvPr>
                <p:cNvCxnSpPr/>
                <p:nvPr/>
              </p:nvCxnSpPr>
              <p:spPr>
                <a:xfrm>
                  <a:off x="12193695"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Gerade Verbindung 180">
                  <a:extLst>
                    <a:ext uri="{FF2B5EF4-FFF2-40B4-BE49-F238E27FC236}">
                      <a16:creationId xmlns:a16="http://schemas.microsoft.com/office/drawing/2014/main" id="{EA69FD33-6FAA-9A48-B4EA-60C0CAE8A4E1}"/>
                    </a:ext>
                  </a:extLst>
                </p:cNvPr>
                <p:cNvCxnSpPr/>
                <p:nvPr/>
              </p:nvCxnSpPr>
              <p:spPr>
                <a:xfrm>
                  <a:off x="4877476"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Gerade Verbindung 181">
                  <a:extLst>
                    <a:ext uri="{FF2B5EF4-FFF2-40B4-BE49-F238E27FC236}">
                      <a16:creationId xmlns:a16="http://schemas.microsoft.com/office/drawing/2014/main" id="{9A657ECD-FB9E-934B-9689-E7DF653F6415}"/>
                    </a:ext>
                  </a:extLst>
                </p:cNvPr>
                <p:cNvCxnSpPr/>
                <p:nvPr/>
              </p:nvCxnSpPr>
              <p:spPr>
                <a:xfrm>
                  <a:off x="7316214"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 name="Gerade Verbindung 182">
                  <a:extLst>
                    <a:ext uri="{FF2B5EF4-FFF2-40B4-BE49-F238E27FC236}">
                      <a16:creationId xmlns:a16="http://schemas.microsoft.com/office/drawing/2014/main" id="{A32DE29D-D623-5F4A-9000-C839E93BC163}"/>
                    </a:ext>
                  </a:extLst>
                </p:cNvPr>
                <p:cNvCxnSpPr/>
                <p:nvPr/>
              </p:nvCxnSpPr>
              <p:spPr>
                <a:xfrm>
                  <a:off x="9754952"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4" name="Gerade Verbindung 183">
                  <a:extLst>
                    <a:ext uri="{FF2B5EF4-FFF2-40B4-BE49-F238E27FC236}">
                      <a16:creationId xmlns:a16="http://schemas.microsoft.com/office/drawing/2014/main" id="{322C814C-45C8-214F-9F05-7C015A8F8E22}"/>
                    </a:ext>
                  </a:extLst>
                </p:cNvPr>
                <p:cNvCxnSpPr/>
                <p:nvPr/>
              </p:nvCxnSpPr>
              <p:spPr>
                <a:xfrm>
                  <a:off x="1219369"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5" name="Gerade Verbindung 184">
                  <a:extLst>
                    <a:ext uri="{FF2B5EF4-FFF2-40B4-BE49-F238E27FC236}">
                      <a16:creationId xmlns:a16="http://schemas.microsoft.com/office/drawing/2014/main" id="{775DB5C8-01DD-864D-A2E0-B05D2465D55F}"/>
                    </a:ext>
                  </a:extLst>
                </p:cNvPr>
                <p:cNvCxnSpPr/>
                <p:nvPr/>
              </p:nvCxnSpPr>
              <p:spPr>
                <a:xfrm>
                  <a:off x="10974321"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6" name="Gerade Verbindung 185">
                  <a:extLst>
                    <a:ext uri="{FF2B5EF4-FFF2-40B4-BE49-F238E27FC236}">
                      <a16:creationId xmlns:a16="http://schemas.microsoft.com/office/drawing/2014/main" id="{9DB0B481-CD40-694A-A96B-F585547747B3}"/>
                    </a:ext>
                  </a:extLst>
                </p:cNvPr>
                <p:cNvCxnSpPr/>
                <p:nvPr/>
              </p:nvCxnSpPr>
              <p:spPr>
                <a:xfrm>
                  <a:off x="3658107"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7" name="Gerade Verbindung 186">
                  <a:extLst>
                    <a:ext uri="{FF2B5EF4-FFF2-40B4-BE49-F238E27FC236}">
                      <a16:creationId xmlns:a16="http://schemas.microsoft.com/office/drawing/2014/main" id="{17AD08CB-6AC6-0146-A0D8-98EBA3D925AA}"/>
                    </a:ext>
                  </a:extLst>
                </p:cNvPr>
                <p:cNvCxnSpPr/>
                <p:nvPr/>
              </p:nvCxnSpPr>
              <p:spPr>
                <a:xfrm>
                  <a:off x="6096845"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8" name="Gerade Verbindung 187">
                  <a:extLst>
                    <a:ext uri="{FF2B5EF4-FFF2-40B4-BE49-F238E27FC236}">
                      <a16:creationId xmlns:a16="http://schemas.microsoft.com/office/drawing/2014/main" id="{824AF101-4534-B34B-9F14-895206BF7C48}"/>
                    </a:ext>
                  </a:extLst>
                </p:cNvPr>
                <p:cNvCxnSpPr/>
                <p:nvPr/>
              </p:nvCxnSpPr>
              <p:spPr>
                <a:xfrm>
                  <a:off x="8535583"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77" name="Gerade Verbindung 176">
                <a:extLst>
                  <a:ext uri="{FF2B5EF4-FFF2-40B4-BE49-F238E27FC236}">
                    <a16:creationId xmlns:a16="http://schemas.microsoft.com/office/drawing/2014/main" id="{6C0A7C96-E3D9-BE47-859C-0EC35E7A8598}"/>
                  </a:ext>
                </a:extLst>
              </p:cNvPr>
              <p:cNvCxnSpPr>
                <a:cxnSpLocks/>
              </p:cNvCxnSpPr>
              <p:nvPr/>
            </p:nvCxnSpPr>
            <p:spPr>
              <a:xfrm>
                <a:off x="0" y="2893550"/>
                <a:ext cx="12193695" cy="0"/>
              </a:xfrm>
              <a:prstGeom prst="line">
                <a:avLst/>
              </a:prstGeom>
              <a:ln w="12700">
                <a:solidFill>
                  <a:schemeClr val="tx1"/>
                </a:solidFill>
              </a:ln>
              <a:effectLst/>
            </p:spPr>
            <p:style>
              <a:lnRef idx="1">
                <a:schemeClr val="accent1"/>
              </a:lnRef>
              <a:fillRef idx="0">
                <a:schemeClr val="accent1"/>
              </a:fillRef>
              <a:effectRef idx="0">
                <a:schemeClr val="accent1"/>
              </a:effectRef>
              <a:fontRef idx="minor">
                <a:schemeClr val="tx1"/>
              </a:fontRef>
            </p:style>
          </p:cxnSp>
        </p:grpSp>
        <p:sp>
          <p:nvSpPr>
            <p:cNvPr id="175" name="Textfeld 174">
              <a:extLst>
                <a:ext uri="{FF2B5EF4-FFF2-40B4-BE49-F238E27FC236}">
                  <a16:creationId xmlns:a16="http://schemas.microsoft.com/office/drawing/2014/main" id="{C704EA5F-62CB-E047-9128-39DFEE61C422}"/>
                </a:ext>
              </a:extLst>
            </p:cNvPr>
            <p:cNvSpPr txBox="1"/>
            <p:nvPr/>
          </p:nvSpPr>
          <p:spPr>
            <a:xfrm>
              <a:off x="1830439" y="4618435"/>
              <a:ext cx="480454" cy="338554"/>
            </a:xfrm>
            <a:prstGeom prst="rect">
              <a:avLst/>
            </a:prstGeom>
            <a:noFill/>
          </p:spPr>
          <p:txBody>
            <a:bodyPr wrap="square" rtlCol="0">
              <a:spAutoFit/>
            </a:bodyPr>
            <a:lstStyle/>
            <a:p>
              <a:pPr algn="ctr"/>
              <a:r>
                <a:rPr lang="en-US" sz="1600">
                  <a:latin typeface="+mj-lt"/>
                </a:rPr>
                <a:t>0</a:t>
              </a:r>
              <a:endParaRPr lang="de-DE" sz="1600">
                <a:latin typeface="+mj-lt"/>
              </a:endParaRPr>
            </a:p>
          </p:txBody>
        </p:sp>
      </p:grpSp>
      <p:sp>
        <p:nvSpPr>
          <p:cNvPr id="59" name="Rechteck 58">
            <a:hlinkClick r:id="rId3" action="ppaction://hlinksldjump"/>
            <a:extLst>
              <a:ext uri="{FF2B5EF4-FFF2-40B4-BE49-F238E27FC236}">
                <a16:creationId xmlns:a16="http://schemas.microsoft.com/office/drawing/2014/main" id="{F2B2F171-580F-6340-8D9B-E2E6E587FB6E}"/>
              </a:ext>
            </a:extLst>
          </p:cNvPr>
          <p:cNvSpPr/>
          <p:nvPr/>
        </p:nvSpPr>
        <p:spPr>
          <a:xfrm>
            <a:off x="3293632" y="5439694"/>
            <a:ext cx="2145432" cy="269680"/>
          </a:xfrm>
          <a:prstGeom prst="rect">
            <a:avLst/>
          </a:prstGeom>
          <a:solidFill>
            <a:srgbClr val="353E4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54000" rIns="72000" bIns="18000" rtlCol="0" anchor="ctr">
            <a:spAutoFit/>
          </a:bodyPr>
          <a:lstStyle/>
          <a:p>
            <a:pPr>
              <a:lnSpc>
                <a:spcPct val="80000"/>
              </a:lnSpc>
            </a:pPr>
            <a:r>
              <a:rPr lang="de-DE" sz="1600" err="1">
                <a:solidFill>
                  <a:schemeClr val="bg1"/>
                </a:solidFill>
                <a:latin typeface="+mj-lt"/>
              </a:rPr>
              <a:t>Visiteur</a:t>
            </a:r>
            <a:endParaRPr lang="de-DE" sz="1600">
              <a:solidFill>
                <a:schemeClr val="bg1"/>
              </a:solidFill>
              <a:latin typeface="+mj-lt"/>
            </a:endParaRPr>
          </a:p>
        </p:txBody>
      </p:sp>
      <p:sp>
        <p:nvSpPr>
          <p:cNvPr id="62" name="Rechteck 61">
            <a:hlinkClick r:id="rId4" action="ppaction://hlinksldjump"/>
            <a:extLst>
              <a:ext uri="{FF2B5EF4-FFF2-40B4-BE49-F238E27FC236}">
                <a16:creationId xmlns:a16="http://schemas.microsoft.com/office/drawing/2014/main" id="{BD98CCC2-A304-2B43-AB1E-4743A37CB320}"/>
              </a:ext>
            </a:extLst>
          </p:cNvPr>
          <p:cNvSpPr/>
          <p:nvPr/>
        </p:nvSpPr>
        <p:spPr>
          <a:xfrm>
            <a:off x="3293632" y="5178544"/>
            <a:ext cx="1073277" cy="269680"/>
          </a:xfrm>
          <a:prstGeom prst="rect">
            <a:avLst/>
          </a:prstGeom>
          <a:solidFill>
            <a:srgbClr val="353E4D"/>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54000" rIns="72000" bIns="18000" rtlCol="0" anchor="ctr">
            <a:spAutoFit/>
          </a:bodyPr>
          <a:lstStyle/>
          <a:p>
            <a:pPr>
              <a:lnSpc>
                <a:spcPct val="80000"/>
              </a:lnSpc>
            </a:pPr>
            <a:r>
              <a:rPr lang="de-DE" sz="1600">
                <a:solidFill>
                  <a:schemeClr val="bg1"/>
                </a:solidFill>
                <a:latin typeface="+mj-lt"/>
              </a:rPr>
              <a:t>Lounge</a:t>
            </a:r>
          </a:p>
        </p:txBody>
      </p:sp>
      <p:sp>
        <p:nvSpPr>
          <p:cNvPr id="65" name="Rechteck 64">
            <a:hlinkClick r:id="rId5" action="ppaction://hlinksldjump"/>
            <a:extLst>
              <a:ext uri="{FF2B5EF4-FFF2-40B4-BE49-F238E27FC236}">
                <a16:creationId xmlns:a16="http://schemas.microsoft.com/office/drawing/2014/main" id="{7CF88F43-03BB-4C40-9BB3-484493D19484}"/>
              </a:ext>
            </a:extLst>
          </p:cNvPr>
          <p:cNvSpPr/>
          <p:nvPr/>
        </p:nvSpPr>
        <p:spPr>
          <a:xfrm>
            <a:off x="7566981" y="6234203"/>
            <a:ext cx="4667355" cy="269680"/>
          </a:xfrm>
          <a:prstGeom prst="rect">
            <a:avLst/>
          </a:prstGeom>
          <a:solidFill>
            <a:srgbClr val="353E4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54000" rIns="72000" bIns="18000" rtlCol="0" anchor="ctr">
            <a:spAutoFit/>
          </a:bodyPr>
          <a:lstStyle/>
          <a:p>
            <a:pPr>
              <a:lnSpc>
                <a:spcPct val="80000"/>
              </a:lnSpc>
            </a:pPr>
            <a:r>
              <a:rPr lang="de-DE" sz="1600" err="1">
                <a:solidFill>
                  <a:schemeClr val="bg1"/>
                </a:solidFill>
                <a:latin typeface="+mj-lt"/>
              </a:rPr>
              <a:t>Siège</a:t>
            </a:r>
            <a:r>
              <a:rPr lang="de-DE" sz="1600">
                <a:solidFill>
                  <a:schemeClr val="bg1"/>
                </a:solidFill>
                <a:latin typeface="+mj-lt"/>
              </a:rPr>
              <a:t> de </a:t>
            </a:r>
            <a:r>
              <a:rPr lang="de-DE" sz="1600" err="1">
                <a:solidFill>
                  <a:schemeClr val="bg1"/>
                </a:solidFill>
                <a:latin typeface="+mj-lt"/>
              </a:rPr>
              <a:t>Travail</a:t>
            </a:r>
            <a:endParaRPr lang="de-DE" sz="1600">
              <a:solidFill>
                <a:schemeClr val="bg1"/>
              </a:solidFill>
              <a:latin typeface="+mj-lt"/>
            </a:endParaRPr>
          </a:p>
        </p:txBody>
      </p:sp>
      <p:sp>
        <p:nvSpPr>
          <p:cNvPr id="63" name="Rechteck 62">
            <a:hlinkClick r:id="rId6" action="ppaction://hlinksldjump"/>
            <a:extLst>
              <a:ext uri="{FF2B5EF4-FFF2-40B4-BE49-F238E27FC236}">
                <a16:creationId xmlns:a16="http://schemas.microsoft.com/office/drawing/2014/main" id="{7BE388D6-7E8C-BC47-A7A1-4501050BF6EE}"/>
              </a:ext>
            </a:extLst>
          </p:cNvPr>
          <p:cNvSpPr/>
          <p:nvPr/>
        </p:nvSpPr>
        <p:spPr>
          <a:xfrm>
            <a:off x="4365025" y="5700399"/>
            <a:ext cx="3211677" cy="269680"/>
          </a:xfrm>
          <a:prstGeom prst="rect">
            <a:avLst/>
          </a:prstGeom>
          <a:solidFill>
            <a:srgbClr val="353E4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54000" rIns="72000" bIns="18000" rtlCol="0" anchor="ctr">
            <a:spAutoFit/>
          </a:bodyPr>
          <a:lstStyle/>
          <a:p>
            <a:pPr>
              <a:lnSpc>
                <a:spcPct val="80000"/>
              </a:lnSpc>
            </a:pPr>
            <a:r>
              <a:rPr lang="de-DE" sz="1600">
                <a:solidFill>
                  <a:schemeClr val="bg1"/>
                </a:solidFill>
                <a:latin typeface="+mj-lt"/>
              </a:rPr>
              <a:t>Réunion &amp; Conférence</a:t>
            </a:r>
          </a:p>
        </p:txBody>
      </p:sp>
      <p:sp>
        <p:nvSpPr>
          <p:cNvPr id="64" name="Rechteck 63">
            <a:hlinkClick r:id="rId7" action="ppaction://hlinksldjump"/>
            <a:extLst>
              <a:ext uri="{FF2B5EF4-FFF2-40B4-BE49-F238E27FC236}">
                <a16:creationId xmlns:a16="http://schemas.microsoft.com/office/drawing/2014/main" id="{9311E46B-3863-1A4B-B6D0-01C27AAD5D58}"/>
              </a:ext>
            </a:extLst>
          </p:cNvPr>
          <p:cNvSpPr/>
          <p:nvPr/>
        </p:nvSpPr>
        <p:spPr>
          <a:xfrm>
            <a:off x="5430308" y="5968918"/>
            <a:ext cx="4294317" cy="26968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54000" rIns="72000" bIns="18000" rtlCol="0" anchor="ctr">
            <a:spAutoFit/>
          </a:bodyPr>
          <a:lstStyle/>
          <a:p>
            <a:pPr>
              <a:lnSpc>
                <a:spcPct val="80000"/>
              </a:lnSpc>
            </a:pPr>
            <a:r>
              <a:rPr lang="de-DE" sz="1600" err="1">
                <a:solidFill>
                  <a:schemeClr val="bg1"/>
                </a:solidFill>
                <a:latin typeface="+mj-lt"/>
              </a:rPr>
              <a:t>Active</a:t>
            </a:r>
            <a:r>
              <a:rPr lang="de-DE" sz="1600">
                <a:solidFill>
                  <a:schemeClr val="bg1"/>
                </a:solidFill>
                <a:latin typeface="+mj-lt"/>
              </a:rPr>
              <a:t> </a:t>
            </a:r>
            <a:r>
              <a:rPr lang="de-DE" sz="1600" err="1">
                <a:solidFill>
                  <a:schemeClr val="bg1"/>
                </a:solidFill>
                <a:latin typeface="+mj-lt"/>
              </a:rPr>
              <a:t>Seating</a:t>
            </a:r>
            <a:endParaRPr lang="de-DE" sz="1600">
              <a:solidFill>
                <a:schemeClr val="bg1"/>
              </a:solidFill>
              <a:latin typeface="+mj-lt"/>
            </a:endParaRPr>
          </a:p>
        </p:txBody>
      </p:sp>
      <p:pic>
        <p:nvPicPr>
          <p:cNvPr id="39" name="Grafik 38">
            <a:hlinkClick r:id="rId8" action="ppaction://hlinksldjump"/>
            <a:extLst>
              <a:ext uri="{FF2B5EF4-FFF2-40B4-BE49-F238E27FC236}">
                <a16:creationId xmlns:a16="http://schemas.microsoft.com/office/drawing/2014/main" id="{B8B4C238-48B4-C847-AEF6-28F8FF45DB0F}"/>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5165819" y="3405565"/>
            <a:ext cx="504556" cy="634165"/>
          </a:xfrm>
          <a:prstGeom prst="rect">
            <a:avLst/>
          </a:prstGeom>
        </p:spPr>
      </p:pic>
      <p:sp>
        <p:nvSpPr>
          <p:cNvPr id="40" name="Rechteck 39">
            <a:hlinkClick r:id="rId8" action="ppaction://hlinksldjump"/>
            <a:extLst>
              <a:ext uri="{FF2B5EF4-FFF2-40B4-BE49-F238E27FC236}">
                <a16:creationId xmlns:a16="http://schemas.microsoft.com/office/drawing/2014/main" id="{EAEEC4EF-1686-D745-96A3-7445D9461FF5}"/>
              </a:ext>
            </a:extLst>
          </p:cNvPr>
          <p:cNvSpPr/>
          <p:nvPr/>
        </p:nvSpPr>
        <p:spPr>
          <a:xfrm>
            <a:off x="5633259" y="3655346"/>
            <a:ext cx="4091366" cy="2696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54000" rIns="72000" bIns="18000" rtlCol="0" anchor="ctr">
            <a:spAutoFit/>
          </a:bodyPr>
          <a:lstStyle/>
          <a:p>
            <a:pPr>
              <a:lnSpc>
                <a:spcPct val="80000"/>
              </a:lnSpc>
            </a:pPr>
            <a:r>
              <a:rPr lang="de-DE" sz="1600" err="1">
                <a:solidFill>
                  <a:schemeClr val="bg1"/>
                </a:solidFill>
                <a:latin typeface="+mj-lt"/>
              </a:rPr>
              <a:t>Nia</a:t>
            </a:r>
            <a:endParaRPr lang="de-DE" sz="1600">
              <a:solidFill>
                <a:schemeClr val="bg1"/>
              </a:solidFill>
              <a:latin typeface="+mj-lt"/>
            </a:endParaRPr>
          </a:p>
        </p:txBody>
      </p:sp>
      <p:sp>
        <p:nvSpPr>
          <p:cNvPr id="42" name="Dreieck 41">
            <a:hlinkClick r:id="rId10" action="ppaction://hlinksldjump"/>
            <a:extLst>
              <a:ext uri="{FF2B5EF4-FFF2-40B4-BE49-F238E27FC236}">
                <a16:creationId xmlns:a16="http://schemas.microsoft.com/office/drawing/2014/main" id="{2804CD00-4B0D-3847-B3B2-54822E2DC337}"/>
              </a:ext>
            </a:extLst>
          </p:cNvPr>
          <p:cNvSpPr/>
          <p:nvPr/>
        </p:nvSpPr>
        <p:spPr>
          <a:xfrm rot="16200000">
            <a:off x="322556" y="6114420"/>
            <a:ext cx="424200" cy="326359"/>
          </a:xfrm>
          <a:prstGeom prst="triangle">
            <a:avLst>
              <a:gd name="adj" fmla="val 5114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Rechteck 59">
            <a:extLst>
              <a:ext uri="{FF2B5EF4-FFF2-40B4-BE49-F238E27FC236}">
                <a16:creationId xmlns:a16="http://schemas.microsoft.com/office/drawing/2014/main" id="{22AD47B8-C977-48FF-8AB7-7A976D478364}"/>
              </a:ext>
            </a:extLst>
          </p:cNvPr>
          <p:cNvSpPr/>
          <p:nvPr/>
        </p:nvSpPr>
        <p:spPr>
          <a:xfrm>
            <a:off x="697836" y="6101430"/>
            <a:ext cx="2940187" cy="338554"/>
          </a:xfrm>
          <a:prstGeom prst="rect">
            <a:avLst/>
          </a:prstGeom>
        </p:spPr>
        <p:txBody>
          <a:bodyPr wrap="square" anchor="ctr">
            <a:spAutoFit/>
          </a:bodyPr>
          <a:lstStyle/>
          <a:p>
            <a:r>
              <a:rPr lang="de-DE" sz="1600">
                <a:latin typeface="+mj-lt"/>
              </a:rPr>
              <a:t>Retour au </a:t>
            </a:r>
            <a:r>
              <a:rPr lang="de-DE" sz="1600" err="1">
                <a:latin typeface="+mj-lt"/>
              </a:rPr>
              <a:t>panorama</a:t>
            </a:r>
            <a:endParaRPr lang="de-DE" sz="1600">
              <a:latin typeface="+mj-lt"/>
            </a:endParaRPr>
          </a:p>
        </p:txBody>
      </p:sp>
    </p:spTree>
    <p:extLst>
      <p:ext uri="{BB962C8B-B14F-4D97-AF65-F5344CB8AC3E}">
        <p14:creationId xmlns:p14="http://schemas.microsoft.com/office/powerpoint/2010/main" val="13267488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BA901436-A900-9B46-8B31-90B4ACBBF236}"/>
              </a:ext>
            </a:extLst>
          </p:cNvPr>
          <p:cNvSpPr>
            <a:spLocks noGrp="1"/>
          </p:cNvSpPr>
          <p:nvPr>
            <p:ph type="title"/>
          </p:nvPr>
        </p:nvSpPr>
        <p:spPr>
          <a:xfrm>
            <a:off x="371476" y="1484314"/>
            <a:ext cx="2768550" cy="900111"/>
          </a:xfrm>
        </p:spPr>
        <p:txBody>
          <a:bodyPr/>
          <a:lstStyle/>
          <a:p>
            <a:r>
              <a:rPr lang="de-DE" err="1"/>
              <a:t>Siège</a:t>
            </a:r>
            <a:r>
              <a:rPr lang="de-DE"/>
              <a:t> de </a:t>
            </a:r>
            <a:r>
              <a:rPr lang="de-DE" err="1"/>
              <a:t>Travail</a:t>
            </a:r>
            <a:endParaRPr lang="de-DE"/>
          </a:p>
        </p:txBody>
      </p:sp>
      <p:sp>
        <p:nvSpPr>
          <p:cNvPr id="5" name="Fußzeilenplatzhalter 4">
            <a:extLst>
              <a:ext uri="{FF2B5EF4-FFF2-40B4-BE49-F238E27FC236}">
                <a16:creationId xmlns:a16="http://schemas.microsoft.com/office/drawing/2014/main" id="{EC8967BD-1EB0-124E-8B8B-D3E58607C7F9}"/>
              </a:ext>
            </a:extLst>
          </p:cNvPr>
          <p:cNvSpPr>
            <a:spLocks noGrp="1"/>
          </p:cNvSpPr>
          <p:nvPr>
            <p:ph type="ftr" sz="quarter" idx="11"/>
          </p:nvPr>
        </p:nvSpPr>
        <p:spPr/>
        <p:txBody>
          <a:bodyPr/>
          <a:lstStyle/>
          <a:p>
            <a:r>
              <a:rPr lang="en-US"/>
              <a:t>Seating Leadership 2020</a:t>
            </a:r>
            <a:endParaRPr lang="de-DE"/>
          </a:p>
        </p:txBody>
      </p:sp>
      <p:sp>
        <p:nvSpPr>
          <p:cNvPr id="6" name="Foliennummernplatzhalter 5">
            <a:extLst>
              <a:ext uri="{FF2B5EF4-FFF2-40B4-BE49-F238E27FC236}">
                <a16:creationId xmlns:a16="http://schemas.microsoft.com/office/drawing/2014/main" id="{8586F9EE-9E8C-8143-9A19-0598DACE12E3}"/>
              </a:ext>
            </a:extLst>
          </p:cNvPr>
          <p:cNvSpPr>
            <a:spLocks noGrp="1"/>
          </p:cNvSpPr>
          <p:nvPr>
            <p:ph type="sldNum" sz="quarter" idx="12"/>
          </p:nvPr>
        </p:nvSpPr>
        <p:spPr/>
        <p:txBody>
          <a:bodyPr/>
          <a:lstStyle/>
          <a:p>
            <a:r>
              <a:rPr lang="de-DE"/>
              <a:t> P.</a:t>
            </a:r>
            <a:fld id="{18B2D54D-6566-4D09-B275-35A554EDFFDA}" type="slidenum">
              <a:rPr smtClean="0"/>
              <a:pPr/>
              <a:t>24</a:t>
            </a:fld>
            <a:endParaRPr lang="de-DE"/>
          </a:p>
        </p:txBody>
      </p:sp>
      <p:grpSp>
        <p:nvGrpSpPr>
          <p:cNvPr id="146" name="Gruppieren 145">
            <a:extLst>
              <a:ext uri="{FF2B5EF4-FFF2-40B4-BE49-F238E27FC236}">
                <a16:creationId xmlns:a16="http://schemas.microsoft.com/office/drawing/2014/main" id="{B6DC7DB1-D8C9-A245-8CBF-248F97194564}"/>
              </a:ext>
            </a:extLst>
          </p:cNvPr>
          <p:cNvGrpSpPr/>
          <p:nvPr/>
        </p:nvGrpSpPr>
        <p:grpSpPr>
          <a:xfrm>
            <a:off x="3087278" y="4740878"/>
            <a:ext cx="10889728" cy="437666"/>
            <a:chOff x="1830439" y="4618435"/>
            <a:chExt cx="12429224" cy="437666"/>
          </a:xfrm>
        </p:grpSpPr>
        <p:sp>
          <p:nvSpPr>
            <p:cNvPr id="155" name="Textfeld 154">
              <a:extLst>
                <a:ext uri="{FF2B5EF4-FFF2-40B4-BE49-F238E27FC236}">
                  <a16:creationId xmlns:a16="http://schemas.microsoft.com/office/drawing/2014/main" id="{0BB20DEE-2B6B-944A-B510-29A2A12457EB}"/>
                </a:ext>
              </a:extLst>
            </p:cNvPr>
            <p:cNvSpPr txBox="1"/>
            <p:nvPr/>
          </p:nvSpPr>
          <p:spPr>
            <a:xfrm>
              <a:off x="4257755" y="4618435"/>
              <a:ext cx="480454" cy="338554"/>
            </a:xfrm>
            <a:prstGeom prst="rect">
              <a:avLst/>
            </a:prstGeom>
            <a:noFill/>
          </p:spPr>
          <p:txBody>
            <a:bodyPr wrap="square" rtlCol="0">
              <a:spAutoFit/>
            </a:bodyPr>
            <a:lstStyle/>
            <a:p>
              <a:pPr algn="ctr"/>
              <a:r>
                <a:rPr lang="en-US" sz="1600">
                  <a:latin typeface="+mj-lt"/>
                </a:rPr>
                <a:t>2h</a:t>
              </a:r>
              <a:endParaRPr lang="de-DE" sz="1600">
                <a:latin typeface="+mj-lt"/>
              </a:endParaRPr>
            </a:p>
          </p:txBody>
        </p:sp>
        <p:sp>
          <p:nvSpPr>
            <p:cNvPr id="156" name="Textfeld 155">
              <a:extLst>
                <a:ext uri="{FF2B5EF4-FFF2-40B4-BE49-F238E27FC236}">
                  <a16:creationId xmlns:a16="http://schemas.microsoft.com/office/drawing/2014/main" id="{03B0CAC4-9C36-8A49-92FC-CD322429DA25}"/>
                </a:ext>
              </a:extLst>
            </p:cNvPr>
            <p:cNvSpPr txBox="1"/>
            <p:nvPr/>
          </p:nvSpPr>
          <p:spPr>
            <a:xfrm>
              <a:off x="6703217" y="4618435"/>
              <a:ext cx="480454" cy="338554"/>
            </a:xfrm>
            <a:prstGeom prst="rect">
              <a:avLst/>
            </a:prstGeom>
            <a:noFill/>
          </p:spPr>
          <p:txBody>
            <a:bodyPr wrap="square" rtlCol="0">
              <a:spAutoFit/>
            </a:bodyPr>
            <a:lstStyle/>
            <a:p>
              <a:pPr algn="ctr"/>
              <a:r>
                <a:rPr lang="en-US" sz="1600">
                  <a:latin typeface="+mj-lt"/>
                </a:rPr>
                <a:t>4h</a:t>
              </a:r>
              <a:endParaRPr lang="de-DE" sz="1600">
                <a:latin typeface="+mj-lt"/>
              </a:endParaRPr>
            </a:p>
          </p:txBody>
        </p:sp>
        <p:sp>
          <p:nvSpPr>
            <p:cNvPr id="157" name="Textfeld 156">
              <a:extLst>
                <a:ext uri="{FF2B5EF4-FFF2-40B4-BE49-F238E27FC236}">
                  <a16:creationId xmlns:a16="http://schemas.microsoft.com/office/drawing/2014/main" id="{9D36F763-81FD-314F-979A-7346F65A76EF}"/>
                </a:ext>
              </a:extLst>
            </p:cNvPr>
            <p:cNvSpPr txBox="1"/>
            <p:nvPr/>
          </p:nvSpPr>
          <p:spPr>
            <a:xfrm>
              <a:off x="9137586" y="4618435"/>
              <a:ext cx="480454" cy="338554"/>
            </a:xfrm>
            <a:prstGeom prst="rect">
              <a:avLst/>
            </a:prstGeom>
            <a:noFill/>
          </p:spPr>
          <p:txBody>
            <a:bodyPr wrap="square" rtlCol="0">
              <a:spAutoFit/>
            </a:bodyPr>
            <a:lstStyle/>
            <a:p>
              <a:pPr algn="ctr"/>
              <a:r>
                <a:rPr lang="en-US" sz="1600">
                  <a:latin typeface="+mj-lt"/>
                </a:rPr>
                <a:t>6h</a:t>
              </a:r>
              <a:endParaRPr lang="de-DE" sz="1600">
                <a:latin typeface="+mj-lt"/>
              </a:endParaRPr>
            </a:p>
          </p:txBody>
        </p:sp>
        <p:sp>
          <p:nvSpPr>
            <p:cNvPr id="173" name="Textfeld 172">
              <a:extLst>
                <a:ext uri="{FF2B5EF4-FFF2-40B4-BE49-F238E27FC236}">
                  <a16:creationId xmlns:a16="http://schemas.microsoft.com/office/drawing/2014/main" id="{B1FEBEE4-93BD-E44C-9AD6-117DA818E70A}"/>
                </a:ext>
              </a:extLst>
            </p:cNvPr>
            <p:cNvSpPr txBox="1"/>
            <p:nvPr/>
          </p:nvSpPr>
          <p:spPr>
            <a:xfrm>
              <a:off x="11576326" y="4618435"/>
              <a:ext cx="480454" cy="338554"/>
            </a:xfrm>
            <a:prstGeom prst="rect">
              <a:avLst/>
            </a:prstGeom>
            <a:noFill/>
          </p:spPr>
          <p:txBody>
            <a:bodyPr wrap="square" rtlCol="0">
              <a:spAutoFit/>
            </a:bodyPr>
            <a:lstStyle/>
            <a:p>
              <a:pPr algn="ctr"/>
              <a:r>
                <a:rPr lang="en-US" sz="1600">
                  <a:latin typeface="+mj-lt"/>
                </a:rPr>
                <a:t>8h</a:t>
              </a:r>
              <a:endParaRPr lang="de-DE" sz="1600">
                <a:latin typeface="+mj-lt"/>
              </a:endParaRPr>
            </a:p>
          </p:txBody>
        </p:sp>
        <p:grpSp>
          <p:nvGrpSpPr>
            <p:cNvPr id="174" name="Gruppieren 173">
              <a:extLst>
                <a:ext uri="{FF2B5EF4-FFF2-40B4-BE49-F238E27FC236}">
                  <a16:creationId xmlns:a16="http://schemas.microsoft.com/office/drawing/2014/main" id="{B13507DD-406E-6448-B93F-AF6878AA03FA}"/>
                </a:ext>
              </a:extLst>
            </p:cNvPr>
            <p:cNvGrpSpPr/>
            <p:nvPr/>
          </p:nvGrpSpPr>
          <p:grpSpPr>
            <a:xfrm>
              <a:off x="2065968" y="4948101"/>
              <a:ext cx="12193695" cy="108000"/>
              <a:chOff x="0" y="2722232"/>
              <a:chExt cx="12193695" cy="180000"/>
            </a:xfrm>
          </p:grpSpPr>
          <p:cxnSp>
            <p:nvCxnSpPr>
              <p:cNvPr id="177" name="Gerade Verbindung 176">
                <a:extLst>
                  <a:ext uri="{FF2B5EF4-FFF2-40B4-BE49-F238E27FC236}">
                    <a16:creationId xmlns:a16="http://schemas.microsoft.com/office/drawing/2014/main" id="{6C0A7C96-E3D9-BE47-859C-0EC35E7A8598}"/>
                  </a:ext>
                </a:extLst>
              </p:cNvPr>
              <p:cNvCxnSpPr>
                <a:cxnSpLocks/>
              </p:cNvCxnSpPr>
              <p:nvPr/>
            </p:nvCxnSpPr>
            <p:spPr>
              <a:xfrm>
                <a:off x="0" y="2893550"/>
                <a:ext cx="12193695" cy="0"/>
              </a:xfrm>
              <a:prstGeom prst="line">
                <a:avLst/>
              </a:prstGeom>
              <a:ln w="12700">
                <a:solidFill>
                  <a:schemeClr val="tx1"/>
                </a:solidFill>
              </a:ln>
              <a:effectLst/>
            </p:spPr>
            <p:style>
              <a:lnRef idx="1">
                <a:schemeClr val="accent1"/>
              </a:lnRef>
              <a:fillRef idx="0">
                <a:schemeClr val="accent1"/>
              </a:fillRef>
              <a:effectRef idx="0">
                <a:schemeClr val="accent1"/>
              </a:effectRef>
              <a:fontRef idx="minor">
                <a:schemeClr val="tx1"/>
              </a:fontRef>
            </p:style>
          </p:cxnSp>
          <p:grpSp>
            <p:nvGrpSpPr>
              <p:cNvPr id="176" name="Gruppieren 175">
                <a:extLst>
                  <a:ext uri="{FF2B5EF4-FFF2-40B4-BE49-F238E27FC236}">
                    <a16:creationId xmlns:a16="http://schemas.microsoft.com/office/drawing/2014/main" id="{C362E16F-F4FD-7D45-9D91-0A181E5C9C39}"/>
                  </a:ext>
                </a:extLst>
              </p:cNvPr>
              <p:cNvGrpSpPr/>
              <p:nvPr/>
            </p:nvGrpSpPr>
            <p:grpSpPr>
              <a:xfrm>
                <a:off x="0" y="2722232"/>
                <a:ext cx="12193695" cy="180000"/>
                <a:chOff x="0" y="2713921"/>
                <a:chExt cx="12193695" cy="179629"/>
              </a:xfrm>
            </p:grpSpPr>
            <p:cxnSp>
              <p:nvCxnSpPr>
                <p:cNvPr id="178" name="Gerade Verbindung 177">
                  <a:extLst>
                    <a:ext uri="{FF2B5EF4-FFF2-40B4-BE49-F238E27FC236}">
                      <a16:creationId xmlns:a16="http://schemas.microsoft.com/office/drawing/2014/main" id="{A73D1623-9D80-644F-B6F8-9EF5044CD601}"/>
                    </a:ext>
                  </a:extLst>
                </p:cNvPr>
                <p:cNvCxnSpPr/>
                <p:nvPr/>
              </p:nvCxnSpPr>
              <p:spPr>
                <a:xfrm>
                  <a:off x="2438738"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9" name="Gerade Verbindung 178">
                  <a:extLst>
                    <a:ext uri="{FF2B5EF4-FFF2-40B4-BE49-F238E27FC236}">
                      <a16:creationId xmlns:a16="http://schemas.microsoft.com/office/drawing/2014/main" id="{7D797F01-0E2E-5645-B2D4-2F2605262C0A}"/>
                    </a:ext>
                  </a:extLst>
                </p:cNvPr>
                <p:cNvCxnSpPr/>
                <p:nvPr/>
              </p:nvCxnSpPr>
              <p:spPr>
                <a:xfrm>
                  <a:off x="0"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0" name="Gerade Verbindung 179">
                  <a:extLst>
                    <a:ext uri="{FF2B5EF4-FFF2-40B4-BE49-F238E27FC236}">
                      <a16:creationId xmlns:a16="http://schemas.microsoft.com/office/drawing/2014/main" id="{E0E25CB8-B7DF-664B-9F1D-295F40452D40}"/>
                    </a:ext>
                  </a:extLst>
                </p:cNvPr>
                <p:cNvCxnSpPr/>
                <p:nvPr/>
              </p:nvCxnSpPr>
              <p:spPr>
                <a:xfrm>
                  <a:off x="12193695"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Gerade Verbindung 180">
                  <a:extLst>
                    <a:ext uri="{FF2B5EF4-FFF2-40B4-BE49-F238E27FC236}">
                      <a16:creationId xmlns:a16="http://schemas.microsoft.com/office/drawing/2014/main" id="{EA69FD33-6FAA-9A48-B4EA-60C0CAE8A4E1}"/>
                    </a:ext>
                  </a:extLst>
                </p:cNvPr>
                <p:cNvCxnSpPr/>
                <p:nvPr/>
              </p:nvCxnSpPr>
              <p:spPr>
                <a:xfrm>
                  <a:off x="4877476"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Gerade Verbindung 181">
                  <a:extLst>
                    <a:ext uri="{FF2B5EF4-FFF2-40B4-BE49-F238E27FC236}">
                      <a16:creationId xmlns:a16="http://schemas.microsoft.com/office/drawing/2014/main" id="{9A657ECD-FB9E-934B-9689-E7DF653F6415}"/>
                    </a:ext>
                  </a:extLst>
                </p:cNvPr>
                <p:cNvCxnSpPr/>
                <p:nvPr/>
              </p:nvCxnSpPr>
              <p:spPr>
                <a:xfrm>
                  <a:off x="7316214"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 name="Gerade Verbindung 182">
                  <a:extLst>
                    <a:ext uri="{FF2B5EF4-FFF2-40B4-BE49-F238E27FC236}">
                      <a16:creationId xmlns:a16="http://schemas.microsoft.com/office/drawing/2014/main" id="{A32DE29D-D623-5F4A-9000-C839E93BC163}"/>
                    </a:ext>
                  </a:extLst>
                </p:cNvPr>
                <p:cNvCxnSpPr/>
                <p:nvPr/>
              </p:nvCxnSpPr>
              <p:spPr>
                <a:xfrm>
                  <a:off x="9754952"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4" name="Gerade Verbindung 183">
                  <a:extLst>
                    <a:ext uri="{FF2B5EF4-FFF2-40B4-BE49-F238E27FC236}">
                      <a16:creationId xmlns:a16="http://schemas.microsoft.com/office/drawing/2014/main" id="{322C814C-45C8-214F-9F05-7C015A8F8E22}"/>
                    </a:ext>
                  </a:extLst>
                </p:cNvPr>
                <p:cNvCxnSpPr/>
                <p:nvPr/>
              </p:nvCxnSpPr>
              <p:spPr>
                <a:xfrm>
                  <a:off x="1219369"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5" name="Gerade Verbindung 184">
                  <a:extLst>
                    <a:ext uri="{FF2B5EF4-FFF2-40B4-BE49-F238E27FC236}">
                      <a16:creationId xmlns:a16="http://schemas.microsoft.com/office/drawing/2014/main" id="{775DB5C8-01DD-864D-A2E0-B05D2465D55F}"/>
                    </a:ext>
                  </a:extLst>
                </p:cNvPr>
                <p:cNvCxnSpPr/>
                <p:nvPr/>
              </p:nvCxnSpPr>
              <p:spPr>
                <a:xfrm>
                  <a:off x="10974321"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6" name="Gerade Verbindung 185">
                  <a:extLst>
                    <a:ext uri="{FF2B5EF4-FFF2-40B4-BE49-F238E27FC236}">
                      <a16:creationId xmlns:a16="http://schemas.microsoft.com/office/drawing/2014/main" id="{9DB0B481-CD40-694A-A96B-F585547747B3}"/>
                    </a:ext>
                  </a:extLst>
                </p:cNvPr>
                <p:cNvCxnSpPr/>
                <p:nvPr/>
              </p:nvCxnSpPr>
              <p:spPr>
                <a:xfrm>
                  <a:off x="3658107"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7" name="Gerade Verbindung 186">
                  <a:extLst>
                    <a:ext uri="{FF2B5EF4-FFF2-40B4-BE49-F238E27FC236}">
                      <a16:creationId xmlns:a16="http://schemas.microsoft.com/office/drawing/2014/main" id="{17AD08CB-6AC6-0146-A0D8-98EBA3D925AA}"/>
                    </a:ext>
                  </a:extLst>
                </p:cNvPr>
                <p:cNvCxnSpPr/>
                <p:nvPr/>
              </p:nvCxnSpPr>
              <p:spPr>
                <a:xfrm>
                  <a:off x="6096845"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8" name="Gerade Verbindung 187">
                  <a:extLst>
                    <a:ext uri="{FF2B5EF4-FFF2-40B4-BE49-F238E27FC236}">
                      <a16:creationId xmlns:a16="http://schemas.microsoft.com/office/drawing/2014/main" id="{824AF101-4534-B34B-9F14-895206BF7C48}"/>
                    </a:ext>
                  </a:extLst>
                </p:cNvPr>
                <p:cNvCxnSpPr/>
                <p:nvPr/>
              </p:nvCxnSpPr>
              <p:spPr>
                <a:xfrm>
                  <a:off x="8535583" y="2713921"/>
                  <a:ext cx="0" cy="179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75" name="Textfeld 174">
              <a:extLst>
                <a:ext uri="{FF2B5EF4-FFF2-40B4-BE49-F238E27FC236}">
                  <a16:creationId xmlns:a16="http://schemas.microsoft.com/office/drawing/2014/main" id="{C704EA5F-62CB-E047-9128-39DFEE61C422}"/>
                </a:ext>
              </a:extLst>
            </p:cNvPr>
            <p:cNvSpPr txBox="1"/>
            <p:nvPr/>
          </p:nvSpPr>
          <p:spPr>
            <a:xfrm>
              <a:off x="1830439" y="4618435"/>
              <a:ext cx="480454" cy="338554"/>
            </a:xfrm>
            <a:prstGeom prst="rect">
              <a:avLst/>
            </a:prstGeom>
            <a:noFill/>
          </p:spPr>
          <p:txBody>
            <a:bodyPr wrap="square" rtlCol="0">
              <a:spAutoFit/>
            </a:bodyPr>
            <a:lstStyle/>
            <a:p>
              <a:pPr algn="ctr"/>
              <a:r>
                <a:rPr lang="en-US" sz="1600">
                  <a:latin typeface="+mj-lt"/>
                </a:rPr>
                <a:t>0</a:t>
              </a:r>
              <a:endParaRPr lang="de-DE" sz="1600">
                <a:latin typeface="+mj-lt"/>
              </a:endParaRPr>
            </a:p>
          </p:txBody>
        </p:sp>
      </p:grpSp>
      <p:sp>
        <p:nvSpPr>
          <p:cNvPr id="66" name="Rechteck 65">
            <a:hlinkClick r:id="rId3" action="ppaction://hlinksldjump"/>
            <a:extLst>
              <a:ext uri="{FF2B5EF4-FFF2-40B4-BE49-F238E27FC236}">
                <a16:creationId xmlns:a16="http://schemas.microsoft.com/office/drawing/2014/main" id="{D0E6CC9B-23A4-E449-AB50-494DC78BD1F7}"/>
              </a:ext>
            </a:extLst>
          </p:cNvPr>
          <p:cNvSpPr/>
          <p:nvPr/>
        </p:nvSpPr>
        <p:spPr>
          <a:xfrm>
            <a:off x="3293632" y="5439694"/>
            <a:ext cx="2145432" cy="269680"/>
          </a:xfrm>
          <a:prstGeom prst="rect">
            <a:avLst/>
          </a:prstGeom>
          <a:solidFill>
            <a:srgbClr val="353E4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54000" rIns="72000" bIns="18000" rtlCol="0" anchor="ctr">
            <a:spAutoFit/>
          </a:bodyPr>
          <a:lstStyle/>
          <a:p>
            <a:pPr>
              <a:lnSpc>
                <a:spcPct val="80000"/>
              </a:lnSpc>
            </a:pPr>
            <a:r>
              <a:rPr lang="de-DE" sz="1600" err="1">
                <a:solidFill>
                  <a:schemeClr val="bg1"/>
                </a:solidFill>
                <a:latin typeface="+mj-lt"/>
              </a:rPr>
              <a:t>Visiteur</a:t>
            </a:r>
            <a:endParaRPr lang="de-DE" sz="1600">
              <a:solidFill>
                <a:schemeClr val="bg1"/>
              </a:solidFill>
              <a:latin typeface="+mj-lt"/>
            </a:endParaRPr>
          </a:p>
        </p:txBody>
      </p:sp>
      <p:sp>
        <p:nvSpPr>
          <p:cNvPr id="67" name="Rechteck 66">
            <a:hlinkClick r:id="rId4" action="ppaction://hlinksldjump"/>
            <a:extLst>
              <a:ext uri="{FF2B5EF4-FFF2-40B4-BE49-F238E27FC236}">
                <a16:creationId xmlns:a16="http://schemas.microsoft.com/office/drawing/2014/main" id="{8A23BD80-EAC8-C94C-9354-57127DB94FDA}"/>
              </a:ext>
            </a:extLst>
          </p:cNvPr>
          <p:cNvSpPr/>
          <p:nvPr/>
        </p:nvSpPr>
        <p:spPr>
          <a:xfrm>
            <a:off x="3293632" y="5178544"/>
            <a:ext cx="1073277" cy="269680"/>
          </a:xfrm>
          <a:prstGeom prst="rect">
            <a:avLst/>
          </a:prstGeom>
          <a:solidFill>
            <a:srgbClr val="353E4D"/>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54000" rIns="72000" bIns="18000" rtlCol="0" anchor="ctr">
            <a:spAutoFit/>
          </a:bodyPr>
          <a:lstStyle/>
          <a:p>
            <a:pPr>
              <a:lnSpc>
                <a:spcPct val="80000"/>
              </a:lnSpc>
            </a:pPr>
            <a:r>
              <a:rPr lang="de-DE" sz="1600">
                <a:solidFill>
                  <a:schemeClr val="bg1"/>
                </a:solidFill>
                <a:latin typeface="+mj-lt"/>
              </a:rPr>
              <a:t>Lounge</a:t>
            </a:r>
          </a:p>
        </p:txBody>
      </p:sp>
      <p:sp>
        <p:nvSpPr>
          <p:cNvPr id="68" name="Rechteck 67">
            <a:hlinkClick r:id="rId5" action="ppaction://hlinksldjump"/>
            <a:extLst>
              <a:ext uri="{FF2B5EF4-FFF2-40B4-BE49-F238E27FC236}">
                <a16:creationId xmlns:a16="http://schemas.microsoft.com/office/drawing/2014/main" id="{50243168-4FA2-584D-9B33-BAB43C812454}"/>
              </a:ext>
            </a:extLst>
          </p:cNvPr>
          <p:cNvSpPr/>
          <p:nvPr/>
        </p:nvSpPr>
        <p:spPr>
          <a:xfrm>
            <a:off x="4365025" y="5700399"/>
            <a:ext cx="3211677" cy="269680"/>
          </a:xfrm>
          <a:prstGeom prst="rect">
            <a:avLst/>
          </a:prstGeom>
          <a:solidFill>
            <a:srgbClr val="353E4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54000" rIns="72000" bIns="18000" rtlCol="0" anchor="ctr">
            <a:spAutoFit/>
          </a:bodyPr>
          <a:lstStyle/>
          <a:p>
            <a:pPr>
              <a:lnSpc>
                <a:spcPct val="80000"/>
              </a:lnSpc>
            </a:pPr>
            <a:r>
              <a:rPr lang="de-DE" sz="1600">
                <a:solidFill>
                  <a:schemeClr val="bg1"/>
                </a:solidFill>
                <a:latin typeface="+mj-lt"/>
              </a:rPr>
              <a:t>Réunion &amp; Conférence</a:t>
            </a:r>
          </a:p>
        </p:txBody>
      </p:sp>
      <p:sp>
        <p:nvSpPr>
          <p:cNvPr id="69" name="Rechteck 68">
            <a:hlinkClick r:id="rId6" action="ppaction://hlinksldjump"/>
            <a:extLst>
              <a:ext uri="{FF2B5EF4-FFF2-40B4-BE49-F238E27FC236}">
                <a16:creationId xmlns:a16="http://schemas.microsoft.com/office/drawing/2014/main" id="{7133272F-5404-7A4B-96CE-F7A39EF85415}"/>
              </a:ext>
            </a:extLst>
          </p:cNvPr>
          <p:cNvSpPr/>
          <p:nvPr/>
        </p:nvSpPr>
        <p:spPr>
          <a:xfrm>
            <a:off x="5430308" y="5968918"/>
            <a:ext cx="4294317" cy="269680"/>
          </a:xfrm>
          <a:prstGeom prst="rect">
            <a:avLst/>
          </a:prstGeom>
          <a:solidFill>
            <a:srgbClr val="353E4D"/>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54000" rIns="72000" bIns="18000" rtlCol="0" anchor="ctr">
            <a:spAutoFit/>
          </a:bodyPr>
          <a:lstStyle/>
          <a:p>
            <a:pPr>
              <a:lnSpc>
                <a:spcPct val="80000"/>
              </a:lnSpc>
            </a:pPr>
            <a:r>
              <a:rPr lang="de-DE" sz="1600" err="1">
                <a:solidFill>
                  <a:schemeClr val="bg1"/>
                </a:solidFill>
                <a:latin typeface="+mj-lt"/>
              </a:rPr>
              <a:t>Active</a:t>
            </a:r>
            <a:r>
              <a:rPr lang="de-DE" sz="1600">
                <a:solidFill>
                  <a:schemeClr val="bg1"/>
                </a:solidFill>
                <a:latin typeface="+mj-lt"/>
              </a:rPr>
              <a:t> </a:t>
            </a:r>
            <a:r>
              <a:rPr lang="de-DE" sz="1600" err="1">
                <a:solidFill>
                  <a:schemeClr val="bg1"/>
                </a:solidFill>
                <a:latin typeface="+mj-lt"/>
              </a:rPr>
              <a:t>Seating</a:t>
            </a:r>
            <a:endParaRPr lang="de-DE" sz="1600">
              <a:solidFill>
                <a:schemeClr val="bg1"/>
              </a:solidFill>
              <a:latin typeface="+mj-lt"/>
            </a:endParaRPr>
          </a:p>
        </p:txBody>
      </p:sp>
      <p:sp>
        <p:nvSpPr>
          <p:cNvPr id="70" name="Rechteck 69">
            <a:hlinkClick r:id="rId7" action="ppaction://hlinksldjump"/>
            <a:extLst>
              <a:ext uri="{FF2B5EF4-FFF2-40B4-BE49-F238E27FC236}">
                <a16:creationId xmlns:a16="http://schemas.microsoft.com/office/drawing/2014/main" id="{B02E4B30-B55A-EA4F-92D6-7142E7030F64}"/>
              </a:ext>
            </a:extLst>
          </p:cNvPr>
          <p:cNvSpPr/>
          <p:nvPr/>
        </p:nvSpPr>
        <p:spPr>
          <a:xfrm>
            <a:off x="7566981" y="6234203"/>
            <a:ext cx="4667355" cy="2696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54000" rIns="72000" bIns="18000" rtlCol="0" anchor="ctr">
            <a:spAutoFit/>
          </a:bodyPr>
          <a:lstStyle/>
          <a:p>
            <a:pPr>
              <a:lnSpc>
                <a:spcPct val="80000"/>
              </a:lnSpc>
            </a:pPr>
            <a:r>
              <a:rPr lang="de-DE" sz="1600" err="1">
                <a:solidFill>
                  <a:schemeClr val="bg1"/>
                </a:solidFill>
                <a:latin typeface="+mj-lt"/>
              </a:rPr>
              <a:t>Siège</a:t>
            </a:r>
            <a:r>
              <a:rPr lang="de-DE" sz="1600">
                <a:solidFill>
                  <a:schemeClr val="bg1"/>
                </a:solidFill>
                <a:latin typeface="+mj-lt"/>
              </a:rPr>
              <a:t> de </a:t>
            </a:r>
            <a:r>
              <a:rPr lang="de-DE" sz="1600" err="1">
                <a:solidFill>
                  <a:schemeClr val="bg1"/>
                </a:solidFill>
                <a:latin typeface="+mj-lt"/>
              </a:rPr>
              <a:t>Travail</a:t>
            </a:r>
            <a:endParaRPr lang="de-DE" sz="1600">
              <a:solidFill>
                <a:schemeClr val="bg1"/>
              </a:solidFill>
              <a:latin typeface="+mj-lt"/>
            </a:endParaRPr>
          </a:p>
        </p:txBody>
      </p:sp>
      <p:pic>
        <p:nvPicPr>
          <p:cNvPr id="83" name="Grafik 82">
            <a:hlinkClick r:id="rId8" action="ppaction://hlinksldjump"/>
            <a:extLst>
              <a:ext uri="{FF2B5EF4-FFF2-40B4-BE49-F238E27FC236}">
                <a16:creationId xmlns:a16="http://schemas.microsoft.com/office/drawing/2014/main" id="{85BA19D4-7DAD-484E-8FF2-093495A78FE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083470" y="1935000"/>
            <a:ext cx="432858" cy="577145"/>
          </a:xfrm>
          <a:prstGeom prst="rect">
            <a:avLst/>
          </a:prstGeom>
        </p:spPr>
      </p:pic>
      <p:pic>
        <p:nvPicPr>
          <p:cNvPr id="84" name="Grafik 83">
            <a:hlinkClick r:id="rId10" action="ppaction://hlinksldjump"/>
            <a:extLst>
              <a:ext uri="{FF2B5EF4-FFF2-40B4-BE49-F238E27FC236}">
                <a16:creationId xmlns:a16="http://schemas.microsoft.com/office/drawing/2014/main" id="{7FE2072D-596A-B048-A045-D50C73059B4F}"/>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123816" y="3023488"/>
            <a:ext cx="465383" cy="676921"/>
          </a:xfrm>
          <a:prstGeom prst="rect">
            <a:avLst/>
          </a:prstGeom>
        </p:spPr>
      </p:pic>
      <p:sp>
        <p:nvSpPr>
          <p:cNvPr id="85" name="Rechteck 84">
            <a:extLst>
              <a:ext uri="{FF2B5EF4-FFF2-40B4-BE49-F238E27FC236}">
                <a16:creationId xmlns:a16="http://schemas.microsoft.com/office/drawing/2014/main" id="{7564B7E4-BED2-2845-B582-201E96C5D913}"/>
              </a:ext>
            </a:extLst>
          </p:cNvPr>
          <p:cNvSpPr/>
          <p:nvPr/>
        </p:nvSpPr>
        <p:spPr>
          <a:xfrm>
            <a:off x="7557076" y="3149572"/>
            <a:ext cx="4253543" cy="269680"/>
          </a:xfrm>
          <a:prstGeom prst="rect">
            <a:avLst/>
          </a:prstGeom>
          <a:gradFill flip="none" rotWithShape="1">
            <a:gsLst>
              <a:gs pos="0">
                <a:srgbClr val="353E4D"/>
              </a:gs>
              <a:gs pos="74000">
                <a:srgbClr val="353E4D"/>
              </a:gs>
              <a:gs pos="83000">
                <a:srgbClr val="353E4D"/>
              </a:gs>
              <a:gs pos="99000">
                <a:srgbClr val="353E4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54000" rIns="72000" bIns="18000" rtlCol="0" anchor="ctr">
            <a:spAutoFit/>
          </a:bodyPr>
          <a:lstStyle/>
          <a:p>
            <a:pPr>
              <a:lnSpc>
                <a:spcPct val="80000"/>
              </a:lnSpc>
            </a:pPr>
            <a:r>
              <a:rPr lang="de-DE" sz="1600" err="1">
                <a:solidFill>
                  <a:schemeClr val="bg1"/>
                </a:solidFill>
                <a:latin typeface="+mj-lt"/>
              </a:rPr>
              <a:t>Soji</a:t>
            </a:r>
            <a:endParaRPr lang="de-DE" sz="1600">
              <a:solidFill>
                <a:schemeClr val="bg1"/>
              </a:solidFill>
              <a:latin typeface="+mj-lt"/>
            </a:endParaRPr>
          </a:p>
        </p:txBody>
      </p:sp>
      <p:pic>
        <p:nvPicPr>
          <p:cNvPr id="86" name="Grafik 85">
            <a:hlinkClick r:id="rId12" action="ppaction://hlinksldjump"/>
            <a:extLst>
              <a:ext uri="{FF2B5EF4-FFF2-40B4-BE49-F238E27FC236}">
                <a16:creationId xmlns:a16="http://schemas.microsoft.com/office/drawing/2014/main" id="{93C54312-6DC4-E042-8BD2-D761BDE74C52}"/>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120741" y="1436518"/>
            <a:ext cx="436132" cy="581633"/>
          </a:xfrm>
          <a:prstGeom prst="rect">
            <a:avLst/>
          </a:prstGeom>
        </p:spPr>
      </p:pic>
      <p:pic>
        <p:nvPicPr>
          <p:cNvPr id="87" name="Grafik 86">
            <a:hlinkClick r:id="rId14" action="ppaction://hlinksldjump"/>
            <a:extLst>
              <a:ext uri="{FF2B5EF4-FFF2-40B4-BE49-F238E27FC236}">
                <a16:creationId xmlns:a16="http://schemas.microsoft.com/office/drawing/2014/main" id="{57AFF3D6-6330-F14E-BC96-9F715F016BFB}"/>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7108001" y="783649"/>
            <a:ext cx="436132" cy="660587"/>
          </a:xfrm>
          <a:prstGeom prst="rect">
            <a:avLst/>
          </a:prstGeom>
        </p:spPr>
      </p:pic>
      <p:pic>
        <p:nvPicPr>
          <p:cNvPr id="88" name="Grafik 87">
            <a:hlinkClick r:id="rId16" action="ppaction://hlinksldjump"/>
            <a:extLst>
              <a:ext uri="{FF2B5EF4-FFF2-40B4-BE49-F238E27FC236}">
                <a16:creationId xmlns:a16="http://schemas.microsoft.com/office/drawing/2014/main" id="{29A69DC9-A4C7-1347-A014-0BB063C72FC9}"/>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7158730" y="4213815"/>
            <a:ext cx="344942" cy="505914"/>
          </a:xfrm>
          <a:prstGeom prst="rect">
            <a:avLst/>
          </a:prstGeom>
        </p:spPr>
      </p:pic>
      <p:sp>
        <p:nvSpPr>
          <p:cNvPr id="89" name="Rechteck 88">
            <a:hlinkClick r:id="rId16" action="ppaction://hlinksldjump"/>
            <a:extLst>
              <a:ext uri="{FF2B5EF4-FFF2-40B4-BE49-F238E27FC236}">
                <a16:creationId xmlns:a16="http://schemas.microsoft.com/office/drawing/2014/main" id="{765282C7-7E79-4140-8742-FF39F27B6677}"/>
              </a:ext>
            </a:extLst>
          </p:cNvPr>
          <p:cNvSpPr/>
          <p:nvPr/>
        </p:nvSpPr>
        <p:spPr>
          <a:xfrm>
            <a:off x="7557078" y="4419324"/>
            <a:ext cx="4273347" cy="2696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54000" rIns="72000" bIns="18000" rtlCol="0" anchor="ctr">
            <a:spAutoFit/>
          </a:bodyPr>
          <a:lstStyle/>
          <a:p>
            <a:pPr>
              <a:lnSpc>
                <a:spcPct val="80000"/>
              </a:lnSpc>
            </a:pPr>
            <a:r>
              <a:rPr lang="de-DE" sz="1600" err="1">
                <a:solidFill>
                  <a:schemeClr val="bg1"/>
                </a:solidFill>
                <a:latin typeface="+mj-lt"/>
              </a:rPr>
              <a:t>Lively</a:t>
            </a:r>
            <a:endParaRPr lang="de-DE" sz="1600">
              <a:solidFill>
                <a:schemeClr val="bg1"/>
              </a:solidFill>
              <a:latin typeface="+mj-lt"/>
            </a:endParaRPr>
          </a:p>
        </p:txBody>
      </p:sp>
      <p:sp>
        <p:nvSpPr>
          <p:cNvPr id="90" name="Rechteck 89">
            <a:hlinkClick r:id="rId18" action="ppaction://hlinksldjump"/>
            <a:extLst>
              <a:ext uri="{FF2B5EF4-FFF2-40B4-BE49-F238E27FC236}">
                <a16:creationId xmlns:a16="http://schemas.microsoft.com/office/drawing/2014/main" id="{9B29CA14-4F6D-624E-84BB-30A0C104C4D7}"/>
              </a:ext>
            </a:extLst>
          </p:cNvPr>
          <p:cNvSpPr/>
          <p:nvPr/>
        </p:nvSpPr>
        <p:spPr>
          <a:xfrm>
            <a:off x="7557078" y="1043372"/>
            <a:ext cx="4263039" cy="27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54000" rIns="72000" bIns="18000" rtlCol="0" anchor="ctr">
            <a:noAutofit/>
          </a:bodyPr>
          <a:lstStyle/>
          <a:p>
            <a:pPr>
              <a:lnSpc>
                <a:spcPct val="80000"/>
              </a:lnSpc>
            </a:pPr>
            <a:r>
              <a:rPr lang="de-DE" sz="1600">
                <a:solidFill>
                  <a:schemeClr val="bg1"/>
                </a:solidFill>
                <a:latin typeface="+mj-lt"/>
              </a:rPr>
              <a:t>Fern</a:t>
            </a:r>
          </a:p>
        </p:txBody>
      </p:sp>
      <p:sp>
        <p:nvSpPr>
          <p:cNvPr id="91" name="Rechteck 90">
            <a:hlinkClick r:id="rId12" action="ppaction://hlinksldjump"/>
            <a:extLst>
              <a:ext uri="{FF2B5EF4-FFF2-40B4-BE49-F238E27FC236}">
                <a16:creationId xmlns:a16="http://schemas.microsoft.com/office/drawing/2014/main" id="{75A5588A-48DF-EA48-8615-62E9E3DE072E}"/>
              </a:ext>
            </a:extLst>
          </p:cNvPr>
          <p:cNvSpPr/>
          <p:nvPr/>
        </p:nvSpPr>
        <p:spPr>
          <a:xfrm>
            <a:off x="7556873" y="1539488"/>
            <a:ext cx="4253951" cy="270000"/>
          </a:xfrm>
          <a:prstGeom prst="rect">
            <a:avLst/>
          </a:prstGeom>
          <a:gradFill flip="none" rotWithShape="1">
            <a:gsLst>
              <a:gs pos="0">
                <a:srgbClr val="353E4D"/>
              </a:gs>
              <a:gs pos="74000">
                <a:srgbClr val="353E4D"/>
              </a:gs>
              <a:gs pos="83000">
                <a:srgbClr val="353E4D"/>
              </a:gs>
              <a:gs pos="100000">
                <a:srgbClr val="353E4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54000" rIns="72000" bIns="18000" rtlCol="0" anchor="ctr">
            <a:noAutofit/>
          </a:bodyPr>
          <a:lstStyle/>
          <a:p>
            <a:pPr>
              <a:lnSpc>
                <a:spcPct val="80000"/>
              </a:lnSpc>
            </a:pPr>
            <a:r>
              <a:rPr lang="de-DE" sz="1600" err="1">
                <a:solidFill>
                  <a:schemeClr val="bg1"/>
                </a:solidFill>
                <a:latin typeface="+mj-lt"/>
              </a:rPr>
              <a:t>Zody</a:t>
            </a:r>
            <a:endParaRPr lang="de-DE" sz="1600">
              <a:solidFill>
                <a:schemeClr val="bg1"/>
              </a:solidFill>
              <a:latin typeface="+mj-lt"/>
            </a:endParaRPr>
          </a:p>
        </p:txBody>
      </p:sp>
      <p:sp>
        <p:nvSpPr>
          <p:cNvPr id="92" name="Rechteck 91">
            <a:hlinkClick r:id="rId8" action="ppaction://hlinksldjump"/>
            <a:extLst>
              <a:ext uri="{FF2B5EF4-FFF2-40B4-BE49-F238E27FC236}">
                <a16:creationId xmlns:a16="http://schemas.microsoft.com/office/drawing/2014/main" id="{A8EFE64A-0CFE-3A46-B99D-DA27A1D473A2}"/>
              </a:ext>
            </a:extLst>
          </p:cNvPr>
          <p:cNvSpPr/>
          <p:nvPr/>
        </p:nvSpPr>
        <p:spPr>
          <a:xfrm>
            <a:off x="7556873" y="2124956"/>
            <a:ext cx="4290371" cy="269680"/>
          </a:xfrm>
          <a:prstGeom prst="rect">
            <a:avLst/>
          </a:prstGeom>
          <a:gradFill flip="none" rotWithShape="1">
            <a:gsLst>
              <a:gs pos="0">
                <a:srgbClr val="353E4D"/>
              </a:gs>
              <a:gs pos="74000">
                <a:srgbClr val="353E4D"/>
              </a:gs>
              <a:gs pos="83000">
                <a:srgbClr val="353E4D"/>
              </a:gs>
              <a:gs pos="100000">
                <a:srgbClr val="353E4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54000" rIns="72000" bIns="18000" rtlCol="0" anchor="ctr">
            <a:spAutoFit/>
          </a:bodyPr>
          <a:lstStyle/>
          <a:p>
            <a:pPr>
              <a:lnSpc>
                <a:spcPct val="80000"/>
              </a:lnSpc>
            </a:pPr>
            <a:r>
              <a:rPr lang="de-DE" sz="1600" err="1">
                <a:solidFill>
                  <a:schemeClr val="bg1"/>
                </a:solidFill>
                <a:latin typeface="+mj-lt"/>
              </a:rPr>
              <a:t>Comforto</a:t>
            </a:r>
            <a:r>
              <a:rPr lang="de-DE" sz="1600">
                <a:solidFill>
                  <a:schemeClr val="bg1"/>
                </a:solidFill>
                <a:latin typeface="+mj-lt"/>
              </a:rPr>
              <a:t> 59</a:t>
            </a:r>
          </a:p>
        </p:txBody>
      </p:sp>
      <p:sp>
        <p:nvSpPr>
          <p:cNvPr id="93" name="Rechteck 92">
            <a:hlinkClick r:id="rId19" action="ppaction://hlinksldjump"/>
            <a:extLst>
              <a:ext uri="{FF2B5EF4-FFF2-40B4-BE49-F238E27FC236}">
                <a16:creationId xmlns:a16="http://schemas.microsoft.com/office/drawing/2014/main" id="{F0103C8F-E3A2-1741-AA8E-6C416235C6D9}"/>
              </a:ext>
            </a:extLst>
          </p:cNvPr>
          <p:cNvSpPr/>
          <p:nvPr/>
        </p:nvSpPr>
        <p:spPr>
          <a:xfrm>
            <a:off x="7557079" y="2664309"/>
            <a:ext cx="4283249" cy="269680"/>
          </a:xfrm>
          <a:prstGeom prst="rect">
            <a:avLst/>
          </a:prstGeom>
          <a:gradFill flip="none" rotWithShape="1">
            <a:gsLst>
              <a:gs pos="0">
                <a:srgbClr val="353E4D"/>
              </a:gs>
              <a:gs pos="74000">
                <a:srgbClr val="353E4D"/>
              </a:gs>
              <a:gs pos="83000">
                <a:srgbClr val="353E4D"/>
              </a:gs>
              <a:gs pos="100000">
                <a:srgbClr val="353E4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54000" rIns="72000" bIns="18000" rtlCol="0" anchor="ctr">
            <a:spAutoFit/>
          </a:bodyPr>
          <a:lstStyle/>
          <a:p>
            <a:pPr>
              <a:lnSpc>
                <a:spcPct val="80000"/>
              </a:lnSpc>
            </a:pPr>
            <a:r>
              <a:rPr lang="de-DE" sz="1600" err="1">
                <a:solidFill>
                  <a:schemeClr val="bg1"/>
                </a:solidFill>
                <a:latin typeface="+mj-lt"/>
              </a:rPr>
              <a:t>Very</a:t>
            </a:r>
            <a:endParaRPr lang="de-DE" sz="1600">
              <a:solidFill>
                <a:schemeClr val="bg1"/>
              </a:solidFill>
              <a:latin typeface="+mj-lt"/>
            </a:endParaRPr>
          </a:p>
        </p:txBody>
      </p:sp>
      <p:pic>
        <p:nvPicPr>
          <p:cNvPr id="94" name="Grafik 93">
            <a:hlinkClick r:id="rId19" action="ppaction://hlinksldjump"/>
            <a:extLst>
              <a:ext uri="{FF2B5EF4-FFF2-40B4-BE49-F238E27FC236}">
                <a16:creationId xmlns:a16="http://schemas.microsoft.com/office/drawing/2014/main" id="{EFBE4FE7-8950-F148-B8E6-E58909DF5673}"/>
              </a:ext>
            </a:extLst>
          </p:cNvPr>
          <p:cNvPicPr>
            <a:picLocks noChangeAspect="1"/>
          </p:cNvPicPr>
          <p:nvPr/>
        </p:nvPicPr>
        <p:blipFill rotWithShape="1">
          <a:blip r:embed="rId20" cstate="screen">
            <a:extLst>
              <a:ext uri="{28A0092B-C50C-407E-A947-70E740481C1C}">
                <a14:useLocalDpi xmlns:a14="http://schemas.microsoft.com/office/drawing/2010/main"/>
              </a:ext>
            </a:extLst>
          </a:blip>
          <a:srcRect/>
          <a:stretch/>
        </p:blipFill>
        <p:spPr>
          <a:xfrm>
            <a:off x="7154196" y="2555817"/>
            <a:ext cx="349476" cy="510322"/>
          </a:xfrm>
          <a:prstGeom prst="rect">
            <a:avLst/>
          </a:prstGeom>
        </p:spPr>
      </p:pic>
      <p:sp>
        <p:nvSpPr>
          <p:cNvPr id="96" name="Dreieck 95">
            <a:hlinkClick r:id="rId21" action="ppaction://hlinksldjump"/>
            <a:extLst>
              <a:ext uri="{FF2B5EF4-FFF2-40B4-BE49-F238E27FC236}">
                <a16:creationId xmlns:a16="http://schemas.microsoft.com/office/drawing/2014/main" id="{8381621E-C488-8E45-926E-A44FAC8F80B4}"/>
              </a:ext>
            </a:extLst>
          </p:cNvPr>
          <p:cNvSpPr/>
          <p:nvPr/>
        </p:nvSpPr>
        <p:spPr>
          <a:xfrm rot="16200000">
            <a:off x="322556" y="6114420"/>
            <a:ext cx="424200" cy="326359"/>
          </a:xfrm>
          <a:prstGeom prst="triangle">
            <a:avLst>
              <a:gd name="adj" fmla="val 5114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Rechteck 59">
            <a:extLst>
              <a:ext uri="{FF2B5EF4-FFF2-40B4-BE49-F238E27FC236}">
                <a16:creationId xmlns:a16="http://schemas.microsoft.com/office/drawing/2014/main" id="{27943EC9-9F56-413C-AF17-3F5E351D94D7}"/>
              </a:ext>
            </a:extLst>
          </p:cNvPr>
          <p:cNvSpPr/>
          <p:nvPr/>
        </p:nvSpPr>
        <p:spPr>
          <a:xfrm>
            <a:off x="697836" y="6101430"/>
            <a:ext cx="2940187" cy="338554"/>
          </a:xfrm>
          <a:prstGeom prst="rect">
            <a:avLst/>
          </a:prstGeom>
        </p:spPr>
        <p:txBody>
          <a:bodyPr wrap="square" anchor="ctr">
            <a:spAutoFit/>
          </a:bodyPr>
          <a:lstStyle/>
          <a:p>
            <a:r>
              <a:rPr lang="de-DE" sz="1600">
                <a:latin typeface="+mj-lt"/>
              </a:rPr>
              <a:t>Retour au </a:t>
            </a:r>
            <a:r>
              <a:rPr lang="de-DE" sz="1600" err="1">
                <a:latin typeface="+mj-lt"/>
              </a:rPr>
              <a:t>panorama</a:t>
            </a:r>
            <a:endParaRPr lang="de-DE" sz="1600">
              <a:latin typeface="+mj-lt"/>
            </a:endParaRPr>
          </a:p>
        </p:txBody>
      </p:sp>
    </p:spTree>
    <p:extLst>
      <p:ext uri="{BB962C8B-B14F-4D97-AF65-F5344CB8AC3E}">
        <p14:creationId xmlns:p14="http://schemas.microsoft.com/office/powerpoint/2010/main" val="32812550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 name="Grafik 140">
            <a:hlinkClick r:id="rId3" action="ppaction://hlinksldjump"/>
            <a:extLst>
              <a:ext uri="{FF2B5EF4-FFF2-40B4-BE49-F238E27FC236}">
                <a16:creationId xmlns:a16="http://schemas.microsoft.com/office/drawing/2014/main" id="{1FF534C5-65C9-C346-AD7C-2A4F2A11A0E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13576" y="2344106"/>
            <a:ext cx="1267687" cy="1690249"/>
          </a:xfrm>
          <a:prstGeom prst="rect">
            <a:avLst/>
          </a:prstGeom>
        </p:spPr>
      </p:pic>
      <p:pic>
        <p:nvPicPr>
          <p:cNvPr id="131" name="Grafik 130">
            <a:hlinkClick r:id="rId5" action="ppaction://hlinksldjump"/>
            <a:extLst>
              <a:ext uri="{FF2B5EF4-FFF2-40B4-BE49-F238E27FC236}">
                <a16:creationId xmlns:a16="http://schemas.microsoft.com/office/drawing/2014/main" id="{3EF667F6-8856-E549-88CE-2CD9CC5FFEC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289761" y="2329601"/>
            <a:ext cx="1408051" cy="1860313"/>
          </a:xfrm>
          <a:prstGeom prst="rect">
            <a:avLst/>
          </a:prstGeom>
        </p:spPr>
      </p:pic>
      <p:pic>
        <p:nvPicPr>
          <p:cNvPr id="129" name="Grafik 128">
            <a:hlinkClick r:id="rId7" action="ppaction://hlinksldjump"/>
            <a:extLst>
              <a:ext uri="{FF2B5EF4-FFF2-40B4-BE49-F238E27FC236}">
                <a16:creationId xmlns:a16="http://schemas.microsoft.com/office/drawing/2014/main" id="{09EEFD5E-19EF-C14E-B4EE-E031C023FC2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025502" y="2344106"/>
            <a:ext cx="1403501" cy="1871735"/>
          </a:xfrm>
          <a:prstGeom prst="rect">
            <a:avLst/>
          </a:prstGeom>
        </p:spPr>
      </p:pic>
      <p:pic>
        <p:nvPicPr>
          <p:cNvPr id="123" name="Grafik 122">
            <a:extLst>
              <a:ext uri="{FF2B5EF4-FFF2-40B4-BE49-F238E27FC236}">
                <a16:creationId xmlns:a16="http://schemas.microsoft.com/office/drawing/2014/main" id="{84B324A0-B0AC-6044-B1F6-77EF88DA2AF1}"/>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7996793" y="2418448"/>
            <a:ext cx="1204947" cy="1583339"/>
          </a:xfrm>
          <a:prstGeom prst="rect">
            <a:avLst/>
          </a:prstGeom>
        </p:spPr>
      </p:pic>
      <p:pic>
        <p:nvPicPr>
          <p:cNvPr id="127" name="Grafik 126">
            <a:hlinkClick r:id="rId10" action="ppaction://hlinksldjump"/>
            <a:extLst>
              <a:ext uri="{FF2B5EF4-FFF2-40B4-BE49-F238E27FC236}">
                <a16:creationId xmlns:a16="http://schemas.microsoft.com/office/drawing/2014/main" id="{70CD8275-2FF6-434B-92E2-1F0FFECCC135}"/>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10668001" y="2461312"/>
            <a:ext cx="1119196" cy="1689329"/>
          </a:xfrm>
          <a:prstGeom prst="rect">
            <a:avLst/>
          </a:prstGeom>
        </p:spPr>
      </p:pic>
      <p:pic>
        <p:nvPicPr>
          <p:cNvPr id="133" name="Grafik 132">
            <a:hlinkClick r:id="rId12" action="ppaction://hlinksldjump"/>
            <a:extLst>
              <a:ext uri="{FF2B5EF4-FFF2-40B4-BE49-F238E27FC236}">
                <a16:creationId xmlns:a16="http://schemas.microsoft.com/office/drawing/2014/main" id="{10CE1E19-DAAE-204F-8741-0F9A5E428A4A}"/>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269452" y="2418799"/>
            <a:ext cx="1256931" cy="1676266"/>
          </a:xfrm>
          <a:prstGeom prst="rect">
            <a:avLst/>
          </a:prstGeom>
        </p:spPr>
      </p:pic>
      <p:pic>
        <p:nvPicPr>
          <p:cNvPr id="135" name="Grafik 134">
            <a:hlinkClick r:id="rId14" action="ppaction://hlinksldjump"/>
            <a:extLst>
              <a:ext uri="{FF2B5EF4-FFF2-40B4-BE49-F238E27FC236}">
                <a16:creationId xmlns:a16="http://schemas.microsoft.com/office/drawing/2014/main" id="{3F08144F-5E50-4046-BE37-7F496000DB03}"/>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743104" y="2644129"/>
            <a:ext cx="851571" cy="1248971"/>
          </a:xfrm>
          <a:prstGeom prst="rect">
            <a:avLst/>
          </a:prstGeom>
        </p:spPr>
      </p:pic>
      <p:sp>
        <p:nvSpPr>
          <p:cNvPr id="7" name="Titel 6">
            <a:extLst>
              <a:ext uri="{FF2B5EF4-FFF2-40B4-BE49-F238E27FC236}">
                <a16:creationId xmlns:a16="http://schemas.microsoft.com/office/drawing/2014/main" id="{DC76B394-7079-534D-8A7D-8F562F920016}"/>
              </a:ext>
            </a:extLst>
          </p:cNvPr>
          <p:cNvSpPr>
            <a:spLocks noGrp="1"/>
          </p:cNvSpPr>
          <p:nvPr>
            <p:ph type="title"/>
          </p:nvPr>
        </p:nvSpPr>
        <p:spPr>
          <a:xfrm>
            <a:off x="371475" y="1118031"/>
            <a:ext cx="6412637" cy="5371669"/>
          </a:xfrm>
        </p:spPr>
        <p:txBody>
          <a:bodyPr/>
          <a:lstStyle/>
          <a:p>
            <a:r>
              <a:rPr lang="en-GB"/>
              <a:t>Top </a:t>
            </a:r>
            <a:r>
              <a:rPr lang="en-GB" err="1"/>
              <a:t>classement</a:t>
            </a:r>
            <a:br>
              <a:rPr lang="en-GB"/>
            </a:br>
            <a:r>
              <a:rPr lang="en-GB"/>
              <a:t>Active Seating &amp; </a:t>
            </a:r>
            <a:r>
              <a:rPr lang="en-GB" err="1"/>
              <a:t>Siège</a:t>
            </a:r>
            <a:r>
              <a:rPr lang="en-GB"/>
              <a:t> de Travail</a:t>
            </a:r>
            <a:endParaRPr lang="de-DE"/>
          </a:p>
        </p:txBody>
      </p:sp>
      <p:sp>
        <p:nvSpPr>
          <p:cNvPr id="5" name="Fußzeilenplatzhalter 4">
            <a:extLst>
              <a:ext uri="{FF2B5EF4-FFF2-40B4-BE49-F238E27FC236}">
                <a16:creationId xmlns:a16="http://schemas.microsoft.com/office/drawing/2014/main" id="{EC8967BD-1EB0-124E-8B8B-D3E58607C7F9}"/>
              </a:ext>
            </a:extLst>
          </p:cNvPr>
          <p:cNvSpPr>
            <a:spLocks noGrp="1"/>
          </p:cNvSpPr>
          <p:nvPr>
            <p:ph type="ftr" sz="quarter" idx="11"/>
          </p:nvPr>
        </p:nvSpPr>
        <p:spPr/>
        <p:txBody>
          <a:bodyPr/>
          <a:lstStyle/>
          <a:p>
            <a:r>
              <a:rPr lang="en-US"/>
              <a:t>Seating Leadership 2020</a:t>
            </a:r>
            <a:endParaRPr lang="de-DE"/>
          </a:p>
        </p:txBody>
      </p:sp>
      <p:sp>
        <p:nvSpPr>
          <p:cNvPr id="6" name="Foliennummernplatzhalter 5">
            <a:extLst>
              <a:ext uri="{FF2B5EF4-FFF2-40B4-BE49-F238E27FC236}">
                <a16:creationId xmlns:a16="http://schemas.microsoft.com/office/drawing/2014/main" id="{8586F9EE-9E8C-8143-9A19-0598DACE12E3}"/>
              </a:ext>
            </a:extLst>
          </p:cNvPr>
          <p:cNvSpPr>
            <a:spLocks noGrp="1"/>
          </p:cNvSpPr>
          <p:nvPr>
            <p:ph type="sldNum" sz="quarter" idx="12"/>
          </p:nvPr>
        </p:nvSpPr>
        <p:spPr/>
        <p:txBody>
          <a:bodyPr/>
          <a:lstStyle/>
          <a:p>
            <a:r>
              <a:rPr lang="de-DE"/>
              <a:t> P.</a:t>
            </a:r>
            <a:fld id="{18B2D54D-6566-4D09-B275-35A554EDFFDA}" type="slidenum">
              <a:rPr smtClean="0"/>
              <a:pPr/>
              <a:t>25</a:t>
            </a:fld>
            <a:endParaRPr lang="de-DE"/>
          </a:p>
        </p:txBody>
      </p:sp>
      <p:sp>
        <p:nvSpPr>
          <p:cNvPr id="9" name="Inhaltsplatzhalter 7">
            <a:extLst>
              <a:ext uri="{FF2B5EF4-FFF2-40B4-BE49-F238E27FC236}">
                <a16:creationId xmlns:a16="http://schemas.microsoft.com/office/drawing/2014/main" id="{28DD13BF-ED22-634C-9DC9-AD0AEA0DF622}"/>
              </a:ext>
            </a:extLst>
          </p:cNvPr>
          <p:cNvSpPr txBox="1">
            <a:spLocks/>
          </p:cNvSpPr>
          <p:nvPr/>
        </p:nvSpPr>
        <p:spPr>
          <a:xfrm>
            <a:off x="1553099" y="4150641"/>
            <a:ext cx="1026634" cy="393610"/>
          </a:xfrm>
          <a:prstGeom prst="rect">
            <a:avLst/>
          </a:prstGeom>
        </p:spPr>
        <p:txBody>
          <a:bodyPr vert="horz" lIns="0" tIns="0" rIns="0" bIns="0" rtlCol="0">
            <a:noAutofit/>
          </a:bodyPr>
          <a:lstStyle>
            <a:lvl1pPr marL="0" indent="-342900" algn="l" defTabSz="914400" rtl="0" eaLnBrk="1" latinLnBrk="0" hangingPunct="1">
              <a:lnSpc>
                <a:spcPts val="2700"/>
              </a:lnSpc>
              <a:spcBef>
                <a:spcPts val="0"/>
              </a:spcBef>
              <a:buFont typeface="Arial" panose="020B0604020202020204" pitchFamily="34" charset="0"/>
              <a:buChar char="•"/>
              <a:defRPr sz="2000" kern="1200">
                <a:solidFill>
                  <a:schemeClr val="tx2"/>
                </a:solidFill>
                <a:latin typeface="Century" panose="02040604050505020304" pitchFamily="18" charset="0"/>
                <a:ea typeface="+mn-ea"/>
                <a:cs typeface="+mn-cs"/>
              </a:defRPr>
            </a:lvl1pPr>
            <a:lvl2pPr marL="0" indent="-342900" algn="l" defTabSz="914400" rtl="0" eaLnBrk="1" latinLnBrk="0" hangingPunct="1">
              <a:lnSpc>
                <a:spcPts val="2700"/>
              </a:lnSpc>
              <a:spcBef>
                <a:spcPts val="0"/>
              </a:spcBef>
              <a:buFont typeface="Arial" panose="020B0604020202020204" pitchFamily="34" charset="0"/>
              <a:buChar char="•"/>
              <a:defRPr sz="2000" kern="1200">
                <a:solidFill>
                  <a:schemeClr val="tx2"/>
                </a:solidFill>
                <a:latin typeface="Century" panose="02040604050505020304" pitchFamily="18" charset="0"/>
                <a:ea typeface="+mn-ea"/>
                <a:cs typeface="+mn-cs"/>
              </a:defRPr>
            </a:lvl2pPr>
            <a:lvl3pPr marL="0" indent="-342900" algn="l" defTabSz="914400" rtl="0" eaLnBrk="1" latinLnBrk="0" hangingPunct="1">
              <a:lnSpc>
                <a:spcPts val="2700"/>
              </a:lnSpc>
              <a:spcBef>
                <a:spcPts val="0"/>
              </a:spcBef>
              <a:buFont typeface="Arial" panose="020B0604020202020204" pitchFamily="34" charset="0"/>
              <a:buChar char="•"/>
              <a:defRPr sz="2000" kern="1200">
                <a:solidFill>
                  <a:schemeClr val="tx2"/>
                </a:solidFill>
                <a:latin typeface="Century" panose="02040604050505020304" pitchFamily="18" charset="0"/>
                <a:ea typeface="+mn-ea"/>
                <a:cs typeface="+mn-cs"/>
              </a:defRPr>
            </a:lvl3pPr>
            <a:lvl4pPr marL="0" indent="-342900" algn="l" defTabSz="914400" rtl="0" eaLnBrk="1" latinLnBrk="0" hangingPunct="1">
              <a:lnSpc>
                <a:spcPts val="2700"/>
              </a:lnSpc>
              <a:spcBef>
                <a:spcPts val="0"/>
              </a:spcBef>
              <a:buFont typeface="Arial" panose="020B0604020202020204" pitchFamily="34" charset="0"/>
              <a:buChar char="•"/>
              <a:defRPr sz="2000" kern="1200">
                <a:solidFill>
                  <a:schemeClr val="tx2"/>
                </a:solidFill>
                <a:latin typeface="Century" panose="02040604050505020304" pitchFamily="18" charset="0"/>
                <a:ea typeface="+mn-ea"/>
                <a:cs typeface="+mn-cs"/>
              </a:defRPr>
            </a:lvl4pPr>
            <a:lvl5pPr marL="0" indent="-342900" algn="l" defTabSz="914400" rtl="0" eaLnBrk="1" latinLnBrk="0" hangingPunct="1">
              <a:lnSpc>
                <a:spcPts val="2700"/>
              </a:lnSpc>
              <a:spcBef>
                <a:spcPts val="0"/>
              </a:spcBef>
              <a:buFont typeface="Arial" panose="020B0604020202020204" pitchFamily="34" charset="0"/>
              <a:buChar char="•"/>
              <a:defRPr sz="2000" kern="1200">
                <a:solidFill>
                  <a:schemeClr val="tx2"/>
                </a:solidFill>
                <a:latin typeface="Century" panose="0204060405050502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gn="ctr">
              <a:spcBef>
                <a:spcPct val="20000"/>
              </a:spcBef>
              <a:buFont typeface="Arial" panose="020B0604020202020204" pitchFamily="34" charset="0"/>
              <a:buNone/>
              <a:defRPr/>
            </a:pPr>
            <a:r>
              <a:rPr lang="de-DE" sz="1600" err="1">
                <a:solidFill>
                  <a:schemeClr val="tx1"/>
                </a:solidFill>
                <a:latin typeface="+mj-lt"/>
              </a:rPr>
              <a:t>Lively</a:t>
            </a:r>
            <a:endParaRPr lang="de-DE" sz="1600">
              <a:solidFill>
                <a:schemeClr val="tx1"/>
              </a:solidFill>
              <a:latin typeface="+mj-lt"/>
            </a:endParaRPr>
          </a:p>
        </p:txBody>
      </p:sp>
      <p:sp>
        <p:nvSpPr>
          <p:cNvPr id="11" name="Inhaltsplatzhalter 7">
            <a:extLst>
              <a:ext uri="{FF2B5EF4-FFF2-40B4-BE49-F238E27FC236}">
                <a16:creationId xmlns:a16="http://schemas.microsoft.com/office/drawing/2014/main" id="{2970EE14-4F79-9345-9FA2-C92EDEA76357}"/>
              </a:ext>
            </a:extLst>
          </p:cNvPr>
          <p:cNvSpPr txBox="1">
            <a:spLocks/>
          </p:cNvSpPr>
          <p:nvPr/>
        </p:nvSpPr>
        <p:spPr>
          <a:xfrm>
            <a:off x="5469536" y="4150641"/>
            <a:ext cx="1003005" cy="393610"/>
          </a:xfrm>
          <a:prstGeom prst="rect">
            <a:avLst/>
          </a:prstGeom>
        </p:spPr>
        <p:txBody>
          <a:bodyPr vert="horz" lIns="0" tIns="0" rIns="0" bIns="0" rtlCol="0">
            <a:noAutofit/>
          </a:bodyPr>
          <a:lstStyle>
            <a:lvl1pPr marL="0" indent="-342900" algn="l" defTabSz="914400" rtl="0" eaLnBrk="1" latinLnBrk="0" hangingPunct="1">
              <a:lnSpc>
                <a:spcPts val="2700"/>
              </a:lnSpc>
              <a:spcBef>
                <a:spcPts val="0"/>
              </a:spcBef>
              <a:buFont typeface="Arial" panose="020B0604020202020204" pitchFamily="34" charset="0"/>
              <a:buChar char="•"/>
              <a:defRPr sz="2000" kern="1200">
                <a:solidFill>
                  <a:schemeClr val="tx2"/>
                </a:solidFill>
                <a:latin typeface="Century" panose="02040604050505020304" pitchFamily="18" charset="0"/>
                <a:ea typeface="+mn-ea"/>
                <a:cs typeface="+mn-cs"/>
              </a:defRPr>
            </a:lvl1pPr>
            <a:lvl2pPr marL="0" indent="-342900" algn="l" defTabSz="914400" rtl="0" eaLnBrk="1" latinLnBrk="0" hangingPunct="1">
              <a:lnSpc>
                <a:spcPts val="2700"/>
              </a:lnSpc>
              <a:spcBef>
                <a:spcPts val="0"/>
              </a:spcBef>
              <a:buFont typeface="Arial" panose="020B0604020202020204" pitchFamily="34" charset="0"/>
              <a:buChar char="•"/>
              <a:defRPr sz="2000" kern="1200">
                <a:solidFill>
                  <a:schemeClr val="tx2"/>
                </a:solidFill>
                <a:latin typeface="Century" panose="02040604050505020304" pitchFamily="18" charset="0"/>
                <a:ea typeface="+mn-ea"/>
                <a:cs typeface="+mn-cs"/>
              </a:defRPr>
            </a:lvl2pPr>
            <a:lvl3pPr marL="0" indent="-342900" algn="l" defTabSz="914400" rtl="0" eaLnBrk="1" latinLnBrk="0" hangingPunct="1">
              <a:lnSpc>
                <a:spcPts val="2700"/>
              </a:lnSpc>
              <a:spcBef>
                <a:spcPts val="0"/>
              </a:spcBef>
              <a:buFont typeface="Arial" panose="020B0604020202020204" pitchFamily="34" charset="0"/>
              <a:buChar char="•"/>
              <a:defRPr sz="2000" kern="1200">
                <a:solidFill>
                  <a:schemeClr val="tx2"/>
                </a:solidFill>
                <a:latin typeface="Century" panose="02040604050505020304" pitchFamily="18" charset="0"/>
                <a:ea typeface="+mn-ea"/>
                <a:cs typeface="+mn-cs"/>
              </a:defRPr>
            </a:lvl3pPr>
            <a:lvl4pPr marL="0" indent="-342900" algn="l" defTabSz="914400" rtl="0" eaLnBrk="1" latinLnBrk="0" hangingPunct="1">
              <a:lnSpc>
                <a:spcPts val="2700"/>
              </a:lnSpc>
              <a:spcBef>
                <a:spcPts val="0"/>
              </a:spcBef>
              <a:buFont typeface="Arial" panose="020B0604020202020204" pitchFamily="34" charset="0"/>
              <a:buChar char="•"/>
              <a:defRPr sz="2000" kern="1200">
                <a:solidFill>
                  <a:schemeClr val="tx2"/>
                </a:solidFill>
                <a:latin typeface="Century" panose="02040604050505020304" pitchFamily="18" charset="0"/>
                <a:ea typeface="+mn-ea"/>
                <a:cs typeface="+mn-cs"/>
              </a:defRPr>
            </a:lvl4pPr>
            <a:lvl5pPr marL="0" indent="-342900" algn="l" defTabSz="914400" rtl="0" eaLnBrk="1" latinLnBrk="0" hangingPunct="1">
              <a:lnSpc>
                <a:spcPts val="2700"/>
              </a:lnSpc>
              <a:spcBef>
                <a:spcPts val="0"/>
              </a:spcBef>
              <a:buFont typeface="Arial" panose="020B0604020202020204" pitchFamily="34" charset="0"/>
              <a:buChar char="•"/>
              <a:defRPr sz="2000" kern="1200">
                <a:solidFill>
                  <a:schemeClr val="tx2"/>
                </a:solidFill>
                <a:latin typeface="Century" panose="0204060405050502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gn="ctr">
              <a:spcBef>
                <a:spcPct val="20000"/>
              </a:spcBef>
              <a:buNone/>
              <a:defRPr/>
            </a:pPr>
            <a:r>
              <a:rPr lang="de-DE" sz="1600" err="1">
                <a:solidFill>
                  <a:schemeClr val="tx1"/>
                </a:solidFill>
                <a:latin typeface="+mj-lt"/>
              </a:rPr>
              <a:t>Very</a:t>
            </a:r>
            <a:endParaRPr lang="de-DE" sz="1600">
              <a:solidFill>
                <a:schemeClr val="tx1"/>
              </a:solidFill>
              <a:latin typeface="+mj-lt"/>
            </a:endParaRPr>
          </a:p>
        </p:txBody>
      </p:sp>
      <p:sp>
        <p:nvSpPr>
          <p:cNvPr id="12" name="Inhaltsplatzhalter 7">
            <a:extLst>
              <a:ext uri="{FF2B5EF4-FFF2-40B4-BE49-F238E27FC236}">
                <a16:creationId xmlns:a16="http://schemas.microsoft.com/office/drawing/2014/main" id="{A636D0ED-2AFA-5E43-B107-517FC1085D27}"/>
              </a:ext>
            </a:extLst>
          </p:cNvPr>
          <p:cNvSpPr txBox="1">
            <a:spLocks/>
          </p:cNvSpPr>
          <p:nvPr/>
        </p:nvSpPr>
        <p:spPr>
          <a:xfrm>
            <a:off x="9376997" y="4150641"/>
            <a:ext cx="1008001" cy="393609"/>
          </a:xfrm>
          <a:prstGeom prst="rect">
            <a:avLst/>
          </a:prstGeom>
        </p:spPr>
        <p:txBody>
          <a:bodyPr vert="horz" lIns="0" tIns="0" rIns="0" bIns="0" rtlCol="0">
            <a:noAutofit/>
          </a:bodyPr>
          <a:lstStyle>
            <a:lvl1pPr marL="0" indent="-342900" algn="l" defTabSz="914400" rtl="0" eaLnBrk="1" latinLnBrk="0" hangingPunct="1">
              <a:lnSpc>
                <a:spcPts val="2700"/>
              </a:lnSpc>
              <a:spcBef>
                <a:spcPts val="0"/>
              </a:spcBef>
              <a:buFont typeface="Arial" panose="020B0604020202020204" pitchFamily="34" charset="0"/>
              <a:buChar char="•"/>
              <a:defRPr sz="2000" kern="1200">
                <a:solidFill>
                  <a:schemeClr val="tx2"/>
                </a:solidFill>
                <a:latin typeface="Century" panose="02040604050505020304" pitchFamily="18" charset="0"/>
                <a:ea typeface="+mn-ea"/>
                <a:cs typeface="+mn-cs"/>
              </a:defRPr>
            </a:lvl1pPr>
            <a:lvl2pPr marL="0" indent="-342900" algn="l" defTabSz="914400" rtl="0" eaLnBrk="1" latinLnBrk="0" hangingPunct="1">
              <a:lnSpc>
                <a:spcPts val="2700"/>
              </a:lnSpc>
              <a:spcBef>
                <a:spcPts val="0"/>
              </a:spcBef>
              <a:buFont typeface="Arial" panose="020B0604020202020204" pitchFamily="34" charset="0"/>
              <a:buChar char="•"/>
              <a:defRPr sz="2000" kern="1200">
                <a:solidFill>
                  <a:schemeClr val="tx2"/>
                </a:solidFill>
                <a:latin typeface="Century" panose="02040604050505020304" pitchFamily="18" charset="0"/>
                <a:ea typeface="+mn-ea"/>
                <a:cs typeface="+mn-cs"/>
              </a:defRPr>
            </a:lvl2pPr>
            <a:lvl3pPr marL="0" indent="-342900" algn="l" defTabSz="914400" rtl="0" eaLnBrk="1" latinLnBrk="0" hangingPunct="1">
              <a:lnSpc>
                <a:spcPts val="2700"/>
              </a:lnSpc>
              <a:spcBef>
                <a:spcPts val="0"/>
              </a:spcBef>
              <a:buFont typeface="Arial" panose="020B0604020202020204" pitchFamily="34" charset="0"/>
              <a:buChar char="•"/>
              <a:defRPr sz="2000" kern="1200">
                <a:solidFill>
                  <a:schemeClr val="tx2"/>
                </a:solidFill>
                <a:latin typeface="Century" panose="02040604050505020304" pitchFamily="18" charset="0"/>
                <a:ea typeface="+mn-ea"/>
                <a:cs typeface="+mn-cs"/>
              </a:defRPr>
            </a:lvl3pPr>
            <a:lvl4pPr marL="0" indent="-342900" algn="l" defTabSz="914400" rtl="0" eaLnBrk="1" latinLnBrk="0" hangingPunct="1">
              <a:lnSpc>
                <a:spcPts val="2700"/>
              </a:lnSpc>
              <a:spcBef>
                <a:spcPts val="0"/>
              </a:spcBef>
              <a:buFont typeface="Arial" panose="020B0604020202020204" pitchFamily="34" charset="0"/>
              <a:buChar char="•"/>
              <a:defRPr sz="2000" kern="1200">
                <a:solidFill>
                  <a:schemeClr val="tx2"/>
                </a:solidFill>
                <a:latin typeface="Century" panose="02040604050505020304" pitchFamily="18" charset="0"/>
                <a:ea typeface="+mn-ea"/>
                <a:cs typeface="+mn-cs"/>
              </a:defRPr>
            </a:lvl4pPr>
            <a:lvl5pPr marL="0" indent="-342900" algn="l" defTabSz="914400" rtl="0" eaLnBrk="1" latinLnBrk="0" hangingPunct="1">
              <a:lnSpc>
                <a:spcPts val="2700"/>
              </a:lnSpc>
              <a:spcBef>
                <a:spcPts val="0"/>
              </a:spcBef>
              <a:buFont typeface="Arial" panose="020B0604020202020204" pitchFamily="34" charset="0"/>
              <a:buChar char="•"/>
              <a:defRPr sz="2000" kern="1200">
                <a:solidFill>
                  <a:schemeClr val="tx2"/>
                </a:solidFill>
                <a:latin typeface="Century" panose="0204060405050502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gn="ctr">
              <a:spcBef>
                <a:spcPct val="20000"/>
              </a:spcBef>
              <a:buNone/>
              <a:defRPr/>
            </a:pPr>
            <a:r>
              <a:rPr lang="de-DE" sz="1600" err="1">
                <a:solidFill>
                  <a:schemeClr val="tx1"/>
                </a:solidFill>
                <a:latin typeface="+mj-lt"/>
              </a:rPr>
              <a:t>Zody</a:t>
            </a:r>
            <a:endParaRPr lang="de-DE" sz="1600">
              <a:solidFill>
                <a:schemeClr val="tx1"/>
              </a:solidFill>
              <a:latin typeface="+mj-lt"/>
            </a:endParaRPr>
          </a:p>
        </p:txBody>
      </p:sp>
      <p:sp>
        <p:nvSpPr>
          <p:cNvPr id="13" name="Inhaltsplatzhalter 7">
            <a:extLst>
              <a:ext uri="{FF2B5EF4-FFF2-40B4-BE49-F238E27FC236}">
                <a16:creationId xmlns:a16="http://schemas.microsoft.com/office/drawing/2014/main" id="{8134580C-CB0B-EB40-AB34-E8AA69F5CE67}"/>
              </a:ext>
            </a:extLst>
          </p:cNvPr>
          <p:cNvSpPr txBox="1">
            <a:spLocks/>
          </p:cNvSpPr>
          <p:nvPr/>
        </p:nvSpPr>
        <p:spPr>
          <a:xfrm>
            <a:off x="6682835" y="4150641"/>
            <a:ext cx="1317600" cy="393610"/>
          </a:xfrm>
          <a:prstGeom prst="rect">
            <a:avLst/>
          </a:prstGeom>
        </p:spPr>
        <p:txBody>
          <a:bodyPr vert="horz" lIns="0" tIns="0" rIns="0" bIns="0" rtlCol="0">
            <a:noAutofit/>
          </a:bodyPr>
          <a:lstStyle>
            <a:lvl1pPr marL="0" indent="-342900" algn="l" defTabSz="914400" rtl="0" eaLnBrk="1" latinLnBrk="0" hangingPunct="1">
              <a:lnSpc>
                <a:spcPts val="2700"/>
              </a:lnSpc>
              <a:spcBef>
                <a:spcPts val="0"/>
              </a:spcBef>
              <a:buFont typeface="Arial" panose="020B0604020202020204" pitchFamily="34" charset="0"/>
              <a:buChar char="•"/>
              <a:defRPr sz="2000" kern="1200">
                <a:solidFill>
                  <a:schemeClr val="tx2"/>
                </a:solidFill>
                <a:latin typeface="Century" panose="02040604050505020304" pitchFamily="18" charset="0"/>
                <a:ea typeface="+mn-ea"/>
                <a:cs typeface="+mn-cs"/>
              </a:defRPr>
            </a:lvl1pPr>
            <a:lvl2pPr marL="0" indent="-342900" algn="l" defTabSz="914400" rtl="0" eaLnBrk="1" latinLnBrk="0" hangingPunct="1">
              <a:lnSpc>
                <a:spcPts val="2700"/>
              </a:lnSpc>
              <a:spcBef>
                <a:spcPts val="0"/>
              </a:spcBef>
              <a:buFont typeface="Arial" panose="020B0604020202020204" pitchFamily="34" charset="0"/>
              <a:buChar char="•"/>
              <a:defRPr sz="2000" kern="1200">
                <a:solidFill>
                  <a:schemeClr val="tx2"/>
                </a:solidFill>
                <a:latin typeface="Century" panose="02040604050505020304" pitchFamily="18" charset="0"/>
                <a:ea typeface="+mn-ea"/>
                <a:cs typeface="+mn-cs"/>
              </a:defRPr>
            </a:lvl2pPr>
            <a:lvl3pPr marL="0" indent="-342900" algn="l" defTabSz="914400" rtl="0" eaLnBrk="1" latinLnBrk="0" hangingPunct="1">
              <a:lnSpc>
                <a:spcPts val="2700"/>
              </a:lnSpc>
              <a:spcBef>
                <a:spcPts val="0"/>
              </a:spcBef>
              <a:buFont typeface="Arial" panose="020B0604020202020204" pitchFamily="34" charset="0"/>
              <a:buChar char="•"/>
              <a:defRPr sz="2000" kern="1200">
                <a:solidFill>
                  <a:schemeClr val="tx2"/>
                </a:solidFill>
                <a:latin typeface="Century" panose="02040604050505020304" pitchFamily="18" charset="0"/>
                <a:ea typeface="+mn-ea"/>
                <a:cs typeface="+mn-cs"/>
              </a:defRPr>
            </a:lvl3pPr>
            <a:lvl4pPr marL="0" indent="-342900" algn="l" defTabSz="914400" rtl="0" eaLnBrk="1" latinLnBrk="0" hangingPunct="1">
              <a:lnSpc>
                <a:spcPts val="2700"/>
              </a:lnSpc>
              <a:spcBef>
                <a:spcPts val="0"/>
              </a:spcBef>
              <a:buFont typeface="Arial" panose="020B0604020202020204" pitchFamily="34" charset="0"/>
              <a:buChar char="•"/>
              <a:defRPr sz="2000" kern="1200">
                <a:solidFill>
                  <a:schemeClr val="tx2"/>
                </a:solidFill>
                <a:latin typeface="Century" panose="02040604050505020304" pitchFamily="18" charset="0"/>
                <a:ea typeface="+mn-ea"/>
                <a:cs typeface="+mn-cs"/>
              </a:defRPr>
            </a:lvl4pPr>
            <a:lvl5pPr marL="0" indent="-342900" algn="l" defTabSz="914400" rtl="0" eaLnBrk="1" latinLnBrk="0" hangingPunct="1">
              <a:lnSpc>
                <a:spcPts val="2700"/>
              </a:lnSpc>
              <a:spcBef>
                <a:spcPts val="0"/>
              </a:spcBef>
              <a:buFont typeface="Arial" panose="020B0604020202020204" pitchFamily="34" charset="0"/>
              <a:buChar char="•"/>
              <a:defRPr sz="2000" kern="1200">
                <a:solidFill>
                  <a:schemeClr val="tx2"/>
                </a:solidFill>
                <a:latin typeface="Century" panose="0204060405050502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gn="ctr">
              <a:spcBef>
                <a:spcPct val="20000"/>
              </a:spcBef>
              <a:buNone/>
              <a:defRPr/>
            </a:pPr>
            <a:r>
              <a:rPr lang="de-DE" sz="1600" err="1">
                <a:solidFill>
                  <a:schemeClr val="tx1"/>
                </a:solidFill>
                <a:latin typeface="+mj-lt"/>
              </a:rPr>
              <a:t>Comforto</a:t>
            </a:r>
            <a:r>
              <a:rPr lang="de-DE" sz="1600">
                <a:solidFill>
                  <a:schemeClr val="tx1"/>
                </a:solidFill>
                <a:latin typeface="+mj-lt"/>
              </a:rPr>
              <a:t> 59</a:t>
            </a:r>
          </a:p>
        </p:txBody>
      </p:sp>
      <p:sp>
        <p:nvSpPr>
          <p:cNvPr id="14" name="Inhaltsplatzhalter 7">
            <a:extLst>
              <a:ext uri="{FF2B5EF4-FFF2-40B4-BE49-F238E27FC236}">
                <a16:creationId xmlns:a16="http://schemas.microsoft.com/office/drawing/2014/main" id="{172DA639-FE90-FD4E-9388-CE2994B000FC}"/>
              </a:ext>
            </a:extLst>
          </p:cNvPr>
          <p:cNvSpPr txBox="1">
            <a:spLocks/>
          </p:cNvSpPr>
          <p:nvPr/>
        </p:nvSpPr>
        <p:spPr>
          <a:xfrm>
            <a:off x="8097479" y="4150641"/>
            <a:ext cx="996515" cy="393610"/>
          </a:xfrm>
          <a:prstGeom prst="rect">
            <a:avLst/>
          </a:prstGeom>
        </p:spPr>
        <p:txBody>
          <a:bodyPr vert="horz" lIns="0" tIns="0" rIns="0" bIns="0" rtlCol="0">
            <a:noAutofit/>
          </a:bodyPr>
          <a:lstStyle>
            <a:lvl1pPr marL="0" indent="-342900" algn="l" defTabSz="914400" rtl="0" eaLnBrk="1" latinLnBrk="0" hangingPunct="1">
              <a:lnSpc>
                <a:spcPts val="2700"/>
              </a:lnSpc>
              <a:spcBef>
                <a:spcPts val="0"/>
              </a:spcBef>
              <a:buFont typeface="Arial" panose="020B0604020202020204" pitchFamily="34" charset="0"/>
              <a:buChar char="•"/>
              <a:defRPr sz="2000" kern="1200">
                <a:solidFill>
                  <a:schemeClr val="tx2"/>
                </a:solidFill>
                <a:latin typeface="Century" panose="02040604050505020304" pitchFamily="18" charset="0"/>
                <a:ea typeface="+mn-ea"/>
                <a:cs typeface="+mn-cs"/>
              </a:defRPr>
            </a:lvl1pPr>
            <a:lvl2pPr marL="0" indent="-342900" algn="l" defTabSz="914400" rtl="0" eaLnBrk="1" latinLnBrk="0" hangingPunct="1">
              <a:lnSpc>
                <a:spcPts val="2700"/>
              </a:lnSpc>
              <a:spcBef>
                <a:spcPts val="0"/>
              </a:spcBef>
              <a:buFont typeface="Arial" panose="020B0604020202020204" pitchFamily="34" charset="0"/>
              <a:buChar char="•"/>
              <a:defRPr sz="2000" kern="1200">
                <a:solidFill>
                  <a:schemeClr val="tx2"/>
                </a:solidFill>
                <a:latin typeface="Century" panose="02040604050505020304" pitchFamily="18" charset="0"/>
                <a:ea typeface="+mn-ea"/>
                <a:cs typeface="+mn-cs"/>
              </a:defRPr>
            </a:lvl2pPr>
            <a:lvl3pPr marL="0" indent="-342900" algn="l" defTabSz="914400" rtl="0" eaLnBrk="1" latinLnBrk="0" hangingPunct="1">
              <a:lnSpc>
                <a:spcPts val="2700"/>
              </a:lnSpc>
              <a:spcBef>
                <a:spcPts val="0"/>
              </a:spcBef>
              <a:buFont typeface="Arial" panose="020B0604020202020204" pitchFamily="34" charset="0"/>
              <a:buChar char="•"/>
              <a:defRPr sz="2000" kern="1200">
                <a:solidFill>
                  <a:schemeClr val="tx2"/>
                </a:solidFill>
                <a:latin typeface="Century" panose="02040604050505020304" pitchFamily="18" charset="0"/>
                <a:ea typeface="+mn-ea"/>
                <a:cs typeface="+mn-cs"/>
              </a:defRPr>
            </a:lvl3pPr>
            <a:lvl4pPr marL="0" indent="-342900" algn="l" defTabSz="914400" rtl="0" eaLnBrk="1" latinLnBrk="0" hangingPunct="1">
              <a:lnSpc>
                <a:spcPts val="2700"/>
              </a:lnSpc>
              <a:spcBef>
                <a:spcPts val="0"/>
              </a:spcBef>
              <a:buFont typeface="Arial" panose="020B0604020202020204" pitchFamily="34" charset="0"/>
              <a:buChar char="•"/>
              <a:defRPr sz="2000" kern="1200">
                <a:solidFill>
                  <a:schemeClr val="tx2"/>
                </a:solidFill>
                <a:latin typeface="Century" panose="02040604050505020304" pitchFamily="18" charset="0"/>
                <a:ea typeface="+mn-ea"/>
                <a:cs typeface="+mn-cs"/>
              </a:defRPr>
            </a:lvl4pPr>
            <a:lvl5pPr marL="0" indent="-342900" algn="l" defTabSz="914400" rtl="0" eaLnBrk="1" latinLnBrk="0" hangingPunct="1">
              <a:lnSpc>
                <a:spcPts val="2700"/>
              </a:lnSpc>
              <a:spcBef>
                <a:spcPts val="0"/>
              </a:spcBef>
              <a:buFont typeface="Arial" panose="020B0604020202020204" pitchFamily="34" charset="0"/>
              <a:buChar char="•"/>
              <a:defRPr sz="2000" kern="1200">
                <a:solidFill>
                  <a:schemeClr val="tx2"/>
                </a:solidFill>
                <a:latin typeface="Century" panose="0204060405050502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gn="ctr">
              <a:spcBef>
                <a:spcPct val="20000"/>
              </a:spcBef>
              <a:buNone/>
              <a:defRPr/>
            </a:pPr>
            <a:r>
              <a:rPr lang="de-DE" sz="1600" err="1">
                <a:solidFill>
                  <a:schemeClr val="tx1"/>
                </a:solidFill>
                <a:latin typeface="+mj-lt"/>
              </a:rPr>
              <a:t>Dynaflex</a:t>
            </a:r>
            <a:endParaRPr lang="de-DE" sz="1600">
              <a:solidFill>
                <a:schemeClr val="tx1"/>
              </a:solidFill>
              <a:latin typeface="+mj-lt"/>
            </a:endParaRPr>
          </a:p>
        </p:txBody>
      </p:sp>
      <p:sp>
        <p:nvSpPr>
          <p:cNvPr id="15" name="Inhaltsplatzhalter 7">
            <a:extLst>
              <a:ext uri="{FF2B5EF4-FFF2-40B4-BE49-F238E27FC236}">
                <a16:creationId xmlns:a16="http://schemas.microsoft.com/office/drawing/2014/main" id="{84077B5C-4EBD-6746-A025-1B6A597D7078}"/>
              </a:ext>
            </a:extLst>
          </p:cNvPr>
          <p:cNvSpPr txBox="1">
            <a:spLocks/>
          </p:cNvSpPr>
          <p:nvPr/>
        </p:nvSpPr>
        <p:spPr>
          <a:xfrm>
            <a:off x="10713301" y="4150641"/>
            <a:ext cx="1008001" cy="393610"/>
          </a:xfrm>
          <a:prstGeom prst="rect">
            <a:avLst/>
          </a:prstGeom>
        </p:spPr>
        <p:txBody>
          <a:bodyPr vert="horz" lIns="0" tIns="0" rIns="0" bIns="0" rtlCol="0">
            <a:noAutofit/>
          </a:bodyPr>
          <a:lstStyle>
            <a:lvl1pPr marL="0" indent="-342900" algn="l" defTabSz="914400" rtl="0" eaLnBrk="1" latinLnBrk="0" hangingPunct="1">
              <a:lnSpc>
                <a:spcPts val="2700"/>
              </a:lnSpc>
              <a:spcBef>
                <a:spcPts val="0"/>
              </a:spcBef>
              <a:buFont typeface="Arial" panose="020B0604020202020204" pitchFamily="34" charset="0"/>
              <a:buChar char="•"/>
              <a:defRPr sz="2000" kern="1200">
                <a:solidFill>
                  <a:schemeClr val="tx2"/>
                </a:solidFill>
                <a:latin typeface="Century" panose="02040604050505020304" pitchFamily="18" charset="0"/>
                <a:ea typeface="+mn-ea"/>
                <a:cs typeface="+mn-cs"/>
              </a:defRPr>
            </a:lvl1pPr>
            <a:lvl2pPr marL="0" indent="-342900" algn="l" defTabSz="914400" rtl="0" eaLnBrk="1" latinLnBrk="0" hangingPunct="1">
              <a:lnSpc>
                <a:spcPts val="2700"/>
              </a:lnSpc>
              <a:spcBef>
                <a:spcPts val="0"/>
              </a:spcBef>
              <a:buFont typeface="Arial" panose="020B0604020202020204" pitchFamily="34" charset="0"/>
              <a:buChar char="•"/>
              <a:defRPr sz="2000" kern="1200">
                <a:solidFill>
                  <a:schemeClr val="tx2"/>
                </a:solidFill>
                <a:latin typeface="Century" panose="02040604050505020304" pitchFamily="18" charset="0"/>
                <a:ea typeface="+mn-ea"/>
                <a:cs typeface="+mn-cs"/>
              </a:defRPr>
            </a:lvl2pPr>
            <a:lvl3pPr marL="0" indent="-342900" algn="l" defTabSz="914400" rtl="0" eaLnBrk="1" latinLnBrk="0" hangingPunct="1">
              <a:lnSpc>
                <a:spcPts val="2700"/>
              </a:lnSpc>
              <a:spcBef>
                <a:spcPts val="0"/>
              </a:spcBef>
              <a:buFont typeface="Arial" panose="020B0604020202020204" pitchFamily="34" charset="0"/>
              <a:buChar char="•"/>
              <a:defRPr sz="2000" kern="1200">
                <a:solidFill>
                  <a:schemeClr val="tx2"/>
                </a:solidFill>
                <a:latin typeface="Century" panose="02040604050505020304" pitchFamily="18" charset="0"/>
                <a:ea typeface="+mn-ea"/>
                <a:cs typeface="+mn-cs"/>
              </a:defRPr>
            </a:lvl3pPr>
            <a:lvl4pPr marL="0" indent="-342900" algn="l" defTabSz="914400" rtl="0" eaLnBrk="1" latinLnBrk="0" hangingPunct="1">
              <a:lnSpc>
                <a:spcPts val="2700"/>
              </a:lnSpc>
              <a:spcBef>
                <a:spcPts val="0"/>
              </a:spcBef>
              <a:buFont typeface="Arial" panose="020B0604020202020204" pitchFamily="34" charset="0"/>
              <a:buChar char="•"/>
              <a:defRPr sz="2000" kern="1200">
                <a:solidFill>
                  <a:schemeClr val="tx2"/>
                </a:solidFill>
                <a:latin typeface="Century" panose="02040604050505020304" pitchFamily="18" charset="0"/>
                <a:ea typeface="+mn-ea"/>
                <a:cs typeface="+mn-cs"/>
              </a:defRPr>
            </a:lvl4pPr>
            <a:lvl5pPr marL="0" indent="-342900" algn="l" defTabSz="914400" rtl="0" eaLnBrk="1" latinLnBrk="0" hangingPunct="1">
              <a:lnSpc>
                <a:spcPts val="2700"/>
              </a:lnSpc>
              <a:spcBef>
                <a:spcPts val="0"/>
              </a:spcBef>
              <a:buFont typeface="Arial" panose="020B0604020202020204" pitchFamily="34" charset="0"/>
              <a:buChar char="•"/>
              <a:defRPr sz="2000" kern="1200">
                <a:solidFill>
                  <a:schemeClr val="tx2"/>
                </a:solidFill>
                <a:latin typeface="Century" panose="0204060405050502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gn="ctr">
              <a:spcBef>
                <a:spcPct val="20000"/>
              </a:spcBef>
              <a:buNone/>
              <a:defRPr/>
            </a:pPr>
            <a:r>
              <a:rPr lang="de-DE" sz="1600">
                <a:solidFill>
                  <a:schemeClr val="tx1"/>
                </a:solidFill>
                <a:latin typeface="+mj-lt"/>
              </a:rPr>
              <a:t>Fern</a:t>
            </a:r>
          </a:p>
        </p:txBody>
      </p:sp>
      <p:sp>
        <p:nvSpPr>
          <p:cNvPr id="16" name="Inhaltsplatzhalter 7">
            <a:extLst>
              <a:ext uri="{FF2B5EF4-FFF2-40B4-BE49-F238E27FC236}">
                <a16:creationId xmlns:a16="http://schemas.microsoft.com/office/drawing/2014/main" id="{2F12B840-3E0B-D843-8EE7-EDA24F6D00AB}"/>
              </a:ext>
            </a:extLst>
          </p:cNvPr>
          <p:cNvSpPr txBox="1">
            <a:spLocks/>
          </p:cNvSpPr>
          <p:nvPr/>
        </p:nvSpPr>
        <p:spPr>
          <a:xfrm>
            <a:off x="4096912" y="4150641"/>
            <a:ext cx="1019035" cy="393610"/>
          </a:xfrm>
          <a:prstGeom prst="rect">
            <a:avLst/>
          </a:prstGeom>
        </p:spPr>
        <p:txBody>
          <a:bodyPr vert="horz" lIns="0" tIns="0" rIns="0" bIns="0" rtlCol="0">
            <a:noAutofit/>
          </a:bodyPr>
          <a:lstStyle>
            <a:lvl1pPr marL="0" indent="-342900" algn="l" defTabSz="914400" rtl="0" eaLnBrk="1" latinLnBrk="0" hangingPunct="1">
              <a:lnSpc>
                <a:spcPts val="2700"/>
              </a:lnSpc>
              <a:spcBef>
                <a:spcPts val="0"/>
              </a:spcBef>
              <a:buFont typeface="Arial" panose="020B0604020202020204" pitchFamily="34" charset="0"/>
              <a:buChar char="•"/>
              <a:defRPr sz="2000" kern="1200">
                <a:solidFill>
                  <a:schemeClr val="tx2"/>
                </a:solidFill>
                <a:latin typeface="Century" panose="02040604050505020304" pitchFamily="18" charset="0"/>
                <a:ea typeface="+mn-ea"/>
                <a:cs typeface="+mn-cs"/>
              </a:defRPr>
            </a:lvl1pPr>
            <a:lvl2pPr marL="0" indent="-342900" algn="l" defTabSz="914400" rtl="0" eaLnBrk="1" latinLnBrk="0" hangingPunct="1">
              <a:lnSpc>
                <a:spcPts val="2700"/>
              </a:lnSpc>
              <a:spcBef>
                <a:spcPts val="0"/>
              </a:spcBef>
              <a:buFont typeface="Arial" panose="020B0604020202020204" pitchFamily="34" charset="0"/>
              <a:buChar char="•"/>
              <a:defRPr sz="2000" kern="1200">
                <a:solidFill>
                  <a:schemeClr val="tx2"/>
                </a:solidFill>
                <a:latin typeface="Century" panose="02040604050505020304" pitchFamily="18" charset="0"/>
                <a:ea typeface="+mn-ea"/>
                <a:cs typeface="+mn-cs"/>
              </a:defRPr>
            </a:lvl2pPr>
            <a:lvl3pPr marL="0" indent="-342900" algn="l" defTabSz="914400" rtl="0" eaLnBrk="1" latinLnBrk="0" hangingPunct="1">
              <a:lnSpc>
                <a:spcPts val="2700"/>
              </a:lnSpc>
              <a:spcBef>
                <a:spcPts val="0"/>
              </a:spcBef>
              <a:buFont typeface="Arial" panose="020B0604020202020204" pitchFamily="34" charset="0"/>
              <a:buChar char="•"/>
              <a:defRPr sz="2000" kern="1200">
                <a:solidFill>
                  <a:schemeClr val="tx2"/>
                </a:solidFill>
                <a:latin typeface="Century" panose="02040604050505020304" pitchFamily="18" charset="0"/>
                <a:ea typeface="+mn-ea"/>
                <a:cs typeface="+mn-cs"/>
              </a:defRPr>
            </a:lvl3pPr>
            <a:lvl4pPr marL="0" indent="-342900" algn="l" defTabSz="914400" rtl="0" eaLnBrk="1" latinLnBrk="0" hangingPunct="1">
              <a:lnSpc>
                <a:spcPts val="2700"/>
              </a:lnSpc>
              <a:spcBef>
                <a:spcPts val="0"/>
              </a:spcBef>
              <a:buFont typeface="Arial" panose="020B0604020202020204" pitchFamily="34" charset="0"/>
              <a:buChar char="•"/>
              <a:defRPr sz="2000" kern="1200">
                <a:solidFill>
                  <a:schemeClr val="tx2"/>
                </a:solidFill>
                <a:latin typeface="Century" panose="02040604050505020304" pitchFamily="18" charset="0"/>
                <a:ea typeface="+mn-ea"/>
                <a:cs typeface="+mn-cs"/>
              </a:defRPr>
            </a:lvl4pPr>
            <a:lvl5pPr marL="0" indent="-342900" algn="l" defTabSz="914400" rtl="0" eaLnBrk="1" latinLnBrk="0" hangingPunct="1">
              <a:lnSpc>
                <a:spcPts val="2700"/>
              </a:lnSpc>
              <a:spcBef>
                <a:spcPts val="0"/>
              </a:spcBef>
              <a:buFont typeface="Arial" panose="020B0604020202020204" pitchFamily="34" charset="0"/>
              <a:buChar char="•"/>
              <a:defRPr sz="2000" kern="1200">
                <a:solidFill>
                  <a:schemeClr val="tx2"/>
                </a:solidFill>
                <a:latin typeface="Century" panose="0204060405050502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gn="ctr">
              <a:spcBef>
                <a:spcPct val="20000"/>
              </a:spcBef>
              <a:buNone/>
              <a:defRPr/>
            </a:pPr>
            <a:r>
              <a:rPr lang="de-DE" sz="1600" err="1">
                <a:solidFill>
                  <a:schemeClr val="tx1"/>
                </a:solidFill>
                <a:latin typeface="+mj-lt"/>
              </a:rPr>
              <a:t>Nia</a:t>
            </a:r>
            <a:endParaRPr lang="de-DE" sz="1600">
              <a:solidFill>
                <a:schemeClr val="tx1"/>
              </a:solidFill>
              <a:latin typeface="+mj-lt"/>
            </a:endParaRPr>
          </a:p>
        </p:txBody>
      </p:sp>
      <p:sp>
        <p:nvSpPr>
          <p:cNvPr id="17" name="Rechteck 16">
            <a:extLst>
              <a:ext uri="{FF2B5EF4-FFF2-40B4-BE49-F238E27FC236}">
                <a16:creationId xmlns:a16="http://schemas.microsoft.com/office/drawing/2014/main" id="{3DD521E9-A9D4-984B-9518-8B10A605634C}"/>
              </a:ext>
            </a:extLst>
          </p:cNvPr>
          <p:cNvSpPr/>
          <p:nvPr/>
        </p:nvSpPr>
        <p:spPr>
          <a:xfrm>
            <a:off x="-270034" y="4553752"/>
            <a:ext cx="1778794" cy="1696105"/>
          </a:xfrm>
          <a:prstGeom prst="rect">
            <a:avLst/>
          </a:prstGeom>
        </p:spPr>
        <p:txBody>
          <a:bodyPr wrap="square" anchor="t">
            <a:spAutoFit/>
          </a:bodyPr>
          <a:lstStyle/>
          <a:p>
            <a:pPr algn="r">
              <a:lnSpc>
                <a:spcPts val="3200"/>
              </a:lnSpc>
            </a:pPr>
            <a:r>
              <a:rPr lang="de-DE" sz="2200">
                <a:latin typeface="+mj-lt"/>
              </a:rPr>
              <a:t>Mouvement</a:t>
            </a:r>
            <a:endParaRPr lang="en-US" sz="2200">
              <a:latin typeface="+mj-lt"/>
            </a:endParaRPr>
          </a:p>
          <a:p>
            <a:pPr algn="r">
              <a:lnSpc>
                <a:spcPts val="3200"/>
              </a:lnSpc>
            </a:pPr>
            <a:r>
              <a:rPr lang="de-DE" sz="2200">
                <a:latin typeface="+mj-lt"/>
              </a:rPr>
              <a:t>Design</a:t>
            </a:r>
          </a:p>
          <a:p>
            <a:pPr algn="r">
              <a:lnSpc>
                <a:spcPts val="3200"/>
              </a:lnSpc>
            </a:pPr>
            <a:r>
              <a:rPr lang="de-DE" sz="2200">
                <a:latin typeface="+mj-lt"/>
              </a:rPr>
              <a:t>Ergonomie</a:t>
            </a:r>
          </a:p>
          <a:p>
            <a:pPr algn="r">
              <a:lnSpc>
                <a:spcPts val="3200"/>
              </a:lnSpc>
            </a:pPr>
            <a:r>
              <a:rPr lang="de-DE" sz="2200">
                <a:latin typeface="+mj-lt"/>
              </a:rPr>
              <a:t>Prix</a:t>
            </a:r>
          </a:p>
        </p:txBody>
      </p:sp>
      <p:grpSp>
        <p:nvGrpSpPr>
          <p:cNvPr id="4" name="Gruppieren 3">
            <a:extLst>
              <a:ext uri="{FF2B5EF4-FFF2-40B4-BE49-F238E27FC236}">
                <a16:creationId xmlns:a16="http://schemas.microsoft.com/office/drawing/2014/main" id="{CA6EB88A-5016-EA4B-801E-B51754D5EB0C}"/>
              </a:ext>
            </a:extLst>
          </p:cNvPr>
          <p:cNvGrpSpPr/>
          <p:nvPr/>
        </p:nvGrpSpPr>
        <p:grpSpPr>
          <a:xfrm>
            <a:off x="1758047" y="4686431"/>
            <a:ext cx="1008000" cy="1053538"/>
            <a:chOff x="1844432" y="4686431"/>
            <a:chExt cx="1235332" cy="1053538"/>
          </a:xfrm>
        </p:grpSpPr>
        <p:sp>
          <p:nvSpPr>
            <p:cNvPr id="19" name="Rechteck 18">
              <a:extLst>
                <a:ext uri="{FF2B5EF4-FFF2-40B4-BE49-F238E27FC236}">
                  <a16:creationId xmlns:a16="http://schemas.microsoft.com/office/drawing/2014/main" id="{22BA93FC-0CB4-7747-B4CC-23096A0F05B4}"/>
                </a:ext>
              </a:extLst>
            </p:cNvPr>
            <p:cNvSpPr/>
            <p:nvPr/>
          </p:nvSpPr>
          <p:spPr>
            <a:xfrm>
              <a:off x="1844432" y="5105200"/>
              <a:ext cx="1235332" cy="21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3"/>
                </a:solidFill>
              </a:endParaRPr>
            </a:p>
          </p:txBody>
        </p:sp>
        <p:sp>
          <p:nvSpPr>
            <p:cNvPr id="20" name="Rechteck 19">
              <a:extLst>
                <a:ext uri="{FF2B5EF4-FFF2-40B4-BE49-F238E27FC236}">
                  <a16:creationId xmlns:a16="http://schemas.microsoft.com/office/drawing/2014/main" id="{2E82C6BA-BB71-2E45-AC9E-3B50E8129BDE}"/>
                </a:ext>
              </a:extLst>
            </p:cNvPr>
            <p:cNvSpPr/>
            <p:nvPr/>
          </p:nvSpPr>
          <p:spPr>
            <a:xfrm>
              <a:off x="1844432" y="5523969"/>
              <a:ext cx="1235332" cy="21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3"/>
                </a:solidFill>
              </a:endParaRPr>
            </a:p>
          </p:txBody>
        </p:sp>
        <p:sp>
          <p:nvSpPr>
            <p:cNvPr id="23" name="Rechteck 22">
              <a:extLst>
                <a:ext uri="{FF2B5EF4-FFF2-40B4-BE49-F238E27FC236}">
                  <a16:creationId xmlns:a16="http://schemas.microsoft.com/office/drawing/2014/main" id="{A4032F0A-7ADF-DE4B-B954-194219284B50}"/>
                </a:ext>
              </a:extLst>
            </p:cNvPr>
            <p:cNvSpPr/>
            <p:nvPr/>
          </p:nvSpPr>
          <p:spPr>
            <a:xfrm>
              <a:off x="1844435" y="5105200"/>
              <a:ext cx="575542" cy="21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24" name="Rechteck 23">
              <a:extLst>
                <a:ext uri="{FF2B5EF4-FFF2-40B4-BE49-F238E27FC236}">
                  <a16:creationId xmlns:a16="http://schemas.microsoft.com/office/drawing/2014/main" id="{AA9AB8E1-DBF6-B548-84F8-A468A7667853}"/>
                </a:ext>
              </a:extLst>
            </p:cNvPr>
            <p:cNvSpPr/>
            <p:nvPr/>
          </p:nvSpPr>
          <p:spPr>
            <a:xfrm>
              <a:off x="1844433" y="5523969"/>
              <a:ext cx="1006998" cy="21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21" name="Rechteck 20">
              <a:extLst>
                <a:ext uri="{FF2B5EF4-FFF2-40B4-BE49-F238E27FC236}">
                  <a16:creationId xmlns:a16="http://schemas.microsoft.com/office/drawing/2014/main" id="{4B4F5797-D1F0-3346-A6E4-FBB6C6D423E9}"/>
                </a:ext>
              </a:extLst>
            </p:cNvPr>
            <p:cNvSpPr/>
            <p:nvPr/>
          </p:nvSpPr>
          <p:spPr>
            <a:xfrm>
              <a:off x="1844432" y="4686431"/>
              <a:ext cx="1235332" cy="21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3"/>
                </a:solidFill>
              </a:endParaRPr>
            </a:p>
          </p:txBody>
        </p:sp>
        <p:sp>
          <p:nvSpPr>
            <p:cNvPr id="25" name="Rechteck 24">
              <a:extLst>
                <a:ext uri="{FF2B5EF4-FFF2-40B4-BE49-F238E27FC236}">
                  <a16:creationId xmlns:a16="http://schemas.microsoft.com/office/drawing/2014/main" id="{56949FFF-F3FA-2E45-A90E-FC8E4DEF03B7}"/>
                </a:ext>
              </a:extLst>
            </p:cNvPr>
            <p:cNvSpPr/>
            <p:nvPr/>
          </p:nvSpPr>
          <p:spPr>
            <a:xfrm>
              <a:off x="1844434" y="4686431"/>
              <a:ext cx="575541" cy="21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grpSp>
      <p:grpSp>
        <p:nvGrpSpPr>
          <p:cNvPr id="8" name="Gruppieren 7">
            <a:extLst>
              <a:ext uri="{FF2B5EF4-FFF2-40B4-BE49-F238E27FC236}">
                <a16:creationId xmlns:a16="http://schemas.microsoft.com/office/drawing/2014/main" id="{75241E89-DED6-AA40-9E70-82298E1B801C}"/>
              </a:ext>
            </a:extLst>
          </p:cNvPr>
          <p:cNvGrpSpPr/>
          <p:nvPr/>
        </p:nvGrpSpPr>
        <p:grpSpPr>
          <a:xfrm>
            <a:off x="3049968" y="4686431"/>
            <a:ext cx="1008000" cy="1053538"/>
            <a:chOff x="3291569" y="4686431"/>
            <a:chExt cx="1235332" cy="1053538"/>
          </a:xfrm>
        </p:grpSpPr>
        <p:sp>
          <p:nvSpPr>
            <p:cNvPr id="69" name="Rechteck 68">
              <a:extLst>
                <a:ext uri="{FF2B5EF4-FFF2-40B4-BE49-F238E27FC236}">
                  <a16:creationId xmlns:a16="http://schemas.microsoft.com/office/drawing/2014/main" id="{8CCFBE07-D4DC-5F49-8744-5D0D947E8EA9}"/>
                </a:ext>
              </a:extLst>
            </p:cNvPr>
            <p:cNvSpPr/>
            <p:nvPr/>
          </p:nvSpPr>
          <p:spPr>
            <a:xfrm>
              <a:off x="3291569" y="5105200"/>
              <a:ext cx="1235332" cy="21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3"/>
                </a:solidFill>
              </a:endParaRPr>
            </a:p>
          </p:txBody>
        </p:sp>
        <p:sp>
          <p:nvSpPr>
            <p:cNvPr id="70" name="Rechteck 69">
              <a:extLst>
                <a:ext uri="{FF2B5EF4-FFF2-40B4-BE49-F238E27FC236}">
                  <a16:creationId xmlns:a16="http://schemas.microsoft.com/office/drawing/2014/main" id="{54E0201E-D758-E645-9276-0EE6AA47D998}"/>
                </a:ext>
              </a:extLst>
            </p:cNvPr>
            <p:cNvSpPr/>
            <p:nvPr/>
          </p:nvSpPr>
          <p:spPr>
            <a:xfrm>
              <a:off x="3291569" y="5523969"/>
              <a:ext cx="1235332" cy="21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3"/>
                </a:solidFill>
              </a:endParaRPr>
            </a:p>
          </p:txBody>
        </p:sp>
        <p:sp>
          <p:nvSpPr>
            <p:cNvPr id="73" name="Rechteck 72">
              <a:extLst>
                <a:ext uri="{FF2B5EF4-FFF2-40B4-BE49-F238E27FC236}">
                  <a16:creationId xmlns:a16="http://schemas.microsoft.com/office/drawing/2014/main" id="{1E3B3C06-A8B8-3344-907F-03EC0B557509}"/>
                </a:ext>
              </a:extLst>
            </p:cNvPr>
            <p:cNvSpPr/>
            <p:nvPr/>
          </p:nvSpPr>
          <p:spPr>
            <a:xfrm>
              <a:off x="3291570" y="5105200"/>
              <a:ext cx="923495" cy="21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74" name="Rechteck 73">
              <a:extLst>
                <a:ext uri="{FF2B5EF4-FFF2-40B4-BE49-F238E27FC236}">
                  <a16:creationId xmlns:a16="http://schemas.microsoft.com/office/drawing/2014/main" id="{D79C0647-A4CD-3C43-B82E-1B2EDF098EA7}"/>
                </a:ext>
              </a:extLst>
            </p:cNvPr>
            <p:cNvSpPr/>
            <p:nvPr/>
          </p:nvSpPr>
          <p:spPr>
            <a:xfrm>
              <a:off x="3291571" y="5523969"/>
              <a:ext cx="923494" cy="21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71" name="Rechteck 70">
              <a:extLst>
                <a:ext uri="{FF2B5EF4-FFF2-40B4-BE49-F238E27FC236}">
                  <a16:creationId xmlns:a16="http://schemas.microsoft.com/office/drawing/2014/main" id="{34E8E149-3B01-0742-8D08-0E181BD5B594}"/>
                </a:ext>
              </a:extLst>
            </p:cNvPr>
            <p:cNvSpPr/>
            <p:nvPr/>
          </p:nvSpPr>
          <p:spPr>
            <a:xfrm>
              <a:off x="3291569" y="4686431"/>
              <a:ext cx="1235332" cy="21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3"/>
                </a:solidFill>
              </a:endParaRPr>
            </a:p>
          </p:txBody>
        </p:sp>
        <p:sp>
          <p:nvSpPr>
            <p:cNvPr id="75" name="Rechteck 74">
              <a:extLst>
                <a:ext uri="{FF2B5EF4-FFF2-40B4-BE49-F238E27FC236}">
                  <a16:creationId xmlns:a16="http://schemas.microsoft.com/office/drawing/2014/main" id="{423C482B-BA84-8445-B23A-EA3C2D7924BB}"/>
                </a:ext>
              </a:extLst>
            </p:cNvPr>
            <p:cNvSpPr/>
            <p:nvPr/>
          </p:nvSpPr>
          <p:spPr>
            <a:xfrm>
              <a:off x="3291573" y="4686431"/>
              <a:ext cx="575542" cy="21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grpSp>
      <p:grpSp>
        <p:nvGrpSpPr>
          <p:cNvPr id="18" name="Gruppieren 17">
            <a:extLst>
              <a:ext uri="{FF2B5EF4-FFF2-40B4-BE49-F238E27FC236}">
                <a16:creationId xmlns:a16="http://schemas.microsoft.com/office/drawing/2014/main" id="{EEC2BB3B-1CEC-4E49-90C5-8146D96AA4D1}"/>
              </a:ext>
            </a:extLst>
          </p:cNvPr>
          <p:cNvGrpSpPr/>
          <p:nvPr/>
        </p:nvGrpSpPr>
        <p:grpSpPr>
          <a:xfrm>
            <a:off x="4341889" y="4686431"/>
            <a:ext cx="1008000" cy="1053538"/>
            <a:chOff x="4738706" y="4686431"/>
            <a:chExt cx="1235332" cy="1053538"/>
          </a:xfrm>
        </p:grpSpPr>
        <p:sp>
          <p:nvSpPr>
            <p:cNvPr id="78" name="Rechteck 77">
              <a:extLst>
                <a:ext uri="{FF2B5EF4-FFF2-40B4-BE49-F238E27FC236}">
                  <a16:creationId xmlns:a16="http://schemas.microsoft.com/office/drawing/2014/main" id="{29554E25-BC9A-A341-AFDF-BE683EFD5588}"/>
                </a:ext>
              </a:extLst>
            </p:cNvPr>
            <p:cNvSpPr/>
            <p:nvPr/>
          </p:nvSpPr>
          <p:spPr>
            <a:xfrm>
              <a:off x="4738706" y="5105200"/>
              <a:ext cx="1235332" cy="21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3"/>
                </a:solidFill>
              </a:endParaRPr>
            </a:p>
          </p:txBody>
        </p:sp>
        <p:sp>
          <p:nvSpPr>
            <p:cNvPr id="79" name="Rechteck 78">
              <a:extLst>
                <a:ext uri="{FF2B5EF4-FFF2-40B4-BE49-F238E27FC236}">
                  <a16:creationId xmlns:a16="http://schemas.microsoft.com/office/drawing/2014/main" id="{0B724C6C-4DF8-0D4C-8A6B-F6EDA7D20BCB}"/>
                </a:ext>
              </a:extLst>
            </p:cNvPr>
            <p:cNvSpPr/>
            <p:nvPr/>
          </p:nvSpPr>
          <p:spPr>
            <a:xfrm>
              <a:off x="4738706" y="5523969"/>
              <a:ext cx="1235332" cy="21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3"/>
                </a:solidFill>
              </a:endParaRPr>
            </a:p>
          </p:txBody>
        </p:sp>
        <p:sp>
          <p:nvSpPr>
            <p:cNvPr id="82" name="Rechteck 81">
              <a:extLst>
                <a:ext uri="{FF2B5EF4-FFF2-40B4-BE49-F238E27FC236}">
                  <a16:creationId xmlns:a16="http://schemas.microsoft.com/office/drawing/2014/main" id="{C052C655-C148-D84B-9069-FB0BD5EBBC12}"/>
                </a:ext>
              </a:extLst>
            </p:cNvPr>
            <p:cNvSpPr/>
            <p:nvPr/>
          </p:nvSpPr>
          <p:spPr>
            <a:xfrm>
              <a:off x="4738708" y="5105200"/>
              <a:ext cx="1235330" cy="21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83" name="Rechteck 82">
              <a:extLst>
                <a:ext uri="{FF2B5EF4-FFF2-40B4-BE49-F238E27FC236}">
                  <a16:creationId xmlns:a16="http://schemas.microsoft.com/office/drawing/2014/main" id="{D6C30DB8-15EC-6342-8AA5-F330D4C8C025}"/>
                </a:ext>
              </a:extLst>
            </p:cNvPr>
            <p:cNvSpPr/>
            <p:nvPr/>
          </p:nvSpPr>
          <p:spPr>
            <a:xfrm>
              <a:off x="4738710" y="5523969"/>
              <a:ext cx="601691" cy="21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80" name="Rechteck 79">
              <a:extLst>
                <a:ext uri="{FF2B5EF4-FFF2-40B4-BE49-F238E27FC236}">
                  <a16:creationId xmlns:a16="http://schemas.microsoft.com/office/drawing/2014/main" id="{FE21F6F9-07DF-784D-A381-7CC617DA3ABA}"/>
                </a:ext>
              </a:extLst>
            </p:cNvPr>
            <p:cNvSpPr/>
            <p:nvPr/>
          </p:nvSpPr>
          <p:spPr>
            <a:xfrm>
              <a:off x="4738706" y="4686431"/>
              <a:ext cx="1235332" cy="21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3"/>
                </a:solidFill>
              </a:endParaRPr>
            </a:p>
          </p:txBody>
        </p:sp>
        <p:sp>
          <p:nvSpPr>
            <p:cNvPr id="84" name="Rechteck 83">
              <a:extLst>
                <a:ext uri="{FF2B5EF4-FFF2-40B4-BE49-F238E27FC236}">
                  <a16:creationId xmlns:a16="http://schemas.microsoft.com/office/drawing/2014/main" id="{DEC653D9-8A32-B547-B6C5-BEA1B2ED41A2}"/>
                </a:ext>
              </a:extLst>
            </p:cNvPr>
            <p:cNvSpPr/>
            <p:nvPr/>
          </p:nvSpPr>
          <p:spPr>
            <a:xfrm>
              <a:off x="4738708" y="4686431"/>
              <a:ext cx="1065747" cy="21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grpSp>
      <p:grpSp>
        <p:nvGrpSpPr>
          <p:cNvPr id="22" name="Gruppieren 21">
            <a:extLst>
              <a:ext uri="{FF2B5EF4-FFF2-40B4-BE49-F238E27FC236}">
                <a16:creationId xmlns:a16="http://schemas.microsoft.com/office/drawing/2014/main" id="{11630360-49E2-BA40-869B-B89FA441B8B4}"/>
              </a:ext>
            </a:extLst>
          </p:cNvPr>
          <p:cNvGrpSpPr/>
          <p:nvPr/>
        </p:nvGrpSpPr>
        <p:grpSpPr>
          <a:xfrm>
            <a:off x="5633810" y="4686431"/>
            <a:ext cx="1008000" cy="1053538"/>
            <a:chOff x="6185844" y="4686431"/>
            <a:chExt cx="1235332" cy="1053538"/>
          </a:xfrm>
        </p:grpSpPr>
        <p:sp>
          <p:nvSpPr>
            <p:cNvPr id="87" name="Rechteck 86">
              <a:extLst>
                <a:ext uri="{FF2B5EF4-FFF2-40B4-BE49-F238E27FC236}">
                  <a16:creationId xmlns:a16="http://schemas.microsoft.com/office/drawing/2014/main" id="{4865868B-B434-6D49-8B44-C497F6CC5839}"/>
                </a:ext>
              </a:extLst>
            </p:cNvPr>
            <p:cNvSpPr/>
            <p:nvPr/>
          </p:nvSpPr>
          <p:spPr>
            <a:xfrm>
              <a:off x="6185844" y="5105200"/>
              <a:ext cx="1235332" cy="21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3"/>
                </a:solidFill>
              </a:endParaRPr>
            </a:p>
          </p:txBody>
        </p:sp>
        <p:sp>
          <p:nvSpPr>
            <p:cNvPr id="88" name="Rechteck 87">
              <a:extLst>
                <a:ext uri="{FF2B5EF4-FFF2-40B4-BE49-F238E27FC236}">
                  <a16:creationId xmlns:a16="http://schemas.microsoft.com/office/drawing/2014/main" id="{83EBB1AC-C16F-C14E-B8AB-C734C2984CB9}"/>
                </a:ext>
              </a:extLst>
            </p:cNvPr>
            <p:cNvSpPr/>
            <p:nvPr/>
          </p:nvSpPr>
          <p:spPr>
            <a:xfrm>
              <a:off x="6185844" y="5523969"/>
              <a:ext cx="1235332" cy="21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3"/>
                </a:solidFill>
              </a:endParaRPr>
            </a:p>
          </p:txBody>
        </p:sp>
        <p:sp>
          <p:nvSpPr>
            <p:cNvPr id="91" name="Rechteck 90">
              <a:extLst>
                <a:ext uri="{FF2B5EF4-FFF2-40B4-BE49-F238E27FC236}">
                  <a16:creationId xmlns:a16="http://schemas.microsoft.com/office/drawing/2014/main" id="{A3E230CE-5271-AB48-8FF2-460D26F1FFD5}"/>
                </a:ext>
              </a:extLst>
            </p:cNvPr>
            <p:cNvSpPr/>
            <p:nvPr/>
          </p:nvSpPr>
          <p:spPr>
            <a:xfrm>
              <a:off x="6185845" y="5105200"/>
              <a:ext cx="923495" cy="21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92" name="Rechteck 91">
              <a:extLst>
                <a:ext uri="{FF2B5EF4-FFF2-40B4-BE49-F238E27FC236}">
                  <a16:creationId xmlns:a16="http://schemas.microsoft.com/office/drawing/2014/main" id="{569B1B54-3CDA-6F47-8F93-2438D3042179}"/>
                </a:ext>
              </a:extLst>
            </p:cNvPr>
            <p:cNvSpPr/>
            <p:nvPr/>
          </p:nvSpPr>
          <p:spPr>
            <a:xfrm>
              <a:off x="6185848" y="5523969"/>
              <a:ext cx="923494" cy="21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89" name="Rechteck 88">
              <a:extLst>
                <a:ext uri="{FF2B5EF4-FFF2-40B4-BE49-F238E27FC236}">
                  <a16:creationId xmlns:a16="http://schemas.microsoft.com/office/drawing/2014/main" id="{0CD4AC5E-F51D-E449-840D-24808581BEA3}"/>
                </a:ext>
              </a:extLst>
            </p:cNvPr>
            <p:cNvSpPr/>
            <p:nvPr/>
          </p:nvSpPr>
          <p:spPr>
            <a:xfrm>
              <a:off x="6185844" y="4686431"/>
              <a:ext cx="1235332" cy="21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3"/>
                </a:solidFill>
              </a:endParaRPr>
            </a:p>
          </p:txBody>
        </p:sp>
        <p:sp>
          <p:nvSpPr>
            <p:cNvPr id="93" name="Rechteck 92">
              <a:extLst>
                <a:ext uri="{FF2B5EF4-FFF2-40B4-BE49-F238E27FC236}">
                  <a16:creationId xmlns:a16="http://schemas.microsoft.com/office/drawing/2014/main" id="{55516172-3B84-1C40-825A-B7393CEABC46}"/>
                </a:ext>
              </a:extLst>
            </p:cNvPr>
            <p:cNvSpPr/>
            <p:nvPr/>
          </p:nvSpPr>
          <p:spPr>
            <a:xfrm>
              <a:off x="6185848" y="4686431"/>
              <a:ext cx="575542" cy="21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grpSp>
      <p:grpSp>
        <p:nvGrpSpPr>
          <p:cNvPr id="26" name="Gruppieren 25">
            <a:extLst>
              <a:ext uri="{FF2B5EF4-FFF2-40B4-BE49-F238E27FC236}">
                <a16:creationId xmlns:a16="http://schemas.microsoft.com/office/drawing/2014/main" id="{E5EC52D5-697C-1342-A49B-68AF51B41F73}"/>
              </a:ext>
            </a:extLst>
          </p:cNvPr>
          <p:cNvGrpSpPr/>
          <p:nvPr/>
        </p:nvGrpSpPr>
        <p:grpSpPr>
          <a:xfrm>
            <a:off x="6925731" y="4686431"/>
            <a:ext cx="1008000" cy="1053538"/>
            <a:chOff x="7632981" y="4686431"/>
            <a:chExt cx="1235332" cy="1053538"/>
          </a:xfrm>
        </p:grpSpPr>
        <p:sp>
          <p:nvSpPr>
            <p:cNvPr id="96" name="Rechteck 95">
              <a:extLst>
                <a:ext uri="{FF2B5EF4-FFF2-40B4-BE49-F238E27FC236}">
                  <a16:creationId xmlns:a16="http://schemas.microsoft.com/office/drawing/2014/main" id="{93CAE827-5811-4C4D-AE03-355E42310C16}"/>
                </a:ext>
              </a:extLst>
            </p:cNvPr>
            <p:cNvSpPr/>
            <p:nvPr/>
          </p:nvSpPr>
          <p:spPr>
            <a:xfrm>
              <a:off x="7632981" y="5105200"/>
              <a:ext cx="1235332" cy="21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3"/>
                </a:solidFill>
              </a:endParaRPr>
            </a:p>
          </p:txBody>
        </p:sp>
        <p:sp>
          <p:nvSpPr>
            <p:cNvPr id="97" name="Rechteck 96">
              <a:extLst>
                <a:ext uri="{FF2B5EF4-FFF2-40B4-BE49-F238E27FC236}">
                  <a16:creationId xmlns:a16="http://schemas.microsoft.com/office/drawing/2014/main" id="{97846AD6-BA94-B94F-AC70-96A3EDE3218C}"/>
                </a:ext>
              </a:extLst>
            </p:cNvPr>
            <p:cNvSpPr/>
            <p:nvPr/>
          </p:nvSpPr>
          <p:spPr>
            <a:xfrm>
              <a:off x="7632981" y="5523969"/>
              <a:ext cx="1235332" cy="21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3"/>
                </a:solidFill>
              </a:endParaRPr>
            </a:p>
          </p:txBody>
        </p:sp>
        <p:sp>
          <p:nvSpPr>
            <p:cNvPr id="100" name="Rechteck 99">
              <a:extLst>
                <a:ext uri="{FF2B5EF4-FFF2-40B4-BE49-F238E27FC236}">
                  <a16:creationId xmlns:a16="http://schemas.microsoft.com/office/drawing/2014/main" id="{8A26E507-0442-B44C-99F7-7EAFEAED5228}"/>
                </a:ext>
              </a:extLst>
            </p:cNvPr>
            <p:cNvSpPr/>
            <p:nvPr/>
          </p:nvSpPr>
          <p:spPr>
            <a:xfrm>
              <a:off x="7632982" y="5105200"/>
              <a:ext cx="695961" cy="21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01" name="Rechteck 100">
              <a:extLst>
                <a:ext uri="{FF2B5EF4-FFF2-40B4-BE49-F238E27FC236}">
                  <a16:creationId xmlns:a16="http://schemas.microsoft.com/office/drawing/2014/main" id="{0A473CC7-0974-4945-9027-62157229826A}"/>
                </a:ext>
              </a:extLst>
            </p:cNvPr>
            <p:cNvSpPr/>
            <p:nvPr/>
          </p:nvSpPr>
          <p:spPr>
            <a:xfrm>
              <a:off x="7632983" y="5523969"/>
              <a:ext cx="969283" cy="21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BC543B"/>
                </a:solidFill>
              </a:endParaRPr>
            </a:p>
          </p:txBody>
        </p:sp>
        <p:sp>
          <p:nvSpPr>
            <p:cNvPr id="98" name="Rechteck 97">
              <a:extLst>
                <a:ext uri="{FF2B5EF4-FFF2-40B4-BE49-F238E27FC236}">
                  <a16:creationId xmlns:a16="http://schemas.microsoft.com/office/drawing/2014/main" id="{26421014-6DB4-784B-9BA5-C4618D371236}"/>
                </a:ext>
              </a:extLst>
            </p:cNvPr>
            <p:cNvSpPr/>
            <p:nvPr/>
          </p:nvSpPr>
          <p:spPr>
            <a:xfrm>
              <a:off x="7632981" y="4686431"/>
              <a:ext cx="1235332" cy="21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3"/>
                </a:solidFill>
              </a:endParaRPr>
            </a:p>
          </p:txBody>
        </p:sp>
        <p:sp>
          <p:nvSpPr>
            <p:cNvPr id="102" name="Rechteck 101">
              <a:extLst>
                <a:ext uri="{FF2B5EF4-FFF2-40B4-BE49-F238E27FC236}">
                  <a16:creationId xmlns:a16="http://schemas.microsoft.com/office/drawing/2014/main" id="{26860CFF-094D-B849-A3D6-938E560E5418}"/>
                </a:ext>
              </a:extLst>
            </p:cNvPr>
            <p:cNvSpPr/>
            <p:nvPr/>
          </p:nvSpPr>
          <p:spPr>
            <a:xfrm>
              <a:off x="7632983" y="4686431"/>
              <a:ext cx="575542" cy="21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BC543B"/>
                </a:solidFill>
              </a:endParaRPr>
            </a:p>
          </p:txBody>
        </p:sp>
      </p:grpSp>
      <p:grpSp>
        <p:nvGrpSpPr>
          <p:cNvPr id="27" name="Gruppieren 26">
            <a:extLst>
              <a:ext uri="{FF2B5EF4-FFF2-40B4-BE49-F238E27FC236}">
                <a16:creationId xmlns:a16="http://schemas.microsoft.com/office/drawing/2014/main" id="{173C84A9-AC16-4D4F-8206-9467BB9F8291}"/>
              </a:ext>
            </a:extLst>
          </p:cNvPr>
          <p:cNvGrpSpPr/>
          <p:nvPr/>
        </p:nvGrpSpPr>
        <p:grpSpPr>
          <a:xfrm>
            <a:off x="9509574" y="4686431"/>
            <a:ext cx="1042666" cy="1053538"/>
            <a:chOff x="9141188" y="4686431"/>
            <a:chExt cx="1277816" cy="1053538"/>
          </a:xfrm>
        </p:grpSpPr>
        <p:sp>
          <p:nvSpPr>
            <p:cNvPr id="105" name="Rechteck 104">
              <a:extLst>
                <a:ext uri="{FF2B5EF4-FFF2-40B4-BE49-F238E27FC236}">
                  <a16:creationId xmlns:a16="http://schemas.microsoft.com/office/drawing/2014/main" id="{33E4B0AE-61CB-9840-8518-E0870BEDC6E5}"/>
                </a:ext>
              </a:extLst>
            </p:cNvPr>
            <p:cNvSpPr/>
            <p:nvPr/>
          </p:nvSpPr>
          <p:spPr>
            <a:xfrm>
              <a:off x="9141188" y="5105200"/>
              <a:ext cx="1235332" cy="21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3"/>
                </a:solidFill>
              </a:endParaRPr>
            </a:p>
          </p:txBody>
        </p:sp>
        <p:sp>
          <p:nvSpPr>
            <p:cNvPr id="106" name="Rechteck 105">
              <a:extLst>
                <a:ext uri="{FF2B5EF4-FFF2-40B4-BE49-F238E27FC236}">
                  <a16:creationId xmlns:a16="http://schemas.microsoft.com/office/drawing/2014/main" id="{F2589C23-7669-D94E-B049-64C959D84F7D}"/>
                </a:ext>
              </a:extLst>
            </p:cNvPr>
            <p:cNvSpPr/>
            <p:nvPr/>
          </p:nvSpPr>
          <p:spPr>
            <a:xfrm>
              <a:off x="9141188" y="5523969"/>
              <a:ext cx="1235332" cy="21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3"/>
                </a:solidFill>
              </a:endParaRPr>
            </a:p>
          </p:txBody>
        </p:sp>
        <p:sp>
          <p:nvSpPr>
            <p:cNvPr id="109" name="Rechteck 108">
              <a:extLst>
                <a:ext uri="{FF2B5EF4-FFF2-40B4-BE49-F238E27FC236}">
                  <a16:creationId xmlns:a16="http://schemas.microsoft.com/office/drawing/2014/main" id="{9ADD874D-46AD-FE4B-8C85-EF93C597BB57}"/>
                </a:ext>
              </a:extLst>
            </p:cNvPr>
            <p:cNvSpPr/>
            <p:nvPr/>
          </p:nvSpPr>
          <p:spPr>
            <a:xfrm>
              <a:off x="9141190" y="5105200"/>
              <a:ext cx="932257" cy="21071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10" name="Rechteck 109">
              <a:extLst>
                <a:ext uri="{FF2B5EF4-FFF2-40B4-BE49-F238E27FC236}">
                  <a16:creationId xmlns:a16="http://schemas.microsoft.com/office/drawing/2014/main" id="{2151B967-D77E-B54E-A859-2E2E437E8805}"/>
                </a:ext>
              </a:extLst>
            </p:cNvPr>
            <p:cNvSpPr/>
            <p:nvPr/>
          </p:nvSpPr>
          <p:spPr>
            <a:xfrm>
              <a:off x="9141190" y="5523969"/>
              <a:ext cx="1277814" cy="21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07" name="Rechteck 106">
              <a:extLst>
                <a:ext uri="{FF2B5EF4-FFF2-40B4-BE49-F238E27FC236}">
                  <a16:creationId xmlns:a16="http://schemas.microsoft.com/office/drawing/2014/main" id="{724293EA-E088-9B43-9932-B2B5DC00BDFE}"/>
                </a:ext>
              </a:extLst>
            </p:cNvPr>
            <p:cNvSpPr/>
            <p:nvPr/>
          </p:nvSpPr>
          <p:spPr>
            <a:xfrm>
              <a:off x="9141188" y="4686431"/>
              <a:ext cx="1235332" cy="21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3"/>
                </a:solidFill>
              </a:endParaRPr>
            </a:p>
          </p:txBody>
        </p:sp>
        <p:sp>
          <p:nvSpPr>
            <p:cNvPr id="111" name="Rechteck 110">
              <a:extLst>
                <a:ext uri="{FF2B5EF4-FFF2-40B4-BE49-F238E27FC236}">
                  <a16:creationId xmlns:a16="http://schemas.microsoft.com/office/drawing/2014/main" id="{7D8D3625-B9AD-784D-B824-21178BF5CCE6}"/>
                </a:ext>
              </a:extLst>
            </p:cNvPr>
            <p:cNvSpPr/>
            <p:nvPr/>
          </p:nvSpPr>
          <p:spPr>
            <a:xfrm>
              <a:off x="9141190" y="4686431"/>
              <a:ext cx="932257" cy="21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grpSp>
      <p:grpSp>
        <p:nvGrpSpPr>
          <p:cNvPr id="28" name="Gruppieren 27">
            <a:extLst>
              <a:ext uri="{FF2B5EF4-FFF2-40B4-BE49-F238E27FC236}">
                <a16:creationId xmlns:a16="http://schemas.microsoft.com/office/drawing/2014/main" id="{9A272796-DAF3-8742-8B16-22D021FDE675}"/>
              </a:ext>
            </a:extLst>
          </p:cNvPr>
          <p:cNvGrpSpPr/>
          <p:nvPr/>
        </p:nvGrpSpPr>
        <p:grpSpPr>
          <a:xfrm>
            <a:off x="10801491" y="4686431"/>
            <a:ext cx="1008000" cy="1053538"/>
            <a:chOff x="10588327" y="4686431"/>
            <a:chExt cx="1235332" cy="1053538"/>
          </a:xfrm>
        </p:grpSpPr>
        <p:sp>
          <p:nvSpPr>
            <p:cNvPr id="114" name="Rechteck 113">
              <a:extLst>
                <a:ext uri="{FF2B5EF4-FFF2-40B4-BE49-F238E27FC236}">
                  <a16:creationId xmlns:a16="http://schemas.microsoft.com/office/drawing/2014/main" id="{DF715958-8470-4345-B5B1-C26801E7C80D}"/>
                </a:ext>
              </a:extLst>
            </p:cNvPr>
            <p:cNvSpPr/>
            <p:nvPr/>
          </p:nvSpPr>
          <p:spPr>
            <a:xfrm>
              <a:off x="10588327" y="5105200"/>
              <a:ext cx="1235332" cy="21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3"/>
                </a:solidFill>
              </a:endParaRPr>
            </a:p>
          </p:txBody>
        </p:sp>
        <p:sp>
          <p:nvSpPr>
            <p:cNvPr id="115" name="Rechteck 114">
              <a:extLst>
                <a:ext uri="{FF2B5EF4-FFF2-40B4-BE49-F238E27FC236}">
                  <a16:creationId xmlns:a16="http://schemas.microsoft.com/office/drawing/2014/main" id="{C3B59594-3298-1D4C-B613-722A4A6C493B}"/>
                </a:ext>
              </a:extLst>
            </p:cNvPr>
            <p:cNvSpPr/>
            <p:nvPr/>
          </p:nvSpPr>
          <p:spPr>
            <a:xfrm>
              <a:off x="10588327" y="5523969"/>
              <a:ext cx="1235332" cy="21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3"/>
                </a:solidFill>
              </a:endParaRPr>
            </a:p>
          </p:txBody>
        </p:sp>
        <p:sp>
          <p:nvSpPr>
            <p:cNvPr id="118" name="Rechteck 117">
              <a:extLst>
                <a:ext uri="{FF2B5EF4-FFF2-40B4-BE49-F238E27FC236}">
                  <a16:creationId xmlns:a16="http://schemas.microsoft.com/office/drawing/2014/main" id="{6A927648-D467-DF47-9497-304DD94FE12A}"/>
                </a:ext>
              </a:extLst>
            </p:cNvPr>
            <p:cNvSpPr/>
            <p:nvPr/>
          </p:nvSpPr>
          <p:spPr>
            <a:xfrm>
              <a:off x="10588329" y="5105200"/>
              <a:ext cx="1235329" cy="21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19" name="Rechteck 118">
              <a:extLst>
                <a:ext uri="{FF2B5EF4-FFF2-40B4-BE49-F238E27FC236}">
                  <a16:creationId xmlns:a16="http://schemas.microsoft.com/office/drawing/2014/main" id="{37DC72AB-5686-2346-9CD6-56C8B6914B0D}"/>
                </a:ext>
              </a:extLst>
            </p:cNvPr>
            <p:cNvSpPr/>
            <p:nvPr/>
          </p:nvSpPr>
          <p:spPr>
            <a:xfrm>
              <a:off x="10588328" y="5523969"/>
              <a:ext cx="1235328" cy="21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16" name="Rechteck 115">
              <a:extLst>
                <a:ext uri="{FF2B5EF4-FFF2-40B4-BE49-F238E27FC236}">
                  <a16:creationId xmlns:a16="http://schemas.microsoft.com/office/drawing/2014/main" id="{FC2ADA9E-2424-044A-97D5-1A3176CBE6BF}"/>
                </a:ext>
              </a:extLst>
            </p:cNvPr>
            <p:cNvSpPr/>
            <p:nvPr/>
          </p:nvSpPr>
          <p:spPr>
            <a:xfrm>
              <a:off x="10588327" y="4686431"/>
              <a:ext cx="1235332" cy="21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3"/>
                </a:solidFill>
              </a:endParaRPr>
            </a:p>
          </p:txBody>
        </p:sp>
        <p:sp>
          <p:nvSpPr>
            <p:cNvPr id="120" name="Rechteck 119">
              <a:extLst>
                <a:ext uri="{FF2B5EF4-FFF2-40B4-BE49-F238E27FC236}">
                  <a16:creationId xmlns:a16="http://schemas.microsoft.com/office/drawing/2014/main" id="{6C3F6D56-EDAF-084E-8107-F0CA740735A7}"/>
                </a:ext>
              </a:extLst>
            </p:cNvPr>
            <p:cNvSpPr/>
            <p:nvPr/>
          </p:nvSpPr>
          <p:spPr>
            <a:xfrm>
              <a:off x="10588330" y="4686431"/>
              <a:ext cx="1235328" cy="21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3"/>
                </a:solidFill>
              </a:endParaRPr>
            </a:p>
          </p:txBody>
        </p:sp>
      </p:grpSp>
      <p:pic>
        <p:nvPicPr>
          <p:cNvPr id="90" name="Grafik 89">
            <a:hlinkClick r:id="rId16" action="ppaction://hlinksldjump"/>
            <a:extLst>
              <a:ext uri="{FF2B5EF4-FFF2-40B4-BE49-F238E27FC236}">
                <a16:creationId xmlns:a16="http://schemas.microsoft.com/office/drawing/2014/main" id="{B51A026D-BA70-9C4C-927D-1705DC53DB90}"/>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2766047" y="2319871"/>
            <a:ext cx="1506405" cy="1803179"/>
          </a:xfrm>
          <a:prstGeom prst="rect">
            <a:avLst/>
          </a:prstGeom>
        </p:spPr>
      </p:pic>
      <p:sp>
        <p:nvSpPr>
          <p:cNvPr id="95" name="Inhaltsplatzhalter 7">
            <a:extLst>
              <a:ext uri="{FF2B5EF4-FFF2-40B4-BE49-F238E27FC236}">
                <a16:creationId xmlns:a16="http://schemas.microsoft.com/office/drawing/2014/main" id="{0D3E2057-A525-8F45-AEA5-FE4CC2C5064E}"/>
              </a:ext>
            </a:extLst>
          </p:cNvPr>
          <p:cNvSpPr txBox="1">
            <a:spLocks/>
          </p:cNvSpPr>
          <p:nvPr/>
        </p:nvSpPr>
        <p:spPr>
          <a:xfrm>
            <a:off x="2959267" y="4150641"/>
            <a:ext cx="1008000" cy="393610"/>
          </a:xfrm>
          <a:prstGeom prst="rect">
            <a:avLst/>
          </a:prstGeom>
        </p:spPr>
        <p:txBody>
          <a:bodyPr vert="horz" lIns="0" tIns="0" rIns="0" bIns="0" rtlCol="0">
            <a:noAutofit/>
          </a:bodyPr>
          <a:lstStyle>
            <a:lvl1pPr marL="0" indent="-342900" algn="l" defTabSz="914400" rtl="0" eaLnBrk="1" latinLnBrk="0" hangingPunct="1">
              <a:lnSpc>
                <a:spcPts val="2700"/>
              </a:lnSpc>
              <a:spcBef>
                <a:spcPts val="0"/>
              </a:spcBef>
              <a:buFont typeface="Arial" panose="020B0604020202020204" pitchFamily="34" charset="0"/>
              <a:buChar char="•"/>
              <a:defRPr sz="2000" kern="1200">
                <a:solidFill>
                  <a:schemeClr val="tx2"/>
                </a:solidFill>
                <a:latin typeface="Century" panose="02040604050505020304" pitchFamily="18" charset="0"/>
                <a:ea typeface="+mn-ea"/>
                <a:cs typeface="+mn-cs"/>
              </a:defRPr>
            </a:lvl1pPr>
            <a:lvl2pPr marL="0" indent="-342900" algn="l" defTabSz="914400" rtl="0" eaLnBrk="1" latinLnBrk="0" hangingPunct="1">
              <a:lnSpc>
                <a:spcPts val="2700"/>
              </a:lnSpc>
              <a:spcBef>
                <a:spcPts val="0"/>
              </a:spcBef>
              <a:buFont typeface="Arial" panose="020B0604020202020204" pitchFamily="34" charset="0"/>
              <a:buChar char="•"/>
              <a:defRPr sz="2000" kern="1200">
                <a:solidFill>
                  <a:schemeClr val="tx2"/>
                </a:solidFill>
                <a:latin typeface="Century" panose="02040604050505020304" pitchFamily="18" charset="0"/>
                <a:ea typeface="+mn-ea"/>
                <a:cs typeface="+mn-cs"/>
              </a:defRPr>
            </a:lvl2pPr>
            <a:lvl3pPr marL="0" indent="-342900" algn="l" defTabSz="914400" rtl="0" eaLnBrk="1" latinLnBrk="0" hangingPunct="1">
              <a:lnSpc>
                <a:spcPts val="2700"/>
              </a:lnSpc>
              <a:spcBef>
                <a:spcPts val="0"/>
              </a:spcBef>
              <a:buFont typeface="Arial" panose="020B0604020202020204" pitchFamily="34" charset="0"/>
              <a:buChar char="•"/>
              <a:defRPr sz="2000" kern="1200">
                <a:solidFill>
                  <a:schemeClr val="tx2"/>
                </a:solidFill>
                <a:latin typeface="Century" panose="02040604050505020304" pitchFamily="18" charset="0"/>
                <a:ea typeface="+mn-ea"/>
                <a:cs typeface="+mn-cs"/>
              </a:defRPr>
            </a:lvl3pPr>
            <a:lvl4pPr marL="0" indent="-342900" algn="l" defTabSz="914400" rtl="0" eaLnBrk="1" latinLnBrk="0" hangingPunct="1">
              <a:lnSpc>
                <a:spcPts val="2700"/>
              </a:lnSpc>
              <a:spcBef>
                <a:spcPts val="0"/>
              </a:spcBef>
              <a:buFont typeface="Arial" panose="020B0604020202020204" pitchFamily="34" charset="0"/>
              <a:buChar char="•"/>
              <a:defRPr sz="2000" kern="1200">
                <a:solidFill>
                  <a:schemeClr val="tx2"/>
                </a:solidFill>
                <a:latin typeface="Century" panose="02040604050505020304" pitchFamily="18" charset="0"/>
                <a:ea typeface="+mn-ea"/>
                <a:cs typeface="+mn-cs"/>
              </a:defRPr>
            </a:lvl4pPr>
            <a:lvl5pPr marL="0" indent="-342900" algn="l" defTabSz="914400" rtl="0" eaLnBrk="1" latinLnBrk="0" hangingPunct="1">
              <a:lnSpc>
                <a:spcPts val="2700"/>
              </a:lnSpc>
              <a:spcBef>
                <a:spcPts val="0"/>
              </a:spcBef>
              <a:buFont typeface="Arial" panose="020B0604020202020204" pitchFamily="34" charset="0"/>
              <a:buChar char="•"/>
              <a:defRPr sz="2000" kern="1200">
                <a:solidFill>
                  <a:schemeClr val="tx2"/>
                </a:solidFill>
                <a:latin typeface="Century" panose="0204060405050502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gn="ctr">
              <a:spcBef>
                <a:spcPct val="20000"/>
              </a:spcBef>
              <a:buNone/>
              <a:defRPr/>
            </a:pPr>
            <a:r>
              <a:rPr lang="de-DE" sz="1600" err="1">
                <a:solidFill>
                  <a:schemeClr val="tx1"/>
                </a:solidFill>
                <a:latin typeface="+mj-lt"/>
              </a:rPr>
              <a:t>Soji</a:t>
            </a:r>
            <a:endParaRPr lang="de-DE" sz="1600">
              <a:solidFill>
                <a:schemeClr val="tx1"/>
              </a:solidFill>
              <a:latin typeface="+mj-lt"/>
            </a:endParaRPr>
          </a:p>
        </p:txBody>
      </p:sp>
      <p:grpSp>
        <p:nvGrpSpPr>
          <p:cNvPr id="99" name="Gruppieren 98">
            <a:extLst>
              <a:ext uri="{FF2B5EF4-FFF2-40B4-BE49-F238E27FC236}">
                <a16:creationId xmlns:a16="http://schemas.microsoft.com/office/drawing/2014/main" id="{CB144CDE-14AD-314F-B2F5-05A23D2CBD87}"/>
              </a:ext>
            </a:extLst>
          </p:cNvPr>
          <p:cNvGrpSpPr/>
          <p:nvPr/>
        </p:nvGrpSpPr>
        <p:grpSpPr>
          <a:xfrm>
            <a:off x="8217652" y="4686431"/>
            <a:ext cx="1008000" cy="1053538"/>
            <a:chOff x="9141188" y="4686431"/>
            <a:chExt cx="1235332" cy="1053538"/>
          </a:xfrm>
        </p:grpSpPr>
        <p:sp>
          <p:nvSpPr>
            <p:cNvPr id="104" name="Rechteck 103">
              <a:extLst>
                <a:ext uri="{FF2B5EF4-FFF2-40B4-BE49-F238E27FC236}">
                  <a16:creationId xmlns:a16="http://schemas.microsoft.com/office/drawing/2014/main" id="{A6FBBB05-C4E7-D14F-A2A6-C8D7F30867EF}"/>
                </a:ext>
              </a:extLst>
            </p:cNvPr>
            <p:cNvSpPr/>
            <p:nvPr/>
          </p:nvSpPr>
          <p:spPr>
            <a:xfrm>
              <a:off x="9141188" y="5105200"/>
              <a:ext cx="1235332" cy="21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3"/>
                </a:solidFill>
              </a:endParaRPr>
            </a:p>
          </p:txBody>
        </p:sp>
        <p:sp>
          <p:nvSpPr>
            <p:cNvPr id="108" name="Rechteck 107">
              <a:extLst>
                <a:ext uri="{FF2B5EF4-FFF2-40B4-BE49-F238E27FC236}">
                  <a16:creationId xmlns:a16="http://schemas.microsoft.com/office/drawing/2014/main" id="{8FC14C04-F781-D746-9C52-27EEC4D35B85}"/>
                </a:ext>
              </a:extLst>
            </p:cNvPr>
            <p:cNvSpPr/>
            <p:nvPr/>
          </p:nvSpPr>
          <p:spPr>
            <a:xfrm>
              <a:off x="9141188" y="5523969"/>
              <a:ext cx="1235332" cy="21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3"/>
                </a:solidFill>
              </a:endParaRPr>
            </a:p>
          </p:txBody>
        </p:sp>
        <p:sp>
          <p:nvSpPr>
            <p:cNvPr id="113" name="Rechteck 112">
              <a:extLst>
                <a:ext uri="{FF2B5EF4-FFF2-40B4-BE49-F238E27FC236}">
                  <a16:creationId xmlns:a16="http://schemas.microsoft.com/office/drawing/2014/main" id="{99C189E5-CFF0-B346-9174-384983B3F456}"/>
                </a:ext>
              </a:extLst>
            </p:cNvPr>
            <p:cNvSpPr/>
            <p:nvPr/>
          </p:nvSpPr>
          <p:spPr>
            <a:xfrm>
              <a:off x="9141189" y="5105200"/>
              <a:ext cx="533954" cy="21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17" name="Rechteck 116">
              <a:extLst>
                <a:ext uri="{FF2B5EF4-FFF2-40B4-BE49-F238E27FC236}">
                  <a16:creationId xmlns:a16="http://schemas.microsoft.com/office/drawing/2014/main" id="{60D17678-21AE-0D43-A4BD-7E9FF8CC8C65}"/>
                </a:ext>
              </a:extLst>
            </p:cNvPr>
            <p:cNvSpPr/>
            <p:nvPr/>
          </p:nvSpPr>
          <p:spPr>
            <a:xfrm>
              <a:off x="9141190" y="5523969"/>
              <a:ext cx="1235330" cy="21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21" name="Rechteck 120">
              <a:extLst>
                <a:ext uri="{FF2B5EF4-FFF2-40B4-BE49-F238E27FC236}">
                  <a16:creationId xmlns:a16="http://schemas.microsoft.com/office/drawing/2014/main" id="{CA1AD246-9944-6D4C-92D4-F40A5BF6890B}"/>
                </a:ext>
              </a:extLst>
            </p:cNvPr>
            <p:cNvSpPr/>
            <p:nvPr/>
          </p:nvSpPr>
          <p:spPr>
            <a:xfrm>
              <a:off x="9141188" y="4686431"/>
              <a:ext cx="1235332" cy="21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3"/>
                </a:solidFill>
              </a:endParaRPr>
            </a:p>
          </p:txBody>
        </p:sp>
        <p:sp>
          <p:nvSpPr>
            <p:cNvPr id="125" name="Rechteck 124">
              <a:extLst>
                <a:ext uri="{FF2B5EF4-FFF2-40B4-BE49-F238E27FC236}">
                  <a16:creationId xmlns:a16="http://schemas.microsoft.com/office/drawing/2014/main" id="{96DE8054-DA09-164C-995B-FD93C64015F5}"/>
                </a:ext>
              </a:extLst>
            </p:cNvPr>
            <p:cNvSpPr/>
            <p:nvPr/>
          </p:nvSpPr>
          <p:spPr>
            <a:xfrm>
              <a:off x="9141190" y="4686431"/>
              <a:ext cx="1073979" cy="21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grpSp>
      <p:sp>
        <p:nvSpPr>
          <p:cNvPr id="29" name="Textfeld 28">
            <a:extLst>
              <a:ext uri="{FF2B5EF4-FFF2-40B4-BE49-F238E27FC236}">
                <a16:creationId xmlns:a16="http://schemas.microsoft.com/office/drawing/2014/main" id="{9920F273-47CC-D147-9427-A42B05CEA061}"/>
              </a:ext>
            </a:extLst>
          </p:cNvPr>
          <p:cNvSpPr txBox="1"/>
          <p:nvPr/>
        </p:nvSpPr>
        <p:spPr>
          <a:xfrm>
            <a:off x="10877215" y="5839970"/>
            <a:ext cx="772455" cy="338554"/>
          </a:xfrm>
          <a:prstGeom prst="rect">
            <a:avLst/>
          </a:prstGeom>
          <a:noFill/>
        </p:spPr>
        <p:txBody>
          <a:bodyPr wrap="square" rtlCol="0">
            <a:spAutoFit/>
          </a:bodyPr>
          <a:lstStyle/>
          <a:p>
            <a:pPr algn="ctr"/>
            <a:r>
              <a:rPr lang="de-DE" sz="1600"/>
              <a:t>€ € €</a:t>
            </a:r>
          </a:p>
        </p:txBody>
      </p:sp>
      <p:sp>
        <p:nvSpPr>
          <p:cNvPr id="143" name="Textfeld 142">
            <a:extLst>
              <a:ext uri="{FF2B5EF4-FFF2-40B4-BE49-F238E27FC236}">
                <a16:creationId xmlns:a16="http://schemas.microsoft.com/office/drawing/2014/main" id="{01443E82-9D84-7E42-A41B-636A1F43D7AE}"/>
              </a:ext>
            </a:extLst>
          </p:cNvPr>
          <p:cNvSpPr txBox="1"/>
          <p:nvPr/>
        </p:nvSpPr>
        <p:spPr>
          <a:xfrm>
            <a:off x="9442758" y="5839970"/>
            <a:ext cx="1100758" cy="338554"/>
          </a:xfrm>
          <a:prstGeom prst="rect">
            <a:avLst/>
          </a:prstGeom>
          <a:noFill/>
        </p:spPr>
        <p:txBody>
          <a:bodyPr wrap="square" rtlCol="0">
            <a:spAutoFit/>
          </a:bodyPr>
          <a:lstStyle/>
          <a:p>
            <a:pPr algn="ctr"/>
            <a:r>
              <a:rPr lang="de-DE" sz="1600"/>
              <a:t>€ € € </a:t>
            </a:r>
          </a:p>
        </p:txBody>
      </p:sp>
      <p:sp>
        <p:nvSpPr>
          <p:cNvPr id="144" name="Textfeld 143">
            <a:extLst>
              <a:ext uri="{FF2B5EF4-FFF2-40B4-BE49-F238E27FC236}">
                <a16:creationId xmlns:a16="http://schemas.microsoft.com/office/drawing/2014/main" id="{BFFF0F5D-5EF4-5C4A-8D03-729036E998CE}"/>
              </a:ext>
            </a:extLst>
          </p:cNvPr>
          <p:cNvSpPr txBox="1"/>
          <p:nvPr/>
        </p:nvSpPr>
        <p:spPr>
          <a:xfrm>
            <a:off x="1648484" y="5839970"/>
            <a:ext cx="772455" cy="338554"/>
          </a:xfrm>
          <a:prstGeom prst="rect">
            <a:avLst/>
          </a:prstGeom>
          <a:noFill/>
        </p:spPr>
        <p:txBody>
          <a:bodyPr wrap="square" rtlCol="0">
            <a:spAutoFit/>
          </a:bodyPr>
          <a:lstStyle/>
          <a:p>
            <a:pPr algn="ctr"/>
            <a:r>
              <a:rPr lang="de-DE" sz="1600"/>
              <a:t>€</a:t>
            </a:r>
          </a:p>
        </p:txBody>
      </p:sp>
      <p:sp>
        <p:nvSpPr>
          <p:cNvPr id="145" name="Textfeld 144">
            <a:extLst>
              <a:ext uri="{FF2B5EF4-FFF2-40B4-BE49-F238E27FC236}">
                <a16:creationId xmlns:a16="http://schemas.microsoft.com/office/drawing/2014/main" id="{49C78ACC-1C6C-B045-9830-A0CA2C3C9881}"/>
              </a:ext>
            </a:extLst>
          </p:cNvPr>
          <p:cNvSpPr txBox="1"/>
          <p:nvPr/>
        </p:nvSpPr>
        <p:spPr>
          <a:xfrm>
            <a:off x="3056912" y="5839970"/>
            <a:ext cx="772455" cy="338554"/>
          </a:xfrm>
          <a:prstGeom prst="rect">
            <a:avLst/>
          </a:prstGeom>
          <a:noFill/>
        </p:spPr>
        <p:txBody>
          <a:bodyPr wrap="square" rtlCol="0">
            <a:spAutoFit/>
          </a:bodyPr>
          <a:lstStyle/>
          <a:p>
            <a:pPr algn="ctr"/>
            <a:r>
              <a:rPr lang="de-DE" sz="1600"/>
              <a:t>€ €</a:t>
            </a:r>
          </a:p>
        </p:txBody>
      </p:sp>
      <p:sp>
        <p:nvSpPr>
          <p:cNvPr id="146" name="Textfeld 145">
            <a:extLst>
              <a:ext uri="{FF2B5EF4-FFF2-40B4-BE49-F238E27FC236}">
                <a16:creationId xmlns:a16="http://schemas.microsoft.com/office/drawing/2014/main" id="{ABA28925-3B8C-934C-901E-82FBFC22CE85}"/>
              </a:ext>
            </a:extLst>
          </p:cNvPr>
          <p:cNvSpPr txBox="1"/>
          <p:nvPr/>
        </p:nvSpPr>
        <p:spPr>
          <a:xfrm>
            <a:off x="4213244" y="5839970"/>
            <a:ext cx="772455" cy="338554"/>
          </a:xfrm>
          <a:prstGeom prst="rect">
            <a:avLst/>
          </a:prstGeom>
          <a:noFill/>
        </p:spPr>
        <p:txBody>
          <a:bodyPr wrap="square" rtlCol="0">
            <a:spAutoFit/>
          </a:bodyPr>
          <a:lstStyle/>
          <a:p>
            <a:pPr algn="ctr"/>
            <a:r>
              <a:rPr lang="de-DE" sz="1600"/>
              <a:t>€ € </a:t>
            </a:r>
          </a:p>
        </p:txBody>
      </p:sp>
      <p:sp>
        <p:nvSpPr>
          <p:cNvPr id="147" name="Textfeld 146">
            <a:extLst>
              <a:ext uri="{FF2B5EF4-FFF2-40B4-BE49-F238E27FC236}">
                <a16:creationId xmlns:a16="http://schemas.microsoft.com/office/drawing/2014/main" id="{A4228C4B-675D-134F-BDD1-1B69468FD13F}"/>
              </a:ext>
            </a:extLst>
          </p:cNvPr>
          <p:cNvSpPr txBox="1"/>
          <p:nvPr/>
        </p:nvSpPr>
        <p:spPr>
          <a:xfrm>
            <a:off x="5584810" y="5839970"/>
            <a:ext cx="772455" cy="338554"/>
          </a:xfrm>
          <a:prstGeom prst="rect">
            <a:avLst/>
          </a:prstGeom>
          <a:noFill/>
        </p:spPr>
        <p:txBody>
          <a:bodyPr wrap="square" rtlCol="0">
            <a:spAutoFit/>
          </a:bodyPr>
          <a:lstStyle/>
          <a:p>
            <a:pPr algn="ctr"/>
            <a:r>
              <a:rPr lang="de-DE" sz="1600"/>
              <a:t>€ € </a:t>
            </a:r>
          </a:p>
        </p:txBody>
      </p:sp>
      <p:sp>
        <p:nvSpPr>
          <p:cNvPr id="148" name="Textfeld 147">
            <a:extLst>
              <a:ext uri="{FF2B5EF4-FFF2-40B4-BE49-F238E27FC236}">
                <a16:creationId xmlns:a16="http://schemas.microsoft.com/office/drawing/2014/main" id="{3801A1B2-3BD6-074E-9D1C-4EDC7ECECE72}"/>
              </a:ext>
            </a:extLst>
          </p:cNvPr>
          <p:cNvSpPr txBox="1"/>
          <p:nvPr/>
        </p:nvSpPr>
        <p:spPr>
          <a:xfrm>
            <a:off x="6925731" y="5839970"/>
            <a:ext cx="772455" cy="338554"/>
          </a:xfrm>
          <a:prstGeom prst="rect">
            <a:avLst/>
          </a:prstGeom>
          <a:noFill/>
        </p:spPr>
        <p:txBody>
          <a:bodyPr wrap="square" rtlCol="0">
            <a:spAutoFit/>
          </a:bodyPr>
          <a:lstStyle/>
          <a:p>
            <a:pPr algn="ctr"/>
            <a:r>
              <a:rPr lang="de-DE" sz="1600"/>
              <a:t>€ € </a:t>
            </a:r>
          </a:p>
        </p:txBody>
      </p:sp>
      <p:sp>
        <p:nvSpPr>
          <p:cNvPr id="149" name="Textfeld 148">
            <a:extLst>
              <a:ext uri="{FF2B5EF4-FFF2-40B4-BE49-F238E27FC236}">
                <a16:creationId xmlns:a16="http://schemas.microsoft.com/office/drawing/2014/main" id="{4E6C9A59-57FE-6F42-9720-3460A625E871}"/>
              </a:ext>
            </a:extLst>
          </p:cNvPr>
          <p:cNvSpPr txBox="1"/>
          <p:nvPr/>
        </p:nvSpPr>
        <p:spPr>
          <a:xfrm>
            <a:off x="8347871" y="5839970"/>
            <a:ext cx="772455" cy="338554"/>
          </a:xfrm>
          <a:prstGeom prst="rect">
            <a:avLst/>
          </a:prstGeom>
          <a:noFill/>
        </p:spPr>
        <p:txBody>
          <a:bodyPr wrap="square" rtlCol="0">
            <a:spAutoFit/>
          </a:bodyPr>
          <a:lstStyle/>
          <a:p>
            <a:pPr algn="ctr"/>
            <a:r>
              <a:rPr lang="de-DE" sz="1600"/>
              <a:t>€ € € </a:t>
            </a:r>
          </a:p>
        </p:txBody>
      </p:sp>
      <p:sp>
        <p:nvSpPr>
          <p:cNvPr id="30" name="Rechteck 29">
            <a:extLst>
              <a:ext uri="{FF2B5EF4-FFF2-40B4-BE49-F238E27FC236}">
                <a16:creationId xmlns:a16="http://schemas.microsoft.com/office/drawing/2014/main" id="{634AA8B5-7D39-0C49-8F85-43145AE33D2E}"/>
              </a:ext>
            </a:extLst>
          </p:cNvPr>
          <p:cNvSpPr/>
          <p:nvPr/>
        </p:nvSpPr>
        <p:spPr>
          <a:xfrm>
            <a:off x="8817885" y="5787894"/>
            <a:ext cx="259439" cy="216000"/>
          </a:xfrm>
          <a:prstGeom prst="rect">
            <a:avLst/>
          </a:prstGeom>
          <a:solidFill>
            <a:srgbClr val="FFFFFF">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4" name="Dreieck 95">
            <a:hlinkClick r:id="rId18" action="ppaction://hlinksldjump"/>
            <a:extLst>
              <a:ext uri="{FF2B5EF4-FFF2-40B4-BE49-F238E27FC236}">
                <a16:creationId xmlns:a16="http://schemas.microsoft.com/office/drawing/2014/main" id="{4D8C5B14-16EE-478B-8CF0-4A182A2F22EA}"/>
              </a:ext>
            </a:extLst>
          </p:cNvPr>
          <p:cNvSpPr/>
          <p:nvPr/>
        </p:nvSpPr>
        <p:spPr>
          <a:xfrm rot="5400000">
            <a:off x="11614269" y="6512685"/>
            <a:ext cx="216001" cy="196507"/>
          </a:xfrm>
          <a:prstGeom prst="triangle">
            <a:avLst>
              <a:gd name="adj" fmla="val 51149"/>
            </a:avLst>
          </a:prstGeom>
          <a:solidFill>
            <a:srgbClr val="BC5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A30F1F"/>
              </a:solidFill>
            </a:endParaRPr>
          </a:p>
        </p:txBody>
      </p:sp>
      <p:sp>
        <p:nvSpPr>
          <p:cNvPr id="103" name="Rechteck 59">
            <a:extLst>
              <a:ext uri="{FF2B5EF4-FFF2-40B4-BE49-F238E27FC236}">
                <a16:creationId xmlns:a16="http://schemas.microsoft.com/office/drawing/2014/main" id="{3EF9A058-1823-47DE-9CDF-E71CFBDE69D9}"/>
              </a:ext>
            </a:extLst>
          </p:cNvPr>
          <p:cNvSpPr/>
          <p:nvPr/>
        </p:nvSpPr>
        <p:spPr>
          <a:xfrm>
            <a:off x="10633158" y="6423661"/>
            <a:ext cx="1042665" cy="338554"/>
          </a:xfrm>
          <a:prstGeom prst="rect">
            <a:avLst/>
          </a:prstGeom>
        </p:spPr>
        <p:txBody>
          <a:bodyPr wrap="square" anchor="ctr">
            <a:spAutoFit/>
          </a:bodyPr>
          <a:lstStyle/>
          <a:p>
            <a:r>
              <a:rPr lang="de-DE" sz="1600" err="1">
                <a:solidFill>
                  <a:srgbClr val="A30F1F"/>
                </a:solidFill>
                <a:latin typeface="+mj-lt"/>
              </a:rPr>
              <a:t>sommaire</a:t>
            </a:r>
            <a:endParaRPr lang="de-DE" sz="1600">
              <a:solidFill>
                <a:srgbClr val="A30F1F"/>
              </a:solidFill>
              <a:latin typeface="+mj-lt"/>
            </a:endParaRPr>
          </a:p>
        </p:txBody>
      </p:sp>
    </p:spTree>
    <p:extLst>
      <p:ext uri="{BB962C8B-B14F-4D97-AF65-F5344CB8AC3E}">
        <p14:creationId xmlns:p14="http://schemas.microsoft.com/office/powerpoint/2010/main" val="14653116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F6C0D4E4-58C8-4F5B-8BC4-35F0C78BDDAF}"/>
              </a:ext>
            </a:extLst>
          </p:cNvPr>
          <p:cNvSpPr>
            <a:spLocks noGrp="1"/>
          </p:cNvSpPr>
          <p:nvPr>
            <p:ph type="sldNum" sz="quarter" idx="12"/>
          </p:nvPr>
        </p:nvSpPr>
        <p:spPr/>
        <p:txBody>
          <a:bodyPr/>
          <a:lstStyle/>
          <a:p>
            <a:r>
              <a:rPr lang="de-DE"/>
              <a:t>P. </a:t>
            </a:r>
            <a:fld id="{18B2D54D-6566-4D09-B275-35A554EDFFDA}" type="slidenum">
              <a:rPr smtClean="0"/>
              <a:pPr/>
              <a:t>26</a:t>
            </a:fld>
            <a:endParaRPr lang="de-DE"/>
          </a:p>
        </p:txBody>
      </p:sp>
      <p:sp>
        <p:nvSpPr>
          <p:cNvPr id="5" name="Titel 4">
            <a:extLst>
              <a:ext uri="{FF2B5EF4-FFF2-40B4-BE49-F238E27FC236}">
                <a16:creationId xmlns:a16="http://schemas.microsoft.com/office/drawing/2014/main" id="{E6E61380-9C7E-4273-92A7-CB125F00077C}"/>
              </a:ext>
            </a:extLst>
          </p:cNvPr>
          <p:cNvSpPr>
            <a:spLocks noGrp="1"/>
          </p:cNvSpPr>
          <p:nvPr>
            <p:ph type="title"/>
          </p:nvPr>
        </p:nvSpPr>
        <p:spPr>
          <a:xfrm>
            <a:off x="371476" y="1484314"/>
            <a:ext cx="2700338" cy="811846"/>
          </a:xfrm>
        </p:spPr>
        <p:txBody>
          <a:bodyPr/>
          <a:lstStyle/>
          <a:p>
            <a:r>
              <a:rPr lang="en-US" altLang="de-DE" err="1"/>
              <a:t>Zody</a:t>
            </a:r>
            <a:br>
              <a:rPr lang="en-US" altLang="de-DE"/>
            </a:br>
            <a:endParaRPr lang="en-US"/>
          </a:p>
        </p:txBody>
      </p:sp>
      <p:sp>
        <p:nvSpPr>
          <p:cNvPr id="3" name="Fußzeilenplatzhalter 2">
            <a:extLst>
              <a:ext uri="{FF2B5EF4-FFF2-40B4-BE49-F238E27FC236}">
                <a16:creationId xmlns:a16="http://schemas.microsoft.com/office/drawing/2014/main" id="{C6399DE6-151C-47FA-91C8-0C99B8B10791}"/>
              </a:ext>
            </a:extLst>
          </p:cNvPr>
          <p:cNvSpPr>
            <a:spLocks noGrp="1"/>
          </p:cNvSpPr>
          <p:nvPr>
            <p:ph type="ftr" sz="quarter" idx="11"/>
          </p:nvPr>
        </p:nvSpPr>
        <p:spPr/>
        <p:txBody>
          <a:bodyPr/>
          <a:lstStyle/>
          <a:p>
            <a:r>
              <a:rPr lang="en-US"/>
              <a:t>Seating Leadership 2020</a:t>
            </a:r>
            <a:endParaRPr lang="de-DE"/>
          </a:p>
        </p:txBody>
      </p:sp>
      <p:sp>
        <p:nvSpPr>
          <p:cNvPr id="24" name="Textplatzhalter 23">
            <a:extLst>
              <a:ext uri="{FF2B5EF4-FFF2-40B4-BE49-F238E27FC236}">
                <a16:creationId xmlns:a16="http://schemas.microsoft.com/office/drawing/2014/main" id="{A6C430C4-E104-3646-A10E-E3DAD02BCD51}"/>
              </a:ext>
            </a:extLst>
          </p:cNvPr>
          <p:cNvSpPr>
            <a:spLocks noGrp="1"/>
          </p:cNvSpPr>
          <p:nvPr>
            <p:ph type="body" sz="quarter" idx="13"/>
          </p:nvPr>
        </p:nvSpPr>
        <p:spPr>
          <a:xfrm>
            <a:off x="210649" y="1910290"/>
            <a:ext cx="3029263" cy="4473575"/>
          </a:xfrm>
        </p:spPr>
        <p:txBody>
          <a:bodyPr/>
          <a:lstStyle/>
          <a:p>
            <a:pPr lvl="0"/>
            <a:r>
              <a:rPr lang="en-US" err="1"/>
              <a:t>Système</a:t>
            </a:r>
            <a:r>
              <a:rPr lang="en-US"/>
              <a:t> PAL™ Back pour un </a:t>
            </a:r>
            <a:r>
              <a:rPr lang="en-US" err="1"/>
              <a:t>soutien</a:t>
            </a:r>
            <a:r>
              <a:rPr lang="en-US"/>
              <a:t> </a:t>
            </a:r>
            <a:r>
              <a:rPr lang="en-US" err="1"/>
              <a:t>lombaire</a:t>
            </a:r>
            <a:r>
              <a:rPr lang="en-US"/>
              <a:t> </a:t>
            </a:r>
            <a:r>
              <a:rPr lang="en-US" err="1"/>
              <a:t>asymétrique</a:t>
            </a:r>
            <a:r>
              <a:rPr lang="en-US"/>
              <a:t> </a:t>
            </a:r>
          </a:p>
          <a:p>
            <a:pPr indent="-180975">
              <a:buFont typeface="Arial" panose="020B0604020202020204" pitchFamily="34" charset="0"/>
              <a:buChar char="•"/>
            </a:pPr>
            <a:r>
              <a:rPr lang="en-US" err="1"/>
              <a:t>Soutien</a:t>
            </a:r>
            <a:r>
              <a:rPr lang="en-US"/>
              <a:t> du </a:t>
            </a:r>
            <a:r>
              <a:rPr lang="en-US" err="1"/>
              <a:t>bassin</a:t>
            </a:r>
            <a:r>
              <a:rPr lang="en-US"/>
              <a:t>. </a:t>
            </a:r>
            <a:r>
              <a:rPr lang="en-US" err="1"/>
              <a:t>Soutient</a:t>
            </a:r>
            <a:r>
              <a:rPr lang="en-US"/>
              <a:t> et </a:t>
            </a:r>
            <a:r>
              <a:rPr lang="en-US" err="1"/>
              <a:t>amène</a:t>
            </a:r>
            <a:r>
              <a:rPr lang="en-US"/>
              <a:t> le </a:t>
            </a:r>
            <a:r>
              <a:rPr lang="en-US" err="1"/>
              <a:t>bassin</a:t>
            </a:r>
            <a:r>
              <a:rPr lang="en-US"/>
              <a:t> </a:t>
            </a:r>
            <a:r>
              <a:rPr lang="en-US" err="1"/>
              <a:t>vers</a:t>
            </a:r>
            <a:r>
              <a:rPr lang="en-US"/>
              <a:t> </a:t>
            </a:r>
            <a:r>
              <a:rPr lang="en-US" err="1"/>
              <a:t>l’avant</a:t>
            </a:r>
            <a:r>
              <a:rPr lang="en-US"/>
              <a:t> pour </a:t>
            </a:r>
            <a:r>
              <a:rPr lang="en-US" err="1"/>
              <a:t>maintenir</a:t>
            </a:r>
            <a:r>
              <a:rPr lang="en-US"/>
              <a:t> la </a:t>
            </a:r>
            <a:r>
              <a:rPr lang="en-US" err="1"/>
              <a:t>forme</a:t>
            </a:r>
            <a:r>
              <a:rPr lang="en-US"/>
              <a:t> naturelle et </a:t>
            </a:r>
            <a:r>
              <a:rPr lang="en-US" err="1"/>
              <a:t>idéale</a:t>
            </a:r>
            <a:r>
              <a:rPr lang="en-US"/>
              <a:t> de la </a:t>
            </a:r>
            <a:r>
              <a:rPr lang="en-US" err="1"/>
              <a:t>colonne</a:t>
            </a:r>
            <a:r>
              <a:rPr lang="en-US"/>
              <a:t> </a:t>
            </a:r>
            <a:r>
              <a:rPr lang="en-US" err="1"/>
              <a:t>vertébrale</a:t>
            </a:r>
            <a:r>
              <a:rPr lang="en-US"/>
              <a:t> en </a:t>
            </a:r>
            <a:r>
              <a:rPr lang="en-US" err="1"/>
              <a:t>courbe</a:t>
            </a:r>
            <a:r>
              <a:rPr lang="en-US"/>
              <a:t> « S » </a:t>
            </a:r>
          </a:p>
          <a:p>
            <a:pPr indent="-180975">
              <a:buFont typeface="Arial" panose="020B0604020202020204" pitchFamily="34" charset="0"/>
              <a:buChar char="•"/>
            </a:pPr>
            <a:r>
              <a:rPr lang="en-US" err="1"/>
              <a:t>Accoudoirs</a:t>
            </a:r>
            <a:r>
              <a:rPr lang="en-US"/>
              <a:t> </a:t>
            </a:r>
            <a:r>
              <a:rPr lang="en-US" err="1"/>
              <a:t>réglables</a:t>
            </a:r>
            <a:r>
              <a:rPr lang="en-US"/>
              <a:t> 4D </a:t>
            </a:r>
          </a:p>
          <a:p>
            <a:pPr indent="-180975">
              <a:buFont typeface="Arial" panose="020B0604020202020204" pitchFamily="34" charset="0"/>
              <a:buChar char="•"/>
            </a:pPr>
            <a:r>
              <a:rPr lang="nl-NL" err="1"/>
              <a:t>Siège</a:t>
            </a:r>
            <a:r>
              <a:rPr lang="nl-NL"/>
              <a:t> </a:t>
            </a:r>
            <a:r>
              <a:rPr lang="nl-NL" err="1"/>
              <a:t>ergonomique</a:t>
            </a:r>
            <a:r>
              <a:rPr lang="nl-NL"/>
              <a:t>, </a:t>
            </a:r>
            <a:r>
              <a:rPr lang="nl-NL" err="1"/>
              <a:t>surface</a:t>
            </a:r>
            <a:r>
              <a:rPr lang="nl-NL"/>
              <a:t> de </a:t>
            </a:r>
            <a:r>
              <a:rPr lang="nl-NL" err="1"/>
              <a:t>l’assise</a:t>
            </a:r>
            <a:r>
              <a:rPr lang="nl-NL"/>
              <a:t> </a:t>
            </a:r>
            <a:r>
              <a:rPr lang="nl-NL" err="1"/>
              <a:t>optimisée</a:t>
            </a:r>
            <a:r>
              <a:rPr lang="nl-NL"/>
              <a:t>, </a:t>
            </a:r>
            <a:r>
              <a:rPr lang="nl-NL" err="1"/>
              <a:t>disponible</a:t>
            </a:r>
            <a:r>
              <a:rPr lang="nl-NL"/>
              <a:t> </a:t>
            </a:r>
            <a:r>
              <a:rPr lang="nl-NL" err="1"/>
              <a:t>avec</a:t>
            </a:r>
            <a:r>
              <a:rPr lang="nl-NL"/>
              <a:t> </a:t>
            </a:r>
            <a:r>
              <a:rPr lang="nl-NL" err="1"/>
              <a:t>réglage</a:t>
            </a:r>
            <a:r>
              <a:rPr lang="nl-NL"/>
              <a:t> de </a:t>
            </a:r>
            <a:r>
              <a:rPr lang="nl-NL" err="1"/>
              <a:t>profondeur</a:t>
            </a:r>
            <a:r>
              <a:rPr lang="nl-NL"/>
              <a:t> </a:t>
            </a:r>
            <a:r>
              <a:rPr lang="nl-NL" err="1"/>
              <a:t>d’assise</a:t>
            </a:r>
            <a:r>
              <a:rPr lang="nl-NL"/>
              <a:t> sur </a:t>
            </a:r>
            <a:r>
              <a:rPr lang="nl-NL" err="1"/>
              <a:t>demande</a:t>
            </a:r>
            <a:r>
              <a:rPr lang="nl-NL"/>
              <a:t> </a:t>
            </a:r>
            <a:r>
              <a:rPr lang="en-US"/>
              <a:t> </a:t>
            </a:r>
            <a:endParaRPr lang="nl-NL"/>
          </a:p>
          <a:p>
            <a:pPr lvl="0"/>
            <a:r>
              <a:rPr lang="en-US"/>
              <a:t>Un </a:t>
            </a:r>
            <a:r>
              <a:rPr lang="en-US" err="1"/>
              <a:t>ajustement</a:t>
            </a:r>
            <a:r>
              <a:rPr lang="en-US"/>
              <a:t> </a:t>
            </a:r>
            <a:r>
              <a:rPr lang="en-US" err="1"/>
              <a:t>synchrone</a:t>
            </a:r>
            <a:r>
              <a:rPr lang="en-US"/>
              <a:t> en 3 points assure un </a:t>
            </a:r>
            <a:r>
              <a:rPr lang="en-US" err="1"/>
              <a:t>mouvement</a:t>
            </a:r>
            <a:r>
              <a:rPr lang="en-US"/>
              <a:t> optimal pour </a:t>
            </a:r>
            <a:r>
              <a:rPr lang="en-US" err="1"/>
              <a:t>une</a:t>
            </a:r>
            <a:r>
              <a:rPr lang="en-US"/>
              <a:t> </a:t>
            </a:r>
            <a:r>
              <a:rPr lang="en-US" err="1"/>
              <a:t>assise</a:t>
            </a:r>
            <a:r>
              <a:rPr lang="en-US"/>
              <a:t> </a:t>
            </a:r>
            <a:r>
              <a:rPr lang="en-US" err="1"/>
              <a:t>dynamique</a:t>
            </a:r>
            <a:r>
              <a:rPr lang="en-US"/>
              <a:t> </a:t>
            </a:r>
            <a:endParaRPr lang="nl-NL"/>
          </a:p>
          <a:p>
            <a:pPr indent="-180975">
              <a:buFont typeface="Arial" panose="020B0604020202020204" pitchFamily="34" charset="0"/>
              <a:buChar char="•"/>
            </a:pPr>
            <a:endParaRPr lang="de-DE"/>
          </a:p>
          <a:p>
            <a:pPr indent="-180975">
              <a:buFont typeface="Arial" panose="020B0604020202020204" pitchFamily="34" charset="0"/>
              <a:buChar char="•"/>
            </a:pPr>
            <a:endParaRPr lang="de-DE"/>
          </a:p>
        </p:txBody>
      </p:sp>
      <p:sp>
        <p:nvSpPr>
          <p:cNvPr id="2" name="Datumsplatzhalter 1">
            <a:extLst>
              <a:ext uri="{FF2B5EF4-FFF2-40B4-BE49-F238E27FC236}">
                <a16:creationId xmlns:a16="http://schemas.microsoft.com/office/drawing/2014/main" id="{45287EB2-FA9A-4273-9029-2184F39BEB6F}"/>
              </a:ext>
            </a:extLst>
          </p:cNvPr>
          <p:cNvSpPr>
            <a:spLocks noGrp="1"/>
          </p:cNvSpPr>
          <p:nvPr>
            <p:ph type="dt" sz="half" idx="4294967295"/>
          </p:nvPr>
        </p:nvSpPr>
        <p:spPr>
          <a:xfrm>
            <a:off x="0" y="6858000"/>
            <a:ext cx="2743200" cy="404813"/>
          </a:xfrm>
        </p:spPr>
        <p:txBody>
          <a:bodyPr/>
          <a:lstStyle/>
          <a:p>
            <a:fld id="{549812FE-C1C9-4A18-B54E-EAA5E0AC2374}" type="datetime4">
              <a:rPr lang="en-US" smtClean="0"/>
              <a:pPr/>
              <a:t>January 17, 2020</a:t>
            </a:fld>
            <a:endParaRPr lang="de-DE"/>
          </a:p>
        </p:txBody>
      </p:sp>
      <p:pic>
        <p:nvPicPr>
          <p:cNvPr id="26" name="Grafik 25">
            <a:extLst>
              <a:ext uri="{FF2B5EF4-FFF2-40B4-BE49-F238E27FC236}">
                <a16:creationId xmlns:a16="http://schemas.microsoft.com/office/drawing/2014/main" id="{8CF85E19-CBB6-E24E-8E54-698B1781E0B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52906" y="0"/>
            <a:ext cx="6425247" cy="6858000"/>
          </a:xfrm>
          <a:prstGeom prst="rect">
            <a:avLst/>
          </a:prstGeom>
        </p:spPr>
      </p:pic>
      <p:sp>
        <p:nvSpPr>
          <p:cNvPr id="13" name="Rechteck 12">
            <a:extLst>
              <a:ext uri="{FF2B5EF4-FFF2-40B4-BE49-F238E27FC236}">
                <a16:creationId xmlns:a16="http://schemas.microsoft.com/office/drawing/2014/main" id="{B8DBA8AB-2CBC-2549-AB9F-D8AF191747EC}"/>
              </a:ext>
            </a:extLst>
          </p:cNvPr>
          <p:cNvSpPr/>
          <p:nvPr/>
        </p:nvSpPr>
        <p:spPr>
          <a:xfrm>
            <a:off x="697836" y="6282378"/>
            <a:ext cx="2940187" cy="338554"/>
          </a:xfrm>
          <a:prstGeom prst="rect">
            <a:avLst/>
          </a:prstGeom>
        </p:spPr>
        <p:txBody>
          <a:bodyPr wrap="square" anchor="ctr">
            <a:spAutoFit/>
          </a:bodyPr>
          <a:lstStyle/>
          <a:p>
            <a:r>
              <a:rPr lang="de-DE" sz="1600">
                <a:solidFill>
                  <a:schemeClr val="bg1"/>
                </a:solidFill>
                <a:latin typeface="+mj-lt"/>
              </a:rPr>
              <a:t>Retour au </a:t>
            </a:r>
            <a:r>
              <a:rPr lang="de-DE" sz="1600" err="1">
                <a:solidFill>
                  <a:schemeClr val="bg1"/>
                </a:solidFill>
                <a:latin typeface="+mj-lt"/>
              </a:rPr>
              <a:t>panorama</a:t>
            </a:r>
            <a:endParaRPr lang="de-DE" sz="1600">
              <a:solidFill>
                <a:schemeClr val="bg1"/>
              </a:solidFill>
              <a:latin typeface="+mj-lt"/>
            </a:endParaRPr>
          </a:p>
        </p:txBody>
      </p:sp>
      <p:sp>
        <p:nvSpPr>
          <p:cNvPr id="14" name="Dreieck 13">
            <a:hlinkClick r:id="rId4" action="ppaction://hlinksldjump"/>
            <a:extLst>
              <a:ext uri="{FF2B5EF4-FFF2-40B4-BE49-F238E27FC236}">
                <a16:creationId xmlns:a16="http://schemas.microsoft.com/office/drawing/2014/main" id="{6E70A295-B9BB-9D4E-8CE2-0AC1C744CF20}"/>
              </a:ext>
            </a:extLst>
          </p:cNvPr>
          <p:cNvSpPr/>
          <p:nvPr/>
        </p:nvSpPr>
        <p:spPr>
          <a:xfrm rot="16200000">
            <a:off x="322557" y="6295044"/>
            <a:ext cx="424200" cy="326359"/>
          </a:xfrm>
          <a:prstGeom prst="triangle">
            <a:avLst>
              <a:gd name="adj" fmla="val 5114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149254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020C752A-21C5-8549-9293-ECBF54B3A49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87713" y="0"/>
            <a:ext cx="8904288" cy="6858000"/>
          </a:xfrm>
          <a:prstGeom prst="rect">
            <a:avLst/>
          </a:prstGeom>
        </p:spPr>
      </p:pic>
      <p:sp>
        <p:nvSpPr>
          <p:cNvPr id="4" name="Foliennummernplatzhalter 3">
            <a:extLst>
              <a:ext uri="{FF2B5EF4-FFF2-40B4-BE49-F238E27FC236}">
                <a16:creationId xmlns:a16="http://schemas.microsoft.com/office/drawing/2014/main" id="{F6C0D4E4-58C8-4F5B-8BC4-35F0C78BDDAF}"/>
              </a:ext>
            </a:extLst>
          </p:cNvPr>
          <p:cNvSpPr>
            <a:spLocks noGrp="1"/>
          </p:cNvSpPr>
          <p:nvPr>
            <p:ph type="sldNum" sz="quarter" idx="12"/>
          </p:nvPr>
        </p:nvSpPr>
        <p:spPr/>
        <p:txBody>
          <a:bodyPr/>
          <a:lstStyle/>
          <a:p>
            <a:r>
              <a:rPr lang="de-DE"/>
              <a:t>P. </a:t>
            </a:r>
            <a:fld id="{18B2D54D-6566-4D09-B275-35A554EDFFDA}" type="slidenum">
              <a:rPr smtClean="0"/>
              <a:pPr/>
              <a:t>27</a:t>
            </a:fld>
            <a:endParaRPr lang="de-DE"/>
          </a:p>
        </p:txBody>
      </p:sp>
      <p:sp>
        <p:nvSpPr>
          <p:cNvPr id="5" name="Titel 4">
            <a:extLst>
              <a:ext uri="{FF2B5EF4-FFF2-40B4-BE49-F238E27FC236}">
                <a16:creationId xmlns:a16="http://schemas.microsoft.com/office/drawing/2014/main" id="{E6E61380-9C7E-4273-92A7-CB125F00077C}"/>
              </a:ext>
            </a:extLst>
          </p:cNvPr>
          <p:cNvSpPr>
            <a:spLocks noGrp="1"/>
          </p:cNvSpPr>
          <p:nvPr>
            <p:ph type="title"/>
          </p:nvPr>
        </p:nvSpPr>
        <p:spPr/>
        <p:txBody>
          <a:bodyPr/>
          <a:lstStyle/>
          <a:p>
            <a:r>
              <a:rPr lang="en-US" altLang="de-DE" err="1"/>
              <a:t>Zody</a:t>
            </a:r>
            <a:br>
              <a:rPr lang="en-US" altLang="de-DE"/>
            </a:br>
            <a:endParaRPr lang="en-US"/>
          </a:p>
        </p:txBody>
      </p:sp>
      <p:sp>
        <p:nvSpPr>
          <p:cNvPr id="3" name="Fußzeilenplatzhalter 2">
            <a:extLst>
              <a:ext uri="{FF2B5EF4-FFF2-40B4-BE49-F238E27FC236}">
                <a16:creationId xmlns:a16="http://schemas.microsoft.com/office/drawing/2014/main" id="{C6399DE6-151C-47FA-91C8-0C99B8B10791}"/>
              </a:ext>
            </a:extLst>
          </p:cNvPr>
          <p:cNvSpPr>
            <a:spLocks noGrp="1"/>
          </p:cNvSpPr>
          <p:nvPr>
            <p:ph type="ftr" sz="quarter" idx="11"/>
          </p:nvPr>
        </p:nvSpPr>
        <p:spPr/>
        <p:txBody>
          <a:bodyPr/>
          <a:lstStyle/>
          <a:p>
            <a:r>
              <a:rPr lang="en-US"/>
              <a:t>Seating Leadership 2020</a:t>
            </a:r>
            <a:endParaRPr lang="de-DE"/>
          </a:p>
        </p:txBody>
      </p:sp>
      <p:sp>
        <p:nvSpPr>
          <p:cNvPr id="2" name="Datumsplatzhalter 1">
            <a:extLst>
              <a:ext uri="{FF2B5EF4-FFF2-40B4-BE49-F238E27FC236}">
                <a16:creationId xmlns:a16="http://schemas.microsoft.com/office/drawing/2014/main" id="{45287EB2-FA9A-4273-9029-2184F39BEB6F}"/>
              </a:ext>
            </a:extLst>
          </p:cNvPr>
          <p:cNvSpPr>
            <a:spLocks noGrp="1"/>
          </p:cNvSpPr>
          <p:nvPr>
            <p:ph type="dt" sz="half" idx="4294967295"/>
          </p:nvPr>
        </p:nvSpPr>
        <p:spPr>
          <a:xfrm>
            <a:off x="0" y="6858000"/>
            <a:ext cx="2743200" cy="404813"/>
          </a:xfrm>
        </p:spPr>
        <p:txBody>
          <a:bodyPr/>
          <a:lstStyle/>
          <a:p>
            <a:fld id="{549812FE-C1C9-4A18-B54E-EAA5E0AC2374}" type="datetime4">
              <a:rPr lang="en-US" smtClean="0"/>
              <a:pPr/>
              <a:t>January 17, 2020</a:t>
            </a:fld>
            <a:endParaRPr lang="de-DE"/>
          </a:p>
        </p:txBody>
      </p:sp>
      <p:sp>
        <p:nvSpPr>
          <p:cNvPr id="8" name="Textplatzhalter 5">
            <a:extLst>
              <a:ext uri="{FF2B5EF4-FFF2-40B4-BE49-F238E27FC236}">
                <a16:creationId xmlns:a16="http://schemas.microsoft.com/office/drawing/2014/main" id="{8F3CDEF2-2449-D14C-A841-6C9F2F37CC58}"/>
              </a:ext>
            </a:extLst>
          </p:cNvPr>
          <p:cNvSpPr txBox="1">
            <a:spLocks/>
          </p:cNvSpPr>
          <p:nvPr/>
        </p:nvSpPr>
        <p:spPr>
          <a:xfrm>
            <a:off x="1882776" y="1371601"/>
            <a:ext cx="4700573"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9" name="Titel 4">
            <a:extLst>
              <a:ext uri="{FF2B5EF4-FFF2-40B4-BE49-F238E27FC236}">
                <a16:creationId xmlns:a16="http://schemas.microsoft.com/office/drawing/2014/main" id="{DDD98C5A-957F-9C4C-A946-FA0975E9B60B}"/>
              </a:ext>
            </a:extLst>
          </p:cNvPr>
          <p:cNvSpPr txBox="1">
            <a:spLocks/>
          </p:cNvSpPr>
          <p:nvPr/>
        </p:nvSpPr>
        <p:spPr>
          <a:xfrm>
            <a:off x="1882776" y="981076"/>
            <a:ext cx="2082919"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sp>
        <p:nvSpPr>
          <p:cNvPr id="21" name="Textplatzhalter 5">
            <a:extLst>
              <a:ext uri="{FF2B5EF4-FFF2-40B4-BE49-F238E27FC236}">
                <a16:creationId xmlns:a16="http://schemas.microsoft.com/office/drawing/2014/main" id="{D1ECE256-F155-3C4F-B47F-44829C22968B}"/>
              </a:ext>
            </a:extLst>
          </p:cNvPr>
          <p:cNvSpPr txBox="1">
            <a:spLocks/>
          </p:cNvSpPr>
          <p:nvPr/>
        </p:nvSpPr>
        <p:spPr>
          <a:xfrm>
            <a:off x="930034" y="3483571"/>
            <a:ext cx="1494567"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22" name="Titel 4">
            <a:extLst>
              <a:ext uri="{FF2B5EF4-FFF2-40B4-BE49-F238E27FC236}">
                <a16:creationId xmlns:a16="http://schemas.microsoft.com/office/drawing/2014/main" id="{F3E56D37-BB85-874B-A3B4-C057058A4F90}"/>
              </a:ext>
            </a:extLst>
          </p:cNvPr>
          <p:cNvSpPr txBox="1">
            <a:spLocks/>
          </p:cNvSpPr>
          <p:nvPr/>
        </p:nvSpPr>
        <p:spPr>
          <a:xfrm>
            <a:off x="930034" y="3093046"/>
            <a:ext cx="729985"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sp>
        <p:nvSpPr>
          <p:cNvPr id="17" name="Dreieck 16">
            <a:hlinkClick r:id="rId4" action="ppaction://hlinksldjump"/>
            <a:extLst>
              <a:ext uri="{FF2B5EF4-FFF2-40B4-BE49-F238E27FC236}">
                <a16:creationId xmlns:a16="http://schemas.microsoft.com/office/drawing/2014/main" id="{6B301550-EC93-5E40-A715-392DA351B1B2}"/>
              </a:ext>
            </a:extLst>
          </p:cNvPr>
          <p:cNvSpPr/>
          <p:nvPr/>
        </p:nvSpPr>
        <p:spPr>
          <a:xfrm rot="16200000">
            <a:off x="322556" y="6114420"/>
            <a:ext cx="424200" cy="326359"/>
          </a:xfrm>
          <a:prstGeom prst="triangle">
            <a:avLst>
              <a:gd name="adj" fmla="val 5114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Textplatzhalter 23">
            <a:extLst>
              <a:ext uri="{FF2B5EF4-FFF2-40B4-BE49-F238E27FC236}">
                <a16:creationId xmlns:a16="http://schemas.microsoft.com/office/drawing/2014/main" id="{4A44F737-DB7D-405F-A3F4-1464EAFF587F}"/>
              </a:ext>
            </a:extLst>
          </p:cNvPr>
          <p:cNvSpPr>
            <a:spLocks noGrp="1"/>
          </p:cNvSpPr>
          <p:nvPr>
            <p:ph type="body" sz="quarter" idx="13"/>
          </p:nvPr>
        </p:nvSpPr>
        <p:spPr>
          <a:xfrm>
            <a:off x="210649" y="1910290"/>
            <a:ext cx="3029263" cy="4473575"/>
          </a:xfrm>
        </p:spPr>
        <p:txBody>
          <a:bodyPr/>
          <a:lstStyle/>
          <a:p>
            <a:pPr lvl="0"/>
            <a:r>
              <a:rPr lang="en-US" err="1"/>
              <a:t>Système</a:t>
            </a:r>
            <a:r>
              <a:rPr lang="en-US"/>
              <a:t> PAL™ Back pour un </a:t>
            </a:r>
            <a:r>
              <a:rPr lang="en-US" err="1"/>
              <a:t>soutien</a:t>
            </a:r>
            <a:r>
              <a:rPr lang="en-US"/>
              <a:t> </a:t>
            </a:r>
            <a:r>
              <a:rPr lang="en-US" err="1"/>
              <a:t>lombaire</a:t>
            </a:r>
            <a:r>
              <a:rPr lang="en-US"/>
              <a:t> </a:t>
            </a:r>
            <a:r>
              <a:rPr lang="en-US" err="1"/>
              <a:t>asymétrique</a:t>
            </a:r>
            <a:r>
              <a:rPr lang="en-US"/>
              <a:t> </a:t>
            </a:r>
          </a:p>
          <a:p>
            <a:pPr indent="-180975">
              <a:buFont typeface="Arial" panose="020B0604020202020204" pitchFamily="34" charset="0"/>
              <a:buChar char="•"/>
            </a:pPr>
            <a:r>
              <a:rPr lang="en-US" err="1"/>
              <a:t>Soutien</a:t>
            </a:r>
            <a:r>
              <a:rPr lang="en-US"/>
              <a:t> du </a:t>
            </a:r>
            <a:r>
              <a:rPr lang="en-US" err="1"/>
              <a:t>bassin</a:t>
            </a:r>
            <a:r>
              <a:rPr lang="en-US"/>
              <a:t>. </a:t>
            </a:r>
            <a:r>
              <a:rPr lang="en-US" err="1"/>
              <a:t>Soutient</a:t>
            </a:r>
            <a:r>
              <a:rPr lang="en-US"/>
              <a:t> et </a:t>
            </a:r>
            <a:r>
              <a:rPr lang="en-US" err="1"/>
              <a:t>amène</a:t>
            </a:r>
            <a:r>
              <a:rPr lang="en-US"/>
              <a:t> le </a:t>
            </a:r>
            <a:r>
              <a:rPr lang="en-US" err="1"/>
              <a:t>bassin</a:t>
            </a:r>
            <a:r>
              <a:rPr lang="en-US"/>
              <a:t> </a:t>
            </a:r>
            <a:r>
              <a:rPr lang="en-US" err="1"/>
              <a:t>vers</a:t>
            </a:r>
            <a:r>
              <a:rPr lang="en-US"/>
              <a:t> </a:t>
            </a:r>
            <a:r>
              <a:rPr lang="en-US" err="1"/>
              <a:t>l’avant</a:t>
            </a:r>
            <a:r>
              <a:rPr lang="en-US"/>
              <a:t> pour </a:t>
            </a:r>
            <a:r>
              <a:rPr lang="en-US" err="1"/>
              <a:t>maintenir</a:t>
            </a:r>
            <a:r>
              <a:rPr lang="en-US"/>
              <a:t> la </a:t>
            </a:r>
            <a:r>
              <a:rPr lang="en-US" err="1"/>
              <a:t>forme</a:t>
            </a:r>
            <a:r>
              <a:rPr lang="en-US"/>
              <a:t> naturelle et </a:t>
            </a:r>
            <a:r>
              <a:rPr lang="en-US" err="1"/>
              <a:t>idéale</a:t>
            </a:r>
            <a:r>
              <a:rPr lang="en-US"/>
              <a:t> de la </a:t>
            </a:r>
            <a:r>
              <a:rPr lang="en-US" err="1"/>
              <a:t>colonne</a:t>
            </a:r>
            <a:r>
              <a:rPr lang="en-US"/>
              <a:t> </a:t>
            </a:r>
            <a:r>
              <a:rPr lang="en-US" err="1"/>
              <a:t>vertébrale</a:t>
            </a:r>
            <a:r>
              <a:rPr lang="en-US"/>
              <a:t> en </a:t>
            </a:r>
            <a:r>
              <a:rPr lang="en-US" err="1"/>
              <a:t>courbe</a:t>
            </a:r>
            <a:r>
              <a:rPr lang="en-US"/>
              <a:t> « S » </a:t>
            </a:r>
          </a:p>
          <a:p>
            <a:pPr indent="-180975">
              <a:buFont typeface="Arial" panose="020B0604020202020204" pitchFamily="34" charset="0"/>
              <a:buChar char="•"/>
            </a:pPr>
            <a:r>
              <a:rPr lang="en-US" err="1"/>
              <a:t>Accoudoirs</a:t>
            </a:r>
            <a:r>
              <a:rPr lang="en-US"/>
              <a:t> </a:t>
            </a:r>
            <a:r>
              <a:rPr lang="en-US" err="1"/>
              <a:t>réglables</a:t>
            </a:r>
            <a:r>
              <a:rPr lang="en-US"/>
              <a:t> 4D </a:t>
            </a:r>
          </a:p>
          <a:p>
            <a:pPr indent="-180975">
              <a:buFont typeface="Arial" panose="020B0604020202020204" pitchFamily="34" charset="0"/>
              <a:buChar char="•"/>
            </a:pPr>
            <a:r>
              <a:rPr lang="nl-NL" err="1"/>
              <a:t>Siège</a:t>
            </a:r>
            <a:r>
              <a:rPr lang="nl-NL"/>
              <a:t> </a:t>
            </a:r>
            <a:r>
              <a:rPr lang="nl-NL" err="1"/>
              <a:t>ergonomique</a:t>
            </a:r>
            <a:r>
              <a:rPr lang="nl-NL"/>
              <a:t>, </a:t>
            </a:r>
            <a:r>
              <a:rPr lang="nl-NL" err="1"/>
              <a:t>surface</a:t>
            </a:r>
            <a:r>
              <a:rPr lang="nl-NL"/>
              <a:t> de </a:t>
            </a:r>
            <a:r>
              <a:rPr lang="nl-NL" err="1"/>
              <a:t>l’assise</a:t>
            </a:r>
            <a:r>
              <a:rPr lang="nl-NL"/>
              <a:t> </a:t>
            </a:r>
            <a:r>
              <a:rPr lang="nl-NL" err="1"/>
              <a:t>optimisée</a:t>
            </a:r>
            <a:r>
              <a:rPr lang="nl-NL"/>
              <a:t>, </a:t>
            </a:r>
            <a:r>
              <a:rPr lang="nl-NL" err="1"/>
              <a:t>disponible</a:t>
            </a:r>
            <a:r>
              <a:rPr lang="nl-NL"/>
              <a:t> </a:t>
            </a:r>
            <a:r>
              <a:rPr lang="nl-NL" err="1"/>
              <a:t>avec</a:t>
            </a:r>
            <a:r>
              <a:rPr lang="nl-NL"/>
              <a:t> </a:t>
            </a:r>
            <a:r>
              <a:rPr lang="nl-NL" err="1"/>
              <a:t>réglage</a:t>
            </a:r>
            <a:r>
              <a:rPr lang="nl-NL"/>
              <a:t> de </a:t>
            </a:r>
            <a:r>
              <a:rPr lang="nl-NL" err="1"/>
              <a:t>profondeur</a:t>
            </a:r>
            <a:r>
              <a:rPr lang="nl-NL"/>
              <a:t> </a:t>
            </a:r>
            <a:r>
              <a:rPr lang="nl-NL" err="1"/>
              <a:t>d’assise</a:t>
            </a:r>
            <a:r>
              <a:rPr lang="nl-NL"/>
              <a:t> sur </a:t>
            </a:r>
            <a:r>
              <a:rPr lang="nl-NL" err="1"/>
              <a:t>demande</a:t>
            </a:r>
            <a:r>
              <a:rPr lang="nl-NL"/>
              <a:t> </a:t>
            </a:r>
            <a:r>
              <a:rPr lang="en-US"/>
              <a:t> </a:t>
            </a:r>
            <a:endParaRPr lang="nl-NL"/>
          </a:p>
          <a:p>
            <a:pPr lvl="0"/>
            <a:r>
              <a:rPr lang="en-US"/>
              <a:t>Un </a:t>
            </a:r>
            <a:r>
              <a:rPr lang="en-US" err="1"/>
              <a:t>ajustement</a:t>
            </a:r>
            <a:r>
              <a:rPr lang="en-US"/>
              <a:t> </a:t>
            </a:r>
            <a:r>
              <a:rPr lang="en-US" err="1"/>
              <a:t>synchrone</a:t>
            </a:r>
            <a:r>
              <a:rPr lang="en-US"/>
              <a:t> en 3 points assure un </a:t>
            </a:r>
            <a:r>
              <a:rPr lang="en-US" err="1"/>
              <a:t>mouvement</a:t>
            </a:r>
            <a:r>
              <a:rPr lang="en-US"/>
              <a:t> optimal pour </a:t>
            </a:r>
            <a:r>
              <a:rPr lang="en-US" err="1"/>
              <a:t>une</a:t>
            </a:r>
            <a:r>
              <a:rPr lang="en-US"/>
              <a:t> </a:t>
            </a:r>
            <a:r>
              <a:rPr lang="en-US" err="1"/>
              <a:t>assise</a:t>
            </a:r>
            <a:r>
              <a:rPr lang="en-US"/>
              <a:t> </a:t>
            </a:r>
            <a:r>
              <a:rPr lang="en-US" err="1"/>
              <a:t>dynamique</a:t>
            </a:r>
            <a:r>
              <a:rPr lang="en-US"/>
              <a:t> </a:t>
            </a:r>
            <a:endParaRPr lang="nl-NL"/>
          </a:p>
          <a:p>
            <a:pPr indent="-180975">
              <a:buFont typeface="Arial" panose="020B0604020202020204" pitchFamily="34" charset="0"/>
              <a:buChar char="•"/>
            </a:pPr>
            <a:endParaRPr lang="de-DE"/>
          </a:p>
          <a:p>
            <a:pPr indent="-180975">
              <a:buFont typeface="Arial" panose="020B0604020202020204" pitchFamily="34" charset="0"/>
              <a:buChar char="•"/>
            </a:pPr>
            <a:endParaRPr lang="de-DE"/>
          </a:p>
        </p:txBody>
      </p:sp>
      <p:sp>
        <p:nvSpPr>
          <p:cNvPr id="14" name="Rechteck 12">
            <a:extLst>
              <a:ext uri="{FF2B5EF4-FFF2-40B4-BE49-F238E27FC236}">
                <a16:creationId xmlns:a16="http://schemas.microsoft.com/office/drawing/2014/main" id="{5D5F56D6-B10E-42AB-A70C-CDF4BF286A8E}"/>
              </a:ext>
            </a:extLst>
          </p:cNvPr>
          <p:cNvSpPr/>
          <p:nvPr/>
        </p:nvSpPr>
        <p:spPr>
          <a:xfrm>
            <a:off x="697836" y="6108322"/>
            <a:ext cx="2940187" cy="338554"/>
          </a:xfrm>
          <a:prstGeom prst="rect">
            <a:avLst/>
          </a:prstGeom>
        </p:spPr>
        <p:txBody>
          <a:bodyPr wrap="square" anchor="ctr">
            <a:spAutoFit/>
          </a:bodyPr>
          <a:lstStyle/>
          <a:p>
            <a:r>
              <a:rPr lang="de-DE" sz="1600">
                <a:solidFill>
                  <a:schemeClr val="bg1"/>
                </a:solidFill>
                <a:latin typeface="+mj-lt"/>
              </a:rPr>
              <a:t>Retour au </a:t>
            </a:r>
            <a:r>
              <a:rPr lang="de-DE" sz="1600" err="1">
                <a:solidFill>
                  <a:schemeClr val="bg1"/>
                </a:solidFill>
                <a:latin typeface="+mj-lt"/>
              </a:rPr>
              <a:t>panorama</a:t>
            </a:r>
            <a:endParaRPr lang="de-DE" sz="1600">
              <a:solidFill>
                <a:schemeClr val="bg1"/>
              </a:solidFill>
              <a:latin typeface="+mj-lt"/>
            </a:endParaRPr>
          </a:p>
        </p:txBody>
      </p:sp>
    </p:spTree>
    <p:extLst>
      <p:ext uri="{BB962C8B-B14F-4D97-AF65-F5344CB8AC3E}">
        <p14:creationId xmlns:p14="http://schemas.microsoft.com/office/powerpoint/2010/main" val="2506205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F6C0D4E4-58C8-4F5B-8BC4-35F0C78BDDAF}"/>
              </a:ext>
            </a:extLst>
          </p:cNvPr>
          <p:cNvSpPr>
            <a:spLocks noGrp="1"/>
          </p:cNvSpPr>
          <p:nvPr>
            <p:ph type="sldNum" sz="quarter" idx="12"/>
          </p:nvPr>
        </p:nvSpPr>
        <p:spPr/>
        <p:txBody>
          <a:bodyPr/>
          <a:lstStyle/>
          <a:p>
            <a:r>
              <a:rPr lang="de-DE"/>
              <a:t>P. </a:t>
            </a:r>
            <a:fld id="{18B2D54D-6566-4D09-B275-35A554EDFFDA}" type="slidenum">
              <a:rPr smtClean="0"/>
              <a:pPr/>
              <a:t>28</a:t>
            </a:fld>
            <a:endParaRPr lang="de-DE"/>
          </a:p>
        </p:txBody>
      </p:sp>
      <p:sp>
        <p:nvSpPr>
          <p:cNvPr id="5" name="Titel 4">
            <a:extLst>
              <a:ext uri="{FF2B5EF4-FFF2-40B4-BE49-F238E27FC236}">
                <a16:creationId xmlns:a16="http://schemas.microsoft.com/office/drawing/2014/main" id="{E6E61380-9C7E-4273-92A7-CB125F00077C}"/>
              </a:ext>
            </a:extLst>
          </p:cNvPr>
          <p:cNvSpPr>
            <a:spLocks noGrp="1"/>
          </p:cNvSpPr>
          <p:nvPr>
            <p:ph type="title"/>
          </p:nvPr>
        </p:nvSpPr>
        <p:spPr/>
        <p:txBody>
          <a:bodyPr/>
          <a:lstStyle/>
          <a:p>
            <a:r>
              <a:rPr lang="en-US" altLang="de-DE" err="1"/>
              <a:t>Zody</a:t>
            </a:r>
            <a:br>
              <a:rPr lang="en-US" altLang="de-DE"/>
            </a:br>
            <a:endParaRPr lang="en-US"/>
          </a:p>
        </p:txBody>
      </p:sp>
      <p:sp>
        <p:nvSpPr>
          <p:cNvPr id="3" name="Fußzeilenplatzhalter 2">
            <a:extLst>
              <a:ext uri="{FF2B5EF4-FFF2-40B4-BE49-F238E27FC236}">
                <a16:creationId xmlns:a16="http://schemas.microsoft.com/office/drawing/2014/main" id="{C6399DE6-151C-47FA-91C8-0C99B8B10791}"/>
              </a:ext>
            </a:extLst>
          </p:cNvPr>
          <p:cNvSpPr>
            <a:spLocks noGrp="1"/>
          </p:cNvSpPr>
          <p:nvPr>
            <p:ph type="ftr" sz="quarter" idx="11"/>
          </p:nvPr>
        </p:nvSpPr>
        <p:spPr/>
        <p:txBody>
          <a:bodyPr/>
          <a:lstStyle/>
          <a:p>
            <a:r>
              <a:rPr lang="en-US"/>
              <a:t>Seating Leadership 2020</a:t>
            </a:r>
            <a:endParaRPr lang="de-DE"/>
          </a:p>
        </p:txBody>
      </p:sp>
      <p:sp>
        <p:nvSpPr>
          <p:cNvPr id="24" name="Textplatzhalter 23">
            <a:extLst>
              <a:ext uri="{FF2B5EF4-FFF2-40B4-BE49-F238E27FC236}">
                <a16:creationId xmlns:a16="http://schemas.microsoft.com/office/drawing/2014/main" id="{A6C430C4-E104-3646-A10E-E3DAD02BCD51}"/>
              </a:ext>
            </a:extLst>
          </p:cNvPr>
          <p:cNvSpPr>
            <a:spLocks noGrp="1"/>
          </p:cNvSpPr>
          <p:nvPr>
            <p:ph type="body" sz="quarter" idx="13"/>
          </p:nvPr>
        </p:nvSpPr>
        <p:spPr/>
        <p:txBody>
          <a:bodyPr/>
          <a:lstStyle/>
          <a:p>
            <a:pPr marL="0" indent="0">
              <a:buNone/>
            </a:pPr>
            <a:r>
              <a:rPr lang="fr-FR"/>
              <a:t>“LA FORME SUIT LA SCIENCE” Un siège de travail performant, qui allie un confort scientifiquement prouvé, un design international et une haute performance environnementale.</a:t>
            </a:r>
            <a:endParaRPr lang="de-DE"/>
          </a:p>
        </p:txBody>
      </p:sp>
      <p:sp>
        <p:nvSpPr>
          <p:cNvPr id="2" name="Datumsplatzhalter 1">
            <a:extLst>
              <a:ext uri="{FF2B5EF4-FFF2-40B4-BE49-F238E27FC236}">
                <a16:creationId xmlns:a16="http://schemas.microsoft.com/office/drawing/2014/main" id="{45287EB2-FA9A-4273-9029-2184F39BEB6F}"/>
              </a:ext>
            </a:extLst>
          </p:cNvPr>
          <p:cNvSpPr>
            <a:spLocks noGrp="1"/>
          </p:cNvSpPr>
          <p:nvPr>
            <p:ph type="dt" sz="half" idx="4294967295"/>
          </p:nvPr>
        </p:nvSpPr>
        <p:spPr>
          <a:xfrm>
            <a:off x="0" y="6858000"/>
            <a:ext cx="2743200" cy="404813"/>
          </a:xfrm>
        </p:spPr>
        <p:txBody>
          <a:bodyPr/>
          <a:lstStyle/>
          <a:p>
            <a:fld id="{549812FE-C1C9-4A18-B54E-EAA5E0AC2374}" type="datetime4">
              <a:rPr lang="en-US" smtClean="0"/>
              <a:pPr/>
              <a:t>January 17, 2020</a:t>
            </a:fld>
            <a:endParaRPr lang="de-DE"/>
          </a:p>
        </p:txBody>
      </p:sp>
      <p:sp>
        <p:nvSpPr>
          <p:cNvPr id="8" name="Textplatzhalter 5">
            <a:extLst>
              <a:ext uri="{FF2B5EF4-FFF2-40B4-BE49-F238E27FC236}">
                <a16:creationId xmlns:a16="http://schemas.microsoft.com/office/drawing/2014/main" id="{8F3CDEF2-2449-D14C-A841-6C9F2F37CC58}"/>
              </a:ext>
            </a:extLst>
          </p:cNvPr>
          <p:cNvSpPr txBox="1">
            <a:spLocks/>
          </p:cNvSpPr>
          <p:nvPr/>
        </p:nvSpPr>
        <p:spPr>
          <a:xfrm>
            <a:off x="1882776" y="1371601"/>
            <a:ext cx="4700573"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9" name="Titel 4">
            <a:extLst>
              <a:ext uri="{FF2B5EF4-FFF2-40B4-BE49-F238E27FC236}">
                <a16:creationId xmlns:a16="http://schemas.microsoft.com/office/drawing/2014/main" id="{DDD98C5A-957F-9C4C-A946-FA0975E9B60B}"/>
              </a:ext>
            </a:extLst>
          </p:cNvPr>
          <p:cNvSpPr txBox="1">
            <a:spLocks/>
          </p:cNvSpPr>
          <p:nvPr/>
        </p:nvSpPr>
        <p:spPr>
          <a:xfrm>
            <a:off x="1882776" y="981076"/>
            <a:ext cx="2082919"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sp>
        <p:nvSpPr>
          <p:cNvPr id="21" name="Textplatzhalter 5">
            <a:extLst>
              <a:ext uri="{FF2B5EF4-FFF2-40B4-BE49-F238E27FC236}">
                <a16:creationId xmlns:a16="http://schemas.microsoft.com/office/drawing/2014/main" id="{D1ECE256-F155-3C4F-B47F-44829C22968B}"/>
              </a:ext>
            </a:extLst>
          </p:cNvPr>
          <p:cNvSpPr txBox="1">
            <a:spLocks/>
          </p:cNvSpPr>
          <p:nvPr/>
        </p:nvSpPr>
        <p:spPr>
          <a:xfrm>
            <a:off x="930034" y="3483571"/>
            <a:ext cx="1494567"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22" name="Titel 4">
            <a:extLst>
              <a:ext uri="{FF2B5EF4-FFF2-40B4-BE49-F238E27FC236}">
                <a16:creationId xmlns:a16="http://schemas.microsoft.com/office/drawing/2014/main" id="{F3E56D37-BB85-874B-A3B4-C057058A4F90}"/>
              </a:ext>
            </a:extLst>
          </p:cNvPr>
          <p:cNvSpPr txBox="1">
            <a:spLocks/>
          </p:cNvSpPr>
          <p:nvPr/>
        </p:nvSpPr>
        <p:spPr>
          <a:xfrm>
            <a:off x="930034" y="3093046"/>
            <a:ext cx="729985"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pic>
        <p:nvPicPr>
          <p:cNvPr id="12" name="Picture 2">
            <a:extLst>
              <a:ext uri="{FF2B5EF4-FFF2-40B4-BE49-F238E27FC236}">
                <a16:creationId xmlns:a16="http://schemas.microsoft.com/office/drawing/2014/main" id="{AF8BC3F7-6937-3446-9FEA-FBEAEC5E07EB}"/>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287713" y="0"/>
            <a:ext cx="8904287" cy="6858000"/>
          </a:xfrm>
          <a:prstGeom prst="rect">
            <a:avLst/>
          </a:prstGeom>
          <a:noFill/>
          <a:extLst>
            <a:ext uri="{909E8E84-426E-40DD-AFC4-6F175D3DCCD1}">
              <a14:hiddenFill xmlns:a14="http://schemas.microsoft.com/office/drawing/2010/main">
                <a:solidFill>
                  <a:srgbClr val="FFFFFF"/>
                </a:solidFill>
              </a14:hiddenFill>
            </a:ext>
          </a:extLst>
        </p:spPr>
      </p:pic>
      <p:sp>
        <p:nvSpPr>
          <p:cNvPr id="16" name="Rechteck 15">
            <a:extLst>
              <a:ext uri="{FF2B5EF4-FFF2-40B4-BE49-F238E27FC236}">
                <a16:creationId xmlns:a16="http://schemas.microsoft.com/office/drawing/2014/main" id="{4663FC9E-E6E2-1A42-B3F3-31616185D94D}"/>
              </a:ext>
            </a:extLst>
          </p:cNvPr>
          <p:cNvSpPr/>
          <p:nvPr/>
        </p:nvSpPr>
        <p:spPr>
          <a:xfrm>
            <a:off x="697836" y="6101430"/>
            <a:ext cx="2940187" cy="338554"/>
          </a:xfrm>
          <a:prstGeom prst="rect">
            <a:avLst/>
          </a:prstGeom>
        </p:spPr>
        <p:txBody>
          <a:bodyPr wrap="square" anchor="ctr">
            <a:spAutoFit/>
          </a:bodyPr>
          <a:lstStyle/>
          <a:p>
            <a:r>
              <a:rPr lang="de-DE" sz="1600">
                <a:solidFill>
                  <a:schemeClr val="bg1"/>
                </a:solidFill>
                <a:latin typeface="+mj-lt"/>
              </a:rPr>
              <a:t>Retour au </a:t>
            </a:r>
            <a:r>
              <a:rPr lang="de-DE" sz="1600" err="1">
                <a:solidFill>
                  <a:schemeClr val="bg1"/>
                </a:solidFill>
                <a:latin typeface="+mj-lt"/>
              </a:rPr>
              <a:t>panorama</a:t>
            </a:r>
            <a:endParaRPr lang="de-DE" sz="1600">
              <a:solidFill>
                <a:schemeClr val="bg1"/>
              </a:solidFill>
              <a:latin typeface="+mj-lt"/>
            </a:endParaRPr>
          </a:p>
        </p:txBody>
      </p:sp>
      <p:sp>
        <p:nvSpPr>
          <p:cNvPr id="17" name="Dreieck 16">
            <a:hlinkClick r:id="rId3" action="ppaction://hlinksldjump"/>
            <a:extLst>
              <a:ext uri="{FF2B5EF4-FFF2-40B4-BE49-F238E27FC236}">
                <a16:creationId xmlns:a16="http://schemas.microsoft.com/office/drawing/2014/main" id="{CB1A5595-2A0E-DF4B-8FD9-BECACD75261B}"/>
              </a:ext>
            </a:extLst>
          </p:cNvPr>
          <p:cNvSpPr/>
          <p:nvPr/>
        </p:nvSpPr>
        <p:spPr>
          <a:xfrm rot="16200000">
            <a:off x="322556" y="6114420"/>
            <a:ext cx="424200" cy="326359"/>
          </a:xfrm>
          <a:prstGeom prst="triangle">
            <a:avLst>
              <a:gd name="adj" fmla="val 5114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017686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020C752A-21C5-8549-9293-ECBF54B3A49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287713" y="0"/>
            <a:ext cx="8904287" cy="6858000"/>
          </a:xfrm>
          <a:prstGeom prst="rect">
            <a:avLst/>
          </a:prstGeom>
        </p:spPr>
      </p:pic>
      <p:sp>
        <p:nvSpPr>
          <p:cNvPr id="4" name="Foliennummernplatzhalter 3">
            <a:extLst>
              <a:ext uri="{FF2B5EF4-FFF2-40B4-BE49-F238E27FC236}">
                <a16:creationId xmlns:a16="http://schemas.microsoft.com/office/drawing/2014/main" id="{F6C0D4E4-58C8-4F5B-8BC4-35F0C78BDDAF}"/>
              </a:ext>
            </a:extLst>
          </p:cNvPr>
          <p:cNvSpPr>
            <a:spLocks noGrp="1"/>
          </p:cNvSpPr>
          <p:nvPr>
            <p:ph type="sldNum" sz="quarter" idx="12"/>
          </p:nvPr>
        </p:nvSpPr>
        <p:spPr/>
        <p:txBody>
          <a:bodyPr/>
          <a:lstStyle/>
          <a:p>
            <a:r>
              <a:rPr lang="de-DE"/>
              <a:t>P. </a:t>
            </a:r>
            <a:fld id="{18B2D54D-6566-4D09-B275-35A554EDFFDA}" type="slidenum">
              <a:rPr smtClean="0"/>
              <a:pPr/>
              <a:t>29</a:t>
            </a:fld>
            <a:endParaRPr lang="de-DE"/>
          </a:p>
        </p:txBody>
      </p:sp>
      <p:sp>
        <p:nvSpPr>
          <p:cNvPr id="5" name="Titel 4">
            <a:extLst>
              <a:ext uri="{FF2B5EF4-FFF2-40B4-BE49-F238E27FC236}">
                <a16:creationId xmlns:a16="http://schemas.microsoft.com/office/drawing/2014/main" id="{E6E61380-9C7E-4273-92A7-CB125F00077C}"/>
              </a:ext>
            </a:extLst>
          </p:cNvPr>
          <p:cNvSpPr>
            <a:spLocks noGrp="1"/>
          </p:cNvSpPr>
          <p:nvPr>
            <p:ph type="title"/>
          </p:nvPr>
        </p:nvSpPr>
        <p:spPr>
          <a:xfrm>
            <a:off x="371476" y="1484314"/>
            <a:ext cx="2700338" cy="811846"/>
          </a:xfrm>
        </p:spPr>
        <p:txBody>
          <a:bodyPr/>
          <a:lstStyle/>
          <a:p>
            <a:r>
              <a:rPr lang="en-US" altLang="de-DE" err="1"/>
              <a:t>Zody</a:t>
            </a:r>
            <a:br>
              <a:rPr lang="en-US" altLang="de-DE"/>
            </a:br>
            <a:endParaRPr lang="en-US"/>
          </a:p>
        </p:txBody>
      </p:sp>
      <p:sp>
        <p:nvSpPr>
          <p:cNvPr id="3" name="Fußzeilenplatzhalter 2">
            <a:extLst>
              <a:ext uri="{FF2B5EF4-FFF2-40B4-BE49-F238E27FC236}">
                <a16:creationId xmlns:a16="http://schemas.microsoft.com/office/drawing/2014/main" id="{C6399DE6-151C-47FA-91C8-0C99B8B10791}"/>
              </a:ext>
            </a:extLst>
          </p:cNvPr>
          <p:cNvSpPr>
            <a:spLocks noGrp="1"/>
          </p:cNvSpPr>
          <p:nvPr>
            <p:ph type="ftr" sz="quarter" idx="11"/>
          </p:nvPr>
        </p:nvSpPr>
        <p:spPr/>
        <p:txBody>
          <a:bodyPr/>
          <a:lstStyle/>
          <a:p>
            <a:r>
              <a:rPr lang="en-US"/>
              <a:t>Seating Leadership 2020</a:t>
            </a:r>
            <a:endParaRPr lang="de-DE"/>
          </a:p>
        </p:txBody>
      </p:sp>
      <p:sp>
        <p:nvSpPr>
          <p:cNvPr id="24" name="Textplatzhalter 23">
            <a:extLst>
              <a:ext uri="{FF2B5EF4-FFF2-40B4-BE49-F238E27FC236}">
                <a16:creationId xmlns:a16="http://schemas.microsoft.com/office/drawing/2014/main" id="{A6C430C4-E104-3646-A10E-E3DAD02BCD51}"/>
              </a:ext>
            </a:extLst>
          </p:cNvPr>
          <p:cNvSpPr>
            <a:spLocks noGrp="1"/>
          </p:cNvSpPr>
          <p:nvPr>
            <p:ph type="body" sz="quarter" idx="13"/>
          </p:nvPr>
        </p:nvSpPr>
        <p:spPr/>
        <p:txBody>
          <a:bodyPr/>
          <a:lstStyle/>
          <a:p>
            <a:pPr marL="0" indent="0">
              <a:buNone/>
            </a:pPr>
            <a:r>
              <a:rPr lang="fr-FR"/>
              <a:t>“LA FORME SUIT LA SCIENCE” Un siège de travail performant, qui allie un confort scientifiquement prouvé, un design international et une haute performance environnementale.</a:t>
            </a:r>
            <a:endParaRPr lang="de-DE"/>
          </a:p>
        </p:txBody>
      </p:sp>
      <p:sp>
        <p:nvSpPr>
          <p:cNvPr id="2" name="Datumsplatzhalter 1">
            <a:extLst>
              <a:ext uri="{FF2B5EF4-FFF2-40B4-BE49-F238E27FC236}">
                <a16:creationId xmlns:a16="http://schemas.microsoft.com/office/drawing/2014/main" id="{45287EB2-FA9A-4273-9029-2184F39BEB6F}"/>
              </a:ext>
            </a:extLst>
          </p:cNvPr>
          <p:cNvSpPr>
            <a:spLocks noGrp="1"/>
          </p:cNvSpPr>
          <p:nvPr>
            <p:ph type="dt" sz="half" idx="4294967295"/>
          </p:nvPr>
        </p:nvSpPr>
        <p:spPr>
          <a:xfrm>
            <a:off x="0" y="6858000"/>
            <a:ext cx="2743200" cy="404813"/>
          </a:xfrm>
        </p:spPr>
        <p:txBody>
          <a:bodyPr/>
          <a:lstStyle/>
          <a:p>
            <a:fld id="{549812FE-C1C9-4A18-B54E-EAA5E0AC2374}" type="datetime4">
              <a:rPr lang="en-US" smtClean="0"/>
              <a:pPr/>
              <a:t>January 17, 2020</a:t>
            </a:fld>
            <a:endParaRPr lang="de-DE"/>
          </a:p>
        </p:txBody>
      </p:sp>
      <p:sp>
        <p:nvSpPr>
          <p:cNvPr id="8" name="Textplatzhalter 5">
            <a:extLst>
              <a:ext uri="{FF2B5EF4-FFF2-40B4-BE49-F238E27FC236}">
                <a16:creationId xmlns:a16="http://schemas.microsoft.com/office/drawing/2014/main" id="{8F3CDEF2-2449-D14C-A841-6C9F2F37CC58}"/>
              </a:ext>
            </a:extLst>
          </p:cNvPr>
          <p:cNvSpPr txBox="1">
            <a:spLocks/>
          </p:cNvSpPr>
          <p:nvPr/>
        </p:nvSpPr>
        <p:spPr>
          <a:xfrm>
            <a:off x="1882776" y="1371601"/>
            <a:ext cx="4700573"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9" name="Titel 4">
            <a:extLst>
              <a:ext uri="{FF2B5EF4-FFF2-40B4-BE49-F238E27FC236}">
                <a16:creationId xmlns:a16="http://schemas.microsoft.com/office/drawing/2014/main" id="{DDD98C5A-957F-9C4C-A946-FA0975E9B60B}"/>
              </a:ext>
            </a:extLst>
          </p:cNvPr>
          <p:cNvSpPr txBox="1">
            <a:spLocks/>
          </p:cNvSpPr>
          <p:nvPr/>
        </p:nvSpPr>
        <p:spPr>
          <a:xfrm>
            <a:off x="1882776" y="981076"/>
            <a:ext cx="2082919"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sp>
        <p:nvSpPr>
          <p:cNvPr id="21" name="Textplatzhalter 5">
            <a:extLst>
              <a:ext uri="{FF2B5EF4-FFF2-40B4-BE49-F238E27FC236}">
                <a16:creationId xmlns:a16="http://schemas.microsoft.com/office/drawing/2014/main" id="{D1ECE256-F155-3C4F-B47F-44829C22968B}"/>
              </a:ext>
            </a:extLst>
          </p:cNvPr>
          <p:cNvSpPr txBox="1">
            <a:spLocks/>
          </p:cNvSpPr>
          <p:nvPr/>
        </p:nvSpPr>
        <p:spPr>
          <a:xfrm>
            <a:off x="930034" y="3483571"/>
            <a:ext cx="1494567"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22" name="Titel 4">
            <a:extLst>
              <a:ext uri="{FF2B5EF4-FFF2-40B4-BE49-F238E27FC236}">
                <a16:creationId xmlns:a16="http://schemas.microsoft.com/office/drawing/2014/main" id="{F3E56D37-BB85-874B-A3B4-C057058A4F90}"/>
              </a:ext>
            </a:extLst>
          </p:cNvPr>
          <p:cNvSpPr txBox="1">
            <a:spLocks/>
          </p:cNvSpPr>
          <p:nvPr/>
        </p:nvSpPr>
        <p:spPr>
          <a:xfrm>
            <a:off x="930034" y="3093046"/>
            <a:ext cx="729985"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sp>
        <p:nvSpPr>
          <p:cNvPr id="15" name="Rechteck 14">
            <a:extLst>
              <a:ext uri="{FF2B5EF4-FFF2-40B4-BE49-F238E27FC236}">
                <a16:creationId xmlns:a16="http://schemas.microsoft.com/office/drawing/2014/main" id="{C6CB0942-F721-F949-B712-8AFFA6D67CB8}"/>
              </a:ext>
            </a:extLst>
          </p:cNvPr>
          <p:cNvSpPr/>
          <p:nvPr/>
        </p:nvSpPr>
        <p:spPr>
          <a:xfrm>
            <a:off x="697836" y="6101430"/>
            <a:ext cx="2940187" cy="338554"/>
          </a:xfrm>
          <a:prstGeom prst="rect">
            <a:avLst/>
          </a:prstGeom>
        </p:spPr>
        <p:txBody>
          <a:bodyPr wrap="square" anchor="ctr">
            <a:spAutoFit/>
          </a:bodyPr>
          <a:lstStyle/>
          <a:p>
            <a:r>
              <a:rPr lang="de-DE" sz="1600">
                <a:solidFill>
                  <a:schemeClr val="bg1"/>
                </a:solidFill>
                <a:latin typeface="+mj-lt"/>
              </a:rPr>
              <a:t>Retour au </a:t>
            </a:r>
            <a:r>
              <a:rPr lang="de-DE" sz="1600" err="1">
                <a:solidFill>
                  <a:schemeClr val="bg1"/>
                </a:solidFill>
                <a:latin typeface="+mj-lt"/>
              </a:rPr>
              <a:t>panorama</a:t>
            </a:r>
            <a:endParaRPr lang="de-DE" sz="1600">
              <a:solidFill>
                <a:schemeClr val="bg1"/>
              </a:solidFill>
              <a:latin typeface="+mj-lt"/>
            </a:endParaRPr>
          </a:p>
        </p:txBody>
      </p:sp>
      <p:sp>
        <p:nvSpPr>
          <p:cNvPr id="16" name="Dreieck 15">
            <a:hlinkClick r:id="rId3" action="ppaction://hlinksldjump"/>
            <a:extLst>
              <a:ext uri="{FF2B5EF4-FFF2-40B4-BE49-F238E27FC236}">
                <a16:creationId xmlns:a16="http://schemas.microsoft.com/office/drawing/2014/main" id="{E66B75E7-5134-804E-81A8-52D3B2B8A872}"/>
              </a:ext>
            </a:extLst>
          </p:cNvPr>
          <p:cNvSpPr/>
          <p:nvPr/>
        </p:nvSpPr>
        <p:spPr>
          <a:xfrm rot="16200000">
            <a:off x="322556" y="6114420"/>
            <a:ext cx="424200" cy="326359"/>
          </a:xfrm>
          <a:prstGeom prst="triangle">
            <a:avLst>
              <a:gd name="adj" fmla="val 5114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Dreieck 95">
            <a:hlinkClick r:id="rId4" action="ppaction://hlinksldjump"/>
            <a:extLst>
              <a:ext uri="{FF2B5EF4-FFF2-40B4-BE49-F238E27FC236}">
                <a16:creationId xmlns:a16="http://schemas.microsoft.com/office/drawing/2014/main" id="{9D2177C2-CE69-4197-97AA-8813FD1526C7}"/>
              </a:ext>
            </a:extLst>
          </p:cNvPr>
          <p:cNvSpPr/>
          <p:nvPr/>
        </p:nvSpPr>
        <p:spPr>
          <a:xfrm rot="5400000">
            <a:off x="11614269" y="6512685"/>
            <a:ext cx="216001" cy="196507"/>
          </a:xfrm>
          <a:prstGeom prst="triangle">
            <a:avLst>
              <a:gd name="adj" fmla="val 5114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bg1"/>
              </a:solidFill>
            </a:endParaRPr>
          </a:p>
        </p:txBody>
      </p:sp>
      <p:sp>
        <p:nvSpPr>
          <p:cNvPr id="17" name="Rechteck 59">
            <a:extLst>
              <a:ext uri="{FF2B5EF4-FFF2-40B4-BE49-F238E27FC236}">
                <a16:creationId xmlns:a16="http://schemas.microsoft.com/office/drawing/2014/main" id="{F9E6F905-C372-4F47-88B9-633D39E665AD}"/>
              </a:ext>
            </a:extLst>
          </p:cNvPr>
          <p:cNvSpPr/>
          <p:nvPr/>
        </p:nvSpPr>
        <p:spPr>
          <a:xfrm>
            <a:off x="10633158" y="6423661"/>
            <a:ext cx="1042665" cy="338554"/>
          </a:xfrm>
          <a:prstGeom prst="rect">
            <a:avLst/>
          </a:prstGeom>
          <a:noFill/>
        </p:spPr>
        <p:txBody>
          <a:bodyPr wrap="square" anchor="ctr">
            <a:spAutoFit/>
          </a:bodyPr>
          <a:lstStyle/>
          <a:p>
            <a:r>
              <a:rPr lang="de-DE" sz="1600" err="1">
                <a:solidFill>
                  <a:schemeClr val="bg1"/>
                </a:solidFill>
                <a:latin typeface="+mj-lt"/>
              </a:rPr>
              <a:t>sommaire</a:t>
            </a:r>
            <a:endParaRPr lang="de-DE" sz="1600">
              <a:solidFill>
                <a:schemeClr val="bg1"/>
              </a:solidFill>
              <a:latin typeface="+mj-lt"/>
            </a:endParaRPr>
          </a:p>
        </p:txBody>
      </p:sp>
    </p:spTree>
    <p:extLst>
      <p:ext uri="{BB962C8B-B14F-4D97-AF65-F5344CB8AC3E}">
        <p14:creationId xmlns:p14="http://schemas.microsoft.com/office/powerpoint/2010/main" val="2354976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7C04E63B-FAD7-2842-BEFC-07623748F70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629" y="0"/>
            <a:ext cx="3090442" cy="6858000"/>
          </a:xfrm>
          <a:prstGeom prst="rect">
            <a:avLst/>
          </a:prstGeom>
        </p:spPr>
      </p:pic>
      <p:sp>
        <p:nvSpPr>
          <p:cNvPr id="4" name="Titel 3">
            <a:extLst>
              <a:ext uri="{FF2B5EF4-FFF2-40B4-BE49-F238E27FC236}">
                <a16:creationId xmlns:a16="http://schemas.microsoft.com/office/drawing/2014/main" id="{FC547343-3E47-4DF9-943C-DABDC8C12F3F}"/>
              </a:ext>
            </a:extLst>
          </p:cNvPr>
          <p:cNvSpPr>
            <a:spLocks noGrp="1"/>
          </p:cNvSpPr>
          <p:nvPr>
            <p:ph type="ctrTitle"/>
          </p:nvPr>
        </p:nvSpPr>
        <p:spPr/>
        <p:txBody>
          <a:bodyPr/>
          <a:lstStyle/>
          <a:p>
            <a:r>
              <a:rPr lang="de-DE">
                <a:solidFill>
                  <a:schemeClr val="accent3"/>
                </a:solidFill>
              </a:rPr>
              <a:t>Work </a:t>
            </a:r>
            <a:r>
              <a:rPr lang="de-DE" err="1">
                <a:solidFill>
                  <a:schemeClr val="accent3"/>
                </a:solidFill>
              </a:rPr>
              <a:t>anywhere</a:t>
            </a:r>
            <a:br>
              <a:rPr lang="de-DE"/>
            </a:br>
            <a:r>
              <a:rPr lang="de-DE" err="1"/>
              <a:t>Sit</a:t>
            </a:r>
            <a:r>
              <a:rPr lang="de-DE"/>
              <a:t> </a:t>
            </a:r>
            <a:r>
              <a:rPr lang="de-DE" err="1"/>
              <a:t>everywhere</a:t>
            </a:r>
            <a:endParaRPr lang="de-DE"/>
          </a:p>
        </p:txBody>
      </p:sp>
      <p:sp>
        <p:nvSpPr>
          <p:cNvPr id="2" name="Datumsplatzhalter 1">
            <a:extLst>
              <a:ext uri="{FF2B5EF4-FFF2-40B4-BE49-F238E27FC236}">
                <a16:creationId xmlns:a16="http://schemas.microsoft.com/office/drawing/2014/main" id="{09B7C161-ABB0-4B6C-9CC1-2EE392952CDF}"/>
              </a:ext>
            </a:extLst>
          </p:cNvPr>
          <p:cNvSpPr>
            <a:spLocks noGrp="1"/>
          </p:cNvSpPr>
          <p:nvPr>
            <p:ph type="dt" sz="half" idx="10"/>
          </p:nvPr>
        </p:nvSpPr>
        <p:spPr/>
        <p:txBody>
          <a:bodyPr/>
          <a:lstStyle/>
          <a:p>
            <a:fld id="{CDCF40D2-09BA-4C36-9109-5C3FD7F59589}" type="datetime4">
              <a:rPr lang="en-US" smtClean="0"/>
              <a:pPr/>
              <a:t>January 17, 2020</a:t>
            </a:fld>
            <a:endParaRPr lang="de-DE"/>
          </a:p>
        </p:txBody>
      </p:sp>
      <p:sp>
        <p:nvSpPr>
          <p:cNvPr id="8" name="Foliennummernplatzhalter 7">
            <a:extLst>
              <a:ext uri="{FF2B5EF4-FFF2-40B4-BE49-F238E27FC236}">
                <a16:creationId xmlns:a16="http://schemas.microsoft.com/office/drawing/2014/main" id="{649767A6-A1C6-4EC2-83FD-958DF3FBB3BB}"/>
              </a:ext>
            </a:extLst>
          </p:cNvPr>
          <p:cNvSpPr>
            <a:spLocks noGrp="1"/>
          </p:cNvSpPr>
          <p:nvPr>
            <p:ph type="sldNum" sz="quarter" idx="12"/>
          </p:nvPr>
        </p:nvSpPr>
        <p:spPr/>
        <p:txBody>
          <a:bodyPr/>
          <a:lstStyle/>
          <a:p>
            <a:r>
              <a:rPr lang="de-DE"/>
              <a:t>P. </a:t>
            </a:r>
            <a:fld id="{18B2D54D-6566-4D09-B275-35A554EDFFDA}" type="slidenum">
              <a:rPr smtClean="0"/>
              <a:pPr/>
              <a:t>3</a:t>
            </a:fld>
            <a:endParaRPr lang="de-DE"/>
          </a:p>
        </p:txBody>
      </p:sp>
      <p:pic>
        <p:nvPicPr>
          <p:cNvPr id="10" name="Afbeelding 9">
            <a:extLst>
              <a:ext uri="{FF2B5EF4-FFF2-40B4-BE49-F238E27FC236}">
                <a16:creationId xmlns:a16="http://schemas.microsoft.com/office/drawing/2014/main" id="{74B0E69B-D1BA-402C-95D2-972B0DAB3CA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1474" y="363215"/>
            <a:ext cx="1262587" cy="153041"/>
          </a:xfrm>
          <a:prstGeom prst="rect">
            <a:avLst/>
          </a:prstGeom>
        </p:spPr>
      </p:pic>
    </p:spTree>
    <p:extLst>
      <p:ext uri="{BB962C8B-B14F-4D97-AF65-F5344CB8AC3E}">
        <p14:creationId xmlns:p14="http://schemas.microsoft.com/office/powerpoint/2010/main" val="738160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F6C0D4E4-58C8-4F5B-8BC4-35F0C78BDDAF}"/>
              </a:ext>
            </a:extLst>
          </p:cNvPr>
          <p:cNvSpPr>
            <a:spLocks noGrp="1"/>
          </p:cNvSpPr>
          <p:nvPr>
            <p:ph type="sldNum" sz="quarter" idx="12"/>
          </p:nvPr>
        </p:nvSpPr>
        <p:spPr/>
        <p:txBody>
          <a:bodyPr/>
          <a:lstStyle/>
          <a:p>
            <a:r>
              <a:rPr lang="de-DE"/>
              <a:t>P. </a:t>
            </a:r>
            <a:fld id="{18B2D54D-6566-4D09-B275-35A554EDFFDA}" type="slidenum">
              <a:rPr smtClean="0"/>
              <a:pPr/>
              <a:t>30</a:t>
            </a:fld>
            <a:endParaRPr lang="de-DE"/>
          </a:p>
        </p:txBody>
      </p:sp>
      <p:sp>
        <p:nvSpPr>
          <p:cNvPr id="5" name="Titel 4">
            <a:extLst>
              <a:ext uri="{FF2B5EF4-FFF2-40B4-BE49-F238E27FC236}">
                <a16:creationId xmlns:a16="http://schemas.microsoft.com/office/drawing/2014/main" id="{E6E61380-9C7E-4273-92A7-CB125F00077C}"/>
              </a:ext>
            </a:extLst>
          </p:cNvPr>
          <p:cNvSpPr>
            <a:spLocks noGrp="1"/>
          </p:cNvSpPr>
          <p:nvPr>
            <p:ph type="title"/>
          </p:nvPr>
        </p:nvSpPr>
        <p:spPr/>
        <p:txBody>
          <a:bodyPr/>
          <a:lstStyle/>
          <a:p>
            <a:r>
              <a:rPr lang="en-US" altLang="de-DE">
                <a:solidFill>
                  <a:schemeClr val="bg2"/>
                </a:solidFill>
              </a:rPr>
              <a:t>Fern</a:t>
            </a:r>
            <a:endParaRPr lang="en-US">
              <a:solidFill>
                <a:schemeClr val="bg2"/>
              </a:solidFill>
            </a:endParaRPr>
          </a:p>
        </p:txBody>
      </p:sp>
      <p:sp>
        <p:nvSpPr>
          <p:cNvPr id="3" name="Fußzeilenplatzhalter 2">
            <a:extLst>
              <a:ext uri="{FF2B5EF4-FFF2-40B4-BE49-F238E27FC236}">
                <a16:creationId xmlns:a16="http://schemas.microsoft.com/office/drawing/2014/main" id="{C6399DE6-151C-47FA-91C8-0C99B8B10791}"/>
              </a:ext>
            </a:extLst>
          </p:cNvPr>
          <p:cNvSpPr>
            <a:spLocks noGrp="1"/>
          </p:cNvSpPr>
          <p:nvPr>
            <p:ph type="ftr" sz="quarter" idx="11"/>
          </p:nvPr>
        </p:nvSpPr>
        <p:spPr/>
        <p:txBody>
          <a:bodyPr/>
          <a:lstStyle/>
          <a:p>
            <a:r>
              <a:rPr lang="en-US"/>
              <a:t>Seating Leadership 2020</a:t>
            </a:r>
            <a:endParaRPr lang="de-DE"/>
          </a:p>
        </p:txBody>
      </p:sp>
      <p:sp>
        <p:nvSpPr>
          <p:cNvPr id="24" name="Textplatzhalter 23">
            <a:extLst>
              <a:ext uri="{FF2B5EF4-FFF2-40B4-BE49-F238E27FC236}">
                <a16:creationId xmlns:a16="http://schemas.microsoft.com/office/drawing/2014/main" id="{A6C430C4-E104-3646-A10E-E3DAD02BCD51}"/>
              </a:ext>
            </a:extLst>
          </p:cNvPr>
          <p:cNvSpPr>
            <a:spLocks noGrp="1"/>
          </p:cNvSpPr>
          <p:nvPr>
            <p:ph type="body" sz="quarter" idx="13"/>
          </p:nvPr>
        </p:nvSpPr>
        <p:spPr>
          <a:xfrm>
            <a:off x="371475" y="2384425"/>
            <a:ext cx="2615565" cy="4105275"/>
          </a:xfrm>
        </p:spPr>
        <p:txBody>
          <a:bodyPr/>
          <a:lstStyle/>
          <a:p>
            <a:pPr marL="180975" indent="-180975"/>
            <a:r>
              <a:rPr lang="fr-FR">
                <a:solidFill>
                  <a:schemeClr val="bg2"/>
                </a:solidFill>
              </a:rPr>
              <a:t>DESIGNER Haworth Design Studio et ITO Design</a:t>
            </a:r>
          </a:p>
          <a:p>
            <a:pPr marL="180975" indent="-180975"/>
            <a:r>
              <a:rPr lang="fr-FR">
                <a:solidFill>
                  <a:schemeClr val="bg2"/>
                </a:solidFill>
              </a:rPr>
              <a:t>FERN mécanisme à 3 points avec blocage du dossier en 5 positions</a:t>
            </a:r>
          </a:p>
          <a:p>
            <a:pPr marL="180975" indent="-180975"/>
            <a:r>
              <a:rPr lang="fr-FR">
                <a:solidFill>
                  <a:schemeClr val="bg2"/>
                </a:solidFill>
              </a:rPr>
              <a:t>INCLINAISON D’ASSISE </a:t>
            </a:r>
          </a:p>
          <a:p>
            <a:pPr marL="0" indent="0">
              <a:buNone/>
            </a:pPr>
            <a:r>
              <a:rPr lang="fr-FR">
                <a:solidFill>
                  <a:schemeClr val="bg2"/>
                </a:solidFill>
              </a:rPr>
              <a:t>    (en option)</a:t>
            </a:r>
          </a:p>
          <a:p>
            <a:pPr marL="180975" indent="-180975"/>
            <a:r>
              <a:rPr lang="fr-FR">
                <a:solidFill>
                  <a:schemeClr val="bg2"/>
                </a:solidFill>
              </a:rPr>
              <a:t>SUPPORT LOMBAIRE  réglable en hauteur  (en option)</a:t>
            </a:r>
          </a:p>
          <a:p>
            <a:pPr marL="180975" indent="-180975"/>
            <a:r>
              <a:rPr lang="fr-FR">
                <a:solidFill>
                  <a:schemeClr val="bg2"/>
                </a:solidFill>
              </a:rPr>
              <a:t>ACCOUDOIRS 4D OU FIXES</a:t>
            </a:r>
          </a:p>
          <a:p>
            <a:pPr marL="180975" indent="-180975"/>
            <a:r>
              <a:rPr lang="fr-FR">
                <a:solidFill>
                  <a:schemeClr val="bg2"/>
                </a:solidFill>
              </a:rPr>
              <a:t>DOSSIER FLEXIBLE</a:t>
            </a:r>
            <a:endParaRPr lang="de-DE">
              <a:solidFill>
                <a:schemeClr val="bg2"/>
              </a:solidFill>
            </a:endParaRPr>
          </a:p>
        </p:txBody>
      </p:sp>
      <p:sp>
        <p:nvSpPr>
          <p:cNvPr id="2" name="Datumsplatzhalter 1">
            <a:extLst>
              <a:ext uri="{FF2B5EF4-FFF2-40B4-BE49-F238E27FC236}">
                <a16:creationId xmlns:a16="http://schemas.microsoft.com/office/drawing/2014/main" id="{45287EB2-FA9A-4273-9029-2184F39BEB6F}"/>
              </a:ext>
            </a:extLst>
          </p:cNvPr>
          <p:cNvSpPr>
            <a:spLocks noGrp="1"/>
          </p:cNvSpPr>
          <p:nvPr>
            <p:ph type="dt" sz="half" idx="4294967295"/>
          </p:nvPr>
        </p:nvSpPr>
        <p:spPr>
          <a:xfrm>
            <a:off x="0" y="6858000"/>
            <a:ext cx="2743200" cy="404813"/>
          </a:xfrm>
        </p:spPr>
        <p:txBody>
          <a:bodyPr/>
          <a:lstStyle/>
          <a:p>
            <a:fld id="{549812FE-C1C9-4A18-B54E-EAA5E0AC2374}" type="datetime4">
              <a:rPr lang="en-US" smtClean="0"/>
              <a:pPr/>
              <a:t>January 17, 2020</a:t>
            </a:fld>
            <a:endParaRPr lang="de-DE"/>
          </a:p>
        </p:txBody>
      </p:sp>
      <p:sp>
        <p:nvSpPr>
          <p:cNvPr id="8" name="Textplatzhalter 5">
            <a:extLst>
              <a:ext uri="{FF2B5EF4-FFF2-40B4-BE49-F238E27FC236}">
                <a16:creationId xmlns:a16="http://schemas.microsoft.com/office/drawing/2014/main" id="{8F3CDEF2-2449-D14C-A841-6C9F2F37CC58}"/>
              </a:ext>
            </a:extLst>
          </p:cNvPr>
          <p:cNvSpPr txBox="1">
            <a:spLocks/>
          </p:cNvSpPr>
          <p:nvPr/>
        </p:nvSpPr>
        <p:spPr>
          <a:xfrm>
            <a:off x="1882776" y="1371601"/>
            <a:ext cx="4700573"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9" name="Titel 4">
            <a:extLst>
              <a:ext uri="{FF2B5EF4-FFF2-40B4-BE49-F238E27FC236}">
                <a16:creationId xmlns:a16="http://schemas.microsoft.com/office/drawing/2014/main" id="{DDD98C5A-957F-9C4C-A946-FA0975E9B60B}"/>
              </a:ext>
            </a:extLst>
          </p:cNvPr>
          <p:cNvSpPr txBox="1">
            <a:spLocks/>
          </p:cNvSpPr>
          <p:nvPr/>
        </p:nvSpPr>
        <p:spPr>
          <a:xfrm>
            <a:off x="1882776" y="981076"/>
            <a:ext cx="2082919"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sp>
        <p:nvSpPr>
          <p:cNvPr id="21" name="Textplatzhalter 5">
            <a:extLst>
              <a:ext uri="{FF2B5EF4-FFF2-40B4-BE49-F238E27FC236}">
                <a16:creationId xmlns:a16="http://schemas.microsoft.com/office/drawing/2014/main" id="{D1ECE256-F155-3C4F-B47F-44829C22968B}"/>
              </a:ext>
            </a:extLst>
          </p:cNvPr>
          <p:cNvSpPr txBox="1">
            <a:spLocks/>
          </p:cNvSpPr>
          <p:nvPr/>
        </p:nvSpPr>
        <p:spPr>
          <a:xfrm>
            <a:off x="930034" y="3483571"/>
            <a:ext cx="1494567"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22" name="Titel 4">
            <a:extLst>
              <a:ext uri="{FF2B5EF4-FFF2-40B4-BE49-F238E27FC236}">
                <a16:creationId xmlns:a16="http://schemas.microsoft.com/office/drawing/2014/main" id="{F3E56D37-BB85-874B-A3B4-C057058A4F90}"/>
              </a:ext>
            </a:extLst>
          </p:cNvPr>
          <p:cNvSpPr txBox="1">
            <a:spLocks/>
          </p:cNvSpPr>
          <p:nvPr/>
        </p:nvSpPr>
        <p:spPr>
          <a:xfrm>
            <a:off x="930034" y="3093046"/>
            <a:ext cx="729985"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pic>
        <p:nvPicPr>
          <p:cNvPr id="10" name="Grafik 9">
            <a:extLst>
              <a:ext uri="{FF2B5EF4-FFF2-40B4-BE49-F238E27FC236}">
                <a16:creationId xmlns:a16="http://schemas.microsoft.com/office/drawing/2014/main" id="{E10ECE62-8430-B644-B190-75E10B65A6A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215737" y="0"/>
            <a:ext cx="4981651" cy="6858000"/>
          </a:xfrm>
          <a:prstGeom prst="rect">
            <a:avLst/>
          </a:prstGeom>
        </p:spPr>
      </p:pic>
      <p:sp>
        <p:nvSpPr>
          <p:cNvPr id="14" name="Rechteck 13">
            <a:extLst>
              <a:ext uri="{FF2B5EF4-FFF2-40B4-BE49-F238E27FC236}">
                <a16:creationId xmlns:a16="http://schemas.microsoft.com/office/drawing/2014/main" id="{72D72AF6-0FDE-E54D-9004-B5F9310E8A7B}"/>
              </a:ext>
            </a:extLst>
          </p:cNvPr>
          <p:cNvSpPr/>
          <p:nvPr/>
        </p:nvSpPr>
        <p:spPr>
          <a:xfrm>
            <a:off x="697836" y="6101430"/>
            <a:ext cx="2940187" cy="338554"/>
          </a:xfrm>
          <a:prstGeom prst="rect">
            <a:avLst/>
          </a:prstGeom>
        </p:spPr>
        <p:txBody>
          <a:bodyPr wrap="square" anchor="ctr">
            <a:spAutoFit/>
          </a:bodyPr>
          <a:lstStyle/>
          <a:p>
            <a:r>
              <a:rPr lang="de-DE" sz="1600">
                <a:solidFill>
                  <a:schemeClr val="bg2"/>
                </a:solidFill>
                <a:latin typeface="+mj-lt"/>
              </a:rPr>
              <a:t>Retour au </a:t>
            </a:r>
            <a:r>
              <a:rPr lang="de-DE" sz="1600" err="1">
                <a:solidFill>
                  <a:schemeClr val="bg2"/>
                </a:solidFill>
                <a:latin typeface="+mj-lt"/>
              </a:rPr>
              <a:t>panorama</a:t>
            </a:r>
            <a:endParaRPr lang="de-DE" sz="1600">
              <a:solidFill>
                <a:schemeClr val="bg2"/>
              </a:solidFill>
              <a:latin typeface="+mj-lt"/>
            </a:endParaRPr>
          </a:p>
        </p:txBody>
      </p:sp>
      <p:sp>
        <p:nvSpPr>
          <p:cNvPr id="15" name="Dreieck 14">
            <a:hlinkClick r:id="rId4" action="ppaction://hlinksldjump"/>
            <a:extLst>
              <a:ext uri="{FF2B5EF4-FFF2-40B4-BE49-F238E27FC236}">
                <a16:creationId xmlns:a16="http://schemas.microsoft.com/office/drawing/2014/main" id="{390C143A-271C-A842-90A4-FA3A0FF2BA9E}"/>
              </a:ext>
            </a:extLst>
          </p:cNvPr>
          <p:cNvSpPr/>
          <p:nvPr/>
        </p:nvSpPr>
        <p:spPr>
          <a:xfrm rot="16200000">
            <a:off x="322556" y="6114420"/>
            <a:ext cx="424200" cy="326359"/>
          </a:xfrm>
          <a:prstGeom prst="triangle">
            <a:avLst>
              <a:gd name="adj" fmla="val 5114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bg2"/>
              </a:solidFill>
            </a:endParaRPr>
          </a:p>
        </p:txBody>
      </p:sp>
    </p:spTree>
    <p:extLst>
      <p:ext uri="{BB962C8B-B14F-4D97-AF65-F5344CB8AC3E}">
        <p14:creationId xmlns:p14="http://schemas.microsoft.com/office/powerpoint/2010/main" val="1465859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F6C0D4E4-58C8-4F5B-8BC4-35F0C78BDDAF}"/>
              </a:ext>
            </a:extLst>
          </p:cNvPr>
          <p:cNvSpPr>
            <a:spLocks noGrp="1"/>
          </p:cNvSpPr>
          <p:nvPr>
            <p:ph type="sldNum" sz="quarter" idx="12"/>
          </p:nvPr>
        </p:nvSpPr>
        <p:spPr/>
        <p:txBody>
          <a:bodyPr/>
          <a:lstStyle/>
          <a:p>
            <a:r>
              <a:rPr lang="de-DE"/>
              <a:t>P. </a:t>
            </a:r>
            <a:fld id="{18B2D54D-6566-4D09-B275-35A554EDFFDA}" type="slidenum">
              <a:rPr smtClean="0"/>
              <a:pPr/>
              <a:t>31</a:t>
            </a:fld>
            <a:endParaRPr lang="de-DE"/>
          </a:p>
        </p:txBody>
      </p:sp>
      <p:sp>
        <p:nvSpPr>
          <p:cNvPr id="5" name="Titel 4">
            <a:extLst>
              <a:ext uri="{FF2B5EF4-FFF2-40B4-BE49-F238E27FC236}">
                <a16:creationId xmlns:a16="http://schemas.microsoft.com/office/drawing/2014/main" id="{E6E61380-9C7E-4273-92A7-CB125F00077C}"/>
              </a:ext>
            </a:extLst>
          </p:cNvPr>
          <p:cNvSpPr>
            <a:spLocks noGrp="1"/>
          </p:cNvSpPr>
          <p:nvPr>
            <p:ph type="title"/>
          </p:nvPr>
        </p:nvSpPr>
        <p:spPr/>
        <p:txBody>
          <a:bodyPr/>
          <a:lstStyle/>
          <a:p>
            <a:r>
              <a:rPr lang="en-US" altLang="de-DE">
                <a:solidFill>
                  <a:schemeClr val="bg2"/>
                </a:solidFill>
              </a:rPr>
              <a:t>Fern</a:t>
            </a:r>
            <a:endParaRPr lang="en-US">
              <a:solidFill>
                <a:schemeClr val="bg2"/>
              </a:solidFill>
            </a:endParaRPr>
          </a:p>
        </p:txBody>
      </p:sp>
      <p:sp>
        <p:nvSpPr>
          <p:cNvPr id="3" name="Fußzeilenplatzhalter 2">
            <a:extLst>
              <a:ext uri="{FF2B5EF4-FFF2-40B4-BE49-F238E27FC236}">
                <a16:creationId xmlns:a16="http://schemas.microsoft.com/office/drawing/2014/main" id="{C6399DE6-151C-47FA-91C8-0C99B8B10791}"/>
              </a:ext>
            </a:extLst>
          </p:cNvPr>
          <p:cNvSpPr>
            <a:spLocks noGrp="1"/>
          </p:cNvSpPr>
          <p:nvPr>
            <p:ph type="ftr" sz="quarter" idx="11"/>
          </p:nvPr>
        </p:nvSpPr>
        <p:spPr/>
        <p:txBody>
          <a:bodyPr/>
          <a:lstStyle/>
          <a:p>
            <a:r>
              <a:rPr lang="en-US"/>
              <a:t>Seating Leadership 2020</a:t>
            </a:r>
            <a:endParaRPr lang="de-DE"/>
          </a:p>
        </p:txBody>
      </p:sp>
      <p:sp>
        <p:nvSpPr>
          <p:cNvPr id="2" name="Datumsplatzhalter 1">
            <a:extLst>
              <a:ext uri="{FF2B5EF4-FFF2-40B4-BE49-F238E27FC236}">
                <a16:creationId xmlns:a16="http://schemas.microsoft.com/office/drawing/2014/main" id="{45287EB2-FA9A-4273-9029-2184F39BEB6F}"/>
              </a:ext>
            </a:extLst>
          </p:cNvPr>
          <p:cNvSpPr>
            <a:spLocks noGrp="1"/>
          </p:cNvSpPr>
          <p:nvPr>
            <p:ph type="dt" sz="half" idx="4294967295"/>
          </p:nvPr>
        </p:nvSpPr>
        <p:spPr>
          <a:xfrm>
            <a:off x="0" y="6858000"/>
            <a:ext cx="2743200" cy="404813"/>
          </a:xfrm>
        </p:spPr>
        <p:txBody>
          <a:bodyPr/>
          <a:lstStyle/>
          <a:p>
            <a:fld id="{549812FE-C1C9-4A18-B54E-EAA5E0AC2374}" type="datetime4">
              <a:rPr lang="en-US" smtClean="0"/>
              <a:pPr/>
              <a:t>January 17, 2020</a:t>
            </a:fld>
            <a:endParaRPr lang="de-DE"/>
          </a:p>
        </p:txBody>
      </p:sp>
      <p:sp>
        <p:nvSpPr>
          <p:cNvPr id="8" name="Textplatzhalter 5">
            <a:extLst>
              <a:ext uri="{FF2B5EF4-FFF2-40B4-BE49-F238E27FC236}">
                <a16:creationId xmlns:a16="http://schemas.microsoft.com/office/drawing/2014/main" id="{8F3CDEF2-2449-D14C-A841-6C9F2F37CC58}"/>
              </a:ext>
            </a:extLst>
          </p:cNvPr>
          <p:cNvSpPr txBox="1">
            <a:spLocks/>
          </p:cNvSpPr>
          <p:nvPr/>
        </p:nvSpPr>
        <p:spPr>
          <a:xfrm>
            <a:off x="1882776" y="1371601"/>
            <a:ext cx="4700573"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21" name="Textplatzhalter 5">
            <a:extLst>
              <a:ext uri="{FF2B5EF4-FFF2-40B4-BE49-F238E27FC236}">
                <a16:creationId xmlns:a16="http://schemas.microsoft.com/office/drawing/2014/main" id="{D1ECE256-F155-3C4F-B47F-44829C22968B}"/>
              </a:ext>
            </a:extLst>
          </p:cNvPr>
          <p:cNvSpPr txBox="1">
            <a:spLocks/>
          </p:cNvSpPr>
          <p:nvPr/>
        </p:nvSpPr>
        <p:spPr>
          <a:xfrm>
            <a:off x="930034" y="3483571"/>
            <a:ext cx="1494567"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22" name="Titel 4">
            <a:extLst>
              <a:ext uri="{FF2B5EF4-FFF2-40B4-BE49-F238E27FC236}">
                <a16:creationId xmlns:a16="http://schemas.microsoft.com/office/drawing/2014/main" id="{F3E56D37-BB85-874B-A3B4-C057058A4F90}"/>
              </a:ext>
            </a:extLst>
          </p:cNvPr>
          <p:cNvSpPr txBox="1">
            <a:spLocks/>
          </p:cNvSpPr>
          <p:nvPr/>
        </p:nvSpPr>
        <p:spPr>
          <a:xfrm>
            <a:off x="930034" y="3093046"/>
            <a:ext cx="729985"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pic>
        <p:nvPicPr>
          <p:cNvPr id="12" name="Grafik 11">
            <a:extLst>
              <a:ext uri="{FF2B5EF4-FFF2-40B4-BE49-F238E27FC236}">
                <a16:creationId xmlns:a16="http://schemas.microsoft.com/office/drawing/2014/main" id="{513CE5B9-D81C-A940-B903-A3FA83F87F0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87713" y="8965"/>
            <a:ext cx="8904287" cy="6858000"/>
          </a:xfrm>
          <a:prstGeom prst="rect">
            <a:avLst/>
          </a:prstGeom>
        </p:spPr>
      </p:pic>
      <p:sp>
        <p:nvSpPr>
          <p:cNvPr id="14" name="Rechteck 13">
            <a:extLst>
              <a:ext uri="{FF2B5EF4-FFF2-40B4-BE49-F238E27FC236}">
                <a16:creationId xmlns:a16="http://schemas.microsoft.com/office/drawing/2014/main" id="{AFB2489C-B968-1A48-8F17-A72ABFE3F6B7}"/>
              </a:ext>
            </a:extLst>
          </p:cNvPr>
          <p:cNvSpPr/>
          <p:nvPr/>
        </p:nvSpPr>
        <p:spPr>
          <a:xfrm>
            <a:off x="697836" y="6101430"/>
            <a:ext cx="2940187" cy="338554"/>
          </a:xfrm>
          <a:prstGeom prst="rect">
            <a:avLst/>
          </a:prstGeom>
        </p:spPr>
        <p:txBody>
          <a:bodyPr wrap="square" anchor="ctr">
            <a:spAutoFit/>
          </a:bodyPr>
          <a:lstStyle/>
          <a:p>
            <a:r>
              <a:rPr lang="de-DE" sz="1600">
                <a:solidFill>
                  <a:schemeClr val="bg2"/>
                </a:solidFill>
                <a:latin typeface="+mj-lt"/>
              </a:rPr>
              <a:t>Retour au </a:t>
            </a:r>
            <a:r>
              <a:rPr lang="de-DE" sz="1600" err="1">
                <a:solidFill>
                  <a:schemeClr val="bg2"/>
                </a:solidFill>
                <a:latin typeface="+mj-lt"/>
              </a:rPr>
              <a:t>panorama</a:t>
            </a:r>
            <a:endParaRPr lang="de-DE" sz="1600">
              <a:solidFill>
                <a:schemeClr val="bg2"/>
              </a:solidFill>
              <a:latin typeface="+mj-lt"/>
            </a:endParaRPr>
          </a:p>
        </p:txBody>
      </p:sp>
      <p:sp>
        <p:nvSpPr>
          <p:cNvPr id="15" name="Dreieck 14">
            <a:hlinkClick r:id="rId4" action="ppaction://hlinksldjump"/>
            <a:extLst>
              <a:ext uri="{FF2B5EF4-FFF2-40B4-BE49-F238E27FC236}">
                <a16:creationId xmlns:a16="http://schemas.microsoft.com/office/drawing/2014/main" id="{955EEF08-FD20-0B4D-9855-362C9CF295FA}"/>
              </a:ext>
            </a:extLst>
          </p:cNvPr>
          <p:cNvSpPr/>
          <p:nvPr/>
        </p:nvSpPr>
        <p:spPr>
          <a:xfrm rot="16200000">
            <a:off x="322556" y="6114420"/>
            <a:ext cx="424200" cy="326359"/>
          </a:xfrm>
          <a:prstGeom prst="triangle">
            <a:avLst>
              <a:gd name="adj" fmla="val 5114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Textplatzhalter 23">
            <a:extLst>
              <a:ext uri="{FF2B5EF4-FFF2-40B4-BE49-F238E27FC236}">
                <a16:creationId xmlns:a16="http://schemas.microsoft.com/office/drawing/2014/main" id="{783033D3-5C28-4D53-B9BE-737BE457D925}"/>
              </a:ext>
            </a:extLst>
          </p:cNvPr>
          <p:cNvSpPr>
            <a:spLocks noGrp="1"/>
          </p:cNvSpPr>
          <p:nvPr>
            <p:ph type="body" sz="quarter" idx="13"/>
          </p:nvPr>
        </p:nvSpPr>
        <p:spPr>
          <a:xfrm>
            <a:off x="371475" y="2384425"/>
            <a:ext cx="2615565" cy="4105275"/>
          </a:xfrm>
        </p:spPr>
        <p:txBody>
          <a:bodyPr/>
          <a:lstStyle/>
          <a:p>
            <a:pPr marL="180975" indent="-180975"/>
            <a:r>
              <a:rPr lang="fr-FR">
                <a:solidFill>
                  <a:schemeClr val="bg2"/>
                </a:solidFill>
              </a:rPr>
              <a:t>DESIGNER Haworth Design Studio et ITO Design</a:t>
            </a:r>
          </a:p>
          <a:p>
            <a:pPr marL="180975" indent="-180975"/>
            <a:r>
              <a:rPr lang="fr-FR">
                <a:solidFill>
                  <a:schemeClr val="bg2"/>
                </a:solidFill>
              </a:rPr>
              <a:t>FERN mécanisme à 3 points avec blocage du dossier en 5 positions</a:t>
            </a:r>
          </a:p>
          <a:p>
            <a:pPr marL="180975" indent="-180975"/>
            <a:r>
              <a:rPr lang="fr-FR">
                <a:solidFill>
                  <a:schemeClr val="bg2"/>
                </a:solidFill>
              </a:rPr>
              <a:t>INCLINAISON D’ASSISE </a:t>
            </a:r>
          </a:p>
          <a:p>
            <a:pPr marL="0" indent="0">
              <a:buNone/>
            </a:pPr>
            <a:r>
              <a:rPr lang="fr-FR">
                <a:solidFill>
                  <a:schemeClr val="bg2"/>
                </a:solidFill>
              </a:rPr>
              <a:t>    (en option)</a:t>
            </a:r>
          </a:p>
          <a:p>
            <a:pPr marL="180975" indent="-180975"/>
            <a:r>
              <a:rPr lang="fr-FR">
                <a:solidFill>
                  <a:schemeClr val="bg2"/>
                </a:solidFill>
              </a:rPr>
              <a:t>SUPPORT LOMBAIRE  réglable en hauteur  (en option)</a:t>
            </a:r>
          </a:p>
          <a:p>
            <a:pPr marL="180975" indent="-180975"/>
            <a:r>
              <a:rPr lang="fr-FR">
                <a:solidFill>
                  <a:schemeClr val="bg2"/>
                </a:solidFill>
              </a:rPr>
              <a:t>ACCOUDOIRS 4D OU FIXES</a:t>
            </a:r>
          </a:p>
          <a:p>
            <a:pPr marL="180975" indent="-180975"/>
            <a:r>
              <a:rPr lang="fr-FR">
                <a:solidFill>
                  <a:schemeClr val="bg2"/>
                </a:solidFill>
              </a:rPr>
              <a:t>DOSSIER FLEXIBLE</a:t>
            </a:r>
            <a:endParaRPr lang="de-DE">
              <a:solidFill>
                <a:schemeClr val="bg2"/>
              </a:solidFill>
            </a:endParaRPr>
          </a:p>
        </p:txBody>
      </p:sp>
    </p:spTree>
    <p:extLst>
      <p:ext uri="{BB962C8B-B14F-4D97-AF65-F5344CB8AC3E}">
        <p14:creationId xmlns:p14="http://schemas.microsoft.com/office/powerpoint/2010/main" val="3286576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70B3C63F-9310-064F-B5CE-7B3F9DD52BA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287712" y="0"/>
            <a:ext cx="8904288" cy="6858000"/>
          </a:xfrm>
          <a:prstGeom prst="rect">
            <a:avLst/>
          </a:prstGeom>
        </p:spPr>
      </p:pic>
      <p:sp>
        <p:nvSpPr>
          <p:cNvPr id="4" name="Foliennummernplatzhalter 3">
            <a:extLst>
              <a:ext uri="{FF2B5EF4-FFF2-40B4-BE49-F238E27FC236}">
                <a16:creationId xmlns:a16="http://schemas.microsoft.com/office/drawing/2014/main" id="{F6C0D4E4-58C8-4F5B-8BC4-35F0C78BDDAF}"/>
              </a:ext>
            </a:extLst>
          </p:cNvPr>
          <p:cNvSpPr>
            <a:spLocks noGrp="1"/>
          </p:cNvSpPr>
          <p:nvPr>
            <p:ph type="sldNum" sz="quarter" idx="12"/>
          </p:nvPr>
        </p:nvSpPr>
        <p:spPr/>
        <p:txBody>
          <a:bodyPr/>
          <a:lstStyle/>
          <a:p>
            <a:r>
              <a:rPr lang="de-DE"/>
              <a:t>P. </a:t>
            </a:r>
            <a:fld id="{18B2D54D-6566-4D09-B275-35A554EDFFDA}" type="slidenum">
              <a:rPr smtClean="0"/>
              <a:pPr/>
              <a:t>32</a:t>
            </a:fld>
            <a:endParaRPr lang="de-DE"/>
          </a:p>
        </p:txBody>
      </p:sp>
      <p:sp>
        <p:nvSpPr>
          <p:cNvPr id="5" name="Titel 4">
            <a:extLst>
              <a:ext uri="{FF2B5EF4-FFF2-40B4-BE49-F238E27FC236}">
                <a16:creationId xmlns:a16="http://schemas.microsoft.com/office/drawing/2014/main" id="{E6E61380-9C7E-4273-92A7-CB125F00077C}"/>
              </a:ext>
            </a:extLst>
          </p:cNvPr>
          <p:cNvSpPr>
            <a:spLocks noGrp="1"/>
          </p:cNvSpPr>
          <p:nvPr>
            <p:ph type="title"/>
          </p:nvPr>
        </p:nvSpPr>
        <p:spPr/>
        <p:txBody>
          <a:bodyPr/>
          <a:lstStyle/>
          <a:p>
            <a:r>
              <a:rPr lang="en-US" altLang="de-DE">
                <a:solidFill>
                  <a:schemeClr val="bg2"/>
                </a:solidFill>
              </a:rPr>
              <a:t>Fern</a:t>
            </a:r>
            <a:endParaRPr lang="en-US">
              <a:solidFill>
                <a:schemeClr val="bg2"/>
              </a:solidFill>
            </a:endParaRPr>
          </a:p>
        </p:txBody>
      </p:sp>
      <p:sp>
        <p:nvSpPr>
          <p:cNvPr id="3" name="Fußzeilenplatzhalter 2">
            <a:extLst>
              <a:ext uri="{FF2B5EF4-FFF2-40B4-BE49-F238E27FC236}">
                <a16:creationId xmlns:a16="http://schemas.microsoft.com/office/drawing/2014/main" id="{C6399DE6-151C-47FA-91C8-0C99B8B10791}"/>
              </a:ext>
            </a:extLst>
          </p:cNvPr>
          <p:cNvSpPr>
            <a:spLocks noGrp="1"/>
          </p:cNvSpPr>
          <p:nvPr>
            <p:ph type="ftr" sz="quarter" idx="11"/>
          </p:nvPr>
        </p:nvSpPr>
        <p:spPr/>
        <p:txBody>
          <a:bodyPr/>
          <a:lstStyle/>
          <a:p>
            <a:r>
              <a:rPr lang="en-US"/>
              <a:t>Seating Leadership 2020</a:t>
            </a:r>
            <a:endParaRPr lang="de-DE"/>
          </a:p>
        </p:txBody>
      </p:sp>
      <p:sp>
        <p:nvSpPr>
          <p:cNvPr id="24" name="Textplatzhalter 23">
            <a:extLst>
              <a:ext uri="{FF2B5EF4-FFF2-40B4-BE49-F238E27FC236}">
                <a16:creationId xmlns:a16="http://schemas.microsoft.com/office/drawing/2014/main" id="{A6C430C4-E104-3646-A10E-E3DAD02BCD51}"/>
              </a:ext>
            </a:extLst>
          </p:cNvPr>
          <p:cNvSpPr>
            <a:spLocks noGrp="1"/>
          </p:cNvSpPr>
          <p:nvPr>
            <p:ph type="body" sz="quarter" idx="13"/>
          </p:nvPr>
        </p:nvSpPr>
        <p:spPr/>
        <p:txBody>
          <a:bodyPr/>
          <a:lstStyle/>
          <a:p>
            <a:pPr marL="0" indent="0">
              <a:buNone/>
            </a:pPr>
            <a:r>
              <a:rPr lang="en-US"/>
              <a:t>Fern procure </a:t>
            </a:r>
            <a:r>
              <a:rPr lang="en-US" err="1"/>
              <a:t>une</a:t>
            </a:r>
            <a:r>
              <a:rPr lang="en-US"/>
              <a:t> </a:t>
            </a:r>
            <a:r>
              <a:rPr lang="en-US" err="1"/>
              <a:t>expérience</a:t>
            </a:r>
            <a:r>
              <a:rPr lang="en-US"/>
              <a:t> </a:t>
            </a:r>
            <a:r>
              <a:rPr lang="en-US" err="1"/>
              <a:t>d’assise</a:t>
            </a:r>
            <a:r>
              <a:rPr lang="en-US"/>
              <a:t> </a:t>
            </a:r>
            <a:r>
              <a:rPr lang="en-US" err="1"/>
              <a:t>confortable</a:t>
            </a:r>
            <a:r>
              <a:rPr lang="en-US"/>
              <a:t>, </a:t>
            </a:r>
            <a:r>
              <a:rPr lang="en-US" err="1"/>
              <a:t>stimulante</a:t>
            </a:r>
            <a:r>
              <a:rPr lang="en-US"/>
              <a:t>, </a:t>
            </a:r>
            <a:r>
              <a:rPr lang="en-US" err="1"/>
              <a:t>génératrice</a:t>
            </a:r>
            <a:r>
              <a:rPr lang="en-US"/>
              <a:t> de sensations positives. </a:t>
            </a:r>
            <a:r>
              <a:rPr lang="nl-NL" err="1"/>
              <a:t>Vous</a:t>
            </a:r>
            <a:r>
              <a:rPr lang="nl-NL"/>
              <a:t> </a:t>
            </a:r>
            <a:r>
              <a:rPr lang="nl-NL" err="1"/>
              <a:t>êtes</a:t>
            </a:r>
            <a:r>
              <a:rPr lang="nl-NL"/>
              <a:t> </a:t>
            </a:r>
            <a:r>
              <a:rPr lang="nl-NL" err="1"/>
              <a:t>bien</a:t>
            </a:r>
            <a:r>
              <a:rPr lang="nl-NL"/>
              <a:t> en équilibre au </a:t>
            </a:r>
            <a:r>
              <a:rPr lang="nl-NL" err="1"/>
              <a:t>centre</a:t>
            </a:r>
            <a:r>
              <a:rPr lang="nl-NL"/>
              <a:t> de </a:t>
            </a:r>
            <a:r>
              <a:rPr lang="nl-NL" err="1"/>
              <a:t>votre</a:t>
            </a:r>
            <a:r>
              <a:rPr lang="nl-NL"/>
              <a:t> </a:t>
            </a:r>
            <a:r>
              <a:rPr lang="nl-NL" err="1"/>
              <a:t>siège</a:t>
            </a:r>
            <a:r>
              <a:rPr lang="nl-NL"/>
              <a:t>. </a:t>
            </a:r>
            <a:r>
              <a:rPr lang="en-US"/>
              <a:t>Son design </a:t>
            </a:r>
            <a:r>
              <a:rPr lang="en-US" err="1"/>
              <a:t>accueillant</a:t>
            </a:r>
            <a:r>
              <a:rPr lang="en-US"/>
              <a:t> </a:t>
            </a:r>
            <a:r>
              <a:rPr lang="en-US" err="1"/>
              <a:t>est</a:t>
            </a:r>
            <a:r>
              <a:rPr lang="en-US"/>
              <a:t> </a:t>
            </a:r>
            <a:r>
              <a:rPr lang="en-US" err="1"/>
              <a:t>très</a:t>
            </a:r>
            <a:r>
              <a:rPr lang="en-US"/>
              <a:t> </a:t>
            </a:r>
            <a:r>
              <a:rPr lang="en-US" err="1"/>
              <a:t>humain</a:t>
            </a:r>
            <a:r>
              <a:rPr lang="en-US"/>
              <a:t>, la </a:t>
            </a:r>
            <a:r>
              <a:rPr lang="en-US" err="1"/>
              <a:t>mécanique</a:t>
            </a:r>
            <a:r>
              <a:rPr lang="en-US"/>
              <a:t> se fond </a:t>
            </a:r>
            <a:r>
              <a:rPr lang="en-US" err="1"/>
              <a:t>discrètement</a:t>
            </a:r>
            <a:r>
              <a:rPr lang="en-US"/>
              <a:t> dans </a:t>
            </a:r>
            <a:r>
              <a:rPr lang="en-US" err="1"/>
              <a:t>une</a:t>
            </a:r>
            <a:r>
              <a:rPr lang="en-US"/>
              <a:t> </a:t>
            </a:r>
            <a:r>
              <a:rPr lang="en-US" err="1"/>
              <a:t>esthétique</a:t>
            </a:r>
            <a:r>
              <a:rPr lang="en-US"/>
              <a:t> </a:t>
            </a:r>
            <a:r>
              <a:rPr lang="en-US" err="1"/>
              <a:t>chaleureuse</a:t>
            </a:r>
            <a:r>
              <a:rPr lang="en-US"/>
              <a:t>, </a:t>
            </a:r>
            <a:r>
              <a:rPr lang="en-US" err="1"/>
              <a:t>presque</a:t>
            </a:r>
            <a:r>
              <a:rPr lang="en-US"/>
              <a:t> domestique.</a:t>
            </a:r>
            <a:endParaRPr lang="nl-NL"/>
          </a:p>
          <a:p>
            <a:pPr marL="0" indent="0">
              <a:buNone/>
            </a:pPr>
            <a:endParaRPr lang="de-DE">
              <a:solidFill>
                <a:schemeClr val="bg2"/>
              </a:solidFill>
            </a:endParaRPr>
          </a:p>
        </p:txBody>
      </p:sp>
      <p:sp>
        <p:nvSpPr>
          <p:cNvPr id="2" name="Datumsplatzhalter 1">
            <a:extLst>
              <a:ext uri="{FF2B5EF4-FFF2-40B4-BE49-F238E27FC236}">
                <a16:creationId xmlns:a16="http://schemas.microsoft.com/office/drawing/2014/main" id="{45287EB2-FA9A-4273-9029-2184F39BEB6F}"/>
              </a:ext>
            </a:extLst>
          </p:cNvPr>
          <p:cNvSpPr>
            <a:spLocks noGrp="1"/>
          </p:cNvSpPr>
          <p:nvPr>
            <p:ph type="dt" sz="half" idx="4294967295"/>
          </p:nvPr>
        </p:nvSpPr>
        <p:spPr>
          <a:xfrm>
            <a:off x="0" y="6858000"/>
            <a:ext cx="2743200" cy="404813"/>
          </a:xfrm>
        </p:spPr>
        <p:txBody>
          <a:bodyPr/>
          <a:lstStyle/>
          <a:p>
            <a:fld id="{549812FE-C1C9-4A18-B54E-EAA5E0AC2374}" type="datetime4">
              <a:rPr lang="en-US" smtClean="0"/>
              <a:pPr/>
              <a:t>January 17, 2020</a:t>
            </a:fld>
            <a:endParaRPr lang="de-DE"/>
          </a:p>
        </p:txBody>
      </p:sp>
      <p:sp>
        <p:nvSpPr>
          <p:cNvPr id="8" name="Textplatzhalter 5">
            <a:extLst>
              <a:ext uri="{FF2B5EF4-FFF2-40B4-BE49-F238E27FC236}">
                <a16:creationId xmlns:a16="http://schemas.microsoft.com/office/drawing/2014/main" id="{8F3CDEF2-2449-D14C-A841-6C9F2F37CC58}"/>
              </a:ext>
            </a:extLst>
          </p:cNvPr>
          <p:cNvSpPr txBox="1">
            <a:spLocks/>
          </p:cNvSpPr>
          <p:nvPr/>
        </p:nvSpPr>
        <p:spPr>
          <a:xfrm>
            <a:off x="1882776" y="1371601"/>
            <a:ext cx="4700573"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9" name="Titel 4">
            <a:extLst>
              <a:ext uri="{FF2B5EF4-FFF2-40B4-BE49-F238E27FC236}">
                <a16:creationId xmlns:a16="http://schemas.microsoft.com/office/drawing/2014/main" id="{DDD98C5A-957F-9C4C-A946-FA0975E9B60B}"/>
              </a:ext>
            </a:extLst>
          </p:cNvPr>
          <p:cNvSpPr txBox="1">
            <a:spLocks/>
          </p:cNvSpPr>
          <p:nvPr/>
        </p:nvSpPr>
        <p:spPr>
          <a:xfrm>
            <a:off x="1882776" y="981076"/>
            <a:ext cx="2082919"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sp>
        <p:nvSpPr>
          <p:cNvPr id="21" name="Textplatzhalter 5">
            <a:extLst>
              <a:ext uri="{FF2B5EF4-FFF2-40B4-BE49-F238E27FC236}">
                <a16:creationId xmlns:a16="http://schemas.microsoft.com/office/drawing/2014/main" id="{D1ECE256-F155-3C4F-B47F-44829C22968B}"/>
              </a:ext>
            </a:extLst>
          </p:cNvPr>
          <p:cNvSpPr txBox="1">
            <a:spLocks/>
          </p:cNvSpPr>
          <p:nvPr/>
        </p:nvSpPr>
        <p:spPr>
          <a:xfrm>
            <a:off x="930034" y="3483571"/>
            <a:ext cx="1494567"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22" name="Titel 4">
            <a:extLst>
              <a:ext uri="{FF2B5EF4-FFF2-40B4-BE49-F238E27FC236}">
                <a16:creationId xmlns:a16="http://schemas.microsoft.com/office/drawing/2014/main" id="{F3E56D37-BB85-874B-A3B4-C057058A4F90}"/>
              </a:ext>
            </a:extLst>
          </p:cNvPr>
          <p:cNvSpPr txBox="1">
            <a:spLocks/>
          </p:cNvSpPr>
          <p:nvPr/>
        </p:nvSpPr>
        <p:spPr>
          <a:xfrm>
            <a:off x="930034" y="3093046"/>
            <a:ext cx="729985"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sp>
        <p:nvSpPr>
          <p:cNvPr id="15" name="Dreieck 14">
            <a:hlinkClick r:id="rId3" action="ppaction://hlinksldjump"/>
            <a:extLst>
              <a:ext uri="{FF2B5EF4-FFF2-40B4-BE49-F238E27FC236}">
                <a16:creationId xmlns:a16="http://schemas.microsoft.com/office/drawing/2014/main" id="{68ED6D29-F7D0-5F41-9885-2BC3061B1707}"/>
              </a:ext>
            </a:extLst>
          </p:cNvPr>
          <p:cNvSpPr/>
          <p:nvPr/>
        </p:nvSpPr>
        <p:spPr>
          <a:xfrm rot="16200000">
            <a:off x="322556" y="6114420"/>
            <a:ext cx="424200" cy="326359"/>
          </a:xfrm>
          <a:prstGeom prst="triangle">
            <a:avLst>
              <a:gd name="adj" fmla="val 5114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hteck 15">
            <a:extLst>
              <a:ext uri="{FF2B5EF4-FFF2-40B4-BE49-F238E27FC236}">
                <a16:creationId xmlns:a16="http://schemas.microsoft.com/office/drawing/2014/main" id="{EB77D9DE-946C-4EE8-9CDC-7A5DD527DBAF}"/>
              </a:ext>
            </a:extLst>
          </p:cNvPr>
          <p:cNvSpPr/>
          <p:nvPr/>
        </p:nvSpPr>
        <p:spPr>
          <a:xfrm>
            <a:off x="697836" y="6101430"/>
            <a:ext cx="2940187" cy="338554"/>
          </a:xfrm>
          <a:prstGeom prst="rect">
            <a:avLst/>
          </a:prstGeom>
        </p:spPr>
        <p:txBody>
          <a:bodyPr wrap="square" anchor="ctr">
            <a:spAutoFit/>
          </a:bodyPr>
          <a:lstStyle/>
          <a:p>
            <a:r>
              <a:rPr lang="de-DE" sz="1600">
                <a:solidFill>
                  <a:schemeClr val="bg1"/>
                </a:solidFill>
                <a:latin typeface="+mj-lt"/>
              </a:rPr>
              <a:t>Retour au </a:t>
            </a:r>
            <a:r>
              <a:rPr lang="de-DE" sz="1600" err="1">
                <a:solidFill>
                  <a:schemeClr val="bg1"/>
                </a:solidFill>
                <a:latin typeface="+mj-lt"/>
              </a:rPr>
              <a:t>panorama</a:t>
            </a:r>
            <a:endParaRPr lang="de-DE" sz="1600">
              <a:solidFill>
                <a:schemeClr val="bg1"/>
              </a:solidFill>
              <a:latin typeface="+mj-lt"/>
            </a:endParaRPr>
          </a:p>
        </p:txBody>
      </p:sp>
    </p:spTree>
    <p:extLst>
      <p:ext uri="{BB962C8B-B14F-4D97-AF65-F5344CB8AC3E}">
        <p14:creationId xmlns:p14="http://schemas.microsoft.com/office/powerpoint/2010/main" val="2022201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F6C0D4E4-58C8-4F5B-8BC4-35F0C78BDDAF}"/>
              </a:ext>
            </a:extLst>
          </p:cNvPr>
          <p:cNvSpPr>
            <a:spLocks noGrp="1"/>
          </p:cNvSpPr>
          <p:nvPr>
            <p:ph type="sldNum" sz="quarter" idx="12"/>
          </p:nvPr>
        </p:nvSpPr>
        <p:spPr/>
        <p:txBody>
          <a:bodyPr/>
          <a:lstStyle/>
          <a:p>
            <a:r>
              <a:rPr lang="de-DE"/>
              <a:t>P. </a:t>
            </a:r>
            <a:fld id="{18B2D54D-6566-4D09-B275-35A554EDFFDA}" type="slidenum">
              <a:rPr smtClean="0"/>
              <a:pPr/>
              <a:t>33</a:t>
            </a:fld>
            <a:endParaRPr lang="de-DE"/>
          </a:p>
        </p:txBody>
      </p:sp>
      <p:sp>
        <p:nvSpPr>
          <p:cNvPr id="5" name="Titel 4">
            <a:extLst>
              <a:ext uri="{FF2B5EF4-FFF2-40B4-BE49-F238E27FC236}">
                <a16:creationId xmlns:a16="http://schemas.microsoft.com/office/drawing/2014/main" id="{E6E61380-9C7E-4273-92A7-CB125F00077C}"/>
              </a:ext>
            </a:extLst>
          </p:cNvPr>
          <p:cNvSpPr>
            <a:spLocks noGrp="1"/>
          </p:cNvSpPr>
          <p:nvPr>
            <p:ph type="title"/>
          </p:nvPr>
        </p:nvSpPr>
        <p:spPr/>
        <p:txBody>
          <a:bodyPr/>
          <a:lstStyle/>
          <a:p>
            <a:r>
              <a:rPr lang="en-US" altLang="de-DE">
                <a:solidFill>
                  <a:schemeClr val="bg2"/>
                </a:solidFill>
              </a:rPr>
              <a:t>Fern</a:t>
            </a:r>
            <a:endParaRPr lang="en-US">
              <a:solidFill>
                <a:schemeClr val="bg2"/>
              </a:solidFill>
            </a:endParaRPr>
          </a:p>
        </p:txBody>
      </p:sp>
      <p:sp>
        <p:nvSpPr>
          <p:cNvPr id="3" name="Fußzeilenplatzhalter 2">
            <a:extLst>
              <a:ext uri="{FF2B5EF4-FFF2-40B4-BE49-F238E27FC236}">
                <a16:creationId xmlns:a16="http://schemas.microsoft.com/office/drawing/2014/main" id="{C6399DE6-151C-47FA-91C8-0C99B8B10791}"/>
              </a:ext>
            </a:extLst>
          </p:cNvPr>
          <p:cNvSpPr>
            <a:spLocks noGrp="1"/>
          </p:cNvSpPr>
          <p:nvPr>
            <p:ph type="ftr" sz="quarter" idx="11"/>
          </p:nvPr>
        </p:nvSpPr>
        <p:spPr/>
        <p:txBody>
          <a:bodyPr/>
          <a:lstStyle/>
          <a:p>
            <a:r>
              <a:rPr lang="en-US"/>
              <a:t>Seating Leadership 2020</a:t>
            </a:r>
            <a:endParaRPr lang="de-DE"/>
          </a:p>
        </p:txBody>
      </p:sp>
      <p:sp>
        <p:nvSpPr>
          <p:cNvPr id="2" name="Datumsplatzhalter 1">
            <a:extLst>
              <a:ext uri="{FF2B5EF4-FFF2-40B4-BE49-F238E27FC236}">
                <a16:creationId xmlns:a16="http://schemas.microsoft.com/office/drawing/2014/main" id="{45287EB2-FA9A-4273-9029-2184F39BEB6F}"/>
              </a:ext>
            </a:extLst>
          </p:cNvPr>
          <p:cNvSpPr>
            <a:spLocks noGrp="1"/>
          </p:cNvSpPr>
          <p:nvPr>
            <p:ph type="dt" sz="half" idx="4294967295"/>
          </p:nvPr>
        </p:nvSpPr>
        <p:spPr>
          <a:xfrm>
            <a:off x="0" y="6858000"/>
            <a:ext cx="2743200" cy="404813"/>
          </a:xfrm>
        </p:spPr>
        <p:txBody>
          <a:bodyPr/>
          <a:lstStyle/>
          <a:p>
            <a:fld id="{549812FE-C1C9-4A18-B54E-EAA5E0AC2374}" type="datetime4">
              <a:rPr lang="en-US" smtClean="0"/>
              <a:pPr/>
              <a:t>January 17, 2020</a:t>
            </a:fld>
            <a:endParaRPr lang="de-DE"/>
          </a:p>
        </p:txBody>
      </p:sp>
      <p:sp>
        <p:nvSpPr>
          <p:cNvPr id="8" name="Textplatzhalter 5">
            <a:extLst>
              <a:ext uri="{FF2B5EF4-FFF2-40B4-BE49-F238E27FC236}">
                <a16:creationId xmlns:a16="http://schemas.microsoft.com/office/drawing/2014/main" id="{8F3CDEF2-2449-D14C-A841-6C9F2F37CC58}"/>
              </a:ext>
            </a:extLst>
          </p:cNvPr>
          <p:cNvSpPr txBox="1">
            <a:spLocks/>
          </p:cNvSpPr>
          <p:nvPr/>
        </p:nvSpPr>
        <p:spPr>
          <a:xfrm>
            <a:off x="1882776" y="1371601"/>
            <a:ext cx="4700573"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9" name="Titel 4">
            <a:extLst>
              <a:ext uri="{FF2B5EF4-FFF2-40B4-BE49-F238E27FC236}">
                <a16:creationId xmlns:a16="http://schemas.microsoft.com/office/drawing/2014/main" id="{DDD98C5A-957F-9C4C-A946-FA0975E9B60B}"/>
              </a:ext>
            </a:extLst>
          </p:cNvPr>
          <p:cNvSpPr txBox="1">
            <a:spLocks/>
          </p:cNvSpPr>
          <p:nvPr/>
        </p:nvSpPr>
        <p:spPr>
          <a:xfrm>
            <a:off x="1882776" y="981076"/>
            <a:ext cx="2082919"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sp>
        <p:nvSpPr>
          <p:cNvPr id="21" name="Textplatzhalter 5">
            <a:extLst>
              <a:ext uri="{FF2B5EF4-FFF2-40B4-BE49-F238E27FC236}">
                <a16:creationId xmlns:a16="http://schemas.microsoft.com/office/drawing/2014/main" id="{D1ECE256-F155-3C4F-B47F-44829C22968B}"/>
              </a:ext>
            </a:extLst>
          </p:cNvPr>
          <p:cNvSpPr txBox="1">
            <a:spLocks/>
          </p:cNvSpPr>
          <p:nvPr/>
        </p:nvSpPr>
        <p:spPr>
          <a:xfrm>
            <a:off x="930034" y="3483571"/>
            <a:ext cx="1494567"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pic>
        <p:nvPicPr>
          <p:cNvPr id="10" name="Grafik 9">
            <a:extLst>
              <a:ext uri="{FF2B5EF4-FFF2-40B4-BE49-F238E27FC236}">
                <a16:creationId xmlns:a16="http://schemas.microsoft.com/office/drawing/2014/main" id="{90D65CED-DB73-E144-94EF-A94E179C42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287713" y="0"/>
            <a:ext cx="8904288" cy="6858000"/>
          </a:xfrm>
          <a:prstGeom prst="rect">
            <a:avLst/>
          </a:prstGeom>
        </p:spPr>
      </p:pic>
      <p:pic>
        <p:nvPicPr>
          <p:cNvPr id="16" name="Grafik 15">
            <a:extLst>
              <a:ext uri="{FF2B5EF4-FFF2-40B4-BE49-F238E27FC236}">
                <a16:creationId xmlns:a16="http://schemas.microsoft.com/office/drawing/2014/main" id="{D74E6E89-02DB-124B-850B-EF3BF7F1A5F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87712" y="-7359887"/>
            <a:ext cx="8904287" cy="6869349"/>
          </a:xfrm>
          <a:prstGeom prst="rect">
            <a:avLst/>
          </a:prstGeom>
        </p:spPr>
      </p:pic>
      <p:sp>
        <p:nvSpPr>
          <p:cNvPr id="17" name="Dreieck 16">
            <a:hlinkClick r:id="rId4" action="ppaction://hlinksldjump"/>
            <a:extLst>
              <a:ext uri="{FF2B5EF4-FFF2-40B4-BE49-F238E27FC236}">
                <a16:creationId xmlns:a16="http://schemas.microsoft.com/office/drawing/2014/main" id="{5367B407-8FCD-4343-85F4-C0C39D52D4E8}"/>
              </a:ext>
            </a:extLst>
          </p:cNvPr>
          <p:cNvSpPr/>
          <p:nvPr/>
        </p:nvSpPr>
        <p:spPr>
          <a:xfrm rot="16200000">
            <a:off x="322556" y="6114420"/>
            <a:ext cx="424200" cy="326359"/>
          </a:xfrm>
          <a:prstGeom prst="triangle">
            <a:avLst>
              <a:gd name="adj" fmla="val 5114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Textplatzhalter 23">
            <a:extLst>
              <a:ext uri="{FF2B5EF4-FFF2-40B4-BE49-F238E27FC236}">
                <a16:creationId xmlns:a16="http://schemas.microsoft.com/office/drawing/2014/main" id="{347BB6C6-8994-4A21-BD88-8C62CB9388C0}"/>
              </a:ext>
            </a:extLst>
          </p:cNvPr>
          <p:cNvSpPr>
            <a:spLocks noGrp="1"/>
          </p:cNvSpPr>
          <p:nvPr>
            <p:ph type="body" sz="quarter" idx="13"/>
          </p:nvPr>
        </p:nvSpPr>
        <p:spPr>
          <a:xfrm>
            <a:off x="371475" y="2384425"/>
            <a:ext cx="2700338" cy="4105275"/>
          </a:xfrm>
        </p:spPr>
        <p:txBody>
          <a:bodyPr/>
          <a:lstStyle/>
          <a:p>
            <a:pPr marL="0" indent="0">
              <a:buNone/>
            </a:pPr>
            <a:r>
              <a:rPr lang="en-US"/>
              <a:t>Fern procure </a:t>
            </a:r>
            <a:r>
              <a:rPr lang="en-US" err="1"/>
              <a:t>une</a:t>
            </a:r>
            <a:r>
              <a:rPr lang="en-US"/>
              <a:t> </a:t>
            </a:r>
            <a:r>
              <a:rPr lang="en-US" err="1"/>
              <a:t>expérience</a:t>
            </a:r>
            <a:r>
              <a:rPr lang="en-US"/>
              <a:t> </a:t>
            </a:r>
            <a:r>
              <a:rPr lang="en-US" err="1"/>
              <a:t>d’assise</a:t>
            </a:r>
            <a:r>
              <a:rPr lang="en-US"/>
              <a:t> </a:t>
            </a:r>
            <a:r>
              <a:rPr lang="en-US" err="1"/>
              <a:t>confortable</a:t>
            </a:r>
            <a:r>
              <a:rPr lang="en-US"/>
              <a:t>, </a:t>
            </a:r>
            <a:r>
              <a:rPr lang="en-US" err="1"/>
              <a:t>stimulante</a:t>
            </a:r>
            <a:r>
              <a:rPr lang="en-US"/>
              <a:t>, </a:t>
            </a:r>
            <a:r>
              <a:rPr lang="en-US" err="1"/>
              <a:t>génératrice</a:t>
            </a:r>
            <a:r>
              <a:rPr lang="en-US"/>
              <a:t> de sensations positives. </a:t>
            </a:r>
            <a:r>
              <a:rPr lang="nl-NL" err="1"/>
              <a:t>Vous</a:t>
            </a:r>
            <a:r>
              <a:rPr lang="nl-NL"/>
              <a:t> </a:t>
            </a:r>
            <a:r>
              <a:rPr lang="nl-NL" err="1"/>
              <a:t>êtes</a:t>
            </a:r>
            <a:r>
              <a:rPr lang="nl-NL"/>
              <a:t> </a:t>
            </a:r>
            <a:r>
              <a:rPr lang="nl-NL" err="1"/>
              <a:t>bien</a:t>
            </a:r>
            <a:r>
              <a:rPr lang="nl-NL"/>
              <a:t> en équilibre au </a:t>
            </a:r>
            <a:r>
              <a:rPr lang="nl-NL" err="1"/>
              <a:t>centre</a:t>
            </a:r>
            <a:r>
              <a:rPr lang="nl-NL"/>
              <a:t> de </a:t>
            </a:r>
            <a:r>
              <a:rPr lang="nl-NL" err="1"/>
              <a:t>votre</a:t>
            </a:r>
            <a:r>
              <a:rPr lang="nl-NL"/>
              <a:t> </a:t>
            </a:r>
            <a:r>
              <a:rPr lang="nl-NL" err="1"/>
              <a:t>siège</a:t>
            </a:r>
            <a:r>
              <a:rPr lang="nl-NL"/>
              <a:t>. </a:t>
            </a:r>
            <a:r>
              <a:rPr lang="en-US"/>
              <a:t>Son design </a:t>
            </a:r>
            <a:r>
              <a:rPr lang="en-US" err="1"/>
              <a:t>accueillant</a:t>
            </a:r>
            <a:r>
              <a:rPr lang="en-US"/>
              <a:t> </a:t>
            </a:r>
            <a:r>
              <a:rPr lang="en-US" err="1"/>
              <a:t>est</a:t>
            </a:r>
            <a:r>
              <a:rPr lang="en-US"/>
              <a:t> </a:t>
            </a:r>
            <a:r>
              <a:rPr lang="en-US" err="1"/>
              <a:t>très</a:t>
            </a:r>
            <a:r>
              <a:rPr lang="en-US"/>
              <a:t> </a:t>
            </a:r>
            <a:r>
              <a:rPr lang="en-US" err="1"/>
              <a:t>humain</a:t>
            </a:r>
            <a:r>
              <a:rPr lang="en-US"/>
              <a:t>, la </a:t>
            </a:r>
            <a:r>
              <a:rPr lang="en-US" err="1"/>
              <a:t>mécanique</a:t>
            </a:r>
            <a:r>
              <a:rPr lang="en-US"/>
              <a:t> se fond </a:t>
            </a:r>
            <a:r>
              <a:rPr lang="en-US" err="1"/>
              <a:t>discrètement</a:t>
            </a:r>
            <a:r>
              <a:rPr lang="en-US"/>
              <a:t> dans </a:t>
            </a:r>
            <a:r>
              <a:rPr lang="en-US" err="1"/>
              <a:t>une</a:t>
            </a:r>
            <a:r>
              <a:rPr lang="en-US"/>
              <a:t> </a:t>
            </a:r>
            <a:r>
              <a:rPr lang="en-US" err="1"/>
              <a:t>esthétique</a:t>
            </a:r>
            <a:r>
              <a:rPr lang="en-US"/>
              <a:t> </a:t>
            </a:r>
            <a:r>
              <a:rPr lang="en-US" err="1"/>
              <a:t>chaleureuse</a:t>
            </a:r>
            <a:r>
              <a:rPr lang="en-US"/>
              <a:t>, </a:t>
            </a:r>
            <a:r>
              <a:rPr lang="en-US" err="1"/>
              <a:t>presque</a:t>
            </a:r>
            <a:r>
              <a:rPr lang="en-US"/>
              <a:t> domestique.</a:t>
            </a:r>
            <a:endParaRPr lang="nl-NL"/>
          </a:p>
          <a:p>
            <a:pPr marL="0" indent="0">
              <a:buNone/>
            </a:pPr>
            <a:endParaRPr lang="de-DE">
              <a:solidFill>
                <a:schemeClr val="bg2"/>
              </a:solidFill>
            </a:endParaRPr>
          </a:p>
        </p:txBody>
      </p:sp>
      <p:sp>
        <p:nvSpPr>
          <p:cNvPr id="14" name="Rechteck 15">
            <a:extLst>
              <a:ext uri="{FF2B5EF4-FFF2-40B4-BE49-F238E27FC236}">
                <a16:creationId xmlns:a16="http://schemas.microsoft.com/office/drawing/2014/main" id="{DEB8CBCB-E681-4E59-8A4D-3880C028FA67}"/>
              </a:ext>
            </a:extLst>
          </p:cNvPr>
          <p:cNvSpPr/>
          <p:nvPr/>
        </p:nvSpPr>
        <p:spPr>
          <a:xfrm>
            <a:off x="697836" y="6101430"/>
            <a:ext cx="2940187" cy="338554"/>
          </a:xfrm>
          <a:prstGeom prst="rect">
            <a:avLst/>
          </a:prstGeom>
        </p:spPr>
        <p:txBody>
          <a:bodyPr wrap="square" anchor="ctr">
            <a:spAutoFit/>
          </a:bodyPr>
          <a:lstStyle/>
          <a:p>
            <a:r>
              <a:rPr lang="de-DE" sz="1600">
                <a:solidFill>
                  <a:schemeClr val="bg1"/>
                </a:solidFill>
                <a:latin typeface="+mj-lt"/>
              </a:rPr>
              <a:t>Retour au </a:t>
            </a:r>
            <a:r>
              <a:rPr lang="de-DE" sz="1600" err="1">
                <a:solidFill>
                  <a:schemeClr val="bg1"/>
                </a:solidFill>
                <a:latin typeface="+mj-lt"/>
              </a:rPr>
              <a:t>panorama</a:t>
            </a:r>
            <a:endParaRPr lang="de-DE" sz="1600">
              <a:solidFill>
                <a:schemeClr val="bg1"/>
              </a:solidFill>
              <a:latin typeface="+mj-lt"/>
            </a:endParaRPr>
          </a:p>
        </p:txBody>
      </p:sp>
    </p:spTree>
    <p:extLst>
      <p:ext uri="{BB962C8B-B14F-4D97-AF65-F5344CB8AC3E}">
        <p14:creationId xmlns:p14="http://schemas.microsoft.com/office/powerpoint/2010/main" val="3305752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F6C0D4E4-58C8-4F5B-8BC4-35F0C78BDDAF}"/>
              </a:ext>
            </a:extLst>
          </p:cNvPr>
          <p:cNvSpPr>
            <a:spLocks noGrp="1"/>
          </p:cNvSpPr>
          <p:nvPr>
            <p:ph type="sldNum" sz="quarter" idx="12"/>
          </p:nvPr>
        </p:nvSpPr>
        <p:spPr/>
        <p:txBody>
          <a:bodyPr/>
          <a:lstStyle/>
          <a:p>
            <a:r>
              <a:rPr lang="de-DE"/>
              <a:t>P. </a:t>
            </a:r>
            <a:fld id="{18B2D54D-6566-4D09-B275-35A554EDFFDA}" type="slidenum">
              <a:rPr smtClean="0"/>
              <a:pPr/>
              <a:t>34</a:t>
            </a:fld>
            <a:endParaRPr lang="de-DE"/>
          </a:p>
        </p:txBody>
      </p:sp>
      <p:sp>
        <p:nvSpPr>
          <p:cNvPr id="5" name="Titel 4">
            <a:extLst>
              <a:ext uri="{FF2B5EF4-FFF2-40B4-BE49-F238E27FC236}">
                <a16:creationId xmlns:a16="http://schemas.microsoft.com/office/drawing/2014/main" id="{E6E61380-9C7E-4273-92A7-CB125F00077C}"/>
              </a:ext>
            </a:extLst>
          </p:cNvPr>
          <p:cNvSpPr>
            <a:spLocks noGrp="1"/>
          </p:cNvSpPr>
          <p:nvPr>
            <p:ph type="title"/>
          </p:nvPr>
        </p:nvSpPr>
        <p:spPr/>
        <p:txBody>
          <a:bodyPr/>
          <a:lstStyle/>
          <a:p>
            <a:r>
              <a:rPr lang="en-US" altLang="de-DE">
                <a:solidFill>
                  <a:schemeClr val="bg2"/>
                </a:solidFill>
              </a:rPr>
              <a:t>Fern</a:t>
            </a:r>
            <a:endParaRPr lang="en-US">
              <a:solidFill>
                <a:schemeClr val="bg2"/>
              </a:solidFill>
            </a:endParaRPr>
          </a:p>
        </p:txBody>
      </p:sp>
      <p:sp>
        <p:nvSpPr>
          <p:cNvPr id="3" name="Fußzeilenplatzhalter 2">
            <a:extLst>
              <a:ext uri="{FF2B5EF4-FFF2-40B4-BE49-F238E27FC236}">
                <a16:creationId xmlns:a16="http://schemas.microsoft.com/office/drawing/2014/main" id="{C6399DE6-151C-47FA-91C8-0C99B8B10791}"/>
              </a:ext>
            </a:extLst>
          </p:cNvPr>
          <p:cNvSpPr>
            <a:spLocks noGrp="1"/>
          </p:cNvSpPr>
          <p:nvPr>
            <p:ph type="ftr" sz="quarter" idx="11"/>
          </p:nvPr>
        </p:nvSpPr>
        <p:spPr/>
        <p:txBody>
          <a:bodyPr/>
          <a:lstStyle/>
          <a:p>
            <a:r>
              <a:rPr lang="en-US"/>
              <a:t>Seating Leadership 2020</a:t>
            </a:r>
            <a:endParaRPr lang="de-DE"/>
          </a:p>
        </p:txBody>
      </p:sp>
      <p:sp>
        <p:nvSpPr>
          <p:cNvPr id="2" name="Datumsplatzhalter 1">
            <a:extLst>
              <a:ext uri="{FF2B5EF4-FFF2-40B4-BE49-F238E27FC236}">
                <a16:creationId xmlns:a16="http://schemas.microsoft.com/office/drawing/2014/main" id="{45287EB2-FA9A-4273-9029-2184F39BEB6F}"/>
              </a:ext>
            </a:extLst>
          </p:cNvPr>
          <p:cNvSpPr>
            <a:spLocks noGrp="1"/>
          </p:cNvSpPr>
          <p:nvPr>
            <p:ph type="dt" sz="half" idx="4294967295"/>
          </p:nvPr>
        </p:nvSpPr>
        <p:spPr>
          <a:xfrm>
            <a:off x="0" y="6858000"/>
            <a:ext cx="2743200" cy="404813"/>
          </a:xfrm>
        </p:spPr>
        <p:txBody>
          <a:bodyPr/>
          <a:lstStyle/>
          <a:p>
            <a:fld id="{549812FE-C1C9-4A18-B54E-EAA5E0AC2374}" type="datetime4">
              <a:rPr lang="en-US" smtClean="0"/>
              <a:pPr/>
              <a:t>January 17, 2020</a:t>
            </a:fld>
            <a:endParaRPr lang="de-DE"/>
          </a:p>
        </p:txBody>
      </p:sp>
      <p:sp>
        <p:nvSpPr>
          <p:cNvPr id="8" name="Textplatzhalter 5">
            <a:extLst>
              <a:ext uri="{FF2B5EF4-FFF2-40B4-BE49-F238E27FC236}">
                <a16:creationId xmlns:a16="http://schemas.microsoft.com/office/drawing/2014/main" id="{8F3CDEF2-2449-D14C-A841-6C9F2F37CC58}"/>
              </a:ext>
            </a:extLst>
          </p:cNvPr>
          <p:cNvSpPr txBox="1">
            <a:spLocks/>
          </p:cNvSpPr>
          <p:nvPr/>
        </p:nvSpPr>
        <p:spPr>
          <a:xfrm>
            <a:off x="1882776" y="1371601"/>
            <a:ext cx="4700573"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9" name="Titel 4">
            <a:extLst>
              <a:ext uri="{FF2B5EF4-FFF2-40B4-BE49-F238E27FC236}">
                <a16:creationId xmlns:a16="http://schemas.microsoft.com/office/drawing/2014/main" id="{DDD98C5A-957F-9C4C-A946-FA0975E9B60B}"/>
              </a:ext>
            </a:extLst>
          </p:cNvPr>
          <p:cNvSpPr txBox="1">
            <a:spLocks/>
          </p:cNvSpPr>
          <p:nvPr/>
        </p:nvSpPr>
        <p:spPr>
          <a:xfrm>
            <a:off x="1882776" y="981076"/>
            <a:ext cx="2082919"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sp>
        <p:nvSpPr>
          <p:cNvPr id="21" name="Textplatzhalter 5">
            <a:extLst>
              <a:ext uri="{FF2B5EF4-FFF2-40B4-BE49-F238E27FC236}">
                <a16:creationId xmlns:a16="http://schemas.microsoft.com/office/drawing/2014/main" id="{D1ECE256-F155-3C4F-B47F-44829C22968B}"/>
              </a:ext>
            </a:extLst>
          </p:cNvPr>
          <p:cNvSpPr txBox="1">
            <a:spLocks/>
          </p:cNvSpPr>
          <p:nvPr/>
        </p:nvSpPr>
        <p:spPr>
          <a:xfrm>
            <a:off x="930034" y="3483571"/>
            <a:ext cx="1494567"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22" name="Titel 4">
            <a:extLst>
              <a:ext uri="{FF2B5EF4-FFF2-40B4-BE49-F238E27FC236}">
                <a16:creationId xmlns:a16="http://schemas.microsoft.com/office/drawing/2014/main" id="{F3E56D37-BB85-874B-A3B4-C057058A4F90}"/>
              </a:ext>
            </a:extLst>
          </p:cNvPr>
          <p:cNvSpPr txBox="1">
            <a:spLocks/>
          </p:cNvSpPr>
          <p:nvPr/>
        </p:nvSpPr>
        <p:spPr>
          <a:xfrm>
            <a:off x="930034" y="3093046"/>
            <a:ext cx="729985"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pic>
        <p:nvPicPr>
          <p:cNvPr id="10" name="Grafik 9">
            <a:extLst>
              <a:ext uri="{FF2B5EF4-FFF2-40B4-BE49-F238E27FC236}">
                <a16:creationId xmlns:a16="http://schemas.microsoft.com/office/drawing/2014/main" id="{90D65CED-DB73-E144-94EF-A94E179C42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287713" y="0"/>
            <a:ext cx="8904288" cy="6858000"/>
          </a:xfrm>
          <a:prstGeom prst="rect">
            <a:avLst/>
          </a:prstGeom>
        </p:spPr>
      </p:pic>
      <p:pic>
        <p:nvPicPr>
          <p:cNvPr id="16" name="Grafik 15">
            <a:extLst>
              <a:ext uri="{FF2B5EF4-FFF2-40B4-BE49-F238E27FC236}">
                <a16:creationId xmlns:a16="http://schemas.microsoft.com/office/drawing/2014/main" id="{D74E6E89-02DB-124B-850B-EF3BF7F1A5F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87712" y="-7359887"/>
            <a:ext cx="8904287" cy="6869349"/>
          </a:xfrm>
          <a:prstGeom prst="rect">
            <a:avLst/>
          </a:prstGeom>
        </p:spPr>
      </p:pic>
      <p:pic>
        <p:nvPicPr>
          <p:cNvPr id="7" name="Grafik 6">
            <a:extLst>
              <a:ext uri="{FF2B5EF4-FFF2-40B4-BE49-F238E27FC236}">
                <a16:creationId xmlns:a16="http://schemas.microsoft.com/office/drawing/2014/main" id="{9886A3A5-A949-0D48-9691-9D18252C32D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287712" y="0"/>
            <a:ext cx="8904288" cy="6858000"/>
          </a:xfrm>
          <a:prstGeom prst="rect">
            <a:avLst/>
          </a:prstGeom>
        </p:spPr>
      </p:pic>
      <p:sp>
        <p:nvSpPr>
          <p:cNvPr id="18" name="Dreieck 17">
            <a:hlinkClick r:id="rId5" action="ppaction://hlinksldjump"/>
            <a:extLst>
              <a:ext uri="{FF2B5EF4-FFF2-40B4-BE49-F238E27FC236}">
                <a16:creationId xmlns:a16="http://schemas.microsoft.com/office/drawing/2014/main" id="{9F228CD3-9D7E-574C-B1C7-4C9DEC4D2E30}"/>
              </a:ext>
            </a:extLst>
          </p:cNvPr>
          <p:cNvSpPr/>
          <p:nvPr/>
        </p:nvSpPr>
        <p:spPr>
          <a:xfrm rot="16200000">
            <a:off x="322556" y="6114420"/>
            <a:ext cx="424200" cy="326359"/>
          </a:xfrm>
          <a:prstGeom prst="triangle">
            <a:avLst>
              <a:gd name="adj" fmla="val 5114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platzhalter 23">
            <a:extLst>
              <a:ext uri="{FF2B5EF4-FFF2-40B4-BE49-F238E27FC236}">
                <a16:creationId xmlns:a16="http://schemas.microsoft.com/office/drawing/2014/main" id="{D5D2861E-B5FC-4701-AF82-B3D7437D012C}"/>
              </a:ext>
            </a:extLst>
          </p:cNvPr>
          <p:cNvSpPr>
            <a:spLocks noGrp="1"/>
          </p:cNvSpPr>
          <p:nvPr>
            <p:ph type="body" sz="quarter" idx="13"/>
          </p:nvPr>
        </p:nvSpPr>
        <p:spPr>
          <a:xfrm>
            <a:off x="371475" y="2384425"/>
            <a:ext cx="2700338" cy="4105275"/>
          </a:xfrm>
        </p:spPr>
        <p:txBody>
          <a:bodyPr/>
          <a:lstStyle/>
          <a:p>
            <a:pPr marL="0" indent="0">
              <a:buNone/>
            </a:pPr>
            <a:r>
              <a:rPr lang="en-US"/>
              <a:t>Fern procure </a:t>
            </a:r>
            <a:r>
              <a:rPr lang="en-US" err="1"/>
              <a:t>une</a:t>
            </a:r>
            <a:r>
              <a:rPr lang="en-US"/>
              <a:t> </a:t>
            </a:r>
            <a:r>
              <a:rPr lang="en-US" err="1"/>
              <a:t>expérience</a:t>
            </a:r>
            <a:r>
              <a:rPr lang="en-US"/>
              <a:t> </a:t>
            </a:r>
            <a:r>
              <a:rPr lang="en-US" err="1"/>
              <a:t>d’assise</a:t>
            </a:r>
            <a:r>
              <a:rPr lang="en-US"/>
              <a:t> </a:t>
            </a:r>
            <a:r>
              <a:rPr lang="en-US" err="1"/>
              <a:t>confortable</a:t>
            </a:r>
            <a:r>
              <a:rPr lang="en-US"/>
              <a:t>, </a:t>
            </a:r>
            <a:r>
              <a:rPr lang="en-US" err="1"/>
              <a:t>stimulante</a:t>
            </a:r>
            <a:r>
              <a:rPr lang="en-US"/>
              <a:t>, </a:t>
            </a:r>
            <a:r>
              <a:rPr lang="en-US" err="1"/>
              <a:t>génératrice</a:t>
            </a:r>
            <a:r>
              <a:rPr lang="en-US"/>
              <a:t> de sensations positives. </a:t>
            </a:r>
            <a:r>
              <a:rPr lang="nl-NL" err="1"/>
              <a:t>Vous</a:t>
            </a:r>
            <a:r>
              <a:rPr lang="nl-NL"/>
              <a:t> </a:t>
            </a:r>
            <a:r>
              <a:rPr lang="nl-NL" err="1"/>
              <a:t>êtes</a:t>
            </a:r>
            <a:r>
              <a:rPr lang="nl-NL"/>
              <a:t> </a:t>
            </a:r>
            <a:r>
              <a:rPr lang="nl-NL" err="1"/>
              <a:t>bien</a:t>
            </a:r>
            <a:r>
              <a:rPr lang="nl-NL"/>
              <a:t> en équilibre au </a:t>
            </a:r>
            <a:r>
              <a:rPr lang="nl-NL" err="1"/>
              <a:t>centre</a:t>
            </a:r>
            <a:r>
              <a:rPr lang="nl-NL"/>
              <a:t> de </a:t>
            </a:r>
            <a:r>
              <a:rPr lang="nl-NL" err="1"/>
              <a:t>votre</a:t>
            </a:r>
            <a:r>
              <a:rPr lang="nl-NL"/>
              <a:t> </a:t>
            </a:r>
            <a:r>
              <a:rPr lang="nl-NL" err="1"/>
              <a:t>siège</a:t>
            </a:r>
            <a:r>
              <a:rPr lang="nl-NL"/>
              <a:t>. </a:t>
            </a:r>
            <a:r>
              <a:rPr lang="en-US"/>
              <a:t>Son design </a:t>
            </a:r>
            <a:r>
              <a:rPr lang="en-US" err="1"/>
              <a:t>accueillant</a:t>
            </a:r>
            <a:r>
              <a:rPr lang="en-US"/>
              <a:t> </a:t>
            </a:r>
            <a:r>
              <a:rPr lang="en-US" err="1"/>
              <a:t>est</a:t>
            </a:r>
            <a:r>
              <a:rPr lang="en-US"/>
              <a:t> </a:t>
            </a:r>
            <a:r>
              <a:rPr lang="en-US" err="1"/>
              <a:t>très</a:t>
            </a:r>
            <a:r>
              <a:rPr lang="en-US"/>
              <a:t> </a:t>
            </a:r>
            <a:r>
              <a:rPr lang="en-US" err="1"/>
              <a:t>humain</a:t>
            </a:r>
            <a:r>
              <a:rPr lang="en-US"/>
              <a:t>, la </a:t>
            </a:r>
            <a:r>
              <a:rPr lang="en-US" err="1"/>
              <a:t>mécanique</a:t>
            </a:r>
            <a:r>
              <a:rPr lang="en-US"/>
              <a:t> se fond </a:t>
            </a:r>
            <a:r>
              <a:rPr lang="en-US" err="1"/>
              <a:t>discrètement</a:t>
            </a:r>
            <a:r>
              <a:rPr lang="en-US"/>
              <a:t> dans </a:t>
            </a:r>
            <a:r>
              <a:rPr lang="en-US" err="1"/>
              <a:t>une</a:t>
            </a:r>
            <a:r>
              <a:rPr lang="en-US"/>
              <a:t> </a:t>
            </a:r>
            <a:r>
              <a:rPr lang="en-US" err="1"/>
              <a:t>esthétique</a:t>
            </a:r>
            <a:r>
              <a:rPr lang="en-US"/>
              <a:t> </a:t>
            </a:r>
            <a:r>
              <a:rPr lang="en-US" err="1"/>
              <a:t>chaleureuse</a:t>
            </a:r>
            <a:r>
              <a:rPr lang="en-US"/>
              <a:t>, </a:t>
            </a:r>
            <a:r>
              <a:rPr lang="en-US" err="1"/>
              <a:t>presque</a:t>
            </a:r>
            <a:r>
              <a:rPr lang="en-US"/>
              <a:t> domestique.</a:t>
            </a:r>
            <a:endParaRPr lang="nl-NL"/>
          </a:p>
          <a:p>
            <a:pPr marL="0" indent="0">
              <a:buNone/>
            </a:pPr>
            <a:endParaRPr lang="de-DE">
              <a:solidFill>
                <a:schemeClr val="bg2"/>
              </a:solidFill>
            </a:endParaRPr>
          </a:p>
        </p:txBody>
      </p:sp>
      <p:sp>
        <p:nvSpPr>
          <p:cNvPr id="20" name="Rechteck 15">
            <a:extLst>
              <a:ext uri="{FF2B5EF4-FFF2-40B4-BE49-F238E27FC236}">
                <a16:creationId xmlns:a16="http://schemas.microsoft.com/office/drawing/2014/main" id="{374695A5-80C0-4031-9FE0-97D60C548E9B}"/>
              </a:ext>
            </a:extLst>
          </p:cNvPr>
          <p:cNvSpPr/>
          <p:nvPr/>
        </p:nvSpPr>
        <p:spPr>
          <a:xfrm>
            <a:off x="697836" y="6101430"/>
            <a:ext cx="2940187" cy="338554"/>
          </a:xfrm>
          <a:prstGeom prst="rect">
            <a:avLst/>
          </a:prstGeom>
        </p:spPr>
        <p:txBody>
          <a:bodyPr wrap="square" anchor="ctr">
            <a:spAutoFit/>
          </a:bodyPr>
          <a:lstStyle/>
          <a:p>
            <a:r>
              <a:rPr lang="de-DE" sz="1600">
                <a:solidFill>
                  <a:schemeClr val="bg1"/>
                </a:solidFill>
                <a:latin typeface="+mj-lt"/>
              </a:rPr>
              <a:t>Retour au </a:t>
            </a:r>
            <a:r>
              <a:rPr lang="de-DE" sz="1600" err="1">
                <a:solidFill>
                  <a:schemeClr val="bg1"/>
                </a:solidFill>
                <a:latin typeface="+mj-lt"/>
              </a:rPr>
              <a:t>panorama</a:t>
            </a:r>
            <a:endParaRPr lang="de-DE" sz="1600">
              <a:solidFill>
                <a:schemeClr val="bg1"/>
              </a:solidFill>
              <a:latin typeface="+mj-lt"/>
            </a:endParaRPr>
          </a:p>
        </p:txBody>
      </p:sp>
      <p:sp>
        <p:nvSpPr>
          <p:cNvPr id="17" name="Dreieck 95">
            <a:hlinkClick r:id="rId6" action="ppaction://hlinksldjump"/>
            <a:extLst>
              <a:ext uri="{FF2B5EF4-FFF2-40B4-BE49-F238E27FC236}">
                <a16:creationId xmlns:a16="http://schemas.microsoft.com/office/drawing/2014/main" id="{25B3323F-846D-41D3-A3BC-18F0E2DCC707}"/>
              </a:ext>
            </a:extLst>
          </p:cNvPr>
          <p:cNvSpPr/>
          <p:nvPr/>
        </p:nvSpPr>
        <p:spPr>
          <a:xfrm rot="5400000">
            <a:off x="11614269" y="6512685"/>
            <a:ext cx="216001" cy="196507"/>
          </a:xfrm>
          <a:prstGeom prst="triangle">
            <a:avLst>
              <a:gd name="adj" fmla="val 5114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bg1"/>
              </a:solidFill>
            </a:endParaRPr>
          </a:p>
        </p:txBody>
      </p:sp>
      <p:sp>
        <p:nvSpPr>
          <p:cNvPr id="23" name="Rechteck 59">
            <a:extLst>
              <a:ext uri="{FF2B5EF4-FFF2-40B4-BE49-F238E27FC236}">
                <a16:creationId xmlns:a16="http://schemas.microsoft.com/office/drawing/2014/main" id="{D30563DE-9F2E-4426-8967-0D526FC806E5}"/>
              </a:ext>
            </a:extLst>
          </p:cNvPr>
          <p:cNvSpPr/>
          <p:nvPr/>
        </p:nvSpPr>
        <p:spPr>
          <a:xfrm>
            <a:off x="10633158" y="6423661"/>
            <a:ext cx="1042665" cy="338554"/>
          </a:xfrm>
          <a:prstGeom prst="rect">
            <a:avLst/>
          </a:prstGeom>
        </p:spPr>
        <p:txBody>
          <a:bodyPr wrap="square" anchor="ctr">
            <a:spAutoFit/>
          </a:bodyPr>
          <a:lstStyle/>
          <a:p>
            <a:r>
              <a:rPr lang="de-DE" sz="1600" err="1">
                <a:solidFill>
                  <a:schemeClr val="bg1"/>
                </a:solidFill>
                <a:latin typeface="+mj-lt"/>
              </a:rPr>
              <a:t>sommaire</a:t>
            </a:r>
            <a:endParaRPr lang="de-DE" sz="1600">
              <a:solidFill>
                <a:schemeClr val="bg1"/>
              </a:solidFill>
              <a:latin typeface="+mj-lt"/>
            </a:endParaRPr>
          </a:p>
        </p:txBody>
      </p:sp>
    </p:spTree>
    <p:extLst>
      <p:ext uri="{BB962C8B-B14F-4D97-AF65-F5344CB8AC3E}">
        <p14:creationId xmlns:p14="http://schemas.microsoft.com/office/powerpoint/2010/main" val="199623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F6C0D4E4-58C8-4F5B-8BC4-35F0C78BDDAF}"/>
              </a:ext>
            </a:extLst>
          </p:cNvPr>
          <p:cNvSpPr>
            <a:spLocks noGrp="1"/>
          </p:cNvSpPr>
          <p:nvPr>
            <p:ph type="sldNum" sz="quarter" idx="12"/>
          </p:nvPr>
        </p:nvSpPr>
        <p:spPr/>
        <p:txBody>
          <a:bodyPr/>
          <a:lstStyle/>
          <a:p>
            <a:r>
              <a:rPr lang="de-DE"/>
              <a:t>P. </a:t>
            </a:r>
            <a:fld id="{18B2D54D-6566-4D09-B275-35A554EDFFDA}" type="slidenum">
              <a:rPr smtClean="0"/>
              <a:pPr/>
              <a:t>35</a:t>
            </a:fld>
            <a:endParaRPr lang="de-DE"/>
          </a:p>
        </p:txBody>
      </p:sp>
      <p:sp>
        <p:nvSpPr>
          <p:cNvPr id="5" name="Titel 4">
            <a:extLst>
              <a:ext uri="{FF2B5EF4-FFF2-40B4-BE49-F238E27FC236}">
                <a16:creationId xmlns:a16="http://schemas.microsoft.com/office/drawing/2014/main" id="{E6E61380-9C7E-4273-92A7-CB125F00077C}"/>
              </a:ext>
            </a:extLst>
          </p:cNvPr>
          <p:cNvSpPr>
            <a:spLocks noGrp="1"/>
          </p:cNvSpPr>
          <p:nvPr>
            <p:ph type="title"/>
          </p:nvPr>
        </p:nvSpPr>
        <p:spPr/>
        <p:txBody>
          <a:bodyPr/>
          <a:lstStyle/>
          <a:p>
            <a:r>
              <a:rPr lang="en-US" err="1"/>
              <a:t>Bowi</a:t>
            </a:r>
            <a:endParaRPr lang="en-US"/>
          </a:p>
        </p:txBody>
      </p:sp>
      <p:sp>
        <p:nvSpPr>
          <p:cNvPr id="3" name="Fußzeilenplatzhalter 2">
            <a:extLst>
              <a:ext uri="{FF2B5EF4-FFF2-40B4-BE49-F238E27FC236}">
                <a16:creationId xmlns:a16="http://schemas.microsoft.com/office/drawing/2014/main" id="{C6399DE6-151C-47FA-91C8-0C99B8B10791}"/>
              </a:ext>
            </a:extLst>
          </p:cNvPr>
          <p:cNvSpPr>
            <a:spLocks noGrp="1"/>
          </p:cNvSpPr>
          <p:nvPr>
            <p:ph type="ftr" sz="quarter" idx="11"/>
          </p:nvPr>
        </p:nvSpPr>
        <p:spPr/>
        <p:txBody>
          <a:bodyPr/>
          <a:lstStyle/>
          <a:p>
            <a:r>
              <a:rPr lang="en-US"/>
              <a:t>Seating Leadership 2020</a:t>
            </a:r>
            <a:endParaRPr lang="de-DE"/>
          </a:p>
        </p:txBody>
      </p:sp>
      <p:sp>
        <p:nvSpPr>
          <p:cNvPr id="24" name="Textplatzhalter 23">
            <a:extLst>
              <a:ext uri="{FF2B5EF4-FFF2-40B4-BE49-F238E27FC236}">
                <a16:creationId xmlns:a16="http://schemas.microsoft.com/office/drawing/2014/main" id="{A6C430C4-E104-3646-A10E-E3DAD02BCD51}"/>
              </a:ext>
            </a:extLst>
          </p:cNvPr>
          <p:cNvSpPr>
            <a:spLocks noGrp="1"/>
          </p:cNvSpPr>
          <p:nvPr>
            <p:ph type="body" sz="quarter" idx="13"/>
          </p:nvPr>
        </p:nvSpPr>
        <p:spPr/>
        <p:txBody>
          <a:bodyPr/>
          <a:lstStyle/>
          <a:p>
            <a:pPr marL="182245" indent="-182245" fontAlgn="base"/>
            <a:r>
              <a:rPr lang="fr-FR"/>
              <a:t>Esthétique simple et épurée adaptée à la plupart des environnements </a:t>
            </a:r>
          </a:p>
          <a:p>
            <a:pPr marL="182245" indent="-182245" fontAlgn="base"/>
            <a:r>
              <a:rPr lang="fr-FR"/>
              <a:t>Mécanisme pivotant unique pour un emboîtage facile</a:t>
            </a:r>
          </a:p>
          <a:p>
            <a:pPr marL="182245" indent="-182245" fontAlgn="base"/>
            <a:r>
              <a:rPr lang="fr-FR"/>
              <a:t>Conception tout polyamide économique </a:t>
            </a:r>
          </a:p>
          <a:p>
            <a:pPr marL="182245" indent="-182245" fontAlgn="base"/>
            <a:r>
              <a:rPr lang="fr-FR"/>
              <a:t>Conçu par </a:t>
            </a:r>
            <a:r>
              <a:rPr lang="fr-FR" err="1"/>
              <a:t>brodbeck</a:t>
            </a:r>
            <a:r>
              <a:rPr lang="fr-FR"/>
              <a:t> design et Haworth Design Studio</a:t>
            </a:r>
            <a:r>
              <a:rPr lang="de-DE"/>
              <a:t>​</a:t>
            </a:r>
          </a:p>
        </p:txBody>
      </p:sp>
      <p:sp>
        <p:nvSpPr>
          <p:cNvPr id="2" name="Datumsplatzhalter 1">
            <a:extLst>
              <a:ext uri="{FF2B5EF4-FFF2-40B4-BE49-F238E27FC236}">
                <a16:creationId xmlns:a16="http://schemas.microsoft.com/office/drawing/2014/main" id="{45287EB2-FA9A-4273-9029-2184F39BEB6F}"/>
              </a:ext>
            </a:extLst>
          </p:cNvPr>
          <p:cNvSpPr>
            <a:spLocks noGrp="1"/>
          </p:cNvSpPr>
          <p:nvPr>
            <p:ph type="dt" sz="half" idx="4294967295"/>
          </p:nvPr>
        </p:nvSpPr>
        <p:spPr>
          <a:xfrm>
            <a:off x="0" y="6858000"/>
            <a:ext cx="2743200" cy="404813"/>
          </a:xfrm>
        </p:spPr>
        <p:txBody>
          <a:bodyPr/>
          <a:lstStyle/>
          <a:p>
            <a:fld id="{549812FE-C1C9-4A18-B54E-EAA5E0AC2374}" type="datetime4">
              <a:rPr lang="en-US" smtClean="0"/>
              <a:pPr/>
              <a:t>January 17, 2020</a:t>
            </a:fld>
            <a:endParaRPr lang="de-DE"/>
          </a:p>
        </p:txBody>
      </p:sp>
      <p:sp>
        <p:nvSpPr>
          <p:cNvPr id="8" name="Textplatzhalter 5">
            <a:extLst>
              <a:ext uri="{FF2B5EF4-FFF2-40B4-BE49-F238E27FC236}">
                <a16:creationId xmlns:a16="http://schemas.microsoft.com/office/drawing/2014/main" id="{8F3CDEF2-2449-D14C-A841-6C9F2F37CC58}"/>
              </a:ext>
            </a:extLst>
          </p:cNvPr>
          <p:cNvSpPr txBox="1">
            <a:spLocks/>
          </p:cNvSpPr>
          <p:nvPr/>
        </p:nvSpPr>
        <p:spPr>
          <a:xfrm>
            <a:off x="1882776" y="1371601"/>
            <a:ext cx="4700573"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9" name="Titel 4">
            <a:extLst>
              <a:ext uri="{FF2B5EF4-FFF2-40B4-BE49-F238E27FC236}">
                <a16:creationId xmlns:a16="http://schemas.microsoft.com/office/drawing/2014/main" id="{DDD98C5A-957F-9C4C-A946-FA0975E9B60B}"/>
              </a:ext>
            </a:extLst>
          </p:cNvPr>
          <p:cNvSpPr txBox="1">
            <a:spLocks/>
          </p:cNvSpPr>
          <p:nvPr/>
        </p:nvSpPr>
        <p:spPr>
          <a:xfrm>
            <a:off x="1882776" y="981076"/>
            <a:ext cx="2082919"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pic>
        <p:nvPicPr>
          <p:cNvPr id="7" name="Grafik 6">
            <a:extLst>
              <a:ext uri="{FF2B5EF4-FFF2-40B4-BE49-F238E27FC236}">
                <a16:creationId xmlns:a16="http://schemas.microsoft.com/office/drawing/2014/main" id="{EFC94DB8-9236-344C-9533-57029466EA0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83113" y="0"/>
            <a:ext cx="6533600" cy="6858000"/>
          </a:xfrm>
          <a:prstGeom prst="rect">
            <a:avLst/>
          </a:prstGeom>
        </p:spPr>
      </p:pic>
      <p:sp>
        <p:nvSpPr>
          <p:cNvPr id="16" name="Dreieck 15">
            <a:hlinkClick r:id="rId4" action="ppaction://hlinksldjump"/>
            <a:extLst>
              <a:ext uri="{FF2B5EF4-FFF2-40B4-BE49-F238E27FC236}">
                <a16:creationId xmlns:a16="http://schemas.microsoft.com/office/drawing/2014/main" id="{AB954E61-9B4B-1949-8C49-B1D633437319}"/>
              </a:ext>
            </a:extLst>
          </p:cNvPr>
          <p:cNvSpPr/>
          <p:nvPr/>
        </p:nvSpPr>
        <p:spPr>
          <a:xfrm rot="16200000">
            <a:off x="322556" y="6114420"/>
            <a:ext cx="424200" cy="326359"/>
          </a:xfrm>
          <a:prstGeom prst="triangle">
            <a:avLst>
              <a:gd name="adj" fmla="val 5114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echteck 15">
            <a:extLst>
              <a:ext uri="{FF2B5EF4-FFF2-40B4-BE49-F238E27FC236}">
                <a16:creationId xmlns:a16="http://schemas.microsoft.com/office/drawing/2014/main" id="{DC78BEBB-B032-4D15-B988-5D22BECB0C92}"/>
              </a:ext>
            </a:extLst>
          </p:cNvPr>
          <p:cNvSpPr/>
          <p:nvPr/>
        </p:nvSpPr>
        <p:spPr>
          <a:xfrm>
            <a:off x="697836" y="6101430"/>
            <a:ext cx="2940187" cy="338554"/>
          </a:xfrm>
          <a:prstGeom prst="rect">
            <a:avLst/>
          </a:prstGeom>
        </p:spPr>
        <p:txBody>
          <a:bodyPr wrap="square" anchor="ctr">
            <a:spAutoFit/>
          </a:bodyPr>
          <a:lstStyle/>
          <a:p>
            <a:r>
              <a:rPr lang="de-DE" sz="1600">
                <a:solidFill>
                  <a:schemeClr val="bg1"/>
                </a:solidFill>
                <a:latin typeface="+mj-lt"/>
              </a:rPr>
              <a:t>Retour au </a:t>
            </a:r>
            <a:r>
              <a:rPr lang="de-DE" sz="1600" err="1">
                <a:solidFill>
                  <a:schemeClr val="bg1"/>
                </a:solidFill>
                <a:latin typeface="+mj-lt"/>
              </a:rPr>
              <a:t>panorama</a:t>
            </a:r>
            <a:endParaRPr lang="de-DE" sz="1600">
              <a:solidFill>
                <a:schemeClr val="bg1"/>
              </a:solidFill>
              <a:latin typeface="+mj-lt"/>
            </a:endParaRPr>
          </a:p>
        </p:txBody>
      </p:sp>
    </p:spTree>
    <p:extLst>
      <p:ext uri="{BB962C8B-B14F-4D97-AF65-F5344CB8AC3E}">
        <p14:creationId xmlns:p14="http://schemas.microsoft.com/office/powerpoint/2010/main" val="2629788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F6C0D4E4-58C8-4F5B-8BC4-35F0C78BDDAF}"/>
              </a:ext>
            </a:extLst>
          </p:cNvPr>
          <p:cNvSpPr>
            <a:spLocks noGrp="1"/>
          </p:cNvSpPr>
          <p:nvPr>
            <p:ph type="sldNum" sz="quarter" idx="12"/>
          </p:nvPr>
        </p:nvSpPr>
        <p:spPr/>
        <p:txBody>
          <a:bodyPr/>
          <a:lstStyle/>
          <a:p>
            <a:r>
              <a:rPr lang="de-DE"/>
              <a:t>P. </a:t>
            </a:r>
            <a:fld id="{18B2D54D-6566-4D09-B275-35A554EDFFDA}" type="slidenum">
              <a:rPr smtClean="0"/>
              <a:pPr/>
              <a:t>36</a:t>
            </a:fld>
            <a:endParaRPr lang="de-DE"/>
          </a:p>
        </p:txBody>
      </p:sp>
      <p:sp>
        <p:nvSpPr>
          <p:cNvPr id="5" name="Titel 4">
            <a:extLst>
              <a:ext uri="{FF2B5EF4-FFF2-40B4-BE49-F238E27FC236}">
                <a16:creationId xmlns:a16="http://schemas.microsoft.com/office/drawing/2014/main" id="{E6E61380-9C7E-4273-92A7-CB125F00077C}"/>
              </a:ext>
            </a:extLst>
          </p:cNvPr>
          <p:cNvSpPr>
            <a:spLocks noGrp="1"/>
          </p:cNvSpPr>
          <p:nvPr>
            <p:ph type="title"/>
          </p:nvPr>
        </p:nvSpPr>
        <p:spPr/>
        <p:txBody>
          <a:bodyPr/>
          <a:lstStyle/>
          <a:p>
            <a:r>
              <a:rPr lang="en-US" err="1"/>
              <a:t>Bowi</a:t>
            </a:r>
            <a:r>
              <a:rPr lang="en-US"/>
              <a:t> </a:t>
            </a:r>
          </a:p>
        </p:txBody>
      </p:sp>
      <p:sp>
        <p:nvSpPr>
          <p:cNvPr id="3" name="Fußzeilenplatzhalter 2">
            <a:extLst>
              <a:ext uri="{FF2B5EF4-FFF2-40B4-BE49-F238E27FC236}">
                <a16:creationId xmlns:a16="http://schemas.microsoft.com/office/drawing/2014/main" id="{C6399DE6-151C-47FA-91C8-0C99B8B10791}"/>
              </a:ext>
            </a:extLst>
          </p:cNvPr>
          <p:cNvSpPr>
            <a:spLocks noGrp="1"/>
          </p:cNvSpPr>
          <p:nvPr>
            <p:ph type="ftr" sz="quarter" idx="11"/>
          </p:nvPr>
        </p:nvSpPr>
        <p:spPr/>
        <p:txBody>
          <a:bodyPr/>
          <a:lstStyle/>
          <a:p>
            <a:r>
              <a:rPr lang="en-US"/>
              <a:t>Seating Leadership 2020</a:t>
            </a:r>
            <a:endParaRPr lang="de-DE"/>
          </a:p>
        </p:txBody>
      </p:sp>
      <p:sp>
        <p:nvSpPr>
          <p:cNvPr id="24" name="Textplatzhalter 23">
            <a:extLst>
              <a:ext uri="{FF2B5EF4-FFF2-40B4-BE49-F238E27FC236}">
                <a16:creationId xmlns:a16="http://schemas.microsoft.com/office/drawing/2014/main" id="{A6C430C4-E104-3646-A10E-E3DAD02BCD51}"/>
              </a:ext>
            </a:extLst>
          </p:cNvPr>
          <p:cNvSpPr>
            <a:spLocks noGrp="1"/>
          </p:cNvSpPr>
          <p:nvPr>
            <p:ph type="body" sz="quarter" idx="13"/>
          </p:nvPr>
        </p:nvSpPr>
        <p:spPr/>
        <p:txBody>
          <a:bodyPr/>
          <a:lstStyle/>
          <a:p>
            <a:pPr marL="0" indent="0" fontAlgn="base">
              <a:buNone/>
            </a:pPr>
            <a:r>
              <a:rPr lang="nl-NL" sz="2000" b="1">
                <a:latin typeface="+mj-lt"/>
              </a:rPr>
              <a:t>Design </a:t>
            </a:r>
            <a:r>
              <a:rPr lang="nl-NL" sz="2000" b="1" err="1">
                <a:latin typeface="+mj-lt"/>
              </a:rPr>
              <a:t>minimaliste</a:t>
            </a:r>
            <a:endParaRPr lang="en-US" sz="2000" b="1">
              <a:latin typeface="+mj-lt"/>
            </a:endParaRPr>
          </a:p>
          <a:p>
            <a:pPr marL="0" indent="0" fontAlgn="base">
              <a:buNone/>
            </a:pPr>
            <a:r>
              <a:rPr lang="en-US" b="1">
                <a:latin typeface="+mj-lt"/>
              </a:rPr>
              <a:t> </a:t>
            </a:r>
            <a:r>
              <a:rPr lang="en-US">
                <a:latin typeface="+mj-lt"/>
              </a:rPr>
              <a:t>​</a:t>
            </a:r>
          </a:p>
          <a:p>
            <a:pPr marL="0" indent="0" fontAlgn="base">
              <a:buNone/>
            </a:pPr>
            <a:r>
              <a:rPr lang="fr-FR" err="1"/>
              <a:t>Bowi</a:t>
            </a:r>
            <a:r>
              <a:rPr lang="fr-FR"/>
              <a:t> a été conçu dans une esthétique simple et épurée qui s’harmonise avec un large panel d’environnements, tels que les salles de conférence, de réunion et de projets ou les cafétérias.</a:t>
            </a:r>
            <a:r>
              <a:rPr lang="en-US"/>
              <a:t>  </a:t>
            </a:r>
            <a:endParaRPr lang="de-DE"/>
          </a:p>
        </p:txBody>
      </p:sp>
      <p:sp>
        <p:nvSpPr>
          <p:cNvPr id="2" name="Datumsplatzhalter 1">
            <a:extLst>
              <a:ext uri="{FF2B5EF4-FFF2-40B4-BE49-F238E27FC236}">
                <a16:creationId xmlns:a16="http://schemas.microsoft.com/office/drawing/2014/main" id="{45287EB2-FA9A-4273-9029-2184F39BEB6F}"/>
              </a:ext>
            </a:extLst>
          </p:cNvPr>
          <p:cNvSpPr>
            <a:spLocks noGrp="1"/>
          </p:cNvSpPr>
          <p:nvPr>
            <p:ph type="dt" sz="half" idx="4294967295"/>
          </p:nvPr>
        </p:nvSpPr>
        <p:spPr>
          <a:xfrm>
            <a:off x="0" y="6858000"/>
            <a:ext cx="2743200" cy="404813"/>
          </a:xfrm>
        </p:spPr>
        <p:txBody>
          <a:bodyPr/>
          <a:lstStyle/>
          <a:p>
            <a:fld id="{549812FE-C1C9-4A18-B54E-EAA5E0AC2374}" type="datetime4">
              <a:rPr lang="en-US" smtClean="0"/>
              <a:pPr/>
              <a:t>January 17, 2020</a:t>
            </a:fld>
            <a:endParaRPr lang="de-DE"/>
          </a:p>
        </p:txBody>
      </p:sp>
      <p:sp>
        <p:nvSpPr>
          <p:cNvPr id="8" name="Textplatzhalter 5">
            <a:extLst>
              <a:ext uri="{FF2B5EF4-FFF2-40B4-BE49-F238E27FC236}">
                <a16:creationId xmlns:a16="http://schemas.microsoft.com/office/drawing/2014/main" id="{8F3CDEF2-2449-D14C-A841-6C9F2F37CC58}"/>
              </a:ext>
            </a:extLst>
          </p:cNvPr>
          <p:cNvSpPr txBox="1">
            <a:spLocks/>
          </p:cNvSpPr>
          <p:nvPr/>
        </p:nvSpPr>
        <p:spPr>
          <a:xfrm>
            <a:off x="1882776" y="1371601"/>
            <a:ext cx="4700573"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9" name="Titel 4">
            <a:extLst>
              <a:ext uri="{FF2B5EF4-FFF2-40B4-BE49-F238E27FC236}">
                <a16:creationId xmlns:a16="http://schemas.microsoft.com/office/drawing/2014/main" id="{DDD98C5A-957F-9C4C-A946-FA0975E9B60B}"/>
              </a:ext>
            </a:extLst>
          </p:cNvPr>
          <p:cNvSpPr txBox="1">
            <a:spLocks/>
          </p:cNvSpPr>
          <p:nvPr/>
        </p:nvSpPr>
        <p:spPr>
          <a:xfrm>
            <a:off x="1882776" y="981076"/>
            <a:ext cx="2082919"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pic>
        <p:nvPicPr>
          <p:cNvPr id="15" name="Grafik 14">
            <a:extLst>
              <a:ext uri="{FF2B5EF4-FFF2-40B4-BE49-F238E27FC236}">
                <a16:creationId xmlns:a16="http://schemas.microsoft.com/office/drawing/2014/main" id="{8CD54C55-844B-C349-B4AA-01AEE2E5B9B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87712" y="0"/>
            <a:ext cx="8904287" cy="6858000"/>
          </a:xfrm>
          <a:prstGeom prst="rect">
            <a:avLst/>
          </a:prstGeom>
        </p:spPr>
      </p:pic>
      <p:sp>
        <p:nvSpPr>
          <p:cNvPr id="17" name="Dreieck 16">
            <a:hlinkClick r:id="rId4" action="ppaction://hlinksldjump"/>
            <a:extLst>
              <a:ext uri="{FF2B5EF4-FFF2-40B4-BE49-F238E27FC236}">
                <a16:creationId xmlns:a16="http://schemas.microsoft.com/office/drawing/2014/main" id="{878AC288-F36B-9B44-A03C-654B9A841586}"/>
              </a:ext>
            </a:extLst>
          </p:cNvPr>
          <p:cNvSpPr/>
          <p:nvPr/>
        </p:nvSpPr>
        <p:spPr>
          <a:xfrm rot="16200000">
            <a:off x="322556" y="6114420"/>
            <a:ext cx="424200" cy="326359"/>
          </a:xfrm>
          <a:prstGeom prst="triangle">
            <a:avLst>
              <a:gd name="adj" fmla="val 5114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echteck 15">
            <a:extLst>
              <a:ext uri="{FF2B5EF4-FFF2-40B4-BE49-F238E27FC236}">
                <a16:creationId xmlns:a16="http://schemas.microsoft.com/office/drawing/2014/main" id="{7A70E603-680F-4871-9837-907FD15A07F6}"/>
              </a:ext>
            </a:extLst>
          </p:cNvPr>
          <p:cNvSpPr/>
          <p:nvPr/>
        </p:nvSpPr>
        <p:spPr>
          <a:xfrm>
            <a:off x="697836" y="6101430"/>
            <a:ext cx="2940187" cy="338554"/>
          </a:xfrm>
          <a:prstGeom prst="rect">
            <a:avLst/>
          </a:prstGeom>
        </p:spPr>
        <p:txBody>
          <a:bodyPr wrap="square" anchor="ctr">
            <a:spAutoFit/>
          </a:bodyPr>
          <a:lstStyle/>
          <a:p>
            <a:r>
              <a:rPr lang="de-DE" sz="1600">
                <a:solidFill>
                  <a:schemeClr val="bg1"/>
                </a:solidFill>
                <a:latin typeface="+mj-lt"/>
              </a:rPr>
              <a:t>Retour au </a:t>
            </a:r>
            <a:r>
              <a:rPr lang="de-DE" sz="1600" err="1">
                <a:solidFill>
                  <a:schemeClr val="bg1"/>
                </a:solidFill>
                <a:latin typeface="+mj-lt"/>
              </a:rPr>
              <a:t>panorama</a:t>
            </a:r>
            <a:endParaRPr lang="de-DE" sz="1600">
              <a:solidFill>
                <a:schemeClr val="bg1"/>
              </a:solidFill>
              <a:latin typeface="+mj-lt"/>
            </a:endParaRPr>
          </a:p>
        </p:txBody>
      </p:sp>
    </p:spTree>
    <p:extLst>
      <p:ext uri="{BB962C8B-B14F-4D97-AF65-F5344CB8AC3E}">
        <p14:creationId xmlns:p14="http://schemas.microsoft.com/office/powerpoint/2010/main" val="1708780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F6C0D4E4-58C8-4F5B-8BC4-35F0C78BDDAF}"/>
              </a:ext>
            </a:extLst>
          </p:cNvPr>
          <p:cNvSpPr>
            <a:spLocks noGrp="1"/>
          </p:cNvSpPr>
          <p:nvPr>
            <p:ph type="sldNum" sz="quarter" idx="12"/>
          </p:nvPr>
        </p:nvSpPr>
        <p:spPr/>
        <p:txBody>
          <a:bodyPr/>
          <a:lstStyle/>
          <a:p>
            <a:r>
              <a:rPr lang="de-DE"/>
              <a:t>P. </a:t>
            </a:r>
            <a:fld id="{18B2D54D-6566-4D09-B275-35A554EDFFDA}" type="slidenum">
              <a:rPr smtClean="0"/>
              <a:pPr/>
              <a:t>37</a:t>
            </a:fld>
            <a:endParaRPr lang="de-DE"/>
          </a:p>
        </p:txBody>
      </p:sp>
      <p:sp>
        <p:nvSpPr>
          <p:cNvPr id="5" name="Titel 4">
            <a:extLst>
              <a:ext uri="{FF2B5EF4-FFF2-40B4-BE49-F238E27FC236}">
                <a16:creationId xmlns:a16="http://schemas.microsoft.com/office/drawing/2014/main" id="{E6E61380-9C7E-4273-92A7-CB125F00077C}"/>
              </a:ext>
            </a:extLst>
          </p:cNvPr>
          <p:cNvSpPr>
            <a:spLocks noGrp="1"/>
          </p:cNvSpPr>
          <p:nvPr>
            <p:ph type="title"/>
          </p:nvPr>
        </p:nvSpPr>
        <p:spPr/>
        <p:txBody>
          <a:bodyPr/>
          <a:lstStyle/>
          <a:p>
            <a:r>
              <a:rPr lang="en-US" err="1"/>
              <a:t>Bowi</a:t>
            </a:r>
            <a:endParaRPr lang="en-US"/>
          </a:p>
        </p:txBody>
      </p:sp>
      <p:sp>
        <p:nvSpPr>
          <p:cNvPr id="3" name="Fußzeilenplatzhalter 2">
            <a:extLst>
              <a:ext uri="{FF2B5EF4-FFF2-40B4-BE49-F238E27FC236}">
                <a16:creationId xmlns:a16="http://schemas.microsoft.com/office/drawing/2014/main" id="{C6399DE6-151C-47FA-91C8-0C99B8B10791}"/>
              </a:ext>
            </a:extLst>
          </p:cNvPr>
          <p:cNvSpPr>
            <a:spLocks noGrp="1"/>
          </p:cNvSpPr>
          <p:nvPr>
            <p:ph type="ftr" sz="quarter" idx="11"/>
          </p:nvPr>
        </p:nvSpPr>
        <p:spPr/>
        <p:txBody>
          <a:bodyPr/>
          <a:lstStyle/>
          <a:p>
            <a:r>
              <a:rPr lang="en-US"/>
              <a:t>Seating Leadership 2020</a:t>
            </a:r>
            <a:endParaRPr lang="de-DE"/>
          </a:p>
        </p:txBody>
      </p:sp>
      <p:sp>
        <p:nvSpPr>
          <p:cNvPr id="24" name="Textplatzhalter 23">
            <a:extLst>
              <a:ext uri="{FF2B5EF4-FFF2-40B4-BE49-F238E27FC236}">
                <a16:creationId xmlns:a16="http://schemas.microsoft.com/office/drawing/2014/main" id="{A6C430C4-E104-3646-A10E-E3DAD02BCD51}"/>
              </a:ext>
            </a:extLst>
          </p:cNvPr>
          <p:cNvSpPr>
            <a:spLocks noGrp="1"/>
          </p:cNvSpPr>
          <p:nvPr>
            <p:ph type="body" sz="quarter" idx="13"/>
          </p:nvPr>
        </p:nvSpPr>
        <p:spPr>
          <a:xfrm>
            <a:off x="371475" y="2466618"/>
            <a:ext cx="2700338" cy="4023082"/>
          </a:xfrm>
        </p:spPr>
        <p:txBody>
          <a:bodyPr/>
          <a:lstStyle/>
          <a:p>
            <a:pPr marL="0" indent="0" fontAlgn="base">
              <a:buNone/>
            </a:pPr>
            <a:r>
              <a:rPr lang="en-US" sz="2000" b="1" err="1">
                <a:latin typeface="+mj-lt"/>
              </a:rPr>
              <a:t>Rangement</a:t>
            </a:r>
            <a:r>
              <a:rPr lang="en-US" sz="2000">
                <a:latin typeface="+mj-lt"/>
              </a:rPr>
              <a:t>​ </a:t>
            </a:r>
            <a:r>
              <a:rPr lang="en-US" sz="2000" b="1">
                <a:latin typeface="+mj-lt"/>
              </a:rPr>
              <a:t>facile</a:t>
            </a:r>
          </a:p>
          <a:p>
            <a:pPr marL="0" indent="0" fontAlgn="base">
              <a:buNone/>
            </a:pPr>
            <a:endParaRPr lang="en-US">
              <a:latin typeface="+mj-lt"/>
            </a:endParaRPr>
          </a:p>
          <a:p>
            <a:pPr marL="0" indent="0" fontAlgn="base">
              <a:buNone/>
            </a:pPr>
            <a:r>
              <a:rPr lang="fr-FR"/>
              <a:t>Le mécanisme astucieux permet à la chaise d’être facilement inclinée et emboîtée en utilisant un minimum d’espace, pour répondre au besoin croissant de place et de flexibilité. </a:t>
            </a:r>
            <a:r>
              <a:rPr lang="en-US"/>
              <a:t>​</a:t>
            </a:r>
          </a:p>
        </p:txBody>
      </p:sp>
      <p:sp>
        <p:nvSpPr>
          <p:cNvPr id="2" name="Datumsplatzhalter 1">
            <a:extLst>
              <a:ext uri="{FF2B5EF4-FFF2-40B4-BE49-F238E27FC236}">
                <a16:creationId xmlns:a16="http://schemas.microsoft.com/office/drawing/2014/main" id="{45287EB2-FA9A-4273-9029-2184F39BEB6F}"/>
              </a:ext>
            </a:extLst>
          </p:cNvPr>
          <p:cNvSpPr>
            <a:spLocks noGrp="1"/>
          </p:cNvSpPr>
          <p:nvPr>
            <p:ph type="dt" sz="half" idx="4294967295"/>
          </p:nvPr>
        </p:nvSpPr>
        <p:spPr>
          <a:xfrm>
            <a:off x="0" y="6858000"/>
            <a:ext cx="2743200" cy="404813"/>
          </a:xfrm>
        </p:spPr>
        <p:txBody>
          <a:bodyPr/>
          <a:lstStyle/>
          <a:p>
            <a:fld id="{549812FE-C1C9-4A18-B54E-EAA5E0AC2374}" type="datetime4">
              <a:rPr lang="en-US" smtClean="0"/>
              <a:pPr/>
              <a:t>January 17, 2020</a:t>
            </a:fld>
            <a:endParaRPr lang="de-DE"/>
          </a:p>
        </p:txBody>
      </p:sp>
      <p:sp>
        <p:nvSpPr>
          <p:cNvPr id="8" name="Textplatzhalter 5">
            <a:extLst>
              <a:ext uri="{FF2B5EF4-FFF2-40B4-BE49-F238E27FC236}">
                <a16:creationId xmlns:a16="http://schemas.microsoft.com/office/drawing/2014/main" id="{8F3CDEF2-2449-D14C-A841-6C9F2F37CC58}"/>
              </a:ext>
            </a:extLst>
          </p:cNvPr>
          <p:cNvSpPr txBox="1">
            <a:spLocks/>
          </p:cNvSpPr>
          <p:nvPr/>
        </p:nvSpPr>
        <p:spPr>
          <a:xfrm>
            <a:off x="1882776" y="1371601"/>
            <a:ext cx="4700573"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9" name="Titel 4">
            <a:extLst>
              <a:ext uri="{FF2B5EF4-FFF2-40B4-BE49-F238E27FC236}">
                <a16:creationId xmlns:a16="http://schemas.microsoft.com/office/drawing/2014/main" id="{DDD98C5A-957F-9C4C-A946-FA0975E9B60B}"/>
              </a:ext>
            </a:extLst>
          </p:cNvPr>
          <p:cNvSpPr txBox="1">
            <a:spLocks/>
          </p:cNvSpPr>
          <p:nvPr/>
        </p:nvSpPr>
        <p:spPr>
          <a:xfrm>
            <a:off x="1882776" y="981076"/>
            <a:ext cx="2082919"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pic>
        <p:nvPicPr>
          <p:cNvPr id="16" name="Grafik 15">
            <a:extLst>
              <a:ext uri="{FF2B5EF4-FFF2-40B4-BE49-F238E27FC236}">
                <a16:creationId xmlns:a16="http://schemas.microsoft.com/office/drawing/2014/main" id="{A6168935-8D16-D946-BF79-56CD1A1F932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87713" y="0"/>
            <a:ext cx="8904286" cy="6858000"/>
          </a:xfrm>
          <a:prstGeom prst="rect">
            <a:avLst/>
          </a:prstGeom>
        </p:spPr>
      </p:pic>
      <p:sp>
        <p:nvSpPr>
          <p:cNvPr id="17" name="Dreieck 16">
            <a:hlinkClick r:id="rId4" action="ppaction://hlinksldjump"/>
            <a:extLst>
              <a:ext uri="{FF2B5EF4-FFF2-40B4-BE49-F238E27FC236}">
                <a16:creationId xmlns:a16="http://schemas.microsoft.com/office/drawing/2014/main" id="{2E4A4F11-4A12-A748-94BE-CC6D979CAD0D}"/>
              </a:ext>
            </a:extLst>
          </p:cNvPr>
          <p:cNvSpPr/>
          <p:nvPr/>
        </p:nvSpPr>
        <p:spPr>
          <a:xfrm rot="16200000">
            <a:off x="322556" y="6114420"/>
            <a:ext cx="424200" cy="326359"/>
          </a:xfrm>
          <a:prstGeom prst="triangle">
            <a:avLst>
              <a:gd name="adj" fmla="val 5114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echteck 15">
            <a:extLst>
              <a:ext uri="{FF2B5EF4-FFF2-40B4-BE49-F238E27FC236}">
                <a16:creationId xmlns:a16="http://schemas.microsoft.com/office/drawing/2014/main" id="{7CAAEBBB-0660-4297-9D3A-1860B26C1DDC}"/>
              </a:ext>
            </a:extLst>
          </p:cNvPr>
          <p:cNvSpPr/>
          <p:nvPr/>
        </p:nvSpPr>
        <p:spPr>
          <a:xfrm>
            <a:off x="697836" y="6101430"/>
            <a:ext cx="2940187" cy="338554"/>
          </a:xfrm>
          <a:prstGeom prst="rect">
            <a:avLst/>
          </a:prstGeom>
        </p:spPr>
        <p:txBody>
          <a:bodyPr wrap="square" anchor="ctr">
            <a:spAutoFit/>
          </a:bodyPr>
          <a:lstStyle/>
          <a:p>
            <a:r>
              <a:rPr lang="de-DE" sz="1600">
                <a:solidFill>
                  <a:schemeClr val="bg1"/>
                </a:solidFill>
                <a:latin typeface="+mj-lt"/>
              </a:rPr>
              <a:t>Retour au </a:t>
            </a:r>
            <a:r>
              <a:rPr lang="de-DE" sz="1600" err="1">
                <a:solidFill>
                  <a:schemeClr val="bg1"/>
                </a:solidFill>
                <a:latin typeface="+mj-lt"/>
              </a:rPr>
              <a:t>panorama</a:t>
            </a:r>
            <a:endParaRPr lang="de-DE" sz="1600">
              <a:solidFill>
                <a:schemeClr val="bg1"/>
              </a:solidFill>
              <a:latin typeface="+mj-lt"/>
            </a:endParaRPr>
          </a:p>
        </p:txBody>
      </p:sp>
    </p:spTree>
    <p:extLst>
      <p:ext uri="{BB962C8B-B14F-4D97-AF65-F5344CB8AC3E}">
        <p14:creationId xmlns:p14="http://schemas.microsoft.com/office/powerpoint/2010/main" val="2147270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F6C0D4E4-58C8-4F5B-8BC4-35F0C78BDDAF}"/>
              </a:ext>
            </a:extLst>
          </p:cNvPr>
          <p:cNvSpPr>
            <a:spLocks noGrp="1"/>
          </p:cNvSpPr>
          <p:nvPr>
            <p:ph type="sldNum" sz="quarter" idx="12"/>
          </p:nvPr>
        </p:nvSpPr>
        <p:spPr/>
        <p:txBody>
          <a:bodyPr/>
          <a:lstStyle/>
          <a:p>
            <a:r>
              <a:rPr lang="de-DE"/>
              <a:t>P. </a:t>
            </a:r>
            <a:fld id="{18B2D54D-6566-4D09-B275-35A554EDFFDA}" type="slidenum">
              <a:rPr smtClean="0"/>
              <a:pPr/>
              <a:t>38</a:t>
            </a:fld>
            <a:endParaRPr lang="de-DE"/>
          </a:p>
        </p:txBody>
      </p:sp>
      <p:sp>
        <p:nvSpPr>
          <p:cNvPr id="5" name="Titel 4">
            <a:extLst>
              <a:ext uri="{FF2B5EF4-FFF2-40B4-BE49-F238E27FC236}">
                <a16:creationId xmlns:a16="http://schemas.microsoft.com/office/drawing/2014/main" id="{E6E61380-9C7E-4273-92A7-CB125F00077C}"/>
              </a:ext>
            </a:extLst>
          </p:cNvPr>
          <p:cNvSpPr>
            <a:spLocks noGrp="1"/>
          </p:cNvSpPr>
          <p:nvPr>
            <p:ph type="title"/>
          </p:nvPr>
        </p:nvSpPr>
        <p:spPr/>
        <p:txBody>
          <a:bodyPr/>
          <a:lstStyle/>
          <a:p>
            <a:r>
              <a:rPr lang="en-US" err="1"/>
              <a:t>Bowi</a:t>
            </a:r>
            <a:endParaRPr lang="en-US"/>
          </a:p>
        </p:txBody>
      </p:sp>
      <p:sp>
        <p:nvSpPr>
          <p:cNvPr id="3" name="Fußzeilenplatzhalter 2">
            <a:extLst>
              <a:ext uri="{FF2B5EF4-FFF2-40B4-BE49-F238E27FC236}">
                <a16:creationId xmlns:a16="http://schemas.microsoft.com/office/drawing/2014/main" id="{C6399DE6-151C-47FA-91C8-0C99B8B10791}"/>
              </a:ext>
            </a:extLst>
          </p:cNvPr>
          <p:cNvSpPr>
            <a:spLocks noGrp="1"/>
          </p:cNvSpPr>
          <p:nvPr>
            <p:ph type="ftr" sz="quarter" idx="11"/>
          </p:nvPr>
        </p:nvSpPr>
        <p:spPr/>
        <p:txBody>
          <a:bodyPr/>
          <a:lstStyle/>
          <a:p>
            <a:r>
              <a:rPr lang="en-US"/>
              <a:t>Seating Leadership 2020</a:t>
            </a:r>
            <a:endParaRPr lang="de-DE"/>
          </a:p>
        </p:txBody>
      </p:sp>
      <p:sp>
        <p:nvSpPr>
          <p:cNvPr id="24" name="Textplatzhalter 23">
            <a:extLst>
              <a:ext uri="{FF2B5EF4-FFF2-40B4-BE49-F238E27FC236}">
                <a16:creationId xmlns:a16="http://schemas.microsoft.com/office/drawing/2014/main" id="{A6C430C4-E104-3646-A10E-E3DAD02BCD51}"/>
              </a:ext>
            </a:extLst>
          </p:cNvPr>
          <p:cNvSpPr>
            <a:spLocks noGrp="1"/>
          </p:cNvSpPr>
          <p:nvPr>
            <p:ph type="body" sz="quarter" idx="13"/>
          </p:nvPr>
        </p:nvSpPr>
        <p:spPr/>
        <p:txBody>
          <a:bodyPr/>
          <a:lstStyle/>
          <a:p>
            <a:pPr marL="0" indent="0" fontAlgn="base">
              <a:buNone/>
            </a:pPr>
            <a:r>
              <a:rPr lang="en-US" sz="2000" b="1" err="1">
                <a:latin typeface="+mj-lt"/>
              </a:rPr>
              <a:t>Economique</a:t>
            </a:r>
            <a:r>
              <a:rPr lang="en-US" sz="2000">
                <a:latin typeface="+mj-lt"/>
              </a:rPr>
              <a:t>​</a:t>
            </a:r>
          </a:p>
          <a:p>
            <a:pPr marL="0" indent="0" fontAlgn="base">
              <a:buNone/>
            </a:pPr>
            <a:endParaRPr lang="en-US" sz="2000">
              <a:latin typeface="+mj-lt"/>
            </a:endParaRPr>
          </a:p>
          <a:p>
            <a:pPr marL="0" indent="0" fontAlgn="base">
              <a:buNone/>
            </a:pPr>
            <a:r>
              <a:rPr lang="fr-FR"/>
              <a:t>Avec sa construction entièrement en polyamide, </a:t>
            </a:r>
            <a:r>
              <a:rPr lang="fr-FR" err="1"/>
              <a:t>Bowi</a:t>
            </a:r>
            <a:r>
              <a:rPr lang="fr-FR"/>
              <a:t> est une solution d’assise polyvalente à un prix abordable, conçue pour être économiquement compétitive.</a:t>
            </a:r>
            <a:endParaRPr lang="en-US"/>
          </a:p>
        </p:txBody>
      </p:sp>
      <p:sp>
        <p:nvSpPr>
          <p:cNvPr id="2" name="Datumsplatzhalter 1">
            <a:extLst>
              <a:ext uri="{FF2B5EF4-FFF2-40B4-BE49-F238E27FC236}">
                <a16:creationId xmlns:a16="http://schemas.microsoft.com/office/drawing/2014/main" id="{45287EB2-FA9A-4273-9029-2184F39BEB6F}"/>
              </a:ext>
            </a:extLst>
          </p:cNvPr>
          <p:cNvSpPr>
            <a:spLocks noGrp="1"/>
          </p:cNvSpPr>
          <p:nvPr>
            <p:ph type="dt" sz="half" idx="4294967295"/>
          </p:nvPr>
        </p:nvSpPr>
        <p:spPr>
          <a:xfrm>
            <a:off x="0" y="6858000"/>
            <a:ext cx="2743200" cy="404813"/>
          </a:xfrm>
        </p:spPr>
        <p:txBody>
          <a:bodyPr/>
          <a:lstStyle/>
          <a:p>
            <a:fld id="{549812FE-C1C9-4A18-B54E-EAA5E0AC2374}" type="datetime4">
              <a:rPr lang="en-US" smtClean="0"/>
              <a:pPr/>
              <a:t>January 17, 2020</a:t>
            </a:fld>
            <a:endParaRPr lang="de-DE"/>
          </a:p>
        </p:txBody>
      </p:sp>
      <p:sp>
        <p:nvSpPr>
          <p:cNvPr id="8" name="Textplatzhalter 5">
            <a:extLst>
              <a:ext uri="{FF2B5EF4-FFF2-40B4-BE49-F238E27FC236}">
                <a16:creationId xmlns:a16="http://schemas.microsoft.com/office/drawing/2014/main" id="{8F3CDEF2-2449-D14C-A841-6C9F2F37CC58}"/>
              </a:ext>
            </a:extLst>
          </p:cNvPr>
          <p:cNvSpPr txBox="1">
            <a:spLocks/>
          </p:cNvSpPr>
          <p:nvPr/>
        </p:nvSpPr>
        <p:spPr>
          <a:xfrm>
            <a:off x="1882776" y="1371601"/>
            <a:ext cx="4700573"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9" name="Titel 4">
            <a:extLst>
              <a:ext uri="{FF2B5EF4-FFF2-40B4-BE49-F238E27FC236}">
                <a16:creationId xmlns:a16="http://schemas.microsoft.com/office/drawing/2014/main" id="{DDD98C5A-957F-9C4C-A946-FA0975E9B60B}"/>
              </a:ext>
            </a:extLst>
          </p:cNvPr>
          <p:cNvSpPr txBox="1">
            <a:spLocks/>
          </p:cNvSpPr>
          <p:nvPr/>
        </p:nvSpPr>
        <p:spPr>
          <a:xfrm>
            <a:off x="1882776" y="981076"/>
            <a:ext cx="2082919"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sp>
        <p:nvSpPr>
          <p:cNvPr id="21" name="Textplatzhalter 5">
            <a:extLst>
              <a:ext uri="{FF2B5EF4-FFF2-40B4-BE49-F238E27FC236}">
                <a16:creationId xmlns:a16="http://schemas.microsoft.com/office/drawing/2014/main" id="{D1ECE256-F155-3C4F-B47F-44829C22968B}"/>
              </a:ext>
            </a:extLst>
          </p:cNvPr>
          <p:cNvSpPr txBox="1">
            <a:spLocks/>
          </p:cNvSpPr>
          <p:nvPr/>
        </p:nvSpPr>
        <p:spPr>
          <a:xfrm>
            <a:off x="930034" y="3483571"/>
            <a:ext cx="1494567"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22" name="Titel 4">
            <a:extLst>
              <a:ext uri="{FF2B5EF4-FFF2-40B4-BE49-F238E27FC236}">
                <a16:creationId xmlns:a16="http://schemas.microsoft.com/office/drawing/2014/main" id="{F3E56D37-BB85-874B-A3B4-C057058A4F90}"/>
              </a:ext>
            </a:extLst>
          </p:cNvPr>
          <p:cNvSpPr txBox="1">
            <a:spLocks/>
          </p:cNvSpPr>
          <p:nvPr/>
        </p:nvSpPr>
        <p:spPr>
          <a:xfrm>
            <a:off x="930034" y="3093046"/>
            <a:ext cx="729985"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pic>
        <p:nvPicPr>
          <p:cNvPr id="16" name="Grafik 15">
            <a:extLst>
              <a:ext uri="{FF2B5EF4-FFF2-40B4-BE49-F238E27FC236}">
                <a16:creationId xmlns:a16="http://schemas.microsoft.com/office/drawing/2014/main" id="{79D2076F-DC3A-EA43-9BEA-9D8569E768B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87713" y="0"/>
            <a:ext cx="8904288" cy="6858000"/>
          </a:xfrm>
          <a:prstGeom prst="rect">
            <a:avLst/>
          </a:prstGeom>
        </p:spPr>
      </p:pic>
      <p:sp>
        <p:nvSpPr>
          <p:cNvPr id="17" name="Dreieck 16">
            <a:hlinkClick r:id="rId4" action="ppaction://hlinksldjump"/>
            <a:extLst>
              <a:ext uri="{FF2B5EF4-FFF2-40B4-BE49-F238E27FC236}">
                <a16:creationId xmlns:a16="http://schemas.microsoft.com/office/drawing/2014/main" id="{516B88C8-43C0-0346-AEB1-22970DCFE027}"/>
              </a:ext>
            </a:extLst>
          </p:cNvPr>
          <p:cNvSpPr/>
          <p:nvPr/>
        </p:nvSpPr>
        <p:spPr>
          <a:xfrm rot="16200000">
            <a:off x="322556" y="6114420"/>
            <a:ext cx="424200" cy="326359"/>
          </a:xfrm>
          <a:prstGeom prst="triangle">
            <a:avLst>
              <a:gd name="adj" fmla="val 5114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Rechteck 15">
            <a:extLst>
              <a:ext uri="{FF2B5EF4-FFF2-40B4-BE49-F238E27FC236}">
                <a16:creationId xmlns:a16="http://schemas.microsoft.com/office/drawing/2014/main" id="{03603F8B-E63D-4861-815B-CC0C1F293762}"/>
              </a:ext>
            </a:extLst>
          </p:cNvPr>
          <p:cNvSpPr/>
          <p:nvPr/>
        </p:nvSpPr>
        <p:spPr>
          <a:xfrm>
            <a:off x="697836" y="6101430"/>
            <a:ext cx="2940187" cy="338554"/>
          </a:xfrm>
          <a:prstGeom prst="rect">
            <a:avLst/>
          </a:prstGeom>
        </p:spPr>
        <p:txBody>
          <a:bodyPr wrap="square" anchor="ctr">
            <a:spAutoFit/>
          </a:bodyPr>
          <a:lstStyle/>
          <a:p>
            <a:r>
              <a:rPr lang="de-DE" sz="1600">
                <a:solidFill>
                  <a:schemeClr val="bg1"/>
                </a:solidFill>
                <a:latin typeface="+mj-lt"/>
              </a:rPr>
              <a:t>Retour au </a:t>
            </a:r>
            <a:r>
              <a:rPr lang="de-DE" sz="1600" err="1">
                <a:solidFill>
                  <a:schemeClr val="bg1"/>
                </a:solidFill>
                <a:latin typeface="+mj-lt"/>
              </a:rPr>
              <a:t>panorama</a:t>
            </a:r>
            <a:endParaRPr lang="de-DE" sz="1600">
              <a:solidFill>
                <a:schemeClr val="bg1"/>
              </a:solidFill>
              <a:latin typeface="+mj-lt"/>
            </a:endParaRPr>
          </a:p>
        </p:txBody>
      </p:sp>
    </p:spTree>
    <p:extLst>
      <p:ext uri="{BB962C8B-B14F-4D97-AF65-F5344CB8AC3E}">
        <p14:creationId xmlns:p14="http://schemas.microsoft.com/office/powerpoint/2010/main" val="710426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F6C0D4E4-58C8-4F5B-8BC4-35F0C78BDDAF}"/>
              </a:ext>
            </a:extLst>
          </p:cNvPr>
          <p:cNvSpPr>
            <a:spLocks noGrp="1"/>
          </p:cNvSpPr>
          <p:nvPr>
            <p:ph type="sldNum" sz="quarter" idx="12"/>
          </p:nvPr>
        </p:nvSpPr>
        <p:spPr/>
        <p:txBody>
          <a:bodyPr/>
          <a:lstStyle/>
          <a:p>
            <a:r>
              <a:rPr lang="de-DE"/>
              <a:t>P. </a:t>
            </a:r>
            <a:fld id="{18B2D54D-6566-4D09-B275-35A554EDFFDA}" type="slidenum">
              <a:rPr smtClean="0"/>
              <a:pPr/>
              <a:t>39</a:t>
            </a:fld>
            <a:endParaRPr lang="de-DE"/>
          </a:p>
        </p:txBody>
      </p:sp>
      <p:sp>
        <p:nvSpPr>
          <p:cNvPr id="5" name="Titel 4">
            <a:extLst>
              <a:ext uri="{FF2B5EF4-FFF2-40B4-BE49-F238E27FC236}">
                <a16:creationId xmlns:a16="http://schemas.microsoft.com/office/drawing/2014/main" id="{E6E61380-9C7E-4273-92A7-CB125F00077C}"/>
              </a:ext>
            </a:extLst>
          </p:cNvPr>
          <p:cNvSpPr>
            <a:spLocks noGrp="1"/>
          </p:cNvSpPr>
          <p:nvPr>
            <p:ph type="title"/>
          </p:nvPr>
        </p:nvSpPr>
        <p:spPr/>
        <p:txBody>
          <a:bodyPr/>
          <a:lstStyle/>
          <a:p>
            <a:r>
              <a:rPr lang="en-US" err="1"/>
              <a:t>Bowi</a:t>
            </a:r>
            <a:endParaRPr lang="en-US"/>
          </a:p>
        </p:txBody>
      </p:sp>
      <p:sp>
        <p:nvSpPr>
          <p:cNvPr id="3" name="Fußzeilenplatzhalter 2">
            <a:extLst>
              <a:ext uri="{FF2B5EF4-FFF2-40B4-BE49-F238E27FC236}">
                <a16:creationId xmlns:a16="http://schemas.microsoft.com/office/drawing/2014/main" id="{C6399DE6-151C-47FA-91C8-0C99B8B10791}"/>
              </a:ext>
            </a:extLst>
          </p:cNvPr>
          <p:cNvSpPr>
            <a:spLocks noGrp="1"/>
          </p:cNvSpPr>
          <p:nvPr>
            <p:ph type="ftr" sz="quarter" idx="11"/>
          </p:nvPr>
        </p:nvSpPr>
        <p:spPr/>
        <p:txBody>
          <a:bodyPr/>
          <a:lstStyle/>
          <a:p>
            <a:r>
              <a:rPr lang="en-US"/>
              <a:t>Seating Leadership 2020</a:t>
            </a:r>
            <a:endParaRPr lang="de-DE"/>
          </a:p>
        </p:txBody>
      </p:sp>
      <p:sp>
        <p:nvSpPr>
          <p:cNvPr id="2" name="Datumsplatzhalter 1">
            <a:extLst>
              <a:ext uri="{FF2B5EF4-FFF2-40B4-BE49-F238E27FC236}">
                <a16:creationId xmlns:a16="http://schemas.microsoft.com/office/drawing/2014/main" id="{45287EB2-FA9A-4273-9029-2184F39BEB6F}"/>
              </a:ext>
            </a:extLst>
          </p:cNvPr>
          <p:cNvSpPr>
            <a:spLocks noGrp="1"/>
          </p:cNvSpPr>
          <p:nvPr>
            <p:ph type="dt" sz="half" idx="4294967295"/>
          </p:nvPr>
        </p:nvSpPr>
        <p:spPr>
          <a:xfrm>
            <a:off x="0" y="6858000"/>
            <a:ext cx="2743200" cy="404813"/>
          </a:xfrm>
        </p:spPr>
        <p:txBody>
          <a:bodyPr/>
          <a:lstStyle/>
          <a:p>
            <a:fld id="{549812FE-C1C9-4A18-B54E-EAA5E0AC2374}" type="datetime4">
              <a:rPr lang="en-US" smtClean="0"/>
              <a:pPr/>
              <a:t>January 17, 2020</a:t>
            </a:fld>
            <a:endParaRPr lang="de-DE"/>
          </a:p>
        </p:txBody>
      </p:sp>
      <p:sp>
        <p:nvSpPr>
          <p:cNvPr id="8" name="Textplatzhalter 5">
            <a:extLst>
              <a:ext uri="{FF2B5EF4-FFF2-40B4-BE49-F238E27FC236}">
                <a16:creationId xmlns:a16="http://schemas.microsoft.com/office/drawing/2014/main" id="{8F3CDEF2-2449-D14C-A841-6C9F2F37CC58}"/>
              </a:ext>
            </a:extLst>
          </p:cNvPr>
          <p:cNvSpPr txBox="1">
            <a:spLocks/>
          </p:cNvSpPr>
          <p:nvPr/>
        </p:nvSpPr>
        <p:spPr>
          <a:xfrm>
            <a:off x="1882776" y="1371601"/>
            <a:ext cx="4700573"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9" name="Titel 4">
            <a:extLst>
              <a:ext uri="{FF2B5EF4-FFF2-40B4-BE49-F238E27FC236}">
                <a16:creationId xmlns:a16="http://schemas.microsoft.com/office/drawing/2014/main" id="{DDD98C5A-957F-9C4C-A946-FA0975E9B60B}"/>
              </a:ext>
            </a:extLst>
          </p:cNvPr>
          <p:cNvSpPr txBox="1">
            <a:spLocks/>
          </p:cNvSpPr>
          <p:nvPr/>
        </p:nvSpPr>
        <p:spPr>
          <a:xfrm>
            <a:off x="1882776" y="981076"/>
            <a:ext cx="2082919"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sp>
        <p:nvSpPr>
          <p:cNvPr id="21" name="Textplatzhalter 5">
            <a:extLst>
              <a:ext uri="{FF2B5EF4-FFF2-40B4-BE49-F238E27FC236}">
                <a16:creationId xmlns:a16="http://schemas.microsoft.com/office/drawing/2014/main" id="{D1ECE256-F155-3C4F-B47F-44829C22968B}"/>
              </a:ext>
            </a:extLst>
          </p:cNvPr>
          <p:cNvSpPr txBox="1">
            <a:spLocks/>
          </p:cNvSpPr>
          <p:nvPr/>
        </p:nvSpPr>
        <p:spPr>
          <a:xfrm>
            <a:off x="930034" y="3483571"/>
            <a:ext cx="1494567"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22" name="Titel 4">
            <a:extLst>
              <a:ext uri="{FF2B5EF4-FFF2-40B4-BE49-F238E27FC236}">
                <a16:creationId xmlns:a16="http://schemas.microsoft.com/office/drawing/2014/main" id="{F3E56D37-BB85-874B-A3B4-C057058A4F90}"/>
              </a:ext>
            </a:extLst>
          </p:cNvPr>
          <p:cNvSpPr txBox="1">
            <a:spLocks/>
          </p:cNvSpPr>
          <p:nvPr/>
        </p:nvSpPr>
        <p:spPr>
          <a:xfrm>
            <a:off x="930034" y="3093046"/>
            <a:ext cx="729985"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pic>
        <p:nvPicPr>
          <p:cNvPr id="7" name="Grafik 6">
            <a:extLst>
              <a:ext uri="{FF2B5EF4-FFF2-40B4-BE49-F238E27FC236}">
                <a16:creationId xmlns:a16="http://schemas.microsoft.com/office/drawing/2014/main" id="{E96DD02E-2661-604B-AB64-ACAAC17CC5E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87712" y="0"/>
            <a:ext cx="8904287" cy="6858000"/>
          </a:xfrm>
          <a:prstGeom prst="rect">
            <a:avLst/>
          </a:prstGeom>
        </p:spPr>
      </p:pic>
      <p:sp>
        <p:nvSpPr>
          <p:cNvPr id="16" name="Dreieck 15">
            <a:hlinkClick r:id="rId4" action="ppaction://hlinksldjump"/>
            <a:extLst>
              <a:ext uri="{FF2B5EF4-FFF2-40B4-BE49-F238E27FC236}">
                <a16:creationId xmlns:a16="http://schemas.microsoft.com/office/drawing/2014/main" id="{B74D74B8-7018-AD42-BE49-B128EDB6FBBF}"/>
              </a:ext>
            </a:extLst>
          </p:cNvPr>
          <p:cNvSpPr/>
          <p:nvPr/>
        </p:nvSpPr>
        <p:spPr>
          <a:xfrm rot="16200000">
            <a:off x="322556" y="6114420"/>
            <a:ext cx="424200" cy="326359"/>
          </a:xfrm>
          <a:prstGeom prst="triangle">
            <a:avLst>
              <a:gd name="adj" fmla="val 5114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hteck 15">
            <a:extLst>
              <a:ext uri="{FF2B5EF4-FFF2-40B4-BE49-F238E27FC236}">
                <a16:creationId xmlns:a16="http://schemas.microsoft.com/office/drawing/2014/main" id="{76A67DD1-295D-4A5A-96BC-BD7D37E25404}"/>
              </a:ext>
            </a:extLst>
          </p:cNvPr>
          <p:cNvSpPr/>
          <p:nvPr/>
        </p:nvSpPr>
        <p:spPr>
          <a:xfrm>
            <a:off x="697836" y="6101430"/>
            <a:ext cx="2940187" cy="338554"/>
          </a:xfrm>
          <a:prstGeom prst="rect">
            <a:avLst/>
          </a:prstGeom>
        </p:spPr>
        <p:txBody>
          <a:bodyPr wrap="square" anchor="ctr">
            <a:spAutoFit/>
          </a:bodyPr>
          <a:lstStyle/>
          <a:p>
            <a:r>
              <a:rPr lang="de-DE" sz="1600">
                <a:solidFill>
                  <a:schemeClr val="bg1"/>
                </a:solidFill>
                <a:latin typeface="+mj-lt"/>
              </a:rPr>
              <a:t>Retour au </a:t>
            </a:r>
            <a:r>
              <a:rPr lang="de-DE" sz="1600" err="1">
                <a:solidFill>
                  <a:schemeClr val="bg1"/>
                </a:solidFill>
                <a:latin typeface="+mj-lt"/>
              </a:rPr>
              <a:t>panorama</a:t>
            </a:r>
            <a:endParaRPr lang="de-DE" sz="1600">
              <a:solidFill>
                <a:schemeClr val="bg1"/>
              </a:solidFill>
              <a:latin typeface="+mj-lt"/>
            </a:endParaRPr>
          </a:p>
        </p:txBody>
      </p:sp>
      <p:sp>
        <p:nvSpPr>
          <p:cNvPr id="14" name="Dreieck 95">
            <a:hlinkClick r:id="rId5" action="ppaction://hlinksldjump"/>
            <a:extLst>
              <a:ext uri="{FF2B5EF4-FFF2-40B4-BE49-F238E27FC236}">
                <a16:creationId xmlns:a16="http://schemas.microsoft.com/office/drawing/2014/main" id="{40DAE12B-CC13-4EE6-9B9B-E1649D1F6CC9}"/>
              </a:ext>
            </a:extLst>
          </p:cNvPr>
          <p:cNvSpPr/>
          <p:nvPr/>
        </p:nvSpPr>
        <p:spPr>
          <a:xfrm rot="5400000">
            <a:off x="11614269" y="6512685"/>
            <a:ext cx="216001" cy="196507"/>
          </a:xfrm>
          <a:prstGeom prst="triangle">
            <a:avLst>
              <a:gd name="adj" fmla="val 51149"/>
            </a:avLst>
          </a:prstGeom>
          <a:solidFill>
            <a:srgbClr val="BC5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A30F1F"/>
              </a:solidFill>
            </a:endParaRPr>
          </a:p>
        </p:txBody>
      </p:sp>
      <p:sp>
        <p:nvSpPr>
          <p:cNvPr id="15" name="Rechteck 59">
            <a:extLst>
              <a:ext uri="{FF2B5EF4-FFF2-40B4-BE49-F238E27FC236}">
                <a16:creationId xmlns:a16="http://schemas.microsoft.com/office/drawing/2014/main" id="{5839CF4F-5396-42AA-BB0B-5A1975B777B2}"/>
              </a:ext>
            </a:extLst>
          </p:cNvPr>
          <p:cNvSpPr/>
          <p:nvPr/>
        </p:nvSpPr>
        <p:spPr>
          <a:xfrm>
            <a:off x="10633158" y="6423661"/>
            <a:ext cx="1042665" cy="338554"/>
          </a:xfrm>
          <a:prstGeom prst="rect">
            <a:avLst/>
          </a:prstGeom>
        </p:spPr>
        <p:txBody>
          <a:bodyPr wrap="square" anchor="ctr">
            <a:spAutoFit/>
          </a:bodyPr>
          <a:lstStyle/>
          <a:p>
            <a:r>
              <a:rPr lang="de-DE" sz="1600" err="1">
                <a:solidFill>
                  <a:srgbClr val="A30F1F"/>
                </a:solidFill>
                <a:latin typeface="+mj-lt"/>
              </a:rPr>
              <a:t>sommaire</a:t>
            </a:r>
            <a:endParaRPr lang="de-DE" sz="1600">
              <a:solidFill>
                <a:srgbClr val="A30F1F"/>
              </a:solidFill>
              <a:latin typeface="+mj-lt"/>
            </a:endParaRPr>
          </a:p>
        </p:txBody>
      </p:sp>
    </p:spTree>
    <p:extLst>
      <p:ext uri="{BB962C8B-B14F-4D97-AF65-F5344CB8AC3E}">
        <p14:creationId xmlns:p14="http://schemas.microsoft.com/office/powerpoint/2010/main" val="535611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676A2B-8098-BB4F-A3E5-03593219D7A0}"/>
              </a:ext>
            </a:extLst>
          </p:cNvPr>
          <p:cNvSpPr>
            <a:spLocks noGrp="1"/>
          </p:cNvSpPr>
          <p:nvPr>
            <p:ph type="title"/>
          </p:nvPr>
        </p:nvSpPr>
        <p:spPr/>
        <p:txBody>
          <a:bodyPr/>
          <a:lstStyle/>
          <a:p>
            <a:r>
              <a:rPr lang="de-DE" err="1"/>
              <a:t>Sommaire</a:t>
            </a:r>
            <a:endParaRPr lang="de-DE"/>
          </a:p>
        </p:txBody>
      </p:sp>
      <p:sp>
        <p:nvSpPr>
          <p:cNvPr id="4" name="Datumsplatzhalter 3">
            <a:extLst>
              <a:ext uri="{FF2B5EF4-FFF2-40B4-BE49-F238E27FC236}">
                <a16:creationId xmlns:a16="http://schemas.microsoft.com/office/drawing/2014/main" id="{92FB8A93-90D4-B347-AE65-0AAC1EEA5EA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F3FD3F-058C-4AF1-8D34-F1057DA22E3E}" type="datetime4">
              <a:rPr kumimoji="0" lang="en-US" sz="1600" b="0" i="0" u="none" strike="noStrike" kern="1200" cap="none" spc="0" normalizeH="0" baseline="0" noProof="0" smtClean="0">
                <a:ln>
                  <a:noFill/>
                </a:ln>
                <a:solidFill>
                  <a:srgbClr val="363D4D"/>
                </a:solidFill>
                <a:effectLst/>
                <a:uLnTx/>
                <a:uFillTx/>
                <a:latin typeface="Franklin Gothic Book"/>
                <a:ea typeface="Segoe UI Historic"/>
                <a:cs typeface="+mn-cs"/>
              </a:rPr>
              <a:pPr marL="0" marR="0" lvl="0" indent="0" algn="l" defTabSz="914400" rtl="0" eaLnBrk="1" fontAlgn="auto" latinLnBrk="0" hangingPunct="1">
                <a:lnSpc>
                  <a:spcPct val="100000"/>
                </a:lnSpc>
                <a:spcBef>
                  <a:spcPts val="0"/>
                </a:spcBef>
                <a:spcAft>
                  <a:spcPts val="0"/>
                </a:spcAft>
                <a:buClrTx/>
                <a:buSzTx/>
                <a:buFontTx/>
                <a:buNone/>
                <a:tabLst/>
                <a:defRPr/>
              </a:pPr>
              <a:t>January 17, 2020</a:t>
            </a:fld>
            <a:endParaRPr kumimoji="0" lang="de-DE" sz="1600" b="0" i="0" u="none" strike="noStrike" kern="1200" cap="none" spc="0" normalizeH="0" baseline="0" noProof="0">
              <a:ln>
                <a:noFill/>
              </a:ln>
              <a:solidFill>
                <a:srgbClr val="363D4D"/>
              </a:solidFill>
              <a:effectLst/>
              <a:uLnTx/>
              <a:uFillTx/>
              <a:latin typeface="Franklin Gothic Book"/>
              <a:ea typeface="Segoe UI Historic"/>
              <a:cs typeface="+mn-cs"/>
            </a:endParaRPr>
          </a:p>
        </p:txBody>
      </p:sp>
      <p:sp>
        <p:nvSpPr>
          <p:cNvPr id="5" name="Fußzeilenplatzhalter 4">
            <a:extLst>
              <a:ext uri="{FF2B5EF4-FFF2-40B4-BE49-F238E27FC236}">
                <a16:creationId xmlns:a16="http://schemas.microsoft.com/office/drawing/2014/main" id="{C0A79304-C6D4-534B-A69F-8B33BA9E4AAD}"/>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63D4D"/>
                </a:solidFill>
                <a:effectLst/>
                <a:uLnTx/>
                <a:uFillTx/>
                <a:latin typeface="Franklin Gothic Book"/>
                <a:ea typeface="Segoe UI Historic"/>
                <a:cs typeface="+mn-cs"/>
              </a:rPr>
              <a:t>Seating Leadership 2020</a:t>
            </a:r>
            <a:endParaRPr kumimoji="0" lang="de-DE" sz="1200" b="0" i="0" u="none" strike="noStrike" kern="1200" cap="none" spc="0" normalizeH="0" baseline="0" noProof="0">
              <a:ln>
                <a:noFill/>
              </a:ln>
              <a:solidFill>
                <a:srgbClr val="363D4D"/>
              </a:solidFill>
              <a:effectLst/>
              <a:uLnTx/>
              <a:uFillTx/>
              <a:latin typeface="Franklin Gothic Book"/>
              <a:ea typeface="Segoe UI Historic"/>
              <a:cs typeface="+mn-cs"/>
            </a:endParaRPr>
          </a:p>
        </p:txBody>
      </p:sp>
      <p:sp>
        <p:nvSpPr>
          <p:cNvPr id="6" name="Foliennummernplatzhalter 5">
            <a:extLst>
              <a:ext uri="{FF2B5EF4-FFF2-40B4-BE49-F238E27FC236}">
                <a16:creationId xmlns:a16="http://schemas.microsoft.com/office/drawing/2014/main" id="{EE09F225-7AA5-814E-BD1F-307F55230F3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srgbClr val="363D4D"/>
                </a:solidFill>
                <a:effectLst/>
                <a:uLnTx/>
                <a:uFillTx/>
                <a:latin typeface="Franklin Gothic Book"/>
                <a:ea typeface="Segoe UI Historic"/>
                <a:cs typeface="+mn-cs"/>
              </a:rPr>
              <a:t> P.</a:t>
            </a:r>
            <a:fld id="{18B2D54D-6566-4D09-B275-35A554EDFFDA}" type="slidenum">
              <a:rPr kumimoji="0" lang="de-DE" sz="1200" b="0" i="0" u="none" strike="noStrike" kern="1200" cap="none" spc="0" normalizeH="0" baseline="0" noProof="0" smtClean="0">
                <a:ln>
                  <a:noFill/>
                </a:ln>
                <a:solidFill>
                  <a:srgbClr val="363D4D"/>
                </a:solidFill>
                <a:effectLst/>
                <a:uLnTx/>
                <a:uFillTx/>
                <a:latin typeface="Franklin Gothic Book"/>
                <a:ea typeface="Segoe UI Historic"/>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de-DE" sz="1200" b="0" i="0" u="none" strike="noStrike" kern="1200" cap="none" spc="0" normalizeH="0" baseline="0" noProof="0">
              <a:ln>
                <a:noFill/>
              </a:ln>
              <a:solidFill>
                <a:srgbClr val="363D4D"/>
              </a:solidFill>
              <a:effectLst/>
              <a:uLnTx/>
              <a:uFillTx/>
              <a:latin typeface="Franklin Gothic Book"/>
              <a:ea typeface="Segoe UI Historic"/>
              <a:cs typeface="+mn-cs"/>
            </a:endParaRPr>
          </a:p>
        </p:txBody>
      </p:sp>
      <p:sp>
        <p:nvSpPr>
          <p:cNvPr id="8" name="Inhaltsplatzhalter 2">
            <a:hlinkClick r:id="rId3" action="ppaction://hlinksldjump"/>
            <a:extLst>
              <a:ext uri="{FF2B5EF4-FFF2-40B4-BE49-F238E27FC236}">
                <a16:creationId xmlns:a16="http://schemas.microsoft.com/office/drawing/2014/main" id="{60739C8A-7986-C54D-8664-15C0F26084D1}"/>
              </a:ext>
            </a:extLst>
          </p:cNvPr>
          <p:cNvSpPr txBox="1">
            <a:spLocks/>
          </p:cNvSpPr>
          <p:nvPr/>
        </p:nvSpPr>
        <p:spPr>
          <a:xfrm>
            <a:off x="3287713" y="2514600"/>
            <a:ext cx="2700338" cy="467984"/>
          </a:xfrm>
          <a:prstGeom prst="rect">
            <a:avLst/>
          </a:prstGeom>
          <a:solidFill>
            <a:schemeClr val="accent2"/>
          </a:solidFill>
        </p:spPr>
        <p:txBody>
          <a:bodyPr vert="horz" lIns="180000" tIns="0" rIns="0" bIns="0" rtlCol="0">
            <a:noAutofit/>
          </a:bodyPr>
          <a:lstStyle>
            <a:lvl1pPr marL="0" indent="0" algn="l" defTabSz="914400" rtl="0" eaLnBrk="1" latinLnBrk="0" hangingPunct="1">
              <a:lnSpc>
                <a:spcPts val="2700"/>
              </a:lnSpc>
              <a:spcBef>
                <a:spcPts val="0"/>
              </a:spcBef>
              <a:buFont typeface="Arial" panose="020B0604020202020204" pitchFamily="34" charset="0"/>
              <a:buNone/>
              <a:defRPr sz="2000" kern="1200">
                <a:solidFill>
                  <a:schemeClr val="tx1"/>
                </a:solidFill>
                <a:latin typeface="+mn-lt"/>
                <a:ea typeface="+mn-ea"/>
                <a:cs typeface="+mn-cs"/>
              </a:defRPr>
            </a:lvl1pPr>
            <a:lvl2pPr marL="0" indent="0" algn="l" defTabSz="914400" rtl="0" eaLnBrk="1" latinLnBrk="0" hangingPunct="1">
              <a:lnSpc>
                <a:spcPts val="2700"/>
              </a:lnSpc>
              <a:spcBef>
                <a:spcPts val="0"/>
              </a:spcBef>
              <a:buFont typeface="Arial" panose="020B0604020202020204" pitchFamily="34" charset="0"/>
              <a:buNone/>
              <a:defRPr sz="2000" kern="1200">
                <a:solidFill>
                  <a:schemeClr val="tx1"/>
                </a:solidFill>
                <a:latin typeface="+mn-lt"/>
                <a:ea typeface="+mn-ea"/>
                <a:cs typeface="+mn-cs"/>
              </a:defRPr>
            </a:lvl2pPr>
            <a:lvl3pPr marL="0" indent="0" algn="l" defTabSz="914400" rtl="0" eaLnBrk="1" latinLnBrk="0" hangingPunct="1">
              <a:lnSpc>
                <a:spcPts val="2700"/>
              </a:lnSpc>
              <a:spcBef>
                <a:spcPts val="0"/>
              </a:spcBef>
              <a:buFont typeface="Arial" panose="020B0604020202020204" pitchFamily="34" charset="0"/>
              <a:buNone/>
              <a:defRPr sz="2000" kern="1200">
                <a:solidFill>
                  <a:schemeClr val="tx1"/>
                </a:solidFill>
                <a:latin typeface="+mn-lt"/>
                <a:ea typeface="+mn-ea"/>
                <a:cs typeface="+mn-cs"/>
              </a:defRPr>
            </a:lvl3pPr>
            <a:lvl4pPr marL="0" indent="0" algn="l" defTabSz="914400" rtl="0" eaLnBrk="1" latinLnBrk="0" hangingPunct="1">
              <a:lnSpc>
                <a:spcPts val="2700"/>
              </a:lnSpc>
              <a:spcBef>
                <a:spcPts val="0"/>
              </a:spcBef>
              <a:buFont typeface="Arial" panose="020B0604020202020204" pitchFamily="34" charset="0"/>
              <a:buNone/>
              <a:defRPr sz="2000" kern="1200">
                <a:solidFill>
                  <a:schemeClr val="tx1"/>
                </a:solidFill>
                <a:latin typeface="+mn-lt"/>
                <a:ea typeface="+mn-ea"/>
                <a:cs typeface="+mn-cs"/>
              </a:defRPr>
            </a:lvl4pPr>
            <a:lvl5pPr marL="0" indent="0" algn="l" defTabSz="914400" rtl="0" eaLnBrk="1" latinLnBrk="0" hangingPunct="1">
              <a:lnSpc>
                <a:spcPts val="2700"/>
              </a:lnSpc>
              <a:spcBef>
                <a:spcPts val="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700"/>
              </a:lnSpc>
              <a:spcBef>
                <a:spcPts val="0"/>
              </a:spcBef>
              <a:spcAft>
                <a:spcPts val="0"/>
              </a:spcAft>
              <a:buClrTx/>
              <a:buSzTx/>
              <a:buFont typeface="Arial" panose="020B0604020202020204" pitchFamily="34" charset="0"/>
              <a:buNone/>
              <a:tabLst/>
              <a:defRPr/>
            </a:pPr>
            <a:r>
              <a:rPr kumimoji="0" lang="de-DE" sz="1600" b="0" i="0" u="none" strike="noStrike" kern="1200" cap="none" spc="0" normalizeH="0" baseline="0" noProof="0" err="1">
                <a:ln>
                  <a:noFill/>
                </a:ln>
                <a:solidFill>
                  <a:srgbClr val="FFFFFF"/>
                </a:solidFill>
                <a:effectLst/>
                <a:uLnTx/>
                <a:uFillTx/>
                <a:latin typeface="Franklin Gothic Demi Cond"/>
                <a:ea typeface="Segoe UI Historic"/>
                <a:cs typeface="+mn-cs"/>
              </a:rPr>
              <a:t>Qu’est-ce</a:t>
            </a:r>
            <a:r>
              <a:rPr kumimoji="0" lang="de-DE" sz="1600" b="0" i="0" u="none" strike="noStrike" kern="1200" cap="none" spc="0" normalizeH="0" baseline="0" noProof="0">
                <a:ln>
                  <a:noFill/>
                </a:ln>
                <a:solidFill>
                  <a:srgbClr val="FFFFFF"/>
                </a:solidFill>
                <a:effectLst/>
                <a:uLnTx/>
                <a:uFillTx/>
                <a:latin typeface="Franklin Gothic Demi Cond"/>
                <a:ea typeface="Segoe UI Historic"/>
                <a:cs typeface="+mn-cs"/>
              </a:rPr>
              <a:t> </a:t>
            </a:r>
            <a:r>
              <a:rPr kumimoji="0" lang="de-DE" sz="1600" b="0" i="0" u="none" strike="noStrike" kern="1200" cap="none" spc="0" normalizeH="0" baseline="0" noProof="0" err="1">
                <a:ln>
                  <a:noFill/>
                </a:ln>
                <a:solidFill>
                  <a:srgbClr val="FFFFFF"/>
                </a:solidFill>
                <a:effectLst/>
                <a:uLnTx/>
                <a:uFillTx/>
                <a:latin typeface="Franklin Gothic Demi Cond"/>
                <a:ea typeface="Segoe UI Historic"/>
                <a:cs typeface="+mn-cs"/>
              </a:rPr>
              <a:t>qu’Active</a:t>
            </a:r>
            <a:r>
              <a:rPr kumimoji="0" lang="de-DE" sz="1600" b="0" i="0" u="none" strike="noStrike" kern="1200" cap="none" spc="0" normalizeH="0" baseline="0" noProof="0">
                <a:ln>
                  <a:noFill/>
                </a:ln>
                <a:solidFill>
                  <a:srgbClr val="FFFFFF"/>
                </a:solidFill>
                <a:effectLst/>
                <a:uLnTx/>
                <a:uFillTx/>
                <a:latin typeface="Franklin Gothic Demi Cond"/>
                <a:ea typeface="Segoe UI Historic"/>
                <a:cs typeface="+mn-cs"/>
              </a:rPr>
              <a:t> </a:t>
            </a:r>
            <a:r>
              <a:rPr kumimoji="0" lang="de-DE" sz="1600" b="0" i="0" u="none" strike="noStrike" kern="1200" cap="none" spc="0" normalizeH="0" baseline="0" noProof="0" err="1">
                <a:ln>
                  <a:noFill/>
                </a:ln>
                <a:solidFill>
                  <a:srgbClr val="FFFFFF"/>
                </a:solidFill>
                <a:effectLst/>
                <a:uLnTx/>
                <a:uFillTx/>
                <a:latin typeface="Franklin Gothic Demi Cond"/>
                <a:ea typeface="Segoe UI Historic"/>
                <a:cs typeface="+mn-cs"/>
              </a:rPr>
              <a:t>Seating</a:t>
            </a:r>
            <a:r>
              <a:rPr kumimoji="0" lang="de-DE" sz="1600" b="0" i="0" u="none" strike="noStrike" kern="1200" cap="none" spc="0" normalizeH="0" baseline="0" noProof="0">
                <a:ln>
                  <a:noFill/>
                </a:ln>
                <a:solidFill>
                  <a:srgbClr val="FFFFFF"/>
                </a:solidFill>
                <a:effectLst/>
                <a:uLnTx/>
                <a:uFillTx/>
                <a:latin typeface="Franklin Gothic Demi Cond"/>
                <a:ea typeface="Segoe UI Historic"/>
                <a:cs typeface="+mn-cs"/>
              </a:rPr>
              <a:t>?</a:t>
            </a:r>
          </a:p>
        </p:txBody>
      </p:sp>
      <p:sp>
        <p:nvSpPr>
          <p:cNvPr id="9" name="Inhaltsplatzhalter 2">
            <a:hlinkClick r:id="rId4" action="ppaction://hlinksldjump"/>
            <a:extLst>
              <a:ext uri="{FF2B5EF4-FFF2-40B4-BE49-F238E27FC236}">
                <a16:creationId xmlns:a16="http://schemas.microsoft.com/office/drawing/2014/main" id="{7DCAA0FB-D99F-6746-A0E8-FB988BDDFC59}"/>
              </a:ext>
            </a:extLst>
          </p:cNvPr>
          <p:cNvSpPr txBox="1">
            <a:spLocks/>
          </p:cNvSpPr>
          <p:nvPr/>
        </p:nvSpPr>
        <p:spPr>
          <a:xfrm>
            <a:off x="3287713" y="3089912"/>
            <a:ext cx="2700338" cy="1332527"/>
          </a:xfrm>
          <a:prstGeom prst="rect">
            <a:avLst/>
          </a:prstGeom>
          <a:solidFill>
            <a:schemeClr val="tx1"/>
          </a:solidFill>
        </p:spPr>
        <p:txBody>
          <a:bodyPr vert="horz" lIns="180000" tIns="0" rIns="0" bIns="0" rtlCol="0">
            <a:noAutofit/>
          </a:bodyPr>
          <a:lstStyle>
            <a:lvl1pPr marL="0" indent="0" algn="l" defTabSz="914400" rtl="0" eaLnBrk="1" latinLnBrk="0" hangingPunct="1">
              <a:lnSpc>
                <a:spcPts val="2700"/>
              </a:lnSpc>
              <a:spcBef>
                <a:spcPts val="0"/>
              </a:spcBef>
              <a:buFont typeface="Arial" panose="020B0604020202020204" pitchFamily="34" charset="0"/>
              <a:buNone/>
              <a:defRPr sz="2000" kern="1200">
                <a:solidFill>
                  <a:schemeClr val="tx1"/>
                </a:solidFill>
                <a:latin typeface="+mn-lt"/>
                <a:ea typeface="+mn-ea"/>
                <a:cs typeface="+mn-cs"/>
              </a:defRPr>
            </a:lvl1pPr>
            <a:lvl2pPr marL="0" indent="0" algn="l" defTabSz="914400" rtl="0" eaLnBrk="1" latinLnBrk="0" hangingPunct="1">
              <a:lnSpc>
                <a:spcPts val="2700"/>
              </a:lnSpc>
              <a:spcBef>
                <a:spcPts val="0"/>
              </a:spcBef>
              <a:buFont typeface="Arial" panose="020B0604020202020204" pitchFamily="34" charset="0"/>
              <a:buNone/>
              <a:defRPr sz="2000" kern="1200">
                <a:solidFill>
                  <a:schemeClr val="tx1"/>
                </a:solidFill>
                <a:latin typeface="+mn-lt"/>
                <a:ea typeface="+mn-ea"/>
                <a:cs typeface="+mn-cs"/>
              </a:defRPr>
            </a:lvl2pPr>
            <a:lvl3pPr marL="0" indent="0" algn="l" defTabSz="914400" rtl="0" eaLnBrk="1" latinLnBrk="0" hangingPunct="1">
              <a:lnSpc>
                <a:spcPts val="2700"/>
              </a:lnSpc>
              <a:spcBef>
                <a:spcPts val="0"/>
              </a:spcBef>
              <a:buFont typeface="Arial" panose="020B0604020202020204" pitchFamily="34" charset="0"/>
              <a:buNone/>
              <a:defRPr sz="2000" kern="1200">
                <a:solidFill>
                  <a:schemeClr val="tx1"/>
                </a:solidFill>
                <a:latin typeface="+mn-lt"/>
                <a:ea typeface="+mn-ea"/>
                <a:cs typeface="+mn-cs"/>
              </a:defRPr>
            </a:lvl3pPr>
            <a:lvl4pPr marL="0" indent="0" algn="l" defTabSz="914400" rtl="0" eaLnBrk="1" latinLnBrk="0" hangingPunct="1">
              <a:lnSpc>
                <a:spcPts val="2700"/>
              </a:lnSpc>
              <a:spcBef>
                <a:spcPts val="0"/>
              </a:spcBef>
              <a:buFont typeface="Arial" panose="020B0604020202020204" pitchFamily="34" charset="0"/>
              <a:buNone/>
              <a:defRPr sz="2000" kern="1200">
                <a:solidFill>
                  <a:schemeClr val="tx1"/>
                </a:solidFill>
                <a:latin typeface="+mn-lt"/>
                <a:ea typeface="+mn-ea"/>
                <a:cs typeface="+mn-cs"/>
              </a:defRPr>
            </a:lvl4pPr>
            <a:lvl5pPr marL="0" indent="0" algn="l" defTabSz="914400" rtl="0" eaLnBrk="1" latinLnBrk="0" hangingPunct="1">
              <a:lnSpc>
                <a:spcPts val="2700"/>
              </a:lnSpc>
              <a:spcBef>
                <a:spcPts val="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700"/>
              </a:lnSpc>
              <a:spcBef>
                <a:spcPts val="0"/>
              </a:spcBef>
              <a:spcAft>
                <a:spcPts val="0"/>
              </a:spcAft>
              <a:buClrTx/>
              <a:buSzTx/>
              <a:buFont typeface="Arial" panose="020B0604020202020204" pitchFamily="34" charset="0"/>
              <a:buNone/>
              <a:tabLst/>
              <a:defRPr/>
            </a:pPr>
            <a:r>
              <a:rPr kumimoji="0" lang="de-DE" sz="1600" b="0" i="0" u="none" strike="noStrike" kern="1200" cap="none" spc="0" normalizeH="0" baseline="0" noProof="0">
                <a:ln>
                  <a:noFill/>
                </a:ln>
                <a:solidFill>
                  <a:srgbClr val="F5F0DF"/>
                </a:solidFill>
                <a:effectLst/>
                <a:uLnTx/>
                <a:uFillTx/>
                <a:latin typeface="Franklin Gothic Demi Cond"/>
                <a:ea typeface="Segoe UI Historic"/>
                <a:cs typeface="+mn-cs"/>
              </a:rPr>
              <a:t>Notre </a:t>
            </a:r>
            <a:r>
              <a:rPr lang="de-DE" sz="1600" err="1">
                <a:solidFill>
                  <a:srgbClr val="F5F0DF"/>
                </a:solidFill>
                <a:latin typeface="Franklin Gothic Demi Cond"/>
                <a:ea typeface="Segoe UI Historic"/>
              </a:rPr>
              <a:t>offre</a:t>
            </a:r>
            <a:r>
              <a:rPr lang="de-DE" sz="1600">
                <a:solidFill>
                  <a:srgbClr val="F5F0DF"/>
                </a:solidFill>
                <a:latin typeface="Franklin Gothic Demi Cond"/>
                <a:ea typeface="Segoe UI Historic"/>
              </a:rPr>
              <a:t> </a:t>
            </a:r>
            <a:r>
              <a:rPr kumimoji="0" lang="de-DE" sz="1600" b="0" i="0" u="none" strike="noStrike" kern="1200" cap="none" spc="0" normalizeH="0" baseline="0" noProof="0" err="1">
                <a:ln>
                  <a:noFill/>
                </a:ln>
                <a:solidFill>
                  <a:srgbClr val="F5F0DF"/>
                </a:solidFill>
                <a:effectLst/>
                <a:uLnTx/>
                <a:uFillTx/>
                <a:latin typeface="Franklin Gothic Demi Cond"/>
                <a:ea typeface="Segoe UI Historic"/>
                <a:cs typeface="+mn-cs"/>
              </a:rPr>
              <a:t>Active</a:t>
            </a:r>
            <a:r>
              <a:rPr kumimoji="0" lang="de-DE" sz="1600" b="0" i="0" u="none" strike="noStrike" kern="1200" cap="none" spc="0" normalizeH="0" baseline="0" noProof="0">
                <a:ln>
                  <a:noFill/>
                </a:ln>
                <a:solidFill>
                  <a:srgbClr val="F5F0DF"/>
                </a:solidFill>
                <a:effectLst/>
                <a:uLnTx/>
                <a:uFillTx/>
                <a:latin typeface="Franklin Gothic Demi Cond"/>
                <a:ea typeface="Segoe UI Historic"/>
                <a:cs typeface="+mn-cs"/>
              </a:rPr>
              <a:t> </a:t>
            </a:r>
            <a:r>
              <a:rPr kumimoji="0" lang="de-DE" sz="1600" b="0" i="0" u="none" strike="noStrike" kern="1200" cap="none" spc="0" normalizeH="0" baseline="0" noProof="0" err="1">
                <a:ln>
                  <a:noFill/>
                </a:ln>
                <a:solidFill>
                  <a:srgbClr val="F5F0DF"/>
                </a:solidFill>
                <a:effectLst/>
                <a:uLnTx/>
                <a:uFillTx/>
                <a:latin typeface="Franklin Gothic Demi Cond"/>
                <a:ea typeface="Segoe UI Historic"/>
                <a:cs typeface="+mn-cs"/>
              </a:rPr>
              <a:t>Seating</a:t>
            </a:r>
            <a:r>
              <a:rPr kumimoji="0" lang="de-DE" sz="1600" b="0" i="0" u="none" strike="noStrike" kern="1200" cap="none" spc="0" normalizeH="0" baseline="0" noProof="0">
                <a:ln>
                  <a:noFill/>
                </a:ln>
                <a:solidFill>
                  <a:srgbClr val="F5F0DF"/>
                </a:solidFill>
                <a:effectLst/>
                <a:uLnTx/>
                <a:uFillTx/>
                <a:latin typeface="Franklin Gothic Demi Cond"/>
                <a:ea typeface="Segoe UI Historic"/>
                <a:cs typeface="+mn-cs"/>
              </a:rPr>
              <a:t> </a:t>
            </a:r>
          </a:p>
        </p:txBody>
      </p:sp>
      <p:sp>
        <p:nvSpPr>
          <p:cNvPr id="10" name="Inhaltsplatzhalter 2">
            <a:hlinkClick r:id="rId5" action="ppaction://hlinksldjump"/>
            <a:extLst>
              <a:ext uri="{FF2B5EF4-FFF2-40B4-BE49-F238E27FC236}">
                <a16:creationId xmlns:a16="http://schemas.microsoft.com/office/drawing/2014/main" id="{DE8EE0C6-2767-C840-9C14-79A94B0847C2}"/>
              </a:ext>
            </a:extLst>
          </p:cNvPr>
          <p:cNvSpPr txBox="1">
            <a:spLocks/>
          </p:cNvSpPr>
          <p:nvPr/>
        </p:nvSpPr>
        <p:spPr>
          <a:xfrm>
            <a:off x="3287713" y="4529767"/>
            <a:ext cx="2700338" cy="717731"/>
          </a:xfrm>
          <a:prstGeom prst="rect">
            <a:avLst/>
          </a:prstGeom>
          <a:solidFill>
            <a:schemeClr val="tx1">
              <a:alpha val="76000"/>
            </a:schemeClr>
          </a:solidFill>
        </p:spPr>
        <p:txBody>
          <a:bodyPr vert="horz" lIns="180000" tIns="0" rIns="0" bIns="0" rtlCol="0">
            <a:noAutofit/>
          </a:bodyPr>
          <a:lstStyle>
            <a:lvl1pPr marL="0" indent="0" algn="l" defTabSz="914400" rtl="0" eaLnBrk="1" latinLnBrk="0" hangingPunct="1">
              <a:lnSpc>
                <a:spcPts val="2700"/>
              </a:lnSpc>
              <a:spcBef>
                <a:spcPts val="0"/>
              </a:spcBef>
              <a:buFont typeface="Arial" panose="020B0604020202020204" pitchFamily="34" charset="0"/>
              <a:buNone/>
              <a:defRPr sz="2000" kern="1200">
                <a:solidFill>
                  <a:schemeClr val="tx1"/>
                </a:solidFill>
                <a:latin typeface="+mn-lt"/>
                <a:ea typeface="+mn-ea"/>
                <a:cs typeface="+mn-cs"/>
              </a:defRPr>
            </a:lvl1pPr>
            <a:lvl2pPr marL="0" indent="0" algn="l" defTabSz="914400" rtl="0" eaLnBrk="1" latinLnBrk="0" hangingPunct="1">
              <a:lnSpc>
                <a:spcPts val="2700"/>
              </a:lnSpc>
              <a:spcBef>
                <a:spcPts val="0"/>
              </a:spcBef>
              <a:buFont typeface="Arial" panose="020B0604020202020204" pitchFamily="34" charset="0"/>
              <a:buNone/>
              <a:defRPr sz="2000" kern="1200">
                <a:solidFill>
                  <a:schemeClr val="tx1"/>
                </a:solidFill>
                <a:latin typeface="+mn-lt"/>
                <a:ea typeface="+mn-ea"/>
                <a:cs typeface="+mn-cs"/>
              </a:defRPr>
            </a:lvl2pPr>
            <a:lvl3pPr marL="0" indent="0" algn="l" defTabSz="914400" rtl="0" eaLnBrk="1" latinLnBrk="0" hangingPunct="1">
              <a:lnSpc>
                <a:spcPts val="2700"/>
              </a:lnSpc>
              <a:spcBef>
                <a:spcPts val="0"/>
              </a:spcBef>
              <a:buFont typeface="Arial" panose="020B0604020202020204" pitchFamily="34" charset="0"/>
              <a:buNone/>
              <a:defRPr sz="2000" kern="1200">
                <a:solidFill>
                  <a:schemeClr val="tx1"/>
                </a:solidFill>
                <a:latin typeface="+mn-lt"/>
                <a:ea typeface="+mn-ea"/>
                <a:cs typeface="+mn-cs"/>
              </a:defRPr>
            </a:lvl3pPr>
            <a:lvl4pPr marL="0" indent="0" algn="l" defTabSz="914400" rtl="0" eaLnBrk="1" latinLnBrk="0" hangingPunct="1">
              <a:lnSpc>
                <a:spcPts val="2700"/>
              </a:lnSpc>
              <a:spcBef>
                <a:spcPts val="0"/>
              </a:spcBef>
              <a:buFont typeface="Arial" panose="020B0604020202020204" pitchFamily="34" charset="0"/>
              <a:buNone/>
              <a:defRPr sz="2000" kern="1200">
                <a:solidFill>
                  <a:schemeClr val="tx1"/>
                </a:solidFill>
                <a:latin typeface="+mn-lt"/>
                <a:ea typeface="+mn-ea"/>
                <a:cs typeface="+mn-cs"/>
              </a:defRPr>
            </a:lvl4pPr>
            <a:lvl5pPr marL="0" indent="0" algn="l" defTabSz="914400" rtl="0" eaLnBrk="1" latinLnBrk="0" hangingPunct="1">
              <a:lnSpc>
                <a:spcPts val="2700"/>
              </a:lnSpc>
              <a:spcBef>
                <a:spcPts val="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700"/>
              </a:lnSpc>
              <a:spcBef>
                <a:spcPts val="0"/>
              </a:spcBef>
              <a:spcAft>
                <a:spcPts val="0"/>
              </a:spcAft>
              <a:buClrTx/>
              <a:buSzTx/>
              <a:buFont typeface="Arial" panose="020B0604020202020204" pitchFamily="34" charset="0"/>
              <a:buNone/>
              <a:tabLst/>
              <a:defRPr/>
            </a:pPr>
            <a:r>
              <a:rPr kumimoji="0" lang="de-DE" sz="1600" b="0" i="0" u="none" strike="noStrike" kern="1200" cap="none" spc="0" normalizeH="0" baseline="0" noProof="0" err="1">
                <a:ln>
                  <a:noFill/>
                </a:ln>
                <a:solidFill>
                  <a:srgbClr val="F5F0DF"/>
                </a:solidFill>
                <a:effectLst/>
                <a:uLnTx/>
                <a:uFillTx/>
                <a:latin typeface="Franklin Gothic Demi Cond"/>
                <a:ea typeface="Segoe UI Historic"/>
                <a:cs typeface="+mn-cs"/>
              </a:rPr>
              <a:t>Matériaux</a:t>
            </a:r>
            <a:r>
              <a:rPr kumimoji="0" lang="de-DE" sz="1600" b="0" i="0" u="none" strike="noStrike" kern="1200" cap="none" spc="0" normalizeH="0" baseline="0" noProof="0">
                <a:ln>
                  <a:noFill/>
                </a:ln>
                <a:solidFill>
                  <a:srgbClr val="F5F0DF"/>
                </a:solidFill>
                <a:effectLst/>
                <a:uLnTx/>
                <a:uFillTx/>
                <a:latin typeface="Franklin Gothic Demi Cond"/>
                <a:ea typeface="Segoe UI Historic"/>
                <a:cs typeface="+mn-cs"/>
              </a:rPr>
              <a:t> &amp; </a:t>
            </a:r>
            <a:r>
              <a:rPr kumimoji="0" lang="de-DE" sz="1600" b="0" i="0" u="none" strike="noStrike" kern="1200" cap="none" spc="0" normalizeH="0" baseline="0" noProof="0" err="1">
                <a:ln>
                  <a:noFill/>
                </a:ln>
                <a:solidFill>
                  <a:srgbClr val="F5F0DF"/>
                </a:solidFill>
                <a:effectLst/>
                <a:uLnTx/>
                <a:uFillTx/>
                <a:latin typeface="Franklin Gothic Demi Cond"/>
                <a:ea typeface="Segoe UI Historic"/>
                <a:cs typeface="+mn-cs"/>
              </a:rPr>
              <a:t>Finitions</a:t>
            </a:r>
            <a:endParaRPr kumimoji="0" lang="de-DE" sz="1600" b="0" i="0" u="none" strike="noStrike" kern="1200" cap="none" spc="0" normalizeH="0" baseline="0" noProof="0">
              <a:ln>
                <a:noFill/>
              </a:ln>
              <a:solidFill>
                <a:srgbClr val="F5F0DF"/>
              </a:solidFill>
              <a:effectLst/>
              <a:uLnTx/>
              <a:uFillTx/>
              <a:latin typeface="Franklin Gothic Demi Cond"/>
              <a:ea typeface="Segoe UI Historic"/>
              <a:cs typeface="+mn-cs"/>
            </a:endParaRPr>
          </a:p>
        </p:txBody>
      </p:sp>
      <p:sp>
        <p:nvSpPr>
          <p:cNvPr id="11" name="Inhaltsplatzhalter 2">
            <a:hlinkClick r:id="rId6" action="ppaction://hlinksldjump"/>
            <a:extLst>
              <a:ext uri="{FF2B5EF4-FFF2-40B4-BE49-F238E27FC236}">
                <a16:creationId xmlns:a16="http://schemas.microsoft.com/office/drawing/2014/main" id="{2EF72773-991E-7E44-9058-71A2DD9803DA}"/>
              </a:ext>
            </a:extLst>
          </p:cNvPr>
          <p:cNvSpPr txBox="1">
            <a:spLocks/>
          </p:cNvSpPr>
          <p:nvPr/>
        </p:nvSpPr>
        <p:spPr>
          <a:xfrm>
            <a:off x="3287713" y="5354826"/>
            <a:ext cx="2700338" cy="717731"/>
          </a:xfrm>
          <a:prstGeom prst="rect">
            <a:avLst/>
          </a:prstGeom>
          <a:solidFill>
            <a:schemeClr val="tx1">
              <a:alpha val="65000"/>
            </a:schemeClr>
          </a:solidFill>
        </p:spPr>
        <p:txBody>
          <a:bodyPr vert="horz" lIns="180000" tIns="0" rIns="0" bIns="0" rtlCol="0">
            <a:noAutofit/>
          </a:bodyPr>
          <a:lstStyle>
            <a:lvl1pPr marL="0" indent="0" algn="l" defTabSz="914400" rtl="0" eaLnBrk="1" latinLnBrk="0" hangingPunct="1">
              <a:lnSpc>
                <a:spcPts val="2700"/>
              </a:lnSpc>
              <a:spcBef>
                <a:spcPts val="0"/>
              </a:spcBef>
              <a:buFont typeface="Arial" panose="020B0604020202020204" pitchFamily="34" charset="0"/>
              <a:buNone/>
              <a:defRPr sz="2000" kern="1200">
                <a:solidFill>
                  <a:schemeClr val="tx1"/>
                </a:solidFill>
                <a:latin typeface="+mn-lt"/>
                <a:ea typeface="+mn-ea"/>
                <a:cs typeface="+mn-cs"/>
              </a:defRPr>
            </a:lvl1pPr>
            <a:lvl2pPr marL="0" indent="0" algn="l" defTabSz="914400" rtl="0" eaLnBrk="1" latinLnBrk="0" hangingPunct="1">
              <a:lnSpc>
                <a:spcPts val="2700"/>
              </a:lnSpc>
              <a:spcBef>
                <a:spcPts val="0"/>
              </a:spcBef>
              <a:buFont typeface="Arial" panose="020B0604020202020204" pitchFamily="34" charset="0"/>
              <a:buNone/>
              <a:defRPr sz="2000" kern="1200">
                <a:solidFill>
                  <a:schemeClr val="tx1"/>
                </a:solidFill>
                <a:latin typeface="+mn-lt"/>
                <a:ea typeface="+mn-ea"/>
                <a:cs typeface="+mn-cs"/>
              </a:defRPr>
            </a:lvl2pPr>
            <a:lvl3pPr marL="0" indent="0" algn="l" defTabSz="914400" rtl="0" eaLnBrk="1" latinLnBrk="0" hangingPunct="1">
              <a:lnSpc>
                <a:spcPts val="2700"/>
              </a:lnSpc>
              <a:spcBef>
                <a:spcPts val="0"/>
              </a:spcBef>
              <a:buFont typeface="Arial" panose="020B0604020202020204" pitchFamily="34" charset="0"/>
              <a:buNone/>
              <a:defRPr sz="2000" kern="1200">
                <a:solidFill>
                  <a:schemeClr val="tx1"/>
                </a:solidFill>
                <a:latin typeface="+mn-lt"/>
                <a:ea typeface="+mn-ea"/>
                <a:cs typeface="+mn-cs"/>
              </a:defRPr>
            </a:lvl3pPr>
            <a:lvl4pPr marL="0" indent="0" algn="l" defTabSz="914400" rtl="0" eaLnBrk="1" latinLnBrk="0" hangingPunct="1">
              <a:lnSpc>
                <a:spcPts val="2700"/>
              </a:lnSpc>
              <a:spcBef>
                <a:spcPts val="0"/>
              </a:spcBef>
              <a:buFont typeface="Arial" panose="020B0604020202020204" pitchFamily="34" charset="0"/>
              <a:buNone/>
              <a:defRPr sz="2000" kern="1200">
                <a:solidFill>
                  <a:schemeClr val="tx1"/>
                </a:solidFill>
                <a:latin typeface="+mn-lt"/>
                <a:ea typeface="+mn-ea"/>
                <a:cs typeface="+mn-cs"/>
              </a:defRPr>
            </a:lvl4pPr>
            <a:lvl5pPr marL="0" indent="0" algn="l" defTabSz="914400" rtl="0" eaLnBrk="1" latinLnBrk="0" hangingPunct="1">
              <a:lnSpc>
                <a:spcPts val="2700"/>
              </a:lnSpc>
              <a:spcBef>
                <a:spcPts val="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700"/>
              </a:lnSpc>
              <a:spcBef>
                <a:spcPts val="0"/>
              </a:spcBef>
              <a:spcAft>
                <a:spcPts val="0"/>
              </a:spcAft>
              <a:buClrTx/>
              <a:buSzTx/>
              <a:buFont typeface="Arial" panose="020B0604020202020204" pitchFamily="34" charset="0"/>
              <a:buNone/>
              <a:tabLst/>
              <a:defRPr/>
            </a:pPr>
            <a:r>
              <a:rPr kumimoji="0" lang="de-DE" sz="1600" b="0" i="0" u="none" strike="noStrike" kern="1200" cap="none" spc="0" normalizeH="0" baseline="0" noProof="0" err="1">
                <a:ln>
                  <a:noFill/>
                </a:ln>
                <a:solidFill>
                  <a:srgbClr val="F5F0DF"/>
                </a:solidFill>
                <a:effectLst/>
                <a:uLnTx/>
                <a:uFillTx/>
                <a:latin typeface="Franklin Gothic Demi Cond"/>
                <a:ea typeface="Segoe UI Historic"/>
                <a:cs typeface="+mn-cs"/>
              </a:rPr>
              <a:t>Sièges</a:t>
            </a:r>
            <a:r>
              <a:rPr kumimoji="0" lang="de-DE" sz="1600" b="0" i="0" u="none" strike="noStrike" kern="1200" cap="none" spc="0" normalizeH="0" baseline="0" noProof="0">
                <a:ln>
                  <a:noFill/>
                </a:ln>
                <a:solidFill>
                  <a:srgbClr val="F5F0DF"/>
                </a:solidFill>
                <a:effectLst/>
                <a:uLnTx/>
                <a:uFillTx/>
                <a:latin typeface="Franklin Gothic Demi Cond"/>
                <a:ea typeface="Segoe UI Historic"/>
                <a:cs typeface="+mn-cs"/>
              </a:rPr>
              <a:t> &amp; </a:t>
            </a:r>
            <a:r>
              <a:rPr lang="de-DE" sz="1600">
                <a:solidFill>
                  <a:srgbClr val="F5F0DF"/>
                </a:solidFill>
                <a:latin typeface="Franklin Gothic Demi Cond"/>
                <a:ea typeface="Segoe UI Historic"/>
              </a:rPr>
              <a:t>D</a:t>
            </a:r>
            <a:r>
              <a:rPr kumimoji="0" lang="de-DE" sz="1600" b="0" i="0" u="none" strike="noStrike" kern="1200" cap="none" spc="0" normalizeH="0" baseline="0" noProof="0" err="1">
                <a:ln>
                  <a:noFill/>
                </a:ln>
                <a:solidFill>
                  <a:srgbClr val="F5F0DF"/>
                </a:solidFill>
                <a:effectLst/>
                <a:uLnTx/>
                <a:uFillTx/>
                <a:latin typeface="Franklin Gothic Demi Cond"/>
                <a:ea typeface="Segoe UI Historic"/>
                <a:cs typeface="+mn-cs"/>
              </a:rPr>
              <a:t>éveloppement</a:t>
            </a:r>
            <a:r>
              <a:rPr kumimoji="0" lang="de-DE" sz="1600" b="0" i="0" u="none" strike="noStrike" kern="1200" cap="none" spc="0" normalizeH="0" baseline="0" noProof="0">
                <a:ln>
                  <a:noFill/>
                </a:ln>
                <a:solidFill>
                  <a:srgbClr val="F5F0DF"/>
                </a:solidFill>
                <a:effectLst/>
                <a:uLnTx/>
                <a:uFillTx/>
                <a:latin typeface="Franklin Gothic Demi Cond"/>
                <a:ea typeface="Segoe UI Historic"/>
                <a:cs typeface="+mn-cs"/>
              </a:rPr>
              <a:t> Durable</a:t>
            </a:r>
          </a:p>
        </p:txBody>
      </p:sp>
      <p:sp>
        <p:nvSpPr>
          <p:cNvPr id="14" name="Inhaltsplatzhalter 2">
            <a:hlinkClick r:id="rId7" action="ppaction://hlinksldjump"/>
            <a:extLst>
              <a:ext uri="{FF2B5EF4-FFF2-40B4-BE49-F238E27FC236}">
                <a16:creationId xmlns:a16="http://schemas.microsoft.com/office/drawing/2014/main" id="{D6595A5C-5BB3-4943-8C67-626552B8127E}"/>
              </a:ext>
            </a:extLst>
          </p:cNvPr>
          <p:cNvSpPr txBox="1">
            <a:spLocks/>
          </p:cNvSpPr>
          <p:nvPr/>
        </p:nvSpPr>
        <p:spPr>
          <a:xfrm>
            <a:off x="3287713" y="1518868"/>
            <a:ext cx="2700338" cy="865557"/>
          </a:xfrm>
          <a:prstGeom prst="rect">
            <a:avLst/>
          </a:prstGeom>
          <a:solidFill>
            <a:schemeClr val="accent2">
              <a:alpha val="81000"/>
            </a:schemeClr>
          </a:solidFill>
        </p:spPr>
        <p:txBody>
          <a:bodyPr vert="horz" lIns="180000" tIns="0" rIns="0" bIns="0" rtlCol="0">
            <a:noAutofit/>
          </a:bodyPr>
          <a:lstStyle>
            <a:lvl1pPr marL="0" indent="0" algn="l" defTabSz="914400" rtl="0" eaLnBrk="1" latinLnBrk="0" hangingPunct="1">
              <a:lnSpc>
                <a:spcPts val="2700"/>
              </a:lnSpc>
              <a:spcBef>
                <a:spcPts val="0"/>
              </a:spcBef>
              <a:buFont typeface="Arial" panose="020B0604020202020204" pitchFamily="34" charset="0"/>
              <a:buNone/>
              <a:defRPr sz="2000" kern="1200">
                <a:solidFill>
                  <a:schemeClr val="tx1"/>
                </a:solidFill>
                <a:latin typeface="+mn-lt"/>
                <a:ea typeface="+mn-ea"/>
                <a:cs typeface="+mn-cs"/>
              </a:defRPr>
            </a:lvl1pPr>
            <a:lvl2pPr marL="0" indent="0" algn="l" defTabSz="914400" rtl="0" eaLnBrk="1" latinLnBrk="0" hangingPunct="1">
              <a:lnSpc>
                <a:spcPts val="2700"/>
              </a:lnSpc>
              <a:spcBef>
                <a:spcPts val="0"/>
              </a:spcBef>
              <a:buFont typeface="Arial" panose="020B0604020202020204" pitchFamily="34" charset="0"/>
              <a:buNone/>
              <a:defRPr sz="2000" kern="1200">
                <a:solidFill>
                  <a:schemeClr val="tx1"/>
                </a:solidFill>
                <a:latin typeface="+mn-lt"/>
                <a:ea typeface="+mn-ea"/>
                <a:cs typeface="+mn-cs"/>
              </a:defRPr>
            </a:lvl2pPr>
            <a:lvl3pPr marL="0" indent="0" algn="l" defTabSz="914400" rtl="0" eaLnBrk="1" latinLnBrk="0" hangingPunct="1">
              <a:lnSpc>
                <a:spcPts val="2700"/>
              </a:lnSpc>
              <a:spcBef>
                <a:spcPts val="0"/>
              </a:spcBef>
              <a:buFont typeface="Arial" panose="020B0604020202020204" pitchFamily="34" charset="0"/>
              <a:buNone/>
              <a:defRPr sz="2000" kern="1200">
                <a:solidFill>
                  <a:schemeClr val="tx1"/>
                </a:solidFill>
                <a:latin typeface="+mn-lt"/>
                <a:ea typeface="+mn-ea"/>
                <a:cs typeface="+mn-cs"/>
              </a:defRPr>
            </a:lvl3pPr>
            <a:lvl4pPr marL="0" indent="0" algn="l" defTabSz="914400" rtl="0" eaLnBrk="1" latinLnBrk="0" hangingPunct="1">
              <a:lnSpc>
                <a:spcPts val="2700"/>
              </a:lnSpc>
              <a:spcBef>
                <a:spcPts val="0"/>
              </a:spcBef>
              <a:buFont typeface="Arial" panose="020B0604020202020204" pitchFamily="34" charset="0"/>
              <a:buNone/>
              <a:defRPr sz="2000" kern="1200">
                <a:solidFill>
                  <a:schemeClr val="tx1"/>
                </a:solidFill>
                <a:latin typeface="+mn-lt"/>
                <a:ea typeface="+mn-ea"/>
                <a:cs typeface="+mn-cs"/>
              </a:defRPr>
            </a:lvl4pPr>
            <a:lvl5pPr marL="0" indent="0" algn="l" defTabSz="914400" rtl="0" eaLnBrk="1" latinLnBrk="0" hangingPunct="1">
              <a:lnSpc>
                <a:spcPts val="2700"/>
              </a:lnSpc>
              <a:spcBef>
                <a:spcPts val="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700"/>
              </a:lnSpc>
              <a:spcBef>
                <a:spcPts val="0"/>
              </a:spcBef>
              <a:spcAft>
                <a:spcPts val="0"/>
              </a:spcAft>
              <a:buClrTx/>
              <a:buSzTx/>
              <a:buFont typeface="Arial" panose="020B0604020202020204" pitchFamily="34" charset="0"/>
              <a:buNone/>
              <a:tabLst/>
              <a:defRPr/>
            </a:pPr>
            <a:r>
              <a:rPr kumimoji="0" lang="de-DE" sz="1600" b="0" i="0" u="none" strike="noStrike" kern="1200" cap="none" spc="0" normalizeH="0" baseline="0" noProof="0">
                <a:ln>
                  <a:noFill/>
                </a:ln>
                <a:solidFill>
                  <a:srgbClr val="FFFFFF"/>
                </a:solidFill>
                <a:effectLst/>
                <a:uLnTx/>
                <a:uFillTx/>
                <a:latin typeface="Franklin Gothic Demi Cond"/>
                <a:ea typeface="Segoe UI Historic"/>
                <a:cs typeface="+mn-cs"/>
              </a:rPr>
              <a:t>Work </a:t>
            </a:r>
            <a:r>
              <a:rPr kumimoji="0" lang="de-DE" sz="1600" b="0" i="0" u="none" strike="noStrike" kern="1200" cap="none" spc="0" normalizeH="0" baseline="0" noProof="0" err="1">
                <a:ln>
                  <a:noFill/>
                </a:ln>
                <a:solidFill>
                  <a:srgbClr val="FFFFFF"/>
                </a:solidFill>
                <a:effectLst/>
                <a:uLnTx/>
                <a:uFillTx/>
                <a:latin typeface="Franklin Gothic Demi Cond"/>
                <a:ea typeface="Segoe UI Historic"/>
                <a:cs typeface="+mn-cs"/>
              </a:rPr>
              <a:t>anywhere</a:t>
            </a:r>
            <a:r>
              <a:rPr kumimoji="0" lang="de-DE" sz="1600" b="0" i="0" u="none" strike="noStrike" kern="1200" cap="none" spc="0" normalizeH="0" baseline="0" noProof="0">
                <a:ln>
                  <a:noFill/>
                </a:ln>
                <a:solidFill>
                  <a:srgbClr val="FFFFFF"/>
                </a:solidFill>
                <a:effectLst/>
                <a:uLnTx/>
                <a:uFillTx/>
                <a:latin typeface="Franklin Gothic Demi Cond"/>
                <a:ea typeface="Segoe UI Historic"/>
                <a:cs typeface="+mn-cs"/>
              </a:rPr>
              <a:t>, </a:t>
            </a:r>
            <a:r>
              <a:rPr kumimoji="0" lang="de-DE" sz="1600" b="0" i="0" u="none" strike="noStrike" kern="1200" cap="none" spc="0" normalizeH="0" baseline="0" noProof="0" err="1">
                <a:ln>
                  <a:noFill/>
                </a:ln>
                <a:solidFill>
                  <a:srgbClr val="FFFFFF"/>
                </a:solidFill>
                <a:effectLst/>
                <a:uLnTx/>
                <a:uFillTx/>
                <a:latin typeface="Franklin Gothic Demi Cond"/>
                <a:ea typeface="Segoe UI Historic"/>
                <a:cs typeface="+mn-cs"/>
              </a:rPr>
              <a:t>Sit</a:t>
            </a:r>
            <a:r>
              <a:rPr kumimoji="0" lang="de-DE" sz="1600" b="0" i="0" u="none" strike="noStrike" kern="1200" cap="none" spc="0" normalizeH="0" baseline="0" noProof="0">
                <a:ln>
                  <a:noFill/>
                </a:ln>
                <a:solidFill>
                  <a:srgbClr val="FFFFFF"/>
                </a:solidFill>
                <a:effectLst/>
                <a:uLnTx/>
                <a:uFillTx/>
                <a:latin typeface="Franklin Gothic Demi Cond"/>
                <a:ea typeface="Segoe UI Historic"/>
                <a:cs typeface="+mn-cs"/>
              </a:rPr>
              <a:t> </a:t>
            </a:r>
            <a:r>
              <a:rPr kumimoji="0" lang="de-DE" sz="1600" b="0" i="0" u="none" strike="noStrike" kern="1200" cap="none" spc="0" normalizeH="0" baseline="0" noProof="0" err="1">
                <a:ln>
                  <a:noFill/>
                </a:ln>
                <a:solidFill>
                  <a:srgbClr val="FFFFFF"/>
                </a:solidFill>
                <a:effectLst/>
                <a:uLnTx/>
                <a:uFillTx/>
                <a:latin typeface="Franklin Gothic Demi Cond"/>
                <a:ea typeface="Segoe UI Historic"/>
                <a:cs typeface="+mn-cs"/>
              </a:rPr>
              <a:t>everywhere</a:t>
            </a:r>
            <a:endParaRPr kumimoji="0" lang="de-DE" sz="1600" b="0" i="0" u="none" strike="noStrike" kern="1200" cap="none" spc="0" normalizeH="0" baseline="0" noProof="0">
              <a:ln>
                <a:noFill/>
              </a:ln>
              <a:solidFill>
                <a:srgbClr val="FFFFFF"/>
              </a:solidFill>
              <a:effectLst/>
              <a:uLnTx/>
              <a:uFillTx/>
              <a:latin typeface="Franklin Gothic Demi Cond"/>
              <a:ea typeface="Segoe UI Historic"/>
              <a:cs typeface="+mn-cs"/>
            </a:endParaRPr>
          </a:p>
        </p:txBody>
      </p:sp>
    </p:spTree>
    <p:extLst>
      <p:ext uri="{BB962C8B-B14F-4D97-AF65-F5344CB8AC3E}">
        <p14:creationId xmlns:p14="http://schemas.microsoft.com/office/powerpoint/2010/main" val="5290517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F6C0D4E4-58C8-4F5B-8BC4-35F0C78BDDAF}"/>
              </a:ext>
            </a:extLst>
          </p:cNvPr>
          <p:cNvSpPr>
            <a:spLocks noGrp="1"/>
          </p:cNvSpPr>
          <p:nvPr>
            <p:ph type="sldNum" sz="quarter" idx="12"/>
          </p:nvPr>
        </p:nvSpPr>
        <p:spPr/>
        <p:txBody>
          <a:bodyPr/>
          <a:lstStyle/>
          <a:p>
            <a:r>
              <a:rPr lang="de-DE"/>
              <a:t>P. </a:t>
            </a:r>
            <a:fld id="{18B2D54D-6566-4D09-B275-35A554EDFFDA}" type="slidenum">
              <a:rPr smtClean="0"/>
              <a:pPr/>
              <a:t>40</a:t>
            </a:fld>
            <a:endParaRPr lang="de-DE"/>
          </a:p>
        </p:txBody>
      </p:sp>
      <p:sp>
        <p:nvSpPr>
          <p:cNvPr id="5" name="Titel 4">
            <a:extLst>
              <a:ext uri="{FF2B5EF4-FFF2-40B4-BE49-F238E27FC236}">
                <a16:creationId xmlns:a16="http://schemas.microsoft.com/office/drawing/2014/main" id="{E6E61380-9C7E-4273-92A7-CB125F00077C}"/>
              </a:ext>
            </a:extLst>
          </p:cNvPr>
          <p:cNvSpPr>
            <a:spLocks noGrp="1"/>
          </p:cNvSpPr>
          <p:nvPr>
            <p:ph type="title"/>
          </p:nvPr>
        </p:nvSpPr>
        <p:spPr/>
        <p:txBody>
          <a:bodyPr/>
          <a:lstStyle/>
          <a:p>
            <a:r>
              <a:rPr lang="en-US" err="1"/>
              <a:t>Comforto</a:t>
            </a:r>
            <a:r>
              <a:rPr lang="en-US"/>
              <a:t> 59</a:t>
            </a:r>
          </a:p>
        </p:txBody>
      </p:sp>
      <p:sp>
        <p:nvSpPr>
          <p:cNvPr id="3" name="Fußzeilenplatzhalter 2">
            <a:extLst>
              <a:ext uri="{FF2B5EF4-FFF2-40B4-BE49-F238E27FC236}">
                <a16:creationId xmlns:a16="http://schemas.microsoft.com/office/drawing/2014/main" id="{C6399DE6-151C-47FA-91C8-0C99B8B10791}"/>
              </a:ext>
            </a:extLst>
          </p:cNvPr>
          <p:cNvSpPr>
            <a:spLocks noGrp="1"/>
          </p:cNvSpPr>
          <p:nvPr>
            <p:ph type="ftr" sz="quarter" idx="11"/>
          </p:nvPr>
        </p:nvSpPr>
        <p:spPr/>
        <p:txBody>
          <a:bodyPr/>
          <a:lstStyle/>
          <a:p>
            <a:r>
              <a:rPr lang="en-US"/>
              <a:t>Seating Leadership 2020</a:t>
            </a:r>
            <a:endParaRPr lang="de-DE"/>
          </a:p>
        </p:txBody>
      </p:sp>
      <p:sp>
        <p:nvSpPr>
          <p:cNvPr id="24" name="Textplatzhalter 23">
            <a:extLst>
              <a:ext uri="{FF2B5EF4-FFF2-40B4-BE49-F238E27FC236}">
                <a16:creationId xmlns:a16="http://schemas.microsoft.com/office/drawing/2014/main" id="{A6C430C4-E104-3646-A10E-E3DAD02BCD51}"/>
              </a:ext>
            </a:extLst>
          </p:cNvPr>
          <p:cNvSpPr>
            <a:spLocks noGrp="1"/>
          </p:cNvSpPr>
          <p:nvPr>
            <p:ph type="body" sz="quarter" idx="13"/>
          </p:nvPr>
        </p:nvSpPr>
        <p:spPr/>
        <p:txBody>
          <a:bodyPr/>
          <a:lstStyle/>
          <a:p>
            <a:r>
              <a:rPr lang="nl-NL"/>
              <a:t>Designers : Simon </a:t>
            </a:r>
            <a:r>
              <a:rPr lang="nl-NL" err="1"/>
              <a:t>Desanta</a:t>
            </a:r>
            <a:r>
              <a:rPr lang="nl-NL"/>
              <a:t> et Studio de Design Haworth </a:t>
            </a:r>
          </a:p>
          <a:p>
            <a:r>
              <a:rPr lang="nl-NL" err="1"/>
              <a:t>Mécanisme</a:t>
            </a:r>
            <a:r>
              <a:rPr lang="nl-NL"/>
              <a:t> de </a:t>
            </a:r>
            <a:r>
              <a:rPr lang="nl-NL" err="1"/>
              <a:t>contrôle</a:t>
            </a:r>
            <a:r>
              <a:rPr lang="nl-NL"/>
              <a:t> </a:t>
            </a:r>
            <a:r>
              <a:rPr lang="nl-NL" err="1"/>
              <a:t>automatique</a:t>
            </a:r>
            <a:r>
              <a:rPr lang="nl-NL"/>
              <a:t> du </a:t>
            </a:r>
            <a:r>
              <a:rPr lang="nl-NL" err="1"/>
              <a:t>poids</a:t>
            </a:r>
            <a:r>
              <a:rPr lang="nl-NL"/>
              <a:t> : </a:t>
            </a:r>
            <a:r>
              <a:rPr lang="nl-NL" err="1"/>
              <a:t>le</a:t>
            </a:r>
            <a:r>
              <a:rPr lang="nl-NL"/>
              <a:t> </a:t>
            </a:r>
            <a:r>
              <a:rPr lang="nl-NL" err="1"/>
              <a:t>siège</a:t>
            </a:r>
            <a:r>
              <a:rPr lang="nl-NL"/>
              <a:t> </a:t>
            </a:r>
            <a:r>
              <a:rPr lang="nl-NL" err="1"/>
              <a:t>s’adapte</a:t>
            </a:r>
            <a:r>
              <a:rPr lang="nl-NL"/>
              <a:t> </a:t>
            </a:r>
            <a:r>
              <a:rPr lang="nl-NL" err="1"/>
              <a:t>automatiquement</a:t>
            </a:r>
            <a:r>
              <a:rPr lang="nl-NL"/>
              <a:t> au </a:t>
            </a:r>
            <a:r>
              <a:rPr lang="nl-NL" err="1"/>
              <a:t>poids</a:t>
            </a:r>
            <a:r>
              <a:rPr lang="nl-NL"/>
              <a:t> de </a:t>
            </a:r>
            <a:r>
              <a:rPr lang="nl-NL" err="1"/>
              <a:t>chaque</a:t>
            </a:r>
            <a:r>
              <a:rPr lang="nl-NL"/>
              <a:t> </a:t>
            </a:r>
            <a:r>
              <a:rPr lang="nl-NL" err="1"/>
              <a:t>utilisateur</a:t>
            </a:r>
            <a:r>
              <a:rPr lang="nl-NL"/>
              <a:t> et lui fait </a:t>
            </a:r>
            <a:r>
              <a:rPr lang="nl-NL" err="1"/>
              <a:t>oublier</a:t>
            </a:r>
            <a:r>
              <a:rPr lang="nl-NL"/>
              <a:t> </a:t>
            </a:r>
            <a:r>
              <a:rPr lang="nl-NL" err="1"/>
              <a:t>qu’il</a:t>
            </a:r>
            <a:r>
              <a:rPr lang="nl-NL"/>
              <a:t> </a:t>
            </a:r>
            <a:r>
              <a:rPr lang="nl-NL" err="1"/>
              <a:t>est</a:t>
            </a:r>
            <a:r>
              <a:rPr lang="nl-NL"/>
              <a:t> </a:t>
            </a:r>
            <a:r>
              <a:rPr lang="nl-NL" err="1"/>
              <a:t>assis</a:t>
            </a:r>
            <a:r>
              <a:rPr lang="nl-NL"/>
              <a:t>. </a:t>
            </a:r>
          </a:p>
          <a:p>
            <a:r>
              <a:rPr lang="en-US" err="1"/>
              <a:t>Caractéristiques</a:t>
            </a:r>
            <a:r>
              <a:rPr lang="en-US"/>
              <a:t> : </a:t>
            </a:r>
            <a:r>
              <a:rPr lang="en-US" err="1"/>
              <a:t>Réglage</a:t>
            </a:r>
            <a:r>
              <a:rPr lang="en-US"/>
              <a:t> du </a:t>
            </a:r>
            <a:r>
              <a:rPr lang="en-US" err="1"/>
              <a:t>soutien</a:t>
            </a:r>
            <a:r>
              <a:rPr lang="en-US"/>
              <a:t> </a:t>
            </a:r>
            <a:r>
              <a:rPr lang="en-US" err="1"/>
              <a:t>lombaire</a:t>
            </a:r>
            <a:r>
              <a:rPr lang="en-US"/>
              <a:t> </a:t>
            </a:r>
            <a:r>
              <a:rPr lang="en-US" err="1"/>
              <a:t>asymétrique</a:t>
            </a:r>
            <a:r>
              <a:rPr lang="en-US"/>
              <a:t> PAL™, </a:t>
            </a:r>
            <a:r>
              <a:rPr lang="en-US" err="1"/>
              <a:t>assise</a:t>
            </a:r>
            <a:r>
              <a:rPr lang="en-US"/>
              <a:t> AIR-GO-PUR™, </a:t>
            </a:r>
            <a:r>
              <a:rPr lang="en-US" err="1"/>
              <a:t>accoudoirs</a:t>
            </a:r>
            <a:r>
              <a:rPr lang="en-US"/>
              <a:t> fixes </a:t>
            </a:r>
            <a:r>
              <a:rPr lang="en-US" err="1"/>
              <a:t>ou</a:t>
            </a:r>
            <a:r>
              <a:rPr lang="en-US"/>
              <a:t> 4D, </a:t>
            </a:r>
            <a:r>
              <a:rPr lang="en-US" err="1"/>
              <a:t>appui</a:t>
            </a:r>
            <a:r>
              <a:rPr lang="en-US"/>
              <a:t>-tête.</a:t>
            </a:r>
            <a:endParaRPr lang="nl-NL"/>
          </a:p>
        </p:txBody>
      </p:sp>
      <p:sp>
        <p:nvSpPr>
          <p:cNvPr id="2" name="Datumsplatzhalter 1">
            <a:extLst>
              <a:ext uri="{FF2B5EF4-FFF2-40B4-BE49-F238E27FC236}">
                <a16:creationId xmlns:a16="http://schemas.microsoft.com/office/drawing/2014/main" id="{45287EB2-FA9A-4273-9029-2184F39BEB6F}"/>
              </a:ext>
            </a:extLst>
          </p:cNvPr>
          <p:cNvSpPr>
            <a:spLocks noGrp="1"/>
          </p:cNvSpPr>
          <p:nvPr>
            <p:ph type="dt" sz="half" idx="4294967295"/>
          </p:nvPr>
        </p:nvSpPr>
        <p:spPr>
          <a:xfrm>
            <a:off x="0" y="6858000"/>
            <a:ext cx="2743200" cy="404813"/>
          </a:xfrm>
        </p:spPr>
        <p:txBody>
          <a:bodyPr/>
          <a:lstStyle/>
          <a:p>
            <a:fld id="{549812FE-C1C9-4A18-B54E-EAA5E0AC2374}" type="datetime4">
              <a:rPr lang="en-US" smtClean="0"/>
              <a:pPr/>
              <a:t>January 17, 2020</a:t>
            </a:fld>
            <a:endParaRPr lang="de-DE"/>
          </a:p>
        </p:txBody>
      </p:sp>
      <p:sp>
        <p:nvSpPr>
          <p:cNvPr id="8" name="Textplatzhalter 5">
            <a:extLst>
              <a:ext uri="{FF2B5EF4-FFF2-40B4-BE49-F238E27FC236}">
                <a16:creationId xmlns:a16="http://schemas.microsoft.com/office/drawing/2014/main" id="{8F3CDEF2-2449-D14C-A841-6C9F2F37CC58}"/>
              </a:ext>
            </a:extLst>
          </p:cNvPr>
          <p:cNvSpPr txBox="1">
            <a:spLocks/>
          </p:cNvSpPr>
          <p:nvPr/>
        </p:nvSpPr>
        <p:spPr>
          <a:xfrm>
            <a:off x="1882776" y="1371601"/>
            <a:ext cx="4700573"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9" name="Titel 4">
            <a:extLst>
              <a:ext uri="{FF2B5EF4-FFF2-40B4-BE49-F238E27FC236}">
                <a16:creationId xmlns:a16="http://schemas.microsoft.com/office/drawing/2014/main" id="{DDD98C5A-957F-9C4C-A946-FA0975E9B60B}"/>
              </a:ext>
            </a:extLst>
          </p:cNvPr>
          <p:cNvSpPr txBox="1">
            <a:spLocks/>
          </p:cNvSpPr>
          <p:nvPr/>
        </p:nvSpPr>
        <p:spPr>
          <a:xfrm>
            <a:off x="1882776" y="981076"/>
            <a:ext cx="2082919"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sp>
        <p:nvSpPr>
          <p:cNvPr id="22" name="Titel 4">
            <a:extLst>
              <a:ext uri="{FF2B5EF4-FFF2-40B4-BE49-F238E27FC236}">
                <a16:creationId xmlns:a16="http://schemas.microsoft.com/office/drawing/2014/main" id="{F3E56D37-BB85-874B-A3B4-C057058A4F90}"/>
              </a:ext>
            </a:extLst>
          </p:cNvPr>
          <p:cNvSpPr txBox="1">
            <a:spLocks/>
          </p:cNvSpPr>
          <p:nvPr/>
        </p:nvSpPr>
        <p:spPr>
          <a:xfrm>
            <a:off x="930034" y="3093046"/>
            <a:ext cx="729985"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sp>
        <p:nvSpPr>
          <p:cNvPr id="15" name="Dreieck 14">
            <a:hlinkClick r:id="rId3" action="ppaction://hlinksldjump"/>
            <a:extLst>
              <a:ext uri="{FF2B5EF4-FFF2-40B4-BE49-F238E27FC236}">
                <a16:creationId xmlns:a16="http://schemas.microsoft.com/office/drawing/2014/main" id="{358A6F1D-4581-DA47-933F-8B488A1E3EF4}"/>
              </a:ext>
            </a:extLst>
          </p:cNvPr>
          <p:cNvSpPr/>
          <p:nvPr/>
        </p:nvSpPr>
        <p:spPr>
          <a:xfrm rot="16200000">
            <a:off x="322556" y="6114420"/>
            <a:ext cx="424200" cy="326359"/>
          </a:xfrm>
          <a:prstGeom prst="triangle">
            <a:avLst>
              <a:gd name="adj" fmla="val 5114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3" name="Grafik 22">
            <a:extLst>
              <a:ext uri="{FF2B5EF4-FFF2-40B4-BE49-F238E27FC236}">
                <a16:creationId xmlns:a16="http://schemas.microsoft.com/office/drawing/2014/main" id="{E1EE8559-2391-DA4B-8BCA-FD9F31AE321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1"/>
          <a:stretch/>
        </p:blipFill>
        <p:spPr>
          <a:xfrm>
            <a:off x="3287712" y="-12536"/>
            <a:ext cx="8904287" cy="6870535"/>
          </a:xfrm>
          <a:prstGeom prst="rect">
            <a:avLst/>
          </a:prstGeom>
        </p:spPr>
      </p:pic>
      <p:sp>
        <p:nvSpPr>
          <p:cNvPr id="14" name="Rechteck 15">
            <a:extLst>
              <a:ext uri="{FF2B5EF4-FFF2-40B4-BE49-F238E27FC236}">
                <a16:creationId xmlns:a16="http://schemas.microsoft.com/office/drawing/2014/main" id="{689A68CD-17CA-447D-98CE-501257BE873E}"/>
              </a:ext>
            </a:extLst>
          </p:cNvPr>
          <p:cNvSpPr/>
          <p:nvPr/>
        </p:nvSpPr>
        <p:spPr>
          <a:xfrm>
            <a:off x="697836" y="6101430"/>
            <a:ext cx="2940187" cy="338554"/>
          </a:xfrm>
          <a:prstGeom prst="rect">
            <a:avLst/>
          </a:prstGeom>
        </p:spPr>
        <p:txBody>
          <a:bodyPr wrap="square" anchor="ctr">
            <a:spAutoFit/>
          </a:bodyPr>
          <a:lstStyle/>
          <a:p>
            <a:r>
              <a:rPr lang="de-DE" sz="1600">
                <a:solidFill>
                  <a:schemeClr val="bg1"/>
                </a:solidFill>
                <a:latin typeface="+mj-lt"/>
              </a:rPr>
              <a:t>Retour au </a:t>
            </a:r>
            <a:r>
              <a:rPr lang="de-DE" sz="1600" err="1">
                <a:solidFill>
                  <a:schemeClr val="bg1"/>
                </a:solidFill>
                <a:latin typeface="+mj-lt"/>
              </a:rPr>
              <a:t>panorama</a:t>
            </a:r>
            <a:endParaRPr lang="de-DE" sz="1600">
              <a:solidFill>
                <a:schemeClr val="bg1"/>
              </a:solidFill>
              <a:latin typeface="+mj-lt"/>
            </a:endParaRPr>
          </a:p>
        </p:txBody>
      </p:sp>
    </p:spTree>
    <p:extLst>
      <p:ext uri="{BB962C8B-B14F-4D97-AF65-F5344CB8AC3E}">
        <p14:creationId xmlns:p14="http://schemas.microsoft.com/office/powerpoint/2010/main" val="1738846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F6C0D4E4-58C8-4F5B-8BC4-35F0C78BDDAF}"/>
              </a:ext>
            </a:extLst>
          </p:cNvPr>
          <p:cNvSpPr>
            <a:spLocks noGrp="1"/>
          </p:cNvSpPr>
          <p:nvPr>
            <p:ph type="sldNum" sz="quarter" idx="12"/>
          </p:nvPr>
        </p:nvSpPr>
        <p:spPr/>
        <p:txBody>
          <a:bodyPr/>
          <a:lstStyle/>
          <a:p>
            <a:r>
              <a:rPr lang="de-DE"/>
              <a:t>P. </a:t>
            </a:r>
            <a:fld id="{18B2D54D-6566-4D09-B275-35A554EDFFDA}" type="slidenum">
              <a:rPr smtClean="0"/>
              <a:pPr/>
              <a:t>41</a:t>
            </a:fld>
            <a:endParaRPr lang="de-DE"/>
          </a:p>
        </p:txBody>
      </p:sp>
      <p:sp>
        <p:nvSpPr>
          <p:cNvPr id="5" name="Titel 4">
            <a:extLst>
              <a:ext uri="{FF2B5EF4-FFF2-40B4-BE49-F238E27FC236}">
                <a16:creationId xmlns:a16="http://schemas.microsoft.com/office/drawing/2014/main" id="{E6E61380-9C7E-4273-92A7-CB125F00077C}"/>
              </a:ext>
            </a:extLst>
          </p:cNvPr>
          <p:cNvSpPr>
            <a:spLocks noGrp="1"/>
          </p:cNvSpPr>
          <p:nvPr>
            <p:ph type="title"/>
          </p:nvPr>
        </p:nvSpPr>
        <p:spPr/>
        <p:txBody>
          <a:bodyPr/>
          <a:lstStyle/>
          <a:p>
            <a:r>
              <a:rPr lang="en-US" altLang="de-DE" err="1"/>
              <a:t>Comforto</a:t>
            </a:r>
            <a:r>
              <a:rPr lang="en-US" altLang="de-DE"/>
              <a:t> 59</a:t>
            </a:r>
            <a:endParaRPr lang="en-US"/>
          </a:p>
        </p:txBody>
      </p:sp>
      <p:sp>
        <p:nvSpPr>
          <p:cNvPr id="3" name="Fußzeilenplatzhalter 2">
            <a:extLst>
              <a:ext uri="{FF2B5EF4-FFF2-40B4-BE49-F238E27FC236}">
                <a16:creationId xmlns:a16="http://schemas.microsoft.com/office/drawing/2014/main" id="{C6399DE6-151C-47FA-91C8-0C99B8B10791}"/>
              </a:ext>
            </a:extLst>
          </p:cNvPr>
          <p:cNvSpPr>
            <a:spLocks noGrp="1"/>
          </p:cNvSpPr>
          <p:nvPr>
            <p:ph type="ftr" sz="quarter" idx="11"/>
          </p:nvPr>
        </p:nvSpPr>
        <p:spPr/>
        <p:txBody>
          <a:bodyPr/>
          <a:lstStyle/>
          <a:p>
            <a:r>
              <a:rPr lang="en-US"/>
              <a:t>Seating Leadership 2020</a:t>
            </a:r>
            <a:endParaRPr lang="de-DE"/>
          </a:p>
        </p:txBody>
      </p:sp>
      <p:sp>
        <p:nvSpPr>
          <p:cNvPr id="24" name="Textplatzhalter 23">
            <a:extLst>
              <a:ext uri="{FF2B5EF4-FFF2-40B4-BE49-F238E27FC236}">
                <a16:creationId xmlns:a16="http://schemas.microsoft.com/office/drawing/2014/main" id="{A6C430C4-E104-3646-A10E-E3DAD02BCD51}"/>
              </a:ext>
            </a:extLst>
          </p:cNvPr>
          <p:cNvSpPr>
            <a:spLocks noGrp="1"/>
          </p:cNvSpPr>
          <p:nvPr>
            <p:ph type="body" sz="quarter" idx="13"/>
          </p:nvPr>
        </p:nvSpPr>
        <p:spPr/>
        <p:txBody>
          <a:bodyPr/>
          <a:lstStyle/>
          <a:p>
            <a:pPr marL="0" indent="0">
              <a:buNone/>
            </a:pPr>
            <a:r>
              <a:rPr lang="fr-FR"/>
              <a:t>Développé par Simon </a:t>
            </a:r>
            <a:r>
              <a:rPr lang="fr-FR" err="1"/>
              <a:t>Desanta</a:t>
            </a:r>
            <a:r>
              <a:rPr lang="fr-FR"/>
              <a:t>, en collaboration avec le Studio de Design Haworth, le siège </a:t>
            </a:r>
            <a:r>
              <a:rPr lang="fr-FR" err="1"/>
              <a:t>Comforto</a:t>
            </a:r>
            <a:r>
              <a:rPr lang="fr-FR"/>
              <a:t> 59, au design épuré, propose toutes les fonctionnalités essentielles.</a:t>
            </a:r>
            <a:endParaRPr lang="de-DE"/>
          </a:p>
        </p:txBody>
      </p:sp>
      <p:sp>
        <p:nvSpPr>
          <p:cNvPr id="2" name="Datumsplatzhalter 1">
            <a:extLst>
              <a:ext uri="{FF2B5EF4-FFF2-40B4-BE49-F238E27FC236}">
                <a16:creationId xmlns:a16="http://schemas.microsoft.com/office/drawing/2014/main" id="{45287EB2-FA9A-4273-9029-2184F39BEB6F}"/>
              </a:ext>
            </a:extLst>
          </p:cNvPr>
          <p:cNvSpPr>
            <a:spLocks noGrp="1"/>
          </p:cNvSpPr>
          <p:nvPr>
            <p:ph type="dt" sz="half" idx="4294967295"/>
          </p:nvPr>
        </p:nvSpPr>
        <p:spPr>
          <a:xfrm>
            <a:off x="0" y="6858000"/>
            <a:ext cx="2743200" cy="404813"/>
          </a:xfrm>
        </p:spPr>
        <p:txBody>
          <a:bodyPr/>
          <a:lstStyle/>
          <a:p>
            <a:fld id="{549812FE-C1C9-4A18-B54E-EAA5E0AC2374}" type="datetime4">
              <a:rPr lang="en-US" smtClean="0"/>
              <a:pPr/>
              <a:t>January 17, 2020</a:t>
            </a:fld>
            <a:endParaRPr lang="de-DE"/>
          </a:p>
        </p:txBody>
      </p:sp>
      <p:sp>
        <p:nvSpPr>
          <p:cNvPr id="8" name="Textplatzhalter 5">
            <a:extLst>
              <a:ext uri="{FF2B5EF4-FFF2-40B4-BE49-F238E27FC236}">
                <a16:creationId xmlns:a16="http://schemas.microsoft.com/office/drawing/2014/main" id="{8F3CDEF2-2449-D14C-A841-6C9F2F37CC58}"/>
              </a:ext>
            </a:extLst>
          </p:cNvPr>
          <p:cNvSpPr txBox="1">
            <a:spLocks/>
          </p:cNvSpPr>
          <p:nvPr/>
        </p:nvSpPr>
        <p:spPr>
          <a:xfrm>
            <a:off x="1882776" y="1371601"/>
            <a:ext cx="4700573"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9" name="Titel 4">
            <a:extLst>
              <a:ext uri="{FF2B5EF4-FFF2-40B4-BE49-F238E27FC236}">
                <a16:creationId xmlns:a16="http://schemas.microsoft.com/office/drawing/2014/main" id="{DDD98C5A-957F-9C4C-A946-FA0975E9B60B}"/>
              </a:ext>
            </a:extLst>
          </p:cNvPr>
          <p:cNvSpPr txBox="1">
            <a:spLocks/>
          </p:cNvSpPr>
          <p:nvPr/>
        </p:nvSpPr>
        <p:spPr>
          <a:xfrm>
            <a:off x="1882776" y="981076"/>
            <a:ext cx="2082919"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sp>
        <p:nvSpPr>
          <p:cNvPr id="21" name="Textplatzhalter 5">
            <a:extLst>
              <a:ext uri="{FF2B5EF4-FFF2-40B4-BE49-F238E27FC236}">
                <a16:creationId xmlns:a16="http://schemas.microsoft.com/office/drawing/2014/main" id="{D1ECE256-F155-3C4F-B47F-44829C22968B}"/>
              </a:ext>
            </a:extLst>
          </p:cNvPr>
          <p:cNvSpPr txBox="1">
            <a:spLocks/>
          </p:cNvSpPr>
          <p:nvPr/>
        </p:nvSpPr>
        <p:spPr>
          <a:xfrm>
            <a:off x="930034" y="3483571"/>
            <a:ext cx="1494567"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22" name="Titel 4">
            <a:extLst>
              <a:ext uri="{FF2B5EF4-FFF2-40B4-BE49-F238E27FC236}">
                <a16:creationId xmlns:a16="http://schemas.microsoft.com/office/drawing/2014/main" id="{F3E56D37-BB85-874B-A3B4-C057058A4F90}"/>
              </a:ext>
            </a:extLst>
          </p:cNvPr>
          <p:cNvSpPr txBox="1">
            <a:spLocks/>
          </p:cNvSpPr>
          <p:nvPr/>
        </p:nvSpPr>
        <p:spPr>
          <a:xfrm>
            <a:off x="930034" y="3093046"/>
            <a:ext cx="729985"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sp>
        <p:nvSpPr>
          <p:cNvPr id="15" name="Dreieck 14">
            <a:hlinkClick r:id="rId2" action="ppaction://hlinksldjump"/>
            <a:extLst>
              <a:ext uri="{FF2B5EF4-FFF2-40B4-BE49-F238E27FC236}">
                <a16:creationId xmlns:a16="http://schemas.microsoft.com/office/drawing/2014/main" id="{8A768CD1-EAC1-1547-B529-A0D6EA91EC9F}"/>
              </a:ext>
            </a:extLst>
          </p:cNvPr>
          <p:cNvSpPr/>
          <p:nvPr/>
        </p:nvSpPr>
        <p:spPr>
          <a:xfrm rot="16200000">
            <a:off x="322556" y="6114420"/>
            <a:ext cx="424200" cy="326359"/>
          </a:xfrm>
          <a:prstGeom prst="triangle">
            <a:avLst>
              <a:gd name="adj" fmla="val 5114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a:extLst>
              <a:ext uri="{FF2B5EF4-FFF2-40B4-BE49-F238E27FC236}">
                <a16:creationId xmlns:a16="http://schemas.microsoft.com/office/drawing/2014/main" id="{1D61DED9-122C-AA45-92D4-7EA59649A79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87713" y="0"/>
            <a:ext cx="8904287" cy="6858000"/>
          </a:xfrm>
          <a:prstGeom prst="rect">
            <a:avLst/>
          </a:prstGeom>
        </p:spPr>
      </p:pic>
      <p:sp>
        <p:nvSpPr>
          <p:cNvPr id="14" name="Rechteck 15">
            <a:extLst>
              <a:ext uri="{FF2B5EF4-FFF2-40B4-BE49-F238E27FC236}">
                <a16:creationId xmlns:a16="http://schemas.microsoft.com/office/drawing/2014/main" id="{EA7B3323-7A69-499F-B501-09E922B8F875}"/>
              </a:ext>
            </a:extLst>
          </p:cNvPr>
          <p:cNvSpPr/>
          <p:nvPr/>
        </p:nvSpPr>
        <p:spPr>
          <a:xfrm>
            <a:off x="697836" y="6101430"/>
            <a:ext cx="2940187" cy="338554"/>
          </a:xfrm>
          <a:prstGeom prst="rect">
            <a:avLst/>
          </a:prstGeom>
        </p:spPr>
        <p:txBody>
          <a:bodyPr wrap="square" anchor="ctr">
            <a:spAutoFit/>
          </a:bodyPr>
          <a:lstStyle/>
          <a:p>
            <a:r>
              <a:rPr lang="de-DE" sz="1600">
                <a:solidFill>
                  <a:schemeClr val="bg1"/>
                </a:solidFill>
                <a:latin typeface="+mj-lt"/>
              </a:rPr>
              <a:t>Retour au </a:t>
            </a:r>
            <a:r>
              <a:rPr lang="de-DE" sz="1600" err="1">
                <a:solidFill>
                  <a:schemeClr val="bg1"/>
                </a:solidFill>
                <a:latin typeface="+mj-lt"/>
              </a:rPr>
              <a:t>panorama</a:t>
            </a:r>
            <a:endParaRPr lang="de-DE" sz="1600">
              <a:solidFill>
                <a:schemeClr val="bg1"/>
              </a:solidFill>
              <a:latin typeface="+mj-lt"/>
            </a:endParaRPr>
          </a:p>
        </p:txBody>
      </p:sp>
      <p:sp>
        <p:nvSpPr>
          <p:cNvPr id="16" name="Dreieck 95">
            <a:hlinkClick r:id="rId4" action="ppaction://hlinksldjump"/>
            <a:extLst>
              <a:ext uri="{FF2B5EF4-FFF2-40B4-BE49-F238E27FC236}">
                <a16:creationId xmlns:a16="http://schemas.microsoft.com/office/drawing/2014/main" id="{B08D0E0F-8221-43A1-B964-0CCC074BB7FD}"/>
              </a:ext>
            </a:extLst>
          </p:cNvPr>
          <p:cNvSpPr/>
          <p:nvPr/>
        </p:nvSpPr>
        <p:spPr>
          <a:xfrm rot="5400000">
            <a:off x="11614269" y="6512685"/>
            <a:ext cx="216001" cy="196507"/>
          </a:xfrm>
          <a:prstGeom prst="triangle">
            <a:avLst>
              <a:gd name="adj" fmla="val 51149"/>
            </a:avLst>
          </a:prstGeom>
          <a:solidFill>
            <a:srgbClr val="BC5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A30F1F"/>
              </a:solidFill>
            </a:endParaRPr>
          </a:p>
        </p:txBody>
      </p:sp>
      <p:sp>
        <p:nvSpPr>
          <p:cNvPr id="17" name="Rechteck 59">
            <a:extLst>
              <a:ext uri="{FF2B5EF4-FFF2-40B4-BE49-F238E27FC236}">
                <a16:creationId xmlns:a16="http://schemas.microsoft.com/office/drawing/2014/main" id="{1ED51994-2917-44CD-B4E9-65B2294D5187}"/>
              </a:ext>
            </a:extLst>
          </p:cNvPr>
          <p:cNvSpPr/>
          <p:nvPr/>
        </p:nvSpPr>
        <p:spPr>
          <a:xfrm>
            <a:off x="10633158" y="6423661"/>
            <a:ext cx="1042665" cy="338554"/>
          </a:xfrm>
          <a:prstGeom prst="rect">
            <a:avLst/>
          </a:prstGeom>
        </p:spPr>
        <p:txBody>
          <a:bodyPr wrap="square" anchor="ctr">
            <a:spAutoFit/>
          </a:bodyPr>
          <a:lstStyle/>
          <a:p>
            <a:r>
              <a:rPr lang="de-DE" sz="1600" err="1">
                <a:solidFill>
                  <a:srgbClr val="A30F1F"/>
                </a:solidFill>
                <a:latin typeface="+mj-lt"/>
              </a:rPr>
              <a:t>sommaire</a:t>
            </a:r>
            <a:endParaRPr lang="de-DE" sz="1600">
              <a:solidFill>
                <a:srgbClr val="A30F1F"/>
              </a:solidFill>
              <a:latin typeface="+mj-lt"/>
            </a:endParaRPr>
          </a:p>
        </p:txBody>
      </p:sp>
    </p:spTree>
    <p:extLst>
      <p:ext uri="{BB962C8B-B14F-4D97-AF65-F5344CB8AC3E}">
        <p14:creationId xmlns:p14="http://schemas.microsoft.com/office/powerpoint/2010/main" val="4010927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F6C0D4E4-58C8-4F5B-8BC4-35F0C78BDDAF}"/>
              </a:ext>
            </a:extLst>
          </p:cNvPr>
          <p:cNvSpPr>
            <a:spLocks noGrp="1"/>
          </p:cNvSpPr>
          <p:nvPr>
            <p:ph type="sldNum" sz="quarter" idx="12"/>
          </p:nvPr>
        </p:nvSpPr>
        <p:spPr/>
        <p:txBody>
          <a:bodyPr/>
          <a:lstStyle/>
          <a:p>
            <a:r>
              <a:rPr lang="de-DE"/>
              <a:t>P. </a:t>
            </a:r>
            <a:fld id="{18B2D54D-6566-4D09-B275-35A554EDFFDA}" type="slidenum">
              <a:rPr smtClean="0"/>
              <a:pPr/>
              <a:t>42</a:t>
            </a:fld>
            <a:endParaRPr lang="de-DE"/>
          </a:p>
        </p:txBody>
      </p:sp>
      <p:sp>
        <p:nvSpPr>
          <p:cNvPr id="5" name="Titel 4">
            <a:extLst>
              <a:ext uri="{FF2B5EF4-FFF2-40B4-BE49-F238E27FC236}">
                <a16:creationId xmlns:a16="http://schemas.microsoft.com/office/drawing/2014/main" id="{E6E61380-9C7E-4273-92A7-CB125F00077C}"/>
              </a:ext>
            </a:extLst>
          </p:cNvPr>
          <p:cNvSpPr>
            <a:spLocks noGrp="1"/>
          </p:cNvSpPr>
          <p:nvPr>
            <p:ph type="title"/>
          </p:nvPr>
        </p:nvSpPr>
        <p:spPr/>
        <p:txBody>
          <a:bodyPr/>
          <a:lstStyle/>
          <a:p>
            <a:r>
              <a:rPr lang="en-US"/>
              <a:t>Intermezzo</a:t>
            </a:r>
          </a:p>
        </p:txBody>
      </p:sp>
      <p:sp>
        <p:nvSpPr>
          <p:cNvPr id="3" name="Fußzeilenplatzhalter 2">
            <a:extLst>
              <a:ext uri="{FF2B5EF4-FFF2-40B4-BE49-F238E27FC236}">
                <a16:creationId xmlns:a16="http://schemas.microsoft.com/office/drawing/2014/main" id="{C6399DE6-151C-47FA-91C8-0C99B8B10791}"/>
              </a:ext>
            </a:extLst>
          </p:cNvPr>
          <p:cNvSpPr>
            <a:spLocks noGrp="1"/>
          </p:cNvSpPr>
          <p:nvPr>
            <p:ph type="ftr" sz="quarter" idx="11"/>
          </p:nvPr>
        </p:nvSpPr>
        <p:spPr/>
        <p:txBody>
          <a:bodyPr/>
          <a:lstStyle/>
          <a:p>
            <a:r>
              <a:rPr lang="en-US"/>
              <a:t>Seating Leadership 2020</a:t>
            </a:r>
            <a:endParaRPr lang="de-DE"/>
          </a:p>
        </p:txBody>
      </p:sp>
      <p:sp>
        <p:nvSpPr>
          <p:cNvPr id="24" name="Textplatzhalter 23">
            <a:extLst>
              <a:ext uri="{FF2B5EF4-FFF2-40B4-BE49-F238E27FC236}">
                <a16:creationId xmlns:a16="http://schemas.microsoft.com/office/drawing/2014/main" id="{A6C430C4-E104-3646-A10E-E3DAD02BCD51}"/>
              </a:ext>
            </a:extLst>
          </p:cNvPr>
          <p:cNvSpPr>
            <a:spLocks noGrp="1"/>
          </p:cNvSpPr>
          <p:nvPr>
            <p:ph type="body" sz="quarter" idx="13"/>
          </p:nvPr>
        </p:nvSpPr>
        <p:spPr>
          <a:xfrm>
            <a:off x="371476" y="2384425"/>
            <a:ext cx="2700338" cy="4105275"/>
          </a:xfrm>
        </p:spPr>
        <p:txBody>
          <a:bodyPr/>
          <a:lstStyle/>
          <a:p>
            <a:pPr marL="6350" indent="0">
              <a:buNone/>
            </a:pPr>
            <a:r>
              <a:rPr lang="fr-FR"/>
              <a:t>Un programme de sièges visiteurs polyvalent, adapté à toutes les utilisations classiques de sièges en mode réunion</a:t>
            </a:r>
            <a:r>
              <a:rPr lang="en-US"/>
              <a:t>.</a:t>
            </a:r>
            <a:endParaRPr lang="de-DE"/>
          </a:p>
        </p:txBody>
      </p:sp>
      <p:sp>
        <p:nvSpPr>
          <p:cNvPr id="2" name="Datumsplatzhalter 1">
            <a:extLst>
              <a:ext uri="{FF2B5EF4-FFF2-40B4-BE49-F238E27FC236}">
                <a16:creationId xmlns:a16="http://schemas.microsoft.com/office/drawing/2014/main" id="{45287EB2-FA9A-4273-9029-2184F39BEB6F}"/>
              </a:ext>
            </a:extLst>
          </p:cNvPr>
          <p:cNvSpPr>
            <a:spLocks noGrp="1"/>
          </p:cNvSpPr>
          <p:nvPr>
            <p:ph type="dt" sz="half" idx="4294967295"/>
          </p:nvPr>
        </p:nvSpPr>
        <p:spPr>
          <a:xfrm>
            <a:off x="0" y="6858000"/>
            <a:ext cx="2743200" cy="404813"/>
          </a:xfrm>
        </p:spPr>
        <p:txBody>
          <a:bodyPr/>
          <a:lstStyle/>
          <a:p>
            <a:fld id="{549812FE-C1C9-4A18-B54E-EAA5E0AC2374}" type="datetime4">
              <a:rPr lang="en-US" smtClean="0"/>
              <a:pPr/>
              <a:t>January 17, 2020</a:t>
            </a:fld>
            <a:endParaRPr lang="de-DE"/>
          </a:p>
        </p:txBody>
      </p:sp>
      <p:sp>
        <p:nvSpPr>
          <p:cNvPr id="8" name="Textplatzhalter 5">
            <a:extLst>
              <a:ext uri="{FF2B5EF4-FFF2-40B4-BE49-F238E27FC236}">
                <a16:creationId xmlns:a16="http://schemas.microsoft.com/office/drawing/2014/main" id="{8F3CDEF2-2449-D14C-A841-6C9F2F37CC58}"/>
              </a:ext>
            </a:extLst>
          </p:cNvPr>
          <p:cNvSpPr txBox="1">
            <a:spLocks/>
          </p:cNvSpPr>
          <p:nvPr/>
        </p:nvSpPr>
        <p:spPr>
          <a:xfrm>
            <a:off x="1882776" y="1371601"/>
            <a:ext cx="4700573"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9" name="Titel 4">
            <a:extLst>
              <a:ext uri="{FF2B5EF4-FFF2-40B4-BE49-F238E27FC236}">
                <a16:creationId xmlns:a16="http://schemas.microsoft.com/office/drawing/2014/main" id="{DDD98C5A-957F-9C4C-A946-FA0975E9B60B}"/>
              </a:ext>
            </a:extLst>
          </p:cNvPr>
          <p:cNvSpPr txBox="1">
            <a:spLocks/>
          </p:cNvSpPr>
          <p:nvPr/>
        </p:nvSpPr>
        <p:spPr>
          <a:xfrm>
            <a:off x="1882776" y="981076"/>
            <a:ext cx="2082919"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sp>
        <p:nvSpPr>
          <p:cNvPr id="21" name="Textplatzhalter 5">
            <a:extLst>
              <a:ext uri="{FF2B5EF4-FFF2-40B4-BE49-F238E27FC236}">
                <a16:creationId xmlns:a16="http://schemas.microsoft.com/office/drawing/2014/main" id="{D1ECE256-F155-3C4F-B47F-44829C22968B}"/>
              </a:ext>
            </a:extLst>
          </p:cNvPr>
          <p:cNvSpPr txBox="1">
            <a:spLocks/>
          </p:cNvSpPr>
          <p:nvPr/>
        </p:nvSpPr>
        <p:spPr>
          <a:xfrm>
            <a:off x="930034" y="3483571"/>
            <a:ext cx="1494567"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22" name="Titel 4">
            <a:extLst>
              <a:ext uri="{FF2B5EF4-FFF2-40B4-BE49-F238E27FC236}">
                <a16:creationId xmlns:a16="http://schemas.microsoft.com/office/drawing/2014/main" id="{F3E56D37-BB85-874B-A3B4-C057058A4F90}"/>
              </a:ext>
            </a:extLst>
          </p:cNvPr>
          <p:cNvSpPr txBox="1">
            <a:spLocks/>
          </p:cNvSpPr>
          <p:nvPr/>
        </p:nvSpPr>
        <p:spPr>
          <a:xfrm>
            <a:off x="930034" y="3093046"/>
            <a:ext cx="729985"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sp>
        <p:nvSpPr>
          <p:cNvPr id="15" name="Dreieck 14">
            <a:hlinkClick r:id="rId3" action="ppaction://hlinksldjump"/>
            <a:extLst>
              <a:ext uri="{FF2B5EF4-FFF2-40B4-BE49-F238E27FC236}">
                <a16:creationId xmlns:a16="http://schemas.microsoft.com/office/drawing/2014/main" id="{08022B61-E5CA-9142-A4D7-F14999D979BC}"/>
              </a:ext>
            </a:extLst>
          </p:cNvPr>
          <p:cNvSpPr/>
          <p:nvPr/>
        </p:nvSpPr>
        <p:spPr>
          <a:xfrm rot="16200000">
            <a:off x="322556" y="6114420"/>
            <a:ext cx="424200" cy="326359"/>
          </a:xfrm>
          <a:prstGeom prst="triangle">
            <a:avLst>
              <a:gd name="adj" fmla="val 5114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26" name="Picture 2" descr="https://eastus1-mediap.svc.ms/transform/thumbnail?provider=spo&amp;inputFormat=jpg&amp;cs=fFNQTw&amp;docid=https%3A%2F%2Fhaworth365.sharepoint.com%3A443%2F_api%2Fv2.0%2Fdrives%2Fb!DJwKD4YIMkGE2GzBjI6-pd1WhnhwYYJKu4exmA6apUTE4Bycef83TLoWLov91aGV%2Fitems%2F01S2BHHWL5LZ6JRTXREZFJ6PT74ARN62P3%3Fversion%3DPublished&amp;access_token=eyJ0eXAiOiJKV1QiLCJhbGciOiJub25lIn0.eyJhdWQiOiIwMDAwMDAwMy0wMDAwLTBmZjEtY2UwMC0wMDAwMDAwMDAwMDAvaGF3b3J0aDM2NS5zaGFyZXBvaW50LmNvbUA3MjEwNWNlMS1lZGYzLTQ2NjQtYWU2NS1mZDVhMWUwYTU0ODciLCJpc3MiOiIwMDAwMDAwMy0wMDAwLTBmZjEtY2UwMC0wMDAwMDAwMDAwMDAiLCJuYmYiOiIxNTY3NTI0NzQzIiwiZXhwIjoiMTU2NzU0NjM0MyIsImVuZHBvaW50dXJsIjoibk1SUVlCRG0wTFFXQVVRS3REUkxSTjRoTm5NamVrOGtjVG83WlhXN0RiUT0iLCJlbmRwb2ludHVybExlbmd0aCI6IjExNyIsImlzbG9vcGJhY2siOiJUcnVlIiwiY2lkIjoiWlRRNVpUQXdPV1l0WVRBd05TMHdNREF3TFRRNVlXRXROemd4TTJVMVlUazROVEF5IiwidmVyIjoiaGFzaGVkcHJvb2Z0b2tlbiIsInNpdGVpZCI6Ik1HWXdZVGxqTUdNdE1EZzROaTAwTVRNeUxUZzBaRGd0Tm1Oak1UaGpPR1ZpWldFMSIsInNpZ25pbl9zdGF0ZSI6IltcImttc2lcIl0iLCJuYW1laWQiOiIwIy5mfG1lbWJlcnNoaXB8bmluYS5wcm9jaG5vd0BoYXdvcnRoLmNvbSIsIm5paSI6Im1pY3Jvc29mdC5zaGFyZXBvaW50IiwiaXN1c2VyIjoidHJ1ZSIsImNhY2hla2V5IjoiMGguZnxtZW1iZXJzaGlwfDEwMDNiZmZkOGQ1ZjgzYjNAbGl2ZS5jb20iLCJ0dCI6IjAiLCJ1c2VQZXJzaXN0ZW50Q29va2llIjoiMyJ9.b1ZudkVNczNjRldPK1NBQnRIYkFkbm82WkNHdWt5NmNrQ2lBalUyV0llUT0&amp;encodeFailures=1&amp;srcWidth=&amp;srcHeight=&amp;width=581&amp;height=872&amp;action=Access">
            <a:extLst>
              <a:ext uri="{FF2B5EF4-FFF2-40B4-BE49-F238E27FC236}">
                <a16:creationId xmlns:a16="http://schemas.microsoft.com/office/drawing/2014/main" id="{F61A950C-4919-49EF-ACA1-DA33CAC4E54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810236" y="0"/>
            <a:ext cx="4568825" cy="6858000"/>
          </a:xfrm>
          <a:prstGeom prst="rect">
            <a:avLst/>
          </a:prstGeom>
          <a:noFill/>
          <a:extLst>
            <a:ext uri="{909E8E84-426E-40DD-AFC4-6F175D3DCCD1}">
              <a14:hiddenFill xmlns:a14="http://schemas.microsoft.com/office/drawing/2010/main">
                <a:solidFill>
                  <a:srgbClr val="FFFFFF"/>
                </a:solidFill>
              </a14:hiddenFill>
            </a:ext>
          </a:extLst>
        </p:spPr>
      </p:pic>
      <p:sp>
        <p:nvSpPr>
          <p:cNvPr id="14" name="Rechteck 15">
            <a:extLst>
              <a:ext uri="{FF2B5EF4-FFF2-40B4-BE49-F238E27FC236}">
                <a16:creationId xmlns:a16="http://schemas.microsoft.com/office/drawing/2014/main" id="{A8FADF98-CE28-4501-943F-0AE6E372DAD1}"/>
              </a:ext>
            </a:extLst>
          </p:cNvPr>
          <p:cNvSpPr/>
          <p:nvPr/>
        </p:nvSpPr>
        <p:spPr>
          <a:xfrm>
            <a:off x="697836" y="6101430"/>
            <a:ext cx="2940187" cy="338554"/>
          </a:xfrm>
          <a:prstGeom prst="rect">
            <a:avLst/>
          </a:prstGeom>
        </p:spPr>
        <p:txBody>
          <a:bodyPr wrap="square" anchor="ctr">
            <a:spAutoFit/>
          </a:bodyPr>
          <a:lstStyle/>
          <a:p>
            <a:r>
              <a:rPr lang="de-DE" sz="1600">
                <a:solidFill>
                  <a:schemeClr val="bg1"/>
                </a:solidFill>
                <a:latin typeface="+mj-lt"/>
              </a:rPr>
              <a:t>Retour au </a:t>
            </a:r>
            <a:r>
              <a:rPr lang="de-DE" sz="1600" err="1">
                <a:solidFill>
                  <a:schemeClr val="bg1"/>
                </a:solidFill>
                <a:latin typeface="+mj-lt"/>
              </a:rPr>
              <a:t>panorama</a:t>
            </a:r>
            <a:endParaRPr lang="de-DE" sz="1600">
              <a:solidFill>
                <a:schemeClr val="bg1"/>
              </a:solidFill>
              <a:latin typeface="+mj-lt"/>
            </a:endParaRPr>
          </a:p>
        </p:txBody>
      </p:sp>
      <p:sp>
        <p:nvSpPr>
          <p:cNvPr id="16" name="Dreieck 95">
            <a:hlinkClick r:id="rId5" action="ppaction://hlinksldjump"/>
            <a:extLst>
              <a:ext uri="{FF2B5EF4-FFF2-40B4-BE49-F238E27FC236}">
                <a16:creationId xmlns:a16="http://schemas.microsoft.com/office/drawing/2014/main" id="{7D0F1680-0413-4F0F-B1E2-AAF35DCD7479}"/>
              </a:ext>
            </a:extLst>
          </p:cNvPr>
          <p:cNvSpPr/>
          <p:nvPr/>
        </p:nvSpPr>
        <p:spPr>
          <a:xfrm rot="5400000">
            <a:off x="11614269" y="6512685"/>
            <a:ext cx="216001" cy="196507"/>
          </a:xfrm>
          <a:prstGeom prst="triangle">
            <a:avLst>
              <a:gd name="adj" fmla="val 51149"/>
            </a:avLst>
          </a:prstGeom>
          <a:solidFill>
            <a:srgbClr val="BC5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A30F1F"/>
              </a:solidFill>
            </a:endParaRPr>
          </a:p>
        </p:txBody>
      </p:sp>
      <p:sp>
        <p:nvSpPr>
          <p:cNvPr id="17" name="Rechteck 59">
            <a:extLst>
              <a:ext uri="{FF2B5EF4-FFF2-40B4-BE49-F238E27FC236}">
                <a16:creationId xmlns:a16="http://schemas.microsoft.com/office/drawing/2014/main" id="{E16C8D15-F69D-4669-96B6-B629E7D7018E}"/>
              </a:ext>
            </a:extLst>
          </p:cNvPr>
          <p:cNvSpPr/>
          <p:nvPr/>
        </p:nvSpPr>
        <p:spPr>
          <a:xfrm>
            <a:off x="10633158" y="6423661"/>
            <a:ext cx="1042665" cy="338554"/>
          </a:xfrm>
          <a:prstGeom prst="rect">
            <a:avLst/>
          </a:prstGeom>
        </p:spPr>
        <p:txBody>
          <a:bodyPr wrap="square" anchor="ctr">
            <a:spAutoFit/>
          </a:bodyPr>
          <a:lstStyle/>
          <a:p>
            <a:r>
              <a:rPr lang="de-DE" sz="1600" err="1">
                <a:solidFill>
                  <a:srgbClr val="A30F1F"/>
                </a:solidFill>
                <a:latin typeface="+mj-lt"/>
              </a:rPr>
              <a:t>sommaire</a:t>
            </a:r>
            <a:endParaRPr lang="de-DE" sz="1600">
              <a:solidFill>
                <a:srgbClr val="A30F1F"/>
              </a:solidFill>
              <a:latin typeface="+mj-lt"/>
            </a:endParaRPr>
          </a:p>
        </p:txBody>
      </p:sp>
    </p:spTree>
    <p:extLst>
      <p:ext uri="{BB962C8B-B14F-4D97-AF65-F5344CB8AC3E}">
        <p14:creationId xmlns:p14="http://schemas.microsoft.com/office/powerpoint/2010/main" val="3222036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F6C0D4E4-58C8-4F5B-8BC4-35F0C78BDDAF}"/>
              </a:ext>
            </a:extLst>
          </p:cNvPr>
          <p:cNvSpPr>
            <a:spLocks noGrp="1"/>
          </p:cNvSpPr>
          <p:nvPr>
            <p:ph type="sldNum" sz="quarter" idx="12"/>
          </p:nvPr>
        </p:nvSpPr>
        <p:spPr/>
        <p:txBody>
          <a:bodyPr/>
          <a:lstStyle/>
          <a:p>
            <a:r>
              <a:rPr lang="de-DE"/>
              <a:t>P. </a:t>
            </a:r>
            <a:fld id="{18B2D54D-6566-4D09-B275-35A554EDFFDA}" type="slidenum">
              <a:rPr smtClean="0"/>
              <a:pPr/>
              <a:t>43</a:t>
            </a:fld>
            <a:endParaRPr lang="de-DE"/>
          </a:p>
        </p:txBody>
      </p:sp>
      <p:sp>
        <p:nvSpPr>
          <p:cNvPr id="5" name="Titel 4">
            <a:extLst>
              <a:ext uri="{FF2B5EF4-FFF2-40B4-BE49-F238E27FC236}">
                <a16:creationId xmlns:a16="http://schemas.microsoft.com/office/drawing/2014/main" id="{E6E61380-9C7E-4273-92A7-CB125F00077C}"/>
              </a:ext>
            </a:extLst>
          </p:cNvPr>
          <p:cNvSpPr>
            <a:spLocks noGrp="1"/>
          </p:cNvSpPr>
          <p:nvPr>
            <p:ph type="title"/>
          </p:nvPr>
        </p:nvSpPr>
        <p:spPr>
          <a:xfrm>
            <a:off x="371476" y="1484314"/>
            <a:ext cx="2700338" cy="811846"/>
          </a:xfrm>
        </p:spPr>
        <p:txBody>
          <a:bodyPr/>
          <a:lstStyle/>
          <a:p>
            <a:r>
              <a:rPr lang="en-US"/>
              <a:t>Nia</a:t>
            </a:r>
          </a:p>
        </p:txBody>
      </p:sp>
      <p:sp>
        <p:nvSpPr>
          <p:cNvPr id="3" name="Fußzeilenplatzhalter 2">
            <a:extLst>
              <a:ext uri="{FF2B5EF4-FFF2-40B4-BE49-F238E27FC236}">
                <a16:creationId xmlns:a16="http://schemas.microsoft.com/office/drawing/2014/main" id="{C6399DE6-151C-47FA-91C8-0C99B8B10791}"/>
              </a:ext>
            </a:extLst>
          </p:cNvPr>
          <p:cNvSpPr>
            <a:spLocks noGrp="1"/>
          </p:cNvSpPr>
          <p:nvPr>
            <p:ph type="ftr" sz="quarter" idx="11"/>
          </p:nvPr>
        </p:nvSpPr>
        <p:spPr/>
        <p:txBody>
          <a:bodyPr/>
          <a:lstStyle/>
          <a:p>
            <a:r>
              <a:rPr lang="en-US"/>
              <a:t>Seating Leadership 2020</a:t>
            </a:r>
            <a:endParaRPr lang="de-DE"/>
          </a:p>
        </p:txBody>
      </p:sp>
      <p:sp>
        <p:nvSpPr>
          <p:cNvPr id="24" name="Textplatzhalter 23">
            <a:extLst>
              <a:ext uri="{FF2B5EF4-FFF2-40B4-BE49-F238E27FC236}">
                <a16:creationId xmlns:a16="http://schemas.microsoft.com/office/drawing/2014/main" id="{A6C430C4-E104-3646-A10E-E3DAD02BCD51}"/>
              </a:ext>
            </a:extLst>
          </p:cNvPr>
          <p:cNvSpPr>
            <a:spLocks noGrp="1"/>
          </p:cNvSpPr>
          <p:nvPr>
            <p:ph type="body" sz="quarter" idx="13"/>
          </p:nvPr>
        </p:nvSpPr>
        <p:spPr/>
        <p:txBody>
          <a:bodyPr/>
          <a:lstStyle/>
          <a:p>
            <a:pPr marL="1588" indent="0">
              <a:buNone/>
            </a:pPr>
            <a:r>
              <a:rPr lang="fr-FR" sz="1800" b="1">
                <a:latin typeface="+mj-lt"/>
              </a:rPr>
              <a:t>Redéfinir les sièges de travail</a:t>
            </a:r>
            <a:endParaRPr lang="de-DE" sz="1800" b="1">
              <a:latin typeface="+mj-lt"/>
            </a:endParaRPr>
          </a:p>
          <a:p>
            <a:pPr marL="1588" indent="0">
              <a:buNone/>
            </a:pPr>
            <a:endParaRPr lang="de-DE"/>
          </a:p>
          <a:p>
            <a:pPr marL="1588" indent="0">
              <a:buNone/>
            </a:pPr>
            <a:r>
              <a:rPr lang="fr-FR"/>
              <a:t>Les sièges traditionnels contrastent avec l’esthétique de plus en plus résidentielle du lieu de travail. Nia, avec son fin profil capitonné et ses mécanismes dissimulés, est une chaise qui s’accorde enfin à cette nouvelle esthétique sans compromettre les performances.</a:t>
            </a:r>
            <a:endParaRPr lang="de-DE"/>
          </a:p>
        </p:txBody>
      </p:sp>
      <p:sp>
        <p:nvSpPr>
          <p:cNvPr id="2" name="Datumsplatzhalter 1">
            <a:extLst>
              <a:ext uri="{FF2B5EF4-FFF2-40B4-BE49-F238E27FC236}">
                <a16:creationId xmlns:a16="http://schemas.microsoft.com/office/drawing/2014/main" id="{45287EB2-FA9A-4273-9029-2184F39BEB6F}"/>
              </a:ext>
            </a:extLst>
          </p:cNvPr>
          <p:cNvSpPr>
            <a:spLocks noGrp="1"/>
          </p:cNvSpPr>
          <p:nvPr>
            <p:ph type="dt" sz="half" idx="4294967295"/>
          </p:nvPr>
        </p:nvSpPr>
        <p:spPr>
          <a:xfrm>
            <a:off x="0" y="6858000"/>
            <a:ext cx="2743200" cy="404813"/>
          </a:xfrm>
        </p:spPr>
        <p:txBody>
          <a:bodyPr/>
          <a:lstStyle/>
          <a:p>
            <a:fld id="{549812FE-C1C9-4A18-B54E-EAA5E0AC2374}" type="datetime4">
              <a:rPr lang="en-US" smtClean="0"/>
              <a:pPr/>
              <a:t>January 17, 2020</a:t>
            </a:fld>
            <a:endParaRPr lang="de-DE"/>
          </a:p>
        </p:txBody>
      </p:sp>
      <p:sp>
        <p:nvSpPr>
          <p:cNvPr id="8" name="Textplatzhalter 5">
            <a:extLst>
              <a:ext uri="{FF2B5EF4-FFF2-40B4-BE49-F238E27FC236}">
                <a16:creationId xmlns:a16="http://schemas.microsoft.com/office/drawing/2014/main" id="{8F3CDEF2-2449-D14C-A841-6C9F2F37CC58}"/>
              </a:ext>
            </a:extLst>
          </p:cNvPr>
          <p:cNvSpPr txBox="1">
            <a:spLocks/>
          </p:cNvSpPr>
          <p:nvPr/>
        </p:nvSpPr>
        <p:spPr>
          <a:xfrm>
            <a:off x="1882776" y="1371601"/>
            <a:ext cx="4700573"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9" name="Titel 4">
            <a:extLst>
              <a:ext uri="{FF2B5EF4-FFF2-40B4-BE49-F238E27FC236}">
                <a16:creationId xmlns:a16="http://schemas.microsoft.com/office/drawing/2014/main" id="{DDD98C5A-957F-9C4C-A946-FA0975E9B60B}"/>
              </a:ext>
            </a:extLst>
          </p:cNvPr>
          <p:cNvSpPr txBox="1">
            <a:spLocks/>
          </p:cNvSpPr>
          <p:nvPr/>
        </p:nvSpPr>
        <p:spPr>
          <a:xfrm>
            <a:off x="1882776" y="981076"/>
            <a:ext cx="2082919"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sp>
        <p:nvSpPr>
          <p:cNvPr id="21" name="Textplatzhalter 5">
            <a:extLst>
              <a:ext uri="{FF2B5EF4-FFF2-40B4-BE49-F238E27FC236}">
                <a16:creationId xmlns:a16="http://schemas.microsoft.com/office/drawing/2014/main" id="{D1ECE256-F155-3C4F-B47F-44829C22968B}"/>
              </a:ext>
            </a:extLst>
          </p:cNvPr>
          <p:cNvSpPr txBox="1">
            <a:spLocks/>
          </p:cNvSpPr>
          <p:nvPr/>
        </p:nvSpPr>
        <p:spPr>
          <a:xfrm>
            <a:off x="930034" y="3483571"/>
            <a:ext cx="1494567"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22" name="Titel 4">
            <a:extLst>
              <a:ext uri="{FF2B5EF4-FFF2-40B4-BE49-F238E27FC236}">
                <a16:creationId xmlns:a16="http://schemas.microsoft.com/office/drawing/2014/main" id="{F3E56D37-BB85-874B-A3B4-C057058A4F90}"/>
              </a:ext>
            </a:extLst>
          </p:cNvPr>
          <p:cNvSpPr txBox="1">
            <a:spLocks/>
          </p:cNvSpPr>
          <p:nvPr/>
        </p:nvSpPr>
        <p:spPr>
          <a:xfrm>
            <a:off x="930034" y="3093046"/>
            <a:ext cx="729985"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pic>
        <p:nvPicPr>
          <p:cNvPr id="11" name="Grafik 10">
            <a:extLst>
              <a:ext uri="{FF2B5EF4-FFF2-40B4-BE49-F238E27FC236}">
                <a16:creationId xmlns:a16="http://schemas.microsoft.com/office/drawing/2014/main" id="{17D207D0-B8A3-2546-9E43-FC104F311E0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950661" y="368300"/>
            <a:ext cx="5429737" cy="6201834"/>
          </a:xfrm>
          <a:prstGeom prst="rect">
            <a:avLst/>
          </a:prstGeom>
        </p:spPr>
      </p:pic>
      <p:sp>
        <p:nvSpPr>
          <p:cNvPr id="16" name="Dreieck 15">
            <a:hlinkClick r:id="rId4" action="ppaction://hlinksldjump"/>
            <a:extLst>
              <a:ext uri="{FF2B5EF4-FFF2-40B4-BE49-F238E27FC236}">
                <a16:creationId xmlns:a16="http://schemas.microsoft.com/office/drawing/2014/main" id="{3CF70BE7-0AFC-4E42-A39D-F923C8F56BD3}"/>
              </a:ext>
            </a:extLst>
          </p:cNvPr>
          <p:cNvSpPr/>
          <p:nvPr/>
        </p:nvSpPr>
        <p:spPr>
          <a:xfrm rot="16200000">
            <a:off x="322556" y="6114420"/>
            <a:ext cx="424200" cy="326359"/>
          </a:xfrm>
          <a:prstGeom prst="triangle">
            <a:avLst>
              <a:gd name="adj" fmla="val 5114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Rechteck 15">
            <a:extLst>
              <a:ext uri="{FF2B5EF4-FFF2-40B4-BE49-F238E27FC236}">
                <a16:creationId xmlns:a16="http://schemas.microsoft.com/office/drawing/2014/main" id="{56D81599-2AEA-4B01-A9CD-922C5DA568C5}"/>
              </a:ext>
            </a:extLst>
          </p:cNvPr>
          <p:cNvSpPr/>
          <p:nvPr/>
        </p:nvSpPr>
        <p:spPr>
          <a:xfrm>
            <a:off x="697836" y="6101430"/>
            <a:ext cx="2940187" cy="338554"/>
          </a:xfrm>
          <a:prstGeom prst="rect">
            <a:avLst/>
          </a:prstGeom>
        </p:spPr>
        <p:txBody>
          <a:bodyPr wrap="square" anchor="ctr">
            <a:spAutoFit/>
          </a:bodyPr>
          <a:lstStyle/>
          <a:p>
            <a:r>
              <a:rPr lang="de-DE" sz="1600">
                <a:solidFill>
                  <a:schemeClr val="bg1"/>
                </a:solidFill>
                <a:latin typeface="+mj-lt"/>
              </a:rPr>
              <a:t>Retour au </a:t>
            </a:r>
            <a:r>
              <a:rPr lang="de-DE" sz="1600" err="1">
                <a:solidFill>
                  <a:schemeClr val="bg1"/>
                </a:solidFill>
                <a:latin typeface="+mj-lt"/>
              </a:rPr>
              <a:t>panorama</a:t>
            </a:r>
            <a:endParaRPr lang="de-DE" sz="1600">
              <a:solidFill>
                <a:schemeClr val="bg1"/>
              </a:solidFill>
              <a:latin typeface="+mj-lt"/>
            </a:endParaRPr>
          </a:p>
        </p:txBody>
      </p:sp>
    </p:spTree>
    <p:extLst>
      <p:ext uri="{BB962C8B-B14F-4D97-AF65-F5344CB8AC3E}">
        <p14:creationId xmlns:p14="http://schemas.microsoft.com/office/powerpoint/2010/main" val="1398533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F6C0D4E4-58C8-4F5B-8BC4-35F0C78BDDAF}"/>
              </a:ext>
            </a:extLst>
          </p:cNvPr>
          <p:cNvSpPr>
            <a:spLocks noGrp="1"/>
          </p:cNvSpPr>
          <p:nvPr>
            <p:ph type="sldNum" sz="quarter" idx="12"/>
          </p:nvPr>
        </p:nvSpPr>
        <p:spPr/>
        <p:txBody>
          <a:bodyPr/>
          <a:lstStyle/>
          <a:p>
            <a:r>
              <a:rPr lang="de-DE"/>
              <a:t>P. </a:t>
            </a:r>
            <a:fld id="{18B2D54D-6566-4D09-B275-35A554EDFFDA}" type="slidenum">
              <a:rPr smtClean="0"/>
              <a:pPr/>
              <a:t>44</a:t>
            </a:fld>
            <a:endParaRPr lang="de-DE"/>
          </a:p>
        </p:txBody>
      </p:sp>
      <p:sp>
        <p:nvSpPr>
          <p:cNvPr id="5" name="Titel 4">
            <a:extLst>
              <a:ext uri="{FF2B5EF4-FFF2-40B4-BE49-F238E27FC236}">
                <a16:creationId xmlns:a16="http://schemas.microsoft.com/office/drawing/2014/main" id="{E6E61380-9C7E-4273-92A7-CB125F00077C}"/>
              </a:ext>
            </a:extLst>
          </p:cNvPr>
          <p:cNvSpPr>
            <a:spLocks noGrp="1"/>
          </p:cNvSpPr>
          <p:nvPr>
            <p:ph type="title"/>
          </p:nvPr>
        </p:nvSpPr>
        <p:spPr/>
        <p:txBody>
          <a:bodyPr/>
          <a:lstStyle/>
          <a:p>
            <a:r>
              <a:rPr lang="en-US"/>
              <a:t>Nia</a:t>
            </a:r>
          </a:p>
        </p:txBody>
      </p:sp>
      <p:sp>
        <p:nvSpPr>
          <p:cNvPr id="3" name="Fußzeilenplatzhalter 2">
            <a:extLst>
              <a:ext uri="{FF2B5EF4-FFF2-40B4-BE49-F238E27FC236}">
                <a16:creationId xmlns:a16="http://schemas.microsoft.com/office/drawing/2014/main" id="{C6399DE6-151C-47FA-91C8-0C99B8B10791}"/>
              </a:ext>
            </a:extLst>
          </p:cNvPr>
          <p:cNvSpPr>
            <a:spLocks noGrp="1"/>
          </p:cNvSpPr>
          <p:nvPr>
            <p:ph type="ftr" sz="quarter" idx="11"/>
          </p:nvPr>
        </p:nvSpPr>
        <p:spPr/>
        <p:txBody>
          <a:bodyPr/>
          <a:lstStyle/>
          <a:p>
            <a:r>
              <a:rPr lang="en-US"/>
              <a:t>Seating Leadership 2020</a:t>
            </a:r>
            <a:endParaRPr lang="de-DE"/>
          </a:p>
        </p:txBody>
      </p:sp>
      <p:sp>
        <p:nvSpPr>
          <p:cNvPr id="24" name="Textplatzhalter 23">
            <a:extLst>
              <a:ext uri="{FF2B5EF4-FFF2-40B4-BE49-F238E27FC236}">
                <a16:creationId xmlns:a16="http://schemas.microsoft.com/office/drawing/2014/main" id="{A6C430C4-E104-3646-A10E-E3DAD02BCD51}"/>
              </a:ext>
            </a:extLst>
          </p:cNvPr>
          <p:cNvSpPr>
            <a:spLocks noGrp="1"/>
          </p:cNvSpPr>
          <p:nvPr>
            <p:ph type="body" sz="quarter" idx="13"/>
          </p:nvPr>
        </p:nvSpPr>
        <p:spPr/>
        <p:txBody>
          <a:bodyPr/>
          <a:lstStyle/>
          <a:p>
            <a:pPr marL="1270" indent="0">
              <a:buNone/>
            </a:pPr>
            <a:r>
              <a:rPr lang="nl-NL" sz="2000" b="1" err="1">
                <a:latin typeface="+mj-lt"/>
              </a:rPr>
              <a:t>Tant</a:t>
            </a:r>
            <a:r>
              <a:rPr lang="nl-NL" sz="2000" b="1">
                <a:latin typeface="+mj-lt"/>
              </a:rPr>
              <a:t> de </a:t>
            </a:r>
            <a:r>
              <a:rPr lang="nl-NL" sz="2000" b="1" err="1">
                <a:latin typeface="+mj-lt"/>
              </a:rPr>
              <a:t>possibilités</a:t>
            </a:r>
            <a:endParaRPr lang="de-DE" sz="2000">
              <a:latin typeface="+mj-lt"/>
            </a:endParaRPr>
          </a:p>
          <a:p>
            <a:pPr marL="1270" indent="0">
              <a:buNone/>
            </a:pPr>
            <a:endParaRPr lang="de-DE"/>
          </a:p>
          <a:p>
            <a:pPr marL="1270" indent="0">
              <a:buNone/>
            </a:pPr>
            <a:r>
              <a:rPr lang="fr-FR"/>
              <a:t>Nia est conçu pour allier le style et le confort d’une chaise lounge aux performances d’une chaise de travail, créant ainsi une solution pour de nombreux environnements, depuis les salles de réunion / conférence jusqu’aux espaces de concentration en passant par les espaces de collaboration. </a:t>
            </a:r>
            <a:endParaRPr lang="de-DE"/>
          </a:p>
        </p:txBody>
      </p:sp>
      <p:sp>
        <p:nvSpPr>
          <p:cNvPr id="2" name="Datumsplatzhalter 1">
            <a:extLst>
              <a:ext uri="{FF2B5EF4-FFF2-40B4-BE49-F238E27FC236}">
                <a16:creationId xmlns:a16="http://schemas.microsoft.com/office/drawing/2014/main" id="{45287EB2-FA9A-4273-9029-2184F39BEB6F}"/>
              </a:ext>
            </a:extLst>
          </p:cNvPr>
          <p:cNvSpPr>
            <a:spLocks noGrp="1"/>
          </p:cNvSpPr>
          <p:nvPr>
            <p:ph type="dt" sz="half" idx="4294967295"/>
          </p:nvPr>
        </p:nvSpPr>
        <p:spPr>
          <a:xfrm>
            <a:off x="0" y="6858000"/>
            <a:ext cx="2743200" cy="404813"/>
          </a:xfrm>
        </p:spPr>
        <p:txBody>
          <a:bodyPr/>
          <a:lstStyle/>
          <a:p>
            <a:fld id="{549812FE-C1C9-4A18-B54E-EAA5E0AC2374}" type="datetime4">
              <a:rPr lang="en-US" smtClean="0"/>
              <a:pPr/>
              <a:t>January 17, 2020</a:t>
            </a:fld>
            <a:endParaRPr lang="de-DE"/>
          </a:p>
        </p:txBody>
      </p:sp>
      <p:sp>
        <p:nvSpPr>
          <p:cNvPr id="8" name="Textplatzhalter 5">
            <a:extLst>
              <a:ext uri="{FF2B5EF4-FFF2-40B4-BE49-F238E27FC236}">
                <a16:creationId xmlns:a16="http://schemas.microsoft.com/office/drawing/2014/main" id="{8F3CDEF2-2449-D14C-A841-6C9F2F37CC58}"/>
              </a:ext>
            </a:extLst>
          </p:cNvPr>
          <p:cNvSpPr txBox="1">
            <a:spLocks/>
          </p:cNvSpPr>
          <p:nvPr/>
        </p:nvSpPr>
        <p:spPr>
          <a:xfrm>
            <a:off x="1882776" y="1371601"/>
            <a:ext cx="4700573"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9" name="Titel 4">
            <a:extLst>
              <a:ext uri="{FF2B5EF4-FFF2-40B4-BE49-F238E27FC236}">
                <a16:creationId xmlns:a16="http://schemas.microsoft.com/office/drawing/2014/main" id="{DDD98C5A-957F-9C4C-A946-FA0975E9B60B}"/>
              </a:ext>
            </a:extLst>
          </p:cNvPr>
          <p:cNvSpPr txBox="1">
            <a:spLocks/>
          </p:cNvSpPr>
          <p:nvPr/>
        </p:nvSpPr>
        <p:spPr>
          <a:xfrm>
            <a:off x="1882776" y="981076"/>
            <a:ext cx="2082919"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sp>
        <p:nvSpPr>
          <p:cNvPr id="22" name="Titel 4">
            <a:extLst>
              <a:ext uri="{FF2B5EF4-FFF2-40B4-BE49-F238E27FC236}">
                <a16:creationId xmlns:a16="http://schemas.microsoft.com/office/drawing/2014/main" id="{F3E56D37-BB85-874B-A3B4-C057058A4F90}"/>
              </a:ext>
            </a:extLst>
          </p:cNvPr>
          <p:cNvSpPr txBox="1">
            <a:spLocks/>
          </p:cNvSpPr>
          <p:nvPr/>
        </p:nvSpPr>
        <p:spPr>
          <a:xfrm>
            <a:off x="930034" y="3093046"/>
            <a:ext cx="729985"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pic>
        <p:nvPicPr>
          <p:cNvPr id="7" name="Grafik 6">
            <a:extLst>
              <a:ext uri="{FF2B5EF4-FFF2-40B4-BE49-F238E27FC236}">
                <a16:creationId xmlns:a16="http://schemas.microsoft.com/office/drawing/2014/main" id="{7308E61B-2C9F-7647-A0AB-EAC320A2096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87713" y="0"/>
            <a:ext cx="8904287" cy="6858000"/>
          </a:xfrm>
          <a:prstGeom prst="rect">
            <a:avLst/>
          </a:prstGeom>
        </p:spPr>
      </p:pic>
      <p:sp>
        <p:nvSpPr>
          <p:cNvPr id="16" name="Dreieck 15">
            <a:hlinkClick r:id="rId4" action="ppaction://hlinksldjump"/>
            <a:extLst>
              <a:ext uri="{FF2B5EF4-FFF2-40B4-BE49-F238E27FC236}">
                <a16:creationId xmlns:a16="http://schemas.microsoft.com/office/drawing/2014/main" id="{B5C6B0DC-8E13-EF42-8E52-247F361184D7}"/>
              </a:ext>
            </a:extLst>
          </p:cNvPr>
          <p:cNvSpPr/>
          <p:nvPr/>
        </p:nvSpPr>
        <p:spPr>
          <a:xfrm rot="16200000">
            <a:off x="322556" y="6114420"/>
            <a:ext cx="424200" cy="326359"/>
          </a:xfrm>
          <a:prstGeom prst="triangle">
            <a:avLst>
              <a:gd name="adj" fmla="val 5114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hteck 15">
            <a:extLst>
              <a:ext uri="{FF2B5EF4-FFF2-40B4-BE49-F238E27FC236}">
                <a16:creationId xmlns:a16="http://schemas.microsoft.com/office/drawing/2014/main" id="{0B420D59-46DF-4D1F-8ADF-98BED432CD63}"/>
              </a:ext>
            </a:extLst>
          </p:cNvPr>
          <p:cNvSpPr/>
          <p:nvPr/>
        </p:nvSpPr>
        <p:spPr>
          <a:xfrm>
            <a:off x="697836" y="6101430"/>
            <a:ext cx="2940187" cy="338554"/>
          </a:xfrm>
          <a:prstGeom prst="rect">
            <a:avLst/>
          </a:prstGeom>
        </p:spPr>
        <p:txBody>
          <a:bodyPr wrap="square" anchor="ctr">
            <a:spAutoFit/>
          </a:bodyPr>
          <a:lstStyle/>
          <a:p>
            <a:r>
              <a:rPr lang="de-DE" sz="1600">
                <a:solidFill>
                  <a:schemeClr val="bg1"/>
                </a:solidFill>
                <a:latin typeface="+mj-lt"/>
              </a:rPr>
              <a:t>Retour au </a:t>
            </a:r>
            <a:r>
              <a:rPr lang="de-DE" sz="1600" err="1">
                <a:solidFill>
                  <a:schemeClr val="bg1"/>
                </a:solidFill>
                <a:latin typeface="+mj-lt"/>
              </a:rPr>
              <a:t>panorama</a:t>
            </a:r>
            <a:endParaRPr lang="de-DE" sz="1600">
              <a:solidFill>
                <a:schemeClr val="bg1"/>
              </a:solidFill>
              <a:latin typeface="+mj-lt"/>
            </a:endParaRPr>
          </a:p>
        </p:txBody>
      </p:sp>
    </p:spTree>
    <p:extLst>
      <p:ext uri="{BB962C8B-B14F-4D97-AF65-F5344CB8AC3E}">
        <p14:creationId xmlns:p14="http://schemas.microsoft.com/office/powerpoint/2010/main" val="3702767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F6C0D4E4-58C8-4F5B-8BC4-35F0C78BDDAF}"/>
              </a:ext>
            </a:extLst>
          </p:cNvPr>
          <p:cNvSpPr>
            <a:spLocks noGrp="1"/>
          </p:cNvSpPr>
          <p:nvPr>
            <p:ph type="sldNum" sz="quarter" idx="12"/>
          </p:nvPr>
        </p:nvSpPr>
        <p:spPr/>
        <p:txBody>
          <a:bodyPr/>
          <a:lstStyle/>
          <a:p>
            <a:r>
              <a:rPr lang="de-DE"/>
              <a:t>P. </a:t>
            </a:r>
            <a:fld id="{18B2D54D-6566-4D09-B275-35A554EDFFDA}" type="slidenum">
              <a:rPr smtClean="0"/>
              <a:pPr/>
              <a:t>45</a:t>
            </a:fld>
            <a:endParaRPr lang="de-DE"/>
          </a:p>
        </p:txBody>
      </p:sp>
      <p:sp>
        <p:nvSpPr>
          <p:cNvPr id="5" name="Titel 4">
            <a:extLst>
              <a:ext uri="{FF2B5EF4-FFF2-40B4-BE49-F238E27FC236}">
                <a16:creationId xmlns:a16="http://schemas.microsoft.com/office/drawing/2014/main" id="{E6E61380-9C7E-4273-92A7-CB125F00077C}"/>
              </a:ext>
            </a:extLst>
          </p:cNvPr>
          <p:cNvSpPr>
            <a:spLocks noGrp="1"/>
          </p:cNvSpPr>
          <p:nvPr>
            <p:ph type="title"/>
          </p:nvPr>
        </p:nvSpPr>
        <p:spPr/>
        <p:txBody>
          <a:bodyPr/>
          <a:lstStyle/>
          <a:p>
            <a:r>
              <a:rPr lang="en-US" altLang="de-DE"/>
              <a:t>Nia</a:t>
            </a:r>
            <a:endParaRPr lang="en-US"/>
          </a:p>
        </p:txBody>
      </p:sp>
      <p:sp>
        <p:nvSpPr>
          <p:cNvPr id="3" name="Fußzeilenplatzhalter 2">
            <a:extLst>
              <a:ext uri="{FF2B5EF4-FFF2-40B4-BE49-F238E27FC236}">
                <a16:creationId xmlns:a16="http://schemas.microsoft.com/office/drawing/2014/main" id="{C6399DE6-151C-47FA-91C8-0C99B8B10791}"/>
              </a:ext>
            </a:extLst>
          </p:cNvPr>
          <p:cNvSpPr>
            <a:spLocks noGrp="1"/>
          </p:cNvSpPr>
          <p:nvPr>
            <p:ph type="ftr" sz="quarter" idx="11"/>
          </p:nvPr>
        </p:nvSpPr>
        <p:spPr/>
        <p:txBody>
          <a:bodyPr/>
          <a:lstStyle/>
          <a:p>
            <a:r>
              <a:rPr lang="en-US"/>
              <a:t>Seating Leadership 2020</a:t>
            </a:r>
            <a:endParaRPr lang="de-DE"/>
          </a:p>
        </p:txBody>
      </p:sp>
      <p:sp>
        <p:nvSpPr>
          <p:cNvPr id="24" name="Textplatzhalter 23">
            <a:extLst>
              <a:ext uri="{FF2B5EF4-FFF2-40B4-BE49-F238E27FC236}">
                <a16:creationId xmlns:a16="http://schemas.microsoft.com/office/drawing/2014/main" id="{A6C430C4-E104-3646-A10E-E3DAD02BCD51}"/>
              </a:ext>
            </a:extLst>
          </p:cNvPr>
          <p:cNvSpPr>
            <a:spLocks noGrp="1"/>
          </p:cNvSpPr>
          <p:nvPr>
            <p:ph type="body" sz="quarter" idx="13"/>
          </p:nvPr>
        </p:nvSpPr>
        <p:spPr/>
        <p:txBody>
          <a:bodyPr/>
          <a:lstStyle/>
          <a:p>
            <a:pPr marL="0" indent="0">
              <a:buNone/>
            </a:pPr>
            <a:r>
              <a:rPr lang="fr-FR" sz="2000">
                <a:latin typeface="+mj-lt"/>
              </a:rPr>
              <a:t>Liberté à volonté, soutien en cas de besoin</a:t>
            </a:r>
          </a:p>
          <a:p>
            <a:pPr marL="0" indent="0">
              <a:buNone/>
            </a:pPr>
            <a:r>
              <a:rPr lang="fr-FR" b="1"/>
              <a:t> </a:t>
            </a:r>
            <a:endParaRPr lang="nl-NL"/>
          </a:p>
          <a:p>
            <a:pPr marL="0" indent="0">
              <a:buNone/>
            </a:pPr>
            <a:r>
              <a:rPr lang="fr-FR"/>
              <a:t>Le mécanisme activé par le poids et le dossier pivotant unique de Nia s’adaptent rapidement aux postures de l’utilisateur sans réglages compliqués. </a:t>
            </a:r>
            <a:endParaRPr lang="nl-NL"/>
          </a:p>
          <a:p>
            <a:pPr marL="0" indent="0">
              <a:buNone/>
            </a:pPr>
            <a:endParaRPr lang="de-DE"/>
          </a:p>
        </p:txBody>
      </p:sp>
      <p:sp>
        <p:nvSpPr>
          <p:cNvPr id="2" name="Datumsplatzhalter 1">
            <a:extLst>
              <a:ext uri="{FF2B5EF4-FFF2-40B4-BE49-F238E27FC236}">
                <a16:creationId xmlns:a16="http://schemas.microsoft.com/office/drawing/2014/main" id="{45287EB2-FA9A-4273-9029-2184F39BEB6F}"/>
              </a:ext>
            </a:extLst>
          </p:cNvPr>
          <p:cNvSpPr>
            <a:spLocks noGrp="1"/>
          </p:cNvSpPr>
          <p:nvPr>
            <p:ph type="dt" sz="half" idx="4294967295"/>
          </p:nvPr>
        </p:nvSpPr>
        <p:spPr>
          <a:xfrm>
            <a:off x="0" y="6858000"/>
            <a:ext cx="2743200" cy="404813"/>
          </a:xfrm>
        </p:spPr>
        <p:txBody>
          <a:bodyPr/>
          <a:lstStyle/>
          <a:p>
            <a:fld id="{549812FE-C1C9-4A18-B54E-EAA5E0AC2374}" type="datetime4">
              <a:rPr lang="en-US" smtClean="0"/>
              <a:pPr/>
              <a:t>January 17, 2020</a:t>
            </a:fld>
            <a:endParaRPr lang="de-DE"/>
          </a:p>
        </p:txBody>
      </p:sp>
      <p:sp>
        <p:nvSpPr>
          <p:cNvPr id="8" name="Textplatzhalter 5">
            <a:extLst>
              <a:ext uri="{FF2B5EF4-FFF2-40B4-BE49-F238E27FC236}">
                <a16:creationId xmlns:a16="http://schemas.microsoft.com/office/drawing/2014/main" id="{8F3CDEF2-2449-D14C-A841-6C9F2F37CC58}"/>
              </a:ext>
            </a:extLst>
          </p:cNvPr>
          <p:cNvSpPr txBox="1">
            <a:spLocks/>
          </p:cNvSpPr>
          <p:nvPr/>
        </p:nvSpPr>
        <p:spPr>
          <a:xfrm>
            <a:off x="1882776" y="1371601"/>
            <a:ext cx="4700573"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9" name="Titel 4">
            <a:extLst>
              <a:ext uri="{FF2B5EF4-FFF2-40B4-BE49-F238E27FC236}">
                <a16:creationId xmlns:a16="http://schemas.microsoft.com/office/drawing/2014/main" id="{DDD98C5A-957F-9C4C-A946-FA0975E9B60B}"/>
              </a:ext>
            </a:extLst>
          </p:cNvPr>
          <p:cNvSpPr txBox="1">
            <a:spLocks/>
          </p:cNvSpPr>
          <p:nvPr/>
        </p:nvSpPr>
        <p:spPr>
          <a:xfrm>
            <a:off x="1882776" y="981076"/>
            <a:ext cx="2082919"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pic>
        <p:nvPicPr>
          <p:cNvPr id="10" name="Grafik 9">
            <a:extLst>
              <a:ext uri="{FF2B5EF4-FFF2-40B4-BE49-F238E27FC236}">
                <a16:creationId xmlns:a16="http://schemas.microsoft.com/office/drawing/2014/main" id="{53E294CD-6AC6-F546-BDF5-56E142F34C1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276252" y="0"/>
            <a:ext cx="8915748" cy="6858000"/>
          </a:xfrm>
          <a:prstGeom prst="rect">
            <a:avLst/>
          </a:prstGeom>
        </p:spPr>
      </p:pic>
      <p:sp>
        <p:nvSpPr>
          <p:cNvPr id="15" name="Dreieck 14">
            <a:hlinkClick r:id="rId3" action="ppaction://hlinksldjump"/>
            <a:extLst>
              <a:ext uri="{FF2B5EF4-FFF2-40B4-BE49-F238E27FC236}">
                <a16:creationId xmlns:a16="http://schemas.microsoft.com/office/drawing/2014/main" id="{35068FE0-A6DB-EF49-B389-A9D8779390D2}"/>
              </a:ext>
            </a:extLst>
          </p:cNvPr>
          <p:cNvSpPr/>
          <p:nvPr/>
        </p:nvSpPr>
        <p:spPr>
          <a:xfrm rot="16200000">
            <a:off x="322556" y="6114420"/>
            <a:ext cx="424200" cy="326359"/>
          </a:xfrm>
          <a:prstGeom prst="triangle">
            <a:avLst>
              <a:gd name="adj" fmla="val 5114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echteck 15">
            <a:extLst>
              <a:ext uri="{FF2B5EF4-FFF2-40B4-BE49-F238E27FC236}">
                <a16:creationId xmlns:a16="http://schemas.microsoft.com/office/drawing/2014/main" id="{1D8A1039-AD0C-4465-9999-F15BD6E35C3F}"/>
              </a:ext>
            </a:extLst>
          </p:cNvPr>
          <p:cNvSpPr/>
          <p:nvPr/>
        </p:nvSpPr>
        <p:spPr>
          <a:xfrm>
            <a:off x="697836" y="6101430"/>
            <a:ext cx="2940187" cy="338554"/>
          </a:xfrm>
          <a:prstGeom prst="rect">
            <a:avLst/>
          </a:prstGeom>
        </p:spPr>
        <p:txBody>
          <a:bodyPr wrap="square" anchor="ctr">
            <a:spAutoFit/>
          </a:bodyPr>
          <a:lstStyle/>
          <a:p>
            <a:r>
              <a:rPr lang="de-DE" sz="1600">
                <a:solidFill>
                  <a:schemeClr val="bg1"/>
                </a:solidFill>
                <a:latin typeface="+mj-lt"/>
              </a:rPr>
              <a:t>Retour au </a:t>
            </a:r>
            <a:r>
              <a:rPr lang="de-DE" sz="1600" err="1">
                <a:solidFill>
                  <a:schemeClr val="bg1"/>
                </a:solidFill>
                <a:latin typeface="+mj-lt"/>
              </a:rPr>
              <a:t>panorama</a:t>
            </a:r>
            <a:endParaRPr lang="de-DE" sz="1600">
              <a:solidFill>
                <a:schemeClr val="bg1"/>
              </a:solidFill>
              <a:latin typeface="+mj-lt"/>
            </a:endParaRPr>
          </a:p>
        </p:txBody>
      </p:sp>
    </p:spTree>
    <p:extLst>
      <p:ext uri="{BB962C8B-B14F-4D97-AF65-F5344CB8AC3E}">
        <p14:creationId xmlns:p14="http://schemas.microsoft.com/office/powerpoint/2010/main" val="297875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F6C0D4E4-58C8-4F5B-8BC4-35F0C78BDDAF}"/>
              </a:ext>
            </a:extLst>
          </p:cNvPr>
          <p:cNvSpPr>
            <a:spLocks noGrp="1"/>
          </p:cNvSpPr>
          <p:nvPr>
            <p:ph type="sldNum" sz="quarter" idx="12"/>
          </p:nvPr>
        </p:nvSpPr>
        <p:spPr/>
        <p:txBody>
          <a:bodyPr/>
          <a:lstStyle/>
          <a:p>
            <a:r>
              <a:rPr lang="de-DE"/>
              <a:t>P. </a:t>
            </a:r>
            <a:fld id="{18B2D54D-6566-4D09-B275-35A554EDFFDA}" type="slidenum">
              <a:rPr smtClean="0"/>
              <a:pPr/>
              <a:t>46</a:t>
            </a:fld>
            <a:endParaRPr lang="de-DE"/>
          </a:p>
        </p:txBody>
      </p:sp>
      <p:sp>
        <p:nvSpPr>
          <p:cNvPr id="5" name="Titel 4">
            <a:extLst>
              <a:ext uri="{FF2B5EF4-FFF2-40B4-BE49-F238E27FC236}">
                <a16:creationId xmlns:a16="http://schemas.microsoft.com/office/drawing/2014/main" id="{E6E61380-9C7E-4273-92A7-CB125F00077C}"/>
              </a:ext>
            </a:extLst>
          </p:cNvPr>
          <p:cNvSpPr>
            <a:spLocks noGrp="1"/>
          </p:cNvSpPr>
          <p:nvPr>
            <p:ph type="title"/>
          </p:nvPr>
        </p:nvSpPr>
        <p:spPr/>
        <p:txBody>
          <a:bodyPr/>
          <a:lstStyle/>
          <a:p>
            <a:r>
              <a:rPr lang="en-US" altLang="de-DE"/>
              <a:t>Nia</a:t>
            </a:r>
            <a:endParaRPr lang="en-US"/>
          </a:p>
        </p:txBody>
      </p:sp>
      <p:sp>
        <p:nvSpPr>
          <p:cNvPr id="3" name="Fußzeilenplatzhalter 2">
            <a:extLst>
              <a:ext uri="{FF2B5EF4-FFF2-40B4-BE49-F238E27FC236}">
                <a16:creationId xmlns:a16="http://schemas.microsoft.com/office/drawing/2014/main" id="{C6399DE6-151C-47FA-91C8-0C99B8B10791}"/>
              </a:ext>
            </a:extLst>
          </p:cNvPr>
          <p:cNvSpPr>
            <a:spLocks noGrp="1"/>
          </p:cNvSpPr>
          <p:nvPr>
            <p:ph type="ftr" sz="quarter" idx="11"/>
          </p:nvPr>
        </p:nvSpPr>
        <p:spPr/>
        <p:txBody>
          <a:bodyPr/>
          <a:lstStyle/>
          <a:p>
            <a:r>
              <a:rPr lang="en-US"/>
              <a:t>Seating Leadership 2020</a:t>
            </a:r>
            <a:endParaRPr lang="de-DE"/>
          </a:p>
        </p:txBody>
      </p:sp>
      <p:sp>
        <p:nvSpPr>
          <p:cNvPr id="2" name="Datumsplatzhalter 1">
            <a:extLst>
              <a:ext uri="{FF2B5EF4-FFF2-40B4-BE49-F238E27FC236}">
                <a16:creationId xmlns:a16="http://schemas.microsoft.com/office/drawing/2014/main" id="{45287EB2-FA9A-4273-9029-2184F39BEB6F}"/>
              </a:ext>
            </a:extLst>
          </p:cNvPr>
          <p:cNvSpPr>
            <a:spLocks noGrp="1"/>
          </p:cNvSpPr>
          <p:nvPr>
            <p:ph type="dt" sz="half" idx="4294967295"/>
          </p:nvPr>
        </p:nvSpPr>
        <p:spPr>
          <a:xfrm>
            <a:off x="0" y="6858000"/>
            <a:ext cx="2743200" cy="404813"/>
          </a:xfrm>
        </p:spPr>
        <p:txBody>
          <a:bodyPr/>
          <a:lstStyle/>
          <a:p>
            <a:fld id="{549812FE-C1C9-4A18-B54E-EAA5E0AC2374}" type="datetime4">
              <a:rPr lang="en-US" smtClean="0"/>
              <a:pPr/>
              <a:t>January 17, 2020</a:t>
            </a:fld>
            <a:endParaRPr lang="de-DE"/>
          </a:p>
        </p:txBody>
      </p:sp>
      <p:sp>
        <p:nvSpPr>
          <p:cNvPr id="8" name="Textplatzhalter 5">
            <a:extLst>
              <a:ext uri="{FF2B5EF4-FFF2-40B4-BE49-F238E27FC236}">
                <a16:creationId xmlns:a16="http://schemas.microsoft.com/office/drawing/2014/main" id="{8F3CDEF2-2449-D14C-A841-6C9F2F37CC58}"/>
              </a:ext>
            </a:extLst>
          </p:cNvPr>
          <p:cNvSpPr txBox="1">
            <a:spLocks/>
          </p:cNvSpPr>
          <p:nvPr/>
        </p:nvSpPr>
        <p:spPr>
          <a:xfrm>
            <a:off x="1882776" y="1371601"/>
            <a:ext cx="4700573"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9" name="Titel 4">
            <a:extLst>
              <a:ext uri="{FF2B5EF4-FFF2-40B4-BE49-F238E27FC236}">
                <a16:creationId xmlns:a16="http://schemas.microsoft.com/office/drawing/2014/main" id="{DDD98C5A-957F-9C4C-A946-FA0975E9B60B}"/>
              </a:ext>
            </a:extLst>
          </p:cNvPr>
          <p:cNvSpPr txBox="1">
            <a:spLocks/>
          </p:cNvSpPr>
          <p:nvPr/>
        </p:nvSpPr>
        <p:spPr>
          <a:xfrm>
            <a:off x="1882776" y="981076"/>
            <a:ext cx="2082919"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sp>
        <p:nvSpPr>
          <p:cNvPr id="21" name="Textplatzhalter 5">
            <a:extLst>
              <a:ext uri="{FF2B5EF4-FFF2-40B4-BE49-F238E27FC236}">
                <a16:creationId xmlns:a16="http://schemas.microsoft.com/office/drawing/2014/main" id="{D1ECE256-F155-3C4F-B47F-44829C22968B}"/>
              </a:ext>
            </a:extLst>
          </p:cNvPr>
          <p:cNvSpPr txBox="1">
            <a:spLocks/>
          </p:cNvSpPr>
          <p:nvPr/>
        </p:nvSpPr>
        <p:spPr>
          <a:xfrm>
            <a:off x="930034" y="3483571"/>
            <a:ext cx="1494567"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22" name="Titel 4">
            <a:extLst>
              <a:ext uri="{FF2B5EF4-FFF2-40B4-BE49-F238E27FC236}">
                <a16:creationId xmlns:a16="http://schemas.microsoft.com/office/drawing/2014/main" id="{F3E56D37-BB85-874B-A3B4-C057058A4F90}"/>
              </a:ext>
            </a:extLst>
          </p:cNvPr>
          <p:cNvSpPr txBox="1">
            <a:spLocks/>
          </p:cNvSpPr>
          <p:nvPr/>
        </p:nvSpPr>
        <p:spPr>
          <a:xfrm>
            <a:off x="930034" y="3093046"/>
            <a:ext cx="729985"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pic>
        <p:nvPicPr>
          <p:cNvPr id="11" name="Grafik 10">
            <a:extLst>
              <a:ext uri="{FF2B5EF4-FFF2-40B4-BE49-F238E27FC236}">
                <a16:creationId xmlns:a16="http://schemas.microsoft.com/office/drawing/2014/main" id="{605B476B-D1FF-0040-8B17-1E35A442323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21600000">
            <a:off x="3276253" y="0"/>
            <a:ext cx="8915747" cy="6858000"/>
          </a:xfrm>
          <a:prstGeom prst="rect">
            <a:avLst/>
          </a:prstGeom>
        </p:spPr>
      </p:pic>
      <p:sp>
        <p:nvSpPr>
          <p:cNvPr id="16" name="Dreieck 15">
            <a:hlinkClick r:id="rId3" action="ppaction://hlinksldjump"/>
            <a:extLst>
              <a:ext uri="{FF2B5EF4-FFF2-40B4-BE49-F238E27FC236}">
                <a16:creationId xmlns:a16="http://schemas.microsoft.com/office/drawing/2014/main" id="{BD1D9634-132E-3C4F-9035-154D998A7A5A}"/>
              </a:ext>
            </a:extLst>
          </p:cNvPr>
          <p:cNvSpPr/>
          <p:nvPr/>
        </p:nvSpPr>
        <p:spPr>
          <a:xfrm rot="16200000">
            <a:off x="322556" y="6114420"/>
            <a:ext cx="424200" cy="326359"/>
          </a:xfrm>
          <a:prstGeom prst="triangle">
            <a:avLst>
              <a:gd name="adj" fmla="val 5114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Rechteck 15">
            <a:extLst>
              <a:ext uri="{FF2B5EF4-FFF2-40B4-BE49-F238E27FC236}">
                <a16:creationId xmlns:a16="http://schemas.microsoft.com/office/drawing/2014/main" id="{4D41931C-B136-4686-8CD7-F11753C95DD8}"/>
              </a:ext>
            </a:extLst>
          </p:cNvPr>
          <p:cNvSpPr/>
          <p:nvPr/>
        </p:nvSpPr>
        <p:spPr>
          <a:xfrm>
            <a:off x="697836" y="6101430"/>
            <a:ext cx="2940187" cy="338554"/>
          </a:xfrm>
          <a:prstGeom prst="rect">
            <a:avLst/>
          </a:prstGeom>
        </p:spPr>
        <p:txBody>
          <a:bodyPr wrap="square" anchor="ctr">
            <a:spAutoFit/>
          </a:bodyPr>
          <a:lstStyle/>
          <a:p>
            <a:r>
              <a:rPr lang="de-DE" sz="1600">
                <a:solidFill>
                  <a:schemeClr val="bg1"/>
                </a:solidFill>
                <a:latin typeface="+mj-lt"/>
              </a:rPr>
              <a:t>Retour au </a:t>
            </a:r>
            <a:r>
              <a:rPr lang="de-DE" sz="1600" err="1">
                <a:solidFill>
                  <a:schemeClr val="bg1"/>
                </a:solidFill>
                <a:latin typeface="+mj-lt"/>
              </a:rPr>
              <a:t>panorama</a:t>
            </a:r>
            <a:endParaRPr lang="de-DE" sz="1600">
              <a:solidFill>
                <a:schemeClr val="bg1"/>
              </a:solidFill>
              <a:latin typeface="+mj-lt"/>
            </a:endParaRPr>
          </a:p>
        </p:txBody>
      </p:sp>
    </p:spTree>
    <p:extLst>
      <p:ext uri="{BB962C8B-B14F-4D97-AF65-F5344CB8AC3E}">
        <p14:creationId xmlns:p14="http://schemas.microsoft.com/office/powerpoint/2010/main" val="3488830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F6C0D4E4-58C8-4F5B-8BC4-35F0C78BDDAF}"/>
              </a:ext>
            </a:extLst>
          </p:cNvPr>
          <p:cNvSpPr>
            <a:spLocks noGrp="1"/>
          </p:cNvSpPr>
          <p:nvPr>
            <p:ph type="sldNum" sz="quarter" idx="12"/>
          </p:nvPr>
        </p:nvSpPr>
        <p:spPr/>
        <p:txBody>
          <a:bodyPr/>
          <a:lstStyle/>
          <a:p>
            <a:r>
              <a:rPr lang="de-DE"/>
              <a:t>P. </a:t>
            </a:r>
            <a:fld id="{18B2D54D-6566-4D09-B275-35A554EDFFDA}" type="slidenum">
              <a:rPr smtClean="0"/>
              <a:pPr/>
              <a:t>47</a:t>
            </a:fld>
            <a:endParaRPr lang="de-DE"/>
          </a:p>
        </p:txBody>
      </p:sp>
      <p:sp>
        <p:nvSpPr>
          <p:cNvPr id="5" name="Titel 4">
            <a:extLst>
              <a:ext uri="{FF2B5EF4-FFF2-40B4-BE49-F238E27FC236}">
                <a16:creationId xmlns:a16="http://schemas.microsoft.com/office/drawing/2014/main" id="{E6E61380-9C7E-4273-92A7-CB125F00077C}"/>
              </a:ext>
            </a:extLst>
          </p:cNvPr>
          <p:cNvSpPr>
            <a:spLocks noGrp="1"/>
          </p:cNvSpPr>
          <p:nvPr>
            <p:ph type="title"/>
          </p:nvPr>
        </p:nvSpPr>
        <p:spPr/>
        <p:txBody>
          <a:bodyPr/>
          <a:lstStyle/>
          <a:p>
            <a:r>
              <a:rPr lang="en-US" altLang="de-DE"/>
              <a:t>Nia</a:t>
            </a:r>
            <a:endParaRPr lang="en-US"/>
          </a:p>
        </p:txBody>
      </p:sp>
      <p:sp>
        <p:nvSpPr>
          <p:cNvPr id="3" name="Fußzeilenplatzhalter 2">
            <a:extLst>
              <a:ext uri="{FF2B5EF4-FFF2-40B4-BE49-F238E27FC236}">
                <a16:creationId xmlns:a16="http://schemas.microsoft.com/office/drawing/2014/main" id="{C6399DE6-151C-47FA-91C8-0C99B8B10791}"/>
              </a:ext>
            </a:extLst>
          </p:cNvPr>
          <p:cNvSpPr>
            <a:spLocks noGrp="1"/>
          </p:cNvSpPr>
          <p:nvPr>
            <p:ph type="ftr" sz="quarter" idx="11"/>
          </p:nvPr>
        </p:nvSpPr>
        <p:spPr/>
        <p:txBody>
          <a:bodyPr/>
          <a:lstStyle/>
          <a:p>
            <a:r>
              <a:rPr lang="en-US"/>
              <a:t>Seating Leadership 2020</a:t>
            </a:r>
            <a:endParaRPr lang="de-DE"/>
          </a:p>
        </p:txBody>
      </p:sp>
      <p:sp>
        <p:nvSpPr>
          <p:cNvPr id="8" name="Textplatzhalter 5">
            <a:extLst>
              <a:ext uri="{FF2B5EF4-FFF2-40B4-BE49-F238E27FC236}">
                <a16:creationId xmlns:a16="http://schemas.microsoft.com/office/drawing/2014/main" id="{8F3CDEF2-2449-D14C-A841-6C9F2F37CC58}"/>
              </a:ext>
            </a:extLst>
          </p:cNvPr>
          <p:cNvSpPr txBox="1">
            <a:spLocks/>
          </p:cNvSpPr>
          <p:nvPr/>
        </p:nvSpPr>
        <p:spPr>
          <a:xfrm>
            <a:off x="1882776" y="1371601"/>
            <a:ext cx="4700573"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9" name="Titel 4">
            <a:extLst>
              <a:ext uri="{FF2B5EF4-FFF2-40B4-BE49-F238E27FC236}">
                <a16:creationId xmlns:a16="http://schemas.microsoft.com/office/drawing/2014/main" id="{DDD98C5A-957F-9C4C-A946-FA0975E9B60B}"/>
              </a:ext>
            </a:extLst>
          </p:cNvPr>
          <p:cNvSpPr txBox="1">
            <a:spLocks/>
          </p:cNvSpPr>
          <p:nvPr/>
        </p:nvSpPr>
        <p:spPr>
          <a:xfrm>
            <a:off x="1882776" y="981076"/>
            <a:ext cx="2082919"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sp>
        <p:nvSpPr>
          <p:cNvPr id="21" name="Textplatzhalter 5">
            <a:extLst>
              <a:ext uri="{FF2B5EF4-FFF2-40B4-BE49-F238E27FC236}">
                <a16:creationId xmlns:a16="http://schemas.microsoft.com/office/drawing/2014/main" id="{D1ECE256-F155-3C4F-B47F-44829C22968B}"/>
              </a:ext>
            </a:extLst>
          </p:cNvPr>
          <p:cNvSpPr txBox="1">
            <a:spLocks/>
          </p:cNvSpPr>
          <p:nvPr/>
        </p:nvSpPr>
        <p:spPr>
          <a:xfrm>
            <a:off x="930034" y="3483571"/>
            <a:ext cx="1494567"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22" name="Titel 4">
            <a:extLst>
              <a:ext uri="{FF2B5EF4-FFF2-40B4-BE49-F238E27FC236}">
                <a16:creationId xmlns:a16="http://schemas.microsoft.com/office/drawing/2014/main" id="{F3E56D37-BB85-874B-A3B4-C057058A4F90}"/>
              </a:ext>
            </a:extLst>
          </p:cNvPr>
          <p:cNvSpPr txBox="1">
            <a:spLocks/>
          </p:cNvSpPr>
          <p:nvPr/>
        </p:nvSpPr>
        <p:spPr>
          <a:xfrm>
            <a:off x="930034" y="3093046"/>
            <a:ext cx="729985"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pic>
        <p:nvPicPr>
          <p:cNvPr id="14" name="Grafik 13">
            <a:extLst>
              <a:ext uri="{FF2B5EF4-FFF2-40B4-BE49-F238E27FC236}">
                <a16:creationId xmlns:a16="http://schemas.microsoft.com/office/drawing/2014/main" id="{21CEFF55-CCEA-1740-90D4-D31969D2520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44"/>
          <a:stretch/>
        </p:blipFill>
        <p:spPr>
          <a:xfrm>
            <a:off x="3276253" y="0"/>
            <a:ext cx="8915747" cy="6858000"/>
          </a:xfrm>
          <a:prstGeom prst="rect">
            <a:avLst/>
          </a:prstGeom>
        </p:spPr>
      </p:pic>
      <p:sp>
        <p:nvSpPr>
          <p:cNvPr id="17" name="Dreieck 16">
            <a:hlinkClick r:id="rId3" action="ppaction://hlinksldjump"/>
            <a:extLst>
              <a:ext uri="{FF2B5EF4-FFF2-40B4-BE49-F238E27FC236}">
                <a16:creationId xmlns:a16="http://schemas.microsoft.com/office/drawing/2014/main" id="{4C2D44A0-AADB-FB4A-9CE2-BCD32592875D}"/>
              </a:ext>
            </a:extLst>
          </p:cNvPr>
          <p:cNvSpPr/>
          <p:nvPr/>
        </p:nvSpPr>
        <p:spPr>
          <a:xfrm rot="16200000">
            <a:off x="322556" y="6114420"/>
            <a:ext cx="424200" cy="326359"/>
          </a:xfrm>
          <a:prstGeom prst="triangle">
            <a:avLst>
              <a:gd name="adj" fmla="val 5114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hteck 15">
            <a:extLst>
              <a:ext uri="{FF2B5EF4-FFF2-40B4-BE49-F238E27FC236}">
                <a16:creationId xmlns:a16="http://schemas.microsoft.com/office/drawing/2014/main" id="{CF5D7A7D-7179-4C5F-B3A6-41E520EB20B0}"/>
              </a:ext>
            </a:extLst>
          </p:cNvPr>
          <p:cNvSpPr/>
          <p:nvPr/>
        </p:nvSpPr>
        <p:spPr>
          <a:xfrm>
            <a:off x="697836" y="6101430"/>
            <a:ext cx="2940187" cy="338554"/>
          </a:xfrm>
          <a:prstGeom prst="rect">
            <a:avLst/>
          </a:prstGeom>
        </p:spPr>
        <p:txBody>
          <a:bodyPr wrap="square" anchor="ctr">
            <a:spAutoFit/>
          </a:bodyPr>
          <a:lstStyle/>
          <a:p>
            <a:r>
              <a:rPr lang="de-DE" sz="1600">
                <a:solidFill>
                  <a:schemeClr val="bg1"/>
                </a:solidFill>
                <a:latin typeface="+mj-lt"/>
              </a:rPr>
              <a:t>Retour au </a:t>
            </a:r>
            <a:r>
              <a:rPr lang="de-DE" sz="1600" err="1">
                <a:solidFill>
                  <a:schemeClr val="bg1"/>
                </a:solidFill>
                <a:latin typeface="+mj-lt"/>
              </a:rPr>
              <a:t>panorama</a:t>
            </a:r>
            <a:endParaRPr lang="de-DE" sz="1600">
              <a:solidFill>
                <a:schemeClr val="bg1"/>
              </a:solidFill>
              <a:latin typeface="+mj-lt"/>
            </a:endParaRPr>
          </a:p>
        </p:txBody>
      </p:sp>
    </p:spTree>
    <p:extLst>
      <p:ext uri="{BB962C8B-B14F-4D97-AF65-F5344CB8AC3E}">
        <p14:creationId xmlns:p14="http://schemas.microsoft.com/office/powerpoint/2010/main" val="4191414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F6C0D4E4-58C8-4F5B-8BC4-35F0C78BDDAF}"/>
              </a:ext>
            </a:extLst>
          </p:cNvPr>
          <p:cNvSpPr>
            <a:spLocks noGrp="1"/>
          </p:cNvSpPr>
          <p:nvPr>
            <p:ph type="sldNum" sz="quarter" idx="12"/>
          </p:nvPr>
        </p:nvSpPr>
        <p:spPr/>
        <p:txBody>
          <a:bodyPr/>
          <a:lstStyle/>
          <a:p>
            <a:r>
              <a:rPr lang="de-DE"/>
              <a:t>P. </a:t>
            </a:r>
            <a:fld id="{18B2D54D-6566-4D09-B275-35A554EDFFDA}" type="slidenum">
              <a:rPr smtClean="0"/>
              <a:pPr/>
              <a:t>48</a:t>
            </a:fld>
            <a:endParaRPr lang="de-DE"/>
          </a:p>
        </p:txBody>
      </p:sp>
      <p:sp>
        <p:nvSpPr>
          <p:cNvPr id="5" name="Titel 4">
            <a:extLst>
              <a:ext uri="{FF2B5EF4-FFF2-40B4-BE49-F238E27FC236}">
                <a16:creationId xmlns:a16="http://schemas.microsoft.com/office/drawing/2014/main" id="{E6E61380-9C7E-4273-92A7-CB125F00077C}"/>
              </a:ext>
            </a:extLst>
          </p:cNvPr>
          <p:cNvSpPr>
            <a:spLocks noGrp="1"/>
          </p:cNvSpPr>
          <p:nvPr>
            <p:ph type="title"/>
          </p:nvPr>
        </p:nvSpPr>
        <p:spPr/>
        <p:txBody>
          <a:bodyPr/>
          <a:lstStyle/>
          <a:p>
            <a:r>
              <a:rPr lang="en-US" err="1"/>
              <a:t>Maari</a:t>
            </a:r>
            <a:endParaRPr lang="en-US"/>
          </a:p>
        </p:txBody>
      </p:sp>
      <p:sp>
        <p:nvSpPr>
          <p:cNvPr id="3" name="Fußzeilenplatzhalter 2">
            <a:extLst>
              <a:ext uri="{FF2B5EF4-FFF2-40B4-BE49-F238E27FC236}">
                <a16:creationId xmlns:a16="http://schemas.microsoft.com/office/drawing/2014/main" id="{C6399DE6-151C-47FA-91C8-0C99B8B10791}"/>
              </a:ext>
            </a:extLst>
          </p:cNvPr>
          <p:cNvSpPr>
            <a:spLocks noGrp="1"/>
          </p:cNvSpPr>
          <p:nvPr>
            <p:ph type="ftr" sz="quarter" idx="11"/>
          </p:nvPr>
        </p:nvSpPr>
        <p:spPr/>
        <p:txBody>
          <a:bodyPr/>
          <a:lstStyle/>
          <a:p>
            <a:r>
              <a:rPr lang="en-US"/>
              <a:t>Seating Leadership 2020</a:t>
            </a:r>
            <a:endParaRPr lang="de-DE"/>
          </a:p>
        </p:txBody>
      </p:sp>
      <p:sp>
        <p:nvSpPr>
          <p:cNvPr id="24" name="Textplatzhalter 23">
            <a:extLst>
              <a:ext uri="{FF2B5EF4-FFF2-40B4-BE49-F238E27FC236}">
                <a16:creationId xmlns:a16="http://schemas.microsoft.com/office/drawing/2014/main" id="{A6C430C4-E104-3646-A10E-E3DAD02BCD51}"/>
              </a:ext>
            </a:extLst>
          </p:cNvPr>
          <p:cNvSpPr>
            <a:spLocks noGrp="1"/>
          </p:cNvSpPr>
          <p:nvPr>
            <p:ph type="body" sz="quarter" idx="13"/>
          </p:nvPr>
        </p:nvSpPr>
        <p:spPr>
          <a:xfrm>
            <a:off x="371476" y="2384426"/>
            <a:ext cx="2700338" cy="3215346"/>
          </a:xfrm>
        </p:spPr>
        <p:txBody>
          <a:bodyPr/>
          <a:lstStyle/>
          <a:p>
            <a:pPr marL="182245" indent="-182245"/>
            <a:r>
              <a:rPr lang="de-DE"/>
              <a:t>Son design a </a:t>
            </a:r>
            <a:r>
              <a:rPr lang="de-DE" err="1"/>
              <a:t>été</a:t>
            </a:r>
            <a:r>
              <a:rPr lang="de-DE"/>
              <a:t> </a:t>
            </a:r>
            <a:r>
              <a:rPr lang="de-DE" err="1"/>
              <a:t>influencé</a:t>
            </a:r>
            <a:r>
              <a:rPr lang="de-DE"/>
              <a:t> par </a:t>
            </a:r>
            <a:r>
              <a:rPr lang="de-DE" err="1"/>
              <a:t>notre</a:t>
            </a:r>
            <a:r>
              <a:rPr lang="de-DE"/>
              <a:t> </a:t>
            </a:r>
            <a:r>
              <a:rPr lang="de-DE" err="1"/>
              <a:t>connaissance</a:t>
            </a:r>
            <a:r>
              <a:rPr lang="de-DE"/>
              <a:t> des </a:t>
            </a:r>
            <a:r>
              <a:rPr lang="de-DE" err="1"/>
              <a:t>formes</a:t>
            </a:r>
            <a:r>
              <a:rPr lang="de-DE"/>
              <a:t> des </a:t>
            </a:r>
            <a:r>
              <a:rPr lang="de-DE" err="1"/>
              <a:t>assises</a:t>
            </a:r>
            <a:r>
              <a:rPr lang="de-DE"/>
              <a:t> et des </a:t>
            </a:r>
            <a:r>
              <a:rPr lang="de-DE" err="1"/>
              <a:t>dossiers</a:t>
            </a:r>
            <a:r>
              <a:rPr lang="de-DE"/>
              <a:t>, et par la </a:t>
            </a:r>
            <a:r>
              <a:rPr lang="de-DE" err="1"/>
              <a:t>vision</a:t>
            </a:r>
            <a:r>
              <a:rPr lang="de-DE"/>
              <a:t> de Patricia </a:t>
            </a:r>
            <a:r>
              <a:rPr lang="de-DE" err="1"/>
              <a:t>Urquiola</a:t>
            </a:r>
            <a:r>
              <a:rPr lang="de-DE"/>
              <a:t>.</a:t>
            </a:r>
            <a:endParaRPr lang="en-US"/>
          </a:p>
          <a:p>
            <a:pPr marL="182245" indent="-182245"/>
            <a:endParaRPr lang="de-DE"/>
          </a:p>
          <a:p>
            <a:pPr marL="182245" indent="-182245"/>
            <a:endParaRPr lang="de-DE"/>
          </a:p>
          <a:p>
            <a:pPr marL="182245" indent="-182245"/>
            <a:r>
              <a:rPr lang="de-DE" err="1"/>
              <a:t>Conçue</a:t>
            </a:r>
            <a:r>
              <a:rPr lang="de-DE"/>
              <a:t> </a:t>
            </a:r>
            <a:r>
              <a:rPr lang="de-DE" err="1"/>
              <a:t>avec</a:t>
            </a:r>
            <a:r>
              <a:rPr lang="de-DE"/>
              <a:t> </a:t>
            </a:r>
            <a:r>
              <a:rPr lang="de-DE" err="1"/>
              <a:t>un</a:t>
            </a:r>
            <a:r>
              <a:rPr lang="de-DE"/>
              <a:t> </a:t>
            </a:r>
            <a:r>
              <a:rPr lang="de-DE" err="1"/>
              <a:t>système</a:t>
            </a:r>
            <a:r>
              <a:rPr lang="de-DE"/>
              <a:t> de </a:t>
            </a:r>
            <a:r>
              <a:rPr lang="de-DE" err="1"/>
              <a:t>soutien</a:t>
            </a:r>
            <a:r>
              <a:rPr lang="de-DE"/>
              <a:t> </a:t>
            </a:r>
            <a:r>
              <a:rPr lang="de-DE" err="1"/>
              <a:t>intégré</a:t>
            </a:r>
            <a:r>
              <a:rPr lang="de-DE"/>
              <a:t>, </a:t>
            </a:r>
            <a:r>
              <a:rPr lang="de-DE" err="1"/>
              <a:t>Maari</a:t>
            </a:r>
            <a:r>
              <a:rPr lang="de-DE"/>
              <a:t> </a:t>
            </a:r>
            <a:r>
              <a:rPr lang="de-DE" err="1"/>
              <a:t>s’adapte</a:t>
            </a:r>
            <a:r>
              <a:rPr lang="de-DE"/>
              <a:t> à </a:t>
            </a:r>
            <a:r>
              <a:rPr lang="de-DE" err="1"/>
              <a:t>un</a:t>
            </a:r>
            <a:r>
              <a:rPr lang="de-DE"/>
              <a:t> large </a:t>
            </a:r>
            <a:r>
              <a:rPr lang="de-DE" err="1"/>
              <a:t>éventail</a:t>
            </a:r>
            <a:r>
              <a:rPr lang="de-DE"/>
              <a:t> </a:t>
            </a:r>
            <a:r>
              <a:rPr lang="de-DE" err="1"/>
              <a:t>d’utilisateurs</a:t>
            </a:r>
            <a:r>
              <a:rPr lang="de-DE"/>
              <a:t>. </a:t>
            </a:r>
            <a:endParaRPr lang="en-US"/>
          </a:p>
          <a:p>
            <a:pPr marL="182245" indent="-182245"/>
            <a:endParaRPr lang="de-DE"/>
          </a:p>
          <a:p>
            <a:pPr marL="182245" indent="-180975"/>
            <a:r>
              <a:rPr lang="de-DE"/>
              <a:t>DESIGN : Patricia </a:t>
            </a:r>
            <a:r>
              <a:rPr lang="de-DE" err="1">
                <a:ea typeface="+mn-lt"/>
                <a:cs typeface="+mn-lt"/>
              </a:rPr>
              <a:t>Urquiola</a:t>
            </a:r>
            <a:endParaRPr lang="de-DE">
              <a:ea typeface="+mn-lt"/>
              <a:cs typeface="+mn-lt"/>
            </a:endParaRPr>
          </a:p>
        </p:txBody>
      </p:sp>
      <p:sp>
        <p:nvSpPr>
          <p:cNvPr id="2" name="Datumsplatzhalter 1">
            <a:extLst>
              <a:ext uri="{FF2B5EF4-FFF2-40B4-BE49-F238E27FC236}">
                <a16:creationId xmlns:a16="http://schemas.microsoft.com/office/drawing/2014/main" id="{45287EB2-FA9A-4273-9029-2184F39BEB6F}"/>
              </a:ext>
            </a:extLst>
          </p:cNvPr>
          <p:cNvSpPr>
            <a:spLocks noGrp="1"/>
          </p:cNvSpPr>
          <p:nvPr>
            <p:ph type="dt" sz="half" idx="4294967295"/>
          </p:nvPr>
        </p:nvSpPr>
        <p:spPr>
          <a:xfrm>
            <a:off x="0" y="6858000"/>
            <a:ext cx="2743200" cy="404813"/>
          </a:xfrm>
        </p:spPr>
        <p:txBody>
          <a:bodyPr/>
          <a:lstStyle/>
          <a:p>
            <a:fld id="{549812FE-C1C9-4A18-B54E-EAA5E0AC2374}" type="datetime4">
              <a:rPr lang="en-US" smtClean="0"/>
              <a:pPr/>
              <a:t>January 17, 2020</a:t>
            </a:fld>
            <a:endParaRPr lang="de-DE"/>
          </a:p>
        </p:txBody>
      </p:sp>
      <p:pic>
        <p:nvPicPr>
          <p:cNvPr id="11" name="Grafik 10">
            <a:extLst>
              <a:ext uri="{FF2B5EF4-FFF2-40B4-BE49-F238E27FC236}">
                <a16:creationId xmlns:a16="http://schemas.microsoft.com/office/drawing/2014/main" id="{AB4C310C-F9A0-C846-8C95-D391A3BBEB0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90003" y="303378"/>
            <a:ext cx="2836519" cy="3509096"/>
          </a:xfrm>
          <a:prstGeom prst="rect">
            <a:avLst/>
          </a:prstGeom>
        </p:spPr>
      </p:pic>
      <p:pic>
        <p:nvPicPr>
          <p:cNvPr id="18" name="Grafik 17">
            <a:extLst>
              <a:ext uri="{FF2B5EF4-FFF2-40B4-BE49-F238E27FC236}">
                <a16:creationId xmlns:a16="http://schemas.microsoft.com/office/drawing/2014/main" id="{A8271059-CC49-0043-917C-643D3705F52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84174" y="3163671"/>
            <a:ext cx="2688540" cy="3326029"/>
          </a:xfrm>
          <a:prstGeom prst="rect">
            <a:avLst/>
          </a:prstGeom>
        </p:spPr>
      </p:pic>
      <p:pic>
        <p:nvPicPr>
          <p:cNvPr id="20" name="Grafik 19">
            <a:extLst>
              <a:ext uri="{FF2B5EF4-FFF2-40B4-BE49-F238E27FC236}">
                <a16:creationId xmlns:a16="http://schemas.microsoft.com/office/drawing/2014/main" id="{1CD8346A-C9ED-434A-99F4-74DEFEE6E0D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811618" y="3521653"/>
            <a:ext cx="2092979" cy="2828859"/>
          </a:xfrm>
          <a:prstGeom prst="rect">
            <a:avLst/>
          </a:prstGeom>
        </p:spPr>
      </p:pic>
      <p:pic>
        <p:nvPicPr>
          <p:cNvPr id="25" name="Grafik 24">
            <a:extLst>
              <a:ext uri="{FF2B5EF4-FFF2-40B4-BE49-F238E27FC236}">
                <a16:creationId xmlns:a16="http://schemas.microsoft.com/office/drawing/2014/main" id="{7B10B1A1-533F-9B48-A2FD-7CBE00942EB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427250" y="3549320"/>
            <a:ext cx="2115092" cy="2834854"/>
          </a:xfrm>
          <a:prstGeom prst="rect">
            <a:avLst/>
          </a:prstGeom>
        </p:spPr>
      </p:pic>
      <p:pic>
        <p:nvPicPr>
          <p:cNvPr id="27" name="Grafik 26">
            <a:extLst>
              <a:ext uri="{FF2B5EF4-FFF2-40B4-BE49-F238E27FC236}">
                <a16:creationId xmlns:a16="http://schemas.microsoft.com/office/drawing/2014/main" id="{F7593CC8-A73C-A545-98D8-E3DB1F18D2AC}"/>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797521" y="689612"/>
            <a:ext cx="2411986" cy="2998896"/>
          </a:xfrm>
          <a:prstGeom prst="rect">
            <a:avLst/>
          </a:prstGeom>
        </p:spPr>
      </p:pic>
      <p:pic>
        <p:nvPicPr>
          <p:cNvPr id="16" name="Grafik 15">
            <a:extLst>
              <a:ext uri="{FF2B5EF4-FFF2-40B4-BE49-F238E27FC236}">
                <a16:creationId xmlns:a16="http://schemas.microsoft.com/office/drawing/2014/main" id="{0F478D91-116E-4549-ACD7-20C5B5DD2EB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324814" y="339093"/>
            <a:ext cx="2778780" cy="3437666"/>
          </a:xfrm>
          <a:prstGeom prst="rect">
            <a:avLst/>
          </a:prstGeom>
        </p:spPr>
      </p:pic>
      <p:sp>
        <p:nvSpPr>
          <p:cNvPr id="15" name="Rechteck 14">
            <a:extLst>
              <a:ext uri="{FF2B5EF4-FFF2-40B4-BE49-F238E27FC236}">
                <a16:creationId xmlns:a16="http://schemas.microsoft.com/office/drawing/2014/main" id="{F3A934F6-8C1A-1D4F-A2D0-56D832F713AF}"/>
              </a:ext>
            </a:extLst>
          </p:cNvPr>
          <p:cNvSpPr/>
          <p:nvPr/>
        </p:nvSpPr>
        <p:spPr>
          <a:xfrm>
            <a:off x="697836" y="6101430"/>
            <a:ext cx="2940187" cy="338554"/>
          </a:xfrm>
          <a:prstGeom prst="rect">
            <a:avLst/>
          </a:prstGeom>
        </p:spPr>
        <p:txBody>
          <a:bodyPr wrap="square" anchor="ctr">
            <a:spAutoFit/>
          </a:bodyPr>
          <a:lstStyle/>
          <a:p>
            <a:r>
              <a:rPr lang="de-DE" sz="1600">
                <a:solidFill>
                  <a:schemeClr val="bg1"/>
                </a:solidFill>
                <a:latin typeface="+mj-lt"/>
              </a:rPr>
              <a:t>Retour au </a:t>
            </a:r>
            <a:r>
              <a:rPr lang="de-DE" sz="1600" err="1">
                <a:solidFill>
                  <a:schemeClr val="bg1"/>
                </a:solidFill>
                <a:latin typeface="+mj-lt"/>
              </a:rPr>
              <a:t>panorama</a:t>
            </a:r>
            <a:endParaRPr lang="de-DE" sz="1600">
              <a:solidFill>
                <a:schemeClr val="bg1"/>
              </a:solidFill>
              <a:latin typeface="+mj-lt"/>
            </a:endParaRPr>
          </a:p>
        </p:txBody>
      </p:sp>
      <p:sp>
        <p:nvSpPr>
          <p:cNvPr id="17" name="Dreieck 16">
            <a:hlinkClick r:id="rId9" action="ppaction://hlinksldjump"/>
            <a:extLst>
              <a:ext uri="{FF2B5EF4-FFF2-40B4-BE49-F238E27FC236}">
                <a16:creationId xmlns:a16="http://schemas.microsoft.com/office/drawing/2014/main" id="{AAE20F47-F807-6741-ACA2-00B8EFC05331}"/>
              </a:ext>
            </a:extLst>
          </p:cNvPr>
          <p:cNvSpPr/>
          <p:nvPr/>
        </p:nvSpPr>
        <p:spPr>
          <a:xfrm rot="16200000">
            <a:off x="322556" y="6114420"/>
            <a:ext cx="424200" cy="326359"/>
          </a:xfrm>
          <a:prstGeom prst="triangle">
            <a:avLst>
              <a:gd name="adj" fmla="val 5114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390975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F6C0D4E4-58C8-4F5B-8BC4-35F0C78BDDAF}"/>
              </a:ext>
            </a:extLst>
          </p:cNvPr>
          <p:cNvSpPr>
            <a:spLocks noGrp="1"/>
          </p:cNvSpPr>
          <p:nvPr>
            <p:ph type="sldNum" sz="quarter" idx="12"/>
          </p:nvPr>
        </p:nvSpPr>
        <p:spPr/>
        <p:txBody>
          <a:bodyPr/>
          <a:lstStyle/>
          <a:p>
            <a:r>
              <a:rPr lang="de-DE"/>
              <a:t>P. </a:t>
            </a:r>
            <a:fld id="{18B2D54D-6566-4D09-B275-35A554EDFFDA}" type="slidenum">
              <a:rPr smtClean="0"/>
              <a:pPr/>
              <a:t>49</a:t>
            </a:fld>
            <a:endParaRPr lang="de-DE"/>
          </a:p>
        </p:txBody>
      </p:sp>
      <p:sp>
        <p:nvSpPr>
          <p:cNvPr id="5" name="Titel 4">
            <a:extLst>
              <a:ext uri="{FF2B5EF4-FFF2-40B4-BE49-F238E27FC236}">
                <a16:creationId xmlns:a16="http://schemas.microsoft.com/office/drawing/2014/main" id="{E6E61380-9C7E-4273-92A7-CB125F00077C}"/>
              </a:ext>
            </a:extLst>
          </p:cNvPr>
          <p:cNvSpPr>
            <a:spLocks noGrp="1"/>
          </p:cNvSpPr>
          <p:nvPr>
            <p:ph type="title"/>
          </p:nvPr>
        </p:nvSpPr>
        <p:spPr/>
        <p:txBody>
          <a:bodyPr/>
          <a:lstStyle/>
          <a:p>
            <a:r>
              <a:rPr lang="en-US" err="1"/>
              <a:t>Maari</a:t>
            </a:r>
            <a:endParaRPr lang="en-US"/>
          </a:p>
        </p:txBody>
      </p:sp>
      <p:sp>
        <p:nvSpPr>
          <p:cNvPr id="3" name="Fußzeilenplatzhalter 2">
            <a:extLst>
              <a:ext uri="{FF2B5EF4-FFF2-40B4-BE49-F238E27FC236}">
                <a16:creationId xmlns:a16="http://schemas.microsoft.com/office/drawing/2014/main" id="{C6399DE6-151C-47FA-91C8-0C99B8B10791}"/>
              </a:ext>
            </a:extLst>
          </p:cNvPr>
          <p:cNvSpPr>
            <a:spLocks noGrp="1"/>
          </p:cNvSpPr>
          <p:nvPr>
            <p:ph type="ftr" sz="quarter" idx="11"/>
          </p:nvPr>
        </p:nvSpPr>
        <p:spPr/>
        <p:txBody>
          <a:bodyPr/>
          <a:lstStyle/>
          <a:p>
            <a:r>
              <a:rPr lang="en-US"/>
              <a:t>Seating Leadership 2020</a:t>
            </a:r>
            <a:endParaRPr lang="de-DE"/>
          </a:p>
        </p:txBody>
      </p:sp>
      <p:sp>
        <p:nvSpPr>
          <p:cNvPr id="2" name="Datumsplatzhalter 1">
            <a:extLst>
              <a:ext uri="{FF2B5EF4-FFF2-40B4-BE49-F238E27FC236}">
                <a16:creationId xmlns:a16="http://schemas.microsoft.com/office/drawing/2014/main" id="{45287EB2-FA9A-4273-9029-2184F39BEB6F}"/>
              </a:ext>
            </a:extLst>
          </p:cNvPr>
          <p:cNvSpPr>
            <a:spLocks noGrp="1"/>
          </p:cNvSpPr>
          <p:nvPr>
            <p:ph type="dt" sz="half" idx="4294967295"/>
          </p:nvPr>
        </p:nvSpPr>
        <p:spPr>
          <a:xfrm>
            <a:off x="0" y="6858000"/>
            <a:ext cx="2743200" cy="404813"/>
          </a:xfrm>
        </p:spPr>
        <p:txBody>
          <a:bodyPr/>
          <a:lstStyle/>
          <a:p>
            <a:fld id="{549812FE-C1C9-4A18-B54E-EAA5E0AC2374}" type="datetime4">
              <a:rPr lang="en-US" smtClean="0"/>
              <a:pPr/>
              <a:t>January 17, 2020</a:t>
            </a:fld>
            <a:endParaRPr lang="de-DE"/>
          </a:p>
        </p:txBody>
      </p:sp>
      <p:sp>
        <p:nvSpPr>
          <p:cNvPr id="8" name="Textplatzhalter 5">
            <a:extLst>
              <a:ext uri="{FF2B5EF4-FFF2-40B4-BE49-F238E27FC236}">
                <a16:creationId xmlns:a16="http://schemas.microsoft.com/office/drawing/2014/main" id="{8F3CDEF2-2449-D14C-A841-6C9F2F37CC58}"/>
              </a:ext>
            </a:extLst>
          </p:cNvPr>
          <p:cNvSpPr txBox="1">
            <a:spLocks/>
          </p:cNvSpPr>
          <p:nvPr/>
        </p:nvSpPr>
        <p:spPr>
          <a:xfrm>
            <a:off x="1882776" y="1371601"/>
            <a:ext cx="4700573"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9" name="Titel 4">
            <a:extLst>
              <a:ext uri="{FF2B5EF4-FFF2-40B4-BE49-F238E27FC236}">
                <a16:creationId xmlns:a16="http://schemas.microsoft.com/office/drawing/2014/main" id="{DDD98C5A-957F-9C4C-A946-FA0975E9B60B}"/>
              </a:ext>
            </a:extLst>
          </p:cNvPr>
          <p:cNvSpPr txBox="1">
            <a:spLocks/>
          </p:cNvSpPr>
          <p:nvPr/>
        </p:nvSpPr>
        <p:spPr>
          <a:xfrm>
            <a:off x="1882776" y="981076"/>
            <a:ext cx="2082919"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sp>
        <p:nvSpPr>
          <p:cNvPr id="21" name="Textplatzhalter 5">
            <a:extLst>
              <a:ext uri="{FF2B5EF4-FFF2-40B4-BE49-F238E27FC236}">
                <a16:creationId xmlns:a16="http://schemas.microsoft.com/office/drawing/2014/main" id="{D1ECE256-F155-3C4F-B47F-44829C22968B}"/>
              </a:ext>
            </a:extLst>
          </p:cNvPr>
          <p:cNvSpPr txBox="1">
            <a:spLocks/>
          </p:cNvSpPr>
          <p:nvPr/>
        </p:nvSpPr>
        <p:spPr>
          <a:xfrm>
            <a:off x="930034" y="3483571"/>
            <a:ext cx="1494567"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22" name="Titel 4">
            <a:extLst>
              <a:ext uri="{FF2B5EF4-FFF2-40B4-BE49-F238E27FC236}">
                <a16:creationId xmlns:a16="http://schemas.microsoft.com/office/drawing/2014/main" id="{F3E56D37-BB85-874B-A3B4-C057058A4F90}"/>
              </a:ext>
            </a:extLst>
          </p:cNvPr>
          <p:cNvSpPr txBox="1">
            <a:spLocks/>
          </p:cNvSpPr>
          <p:nvPr/>
        </p:nvSpPr>
        <p:spPr>
          <a:xfrm>
            <a:off x="930034" y="3093046"/>
            <a:ext cx="729985"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pic>
        <p:nvPicPr>
          <p:cNvPr id="7" name="Grafik 6">
            <a:extLst>
              <a:ext uri="{FF2B5EF4-FFF2-40B4-BE49-F238E27FC236}">
                <a16:creationId xmlns:a16="http://schemas.microsoft.com/office/drawing/2014/main" id="{A49D6D73-16D6-5448-B304-C98DF9E6D67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87712" y="0"/>
            <a:ext cx="8904287" cy="6858000"/>
          </a:xfrm>
          <a:prstGeom prst="rect">
            <a:avLst/>
          </a:prstGeom>
        </p:spPr>
      </p:pic>
      <p:sp>
        <p:nvSpPr>
          <p:cNvPr id="15" name="Rechteck 14">
            <a:extLst>
              <a:ext uri="{FF2B5EF4-FFF2-40B4-BE49-F238E27FC236}">
                <a16:creationId xmlns:a16="http://schemas.microsoft.com/office/drawing/2014/main" id="{CF7E9FB5-B677-8444-9EC2-8BE8A0BB29CC}"/>
              </a:ext>
            </a:extLst>
          </p:cNvPr>
          <p:cNvSpPr/>
          <p:nvPr/>
        </p:nvSpPr>
        <p:spPr>
          <a:xfrm>
            <a:off x="697836" y="6101430"/>
            <a:ext cx="2940187" cy="338554"/>
          </a:xfrm>
          <a:prstGeom prst="rect">
            <a:avLst/>
          </a:prstGeom>
        </p:spPr>
        <p:txBody>
          <a:bodyPr wrap="square" anchor="ctr">
            <a:spAutoFit/>
          </a:bodyPr>
          <a:lstStyle/>
          <a:p>
            <a:r>
              <a:rPr lang="de-DE" sz="1600">
                <a:solidFill>
                  <a:schemeClr val="bg1"/>
                </a:solidFill>
                <a:latin typeface="+mj-lt"/>
              </a:rPr>
              <a:t>Retour au </a:t>
            </a:r>
            <a:r>
              <a:rPr lang="de-DE" sz="1600" err="1">
                <a:solidFill>
                  <a:schemeClr val="bg1"/>
                </a:solidFill>
                <a:latin typeface="+mj-lt"/>
              </a:rPr>
              <a:t>panorama</a:t>
            </a:r>
            <a:endParaRPr lang="de-DE" sz="1600">
              <a:solidFill>
                <a:schemeClr val="bg1"/>
              </a:solidFill>
              <a:latin typeface="+mj-lt"/>
            </a:endParaRPr>
          </a:p>
        </p:txBody>
      </p:sp>
      <p:sp>
        <p:nvSpPr>
          <p:cNvPr id="16" name="Dreieck 15">
            <a:hlinkClick r:id="rId4" action="ppaction://hlinksldjump"/>
            <a:extLst>
              <a:ext uri="{FF2B5EF4-FFF2-40B4-BE49-F238E27FC236}">
                <a16:creationId xmlns:a16="http://schemas.microsoft.com/office/drawing/2014/main" id="{A4046FA4-A40A-2B42-B5DD-AD18B8BEC660}"/>
              </a:ext>
            </a:extLst>
          </p:cNvPr>
          <p:cNvSpPr/>
          <p:nvPr/>
        </p:nvSpPr>
        <p:spPr>
          <a:xfrm rot="16200000">
            <a:off x="322556" y="6114420"/>
            <a:ext cx="424200" cy="326359"/>
          </a:xfrm>
          <a:prstGeom prst="triangle">
            <a:avLst>
              <a:gd name="adj" fmla="val 5114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93256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wo people standing in a room&#10;&#10;Description automatically generated">
            <a:extLst>
              <a:ext uri="{FF2B5EF4-FFF2-40B4-BE49-F238E27FC236}">
                <a16:creationId xmlns:a16="http://schemas.microsoft.com/office/drawing/2014/main" id="{08FDB6BD-D23A-4E03-A9D2-56CE328E2F5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
            <a:ext cx="12191999" cy="6857999"/>
          </a:xfrm>
          <a:prstGeom prst="rect">
            <a:avLst/>
          </a:prstGeom>
        </p:spPr>
      </p:pic>
      <p:sp>
        <p:nvSpPr>
          <p:cNvPr id="5" name="Titel 4">
            <a:extLst>
              <a:ext uri="{FF2B5EF4-FFF2-40B4-BE49-F238E27FC236}">
                <a16:creationId xmlns:a16="http://schemas.microsoft.com/office/drawing/2014/main" id="{E73C2BEB-0CEB-4A5A-A211-074DCEE8A9AF}"/>
              </a:ext>
            </a:extLst>
          </p:cNvPr>
          <p:cNvSpPr>
            <a:spLocks noGrp="1"/>
          </p:cNvSpPr>
          <p:nvPr>
            <p:ph type="title"/>
          </p:nvPr>
        </p:nvSpPr>
        <p:spPr>
          <a:xfrm>
            <a:off x="371475" y="3429000"/>
            <a:ext cx="3636963" cy="3429000"/>
          </a:xfrm>
          <a:solidFill>
            <a:schemeClr val="tx1"/>
          </a:solidFill>
        </p:spPr>
        <p:txBody>
          <a:bodyPr/>
          <a:lstStyle/>
          <a:p>
            <a:r>
              <a:rPr lang="en-GB"/>
              <a:t>Le monde du travail change.</a:t>
            </a:r>
            <a:br>
              <a:rPr lang="en-GB"/>
            </a:br>
            <a:r>
              <a:rPr lang="en-GB" err="1">
                <a:solidFill>
                  <a:schemeClr val="accent5"/>
                </a:solidFill>
              </a:rPr>
              <a:t>L’ère</a:t>
            </a:r>
            <a:r>
              <a:rPr lang="en-GB">
                <a:solidFill>
                  <a:schemeClr val="accent5"/>
                </a:solidFill>
              </a:rPr>
              <a:t> du</a:t>
            </a:r>
            <a:br>
              <a:rPr lang="en-GB">
                <a:solidFill>
                  <a:schemeClr val="accent5"/>
                </a:solidFill>
              </a:rPr>
            </a:br>
            <a:r>
              <a:rPr lang="en-GB">
                <a:solidFill>
                  <a:schemeClr val="accent5"/>
                </a:solidFill>
              </a:rPr>
              <a:t>New Work commence.</a:t>
            </a:r>
            <a:endParaRPr lang="de-DE">
              <a:solidFill>
                <a:schemeClr val="accent5"/>
              </a:solidFill>
            </a:endParaRPr>
          </a:p>
        </p:txBody>
      </p:sp>
      <p:sp>
        <p:nvSpPr>
          <p:cNvPr id="2" name="Datumsplatzhalter 1">
            <a:extLst>
              <a:ext uri="{FF2B5EF4-FFF2-40B4-BE49-F238E27FC236}">
                <a16:creationId xmlns:a16="http://schemas.microsoft.com/office/drawing/2014/main" id="{05B2E60C-EA0E-4A50-8DE6-DF27156DFDCC}"/>
              </a:ext>
            </a:extLst>
          </p:cNvPr>
          <p:cNvSpPr>
            <a:spLocks noGrp="1"/>
          </p:cNvSpPr>
          <p:nvPr>
            <p:ph type="dt" sz="half" idx="10"/>
          </p:nvPr>
        </p:nvSpPr>
        <p:spPr/>
        <p:txBody>
          <a:bodyPr/>
          <a:lstStyle/>
          <a:p>
            <a:fld id="{062472FE-9FDF-4AB8-8709-1D7E63F8BE1A}" type="datetime4">
              <a:rPr lang="en-US" smtClean="0"/>
              <a:pPr/>
              <a:t>January 17, 2020</a:t>
            </a:fld>
            <a:endParaRPr lang="de-DE"/>
          </a:p>
        </p:txBody>
      </p:sp>
      <p:sp>
        <p:nvSpPr>
          <p:cNvPr id="4" name="Fußzeilenplatzhalter 3">
            <a:extLst>
              <a:ext uri="{FF2B5EF4-FFF2-40B4-BE49-F238E27FC236}">
                <a16:creationId xmlns:a16="http://schemas.microsoft.com/office/drawing/2014/main" id="{A0594EAD-C900-4BDA-BB4B-A75C6F4FB12D}"/>
              </a:ext>
            </a:extLst>
          </p:cNvPr>
          <p:cNvSpPr>
            <a:spLocks noGrp="1"/>
          </p:cNvSpPr>
          <p:nvPr>
            <p:ph type="ftr" sz="quarter" idx="11"/>
          </p:nvPr>
        </p:nvSpPr>
        <p:spPr/>
        <p:txBody>
          <a:bodyPr/>
          <a:lstStyle/>
          <a:p>
            <a:r>
              <a:rPr lang="en-US"/>
              <a:t>Seating Leadership 2020</a:t>
            </a:r>
            <a:endParaRPr lang="de-DE"/>
          </a:p>
        </p:txBody>
      </p:sp>
      <p:sp>
        <p:nvSpPr>
          <p:cNvPr id="3" name="Foliennummernplatzhalter 2">
            <a:extLst>
              <a:ext uri="{FF2B5EF4-FFF2-40B4-BE49-F238E27FC236}">
                <a16:creationId xmlns:a16="http://schemas.microsoft.com/office/drawing/2014/main" id="{66A97F1A-0B95-46BC-A7AC-57CE1C478545}"/>
              </a:ext>
            </a:extLst>
          </p:cNvPr>
          <p:cNvSpPr>
            <a:spLocks noGrp="1"/>
          </p:cNvSpPr>
          <p:nvPr>
            <p:ph type="sldNum" sz="quarter" idx="12"/>
          </p:nvPr>
        </p:nvSpPr>
        <p:spPr/>
        <p:txBody>
          <a:bodyPr/>
          <a:lstStyle/>
          <a:p>
            <a:r>
              <a:rPr lang="de-DE"/>
              <a:t>P. </a:t>
            </a:r>
            <a:fld id="{18B2D54D-6566-4D09-B275-35A554EDFFDA}" type="slidenum">
              <a:rPr smtClean="0"/>
              <a:pPr/>
              <a:t>5</a:t>
            </a:fld>
            <a:endParaRPr lang="de-DE"/>
          </a:p>
        </p:txBody>
      </p:sp>
    </p:spTree>
    <p:extLst>
      <p:ext uri="{BB962C8B-B14F-4D97-AF65-F5344CB8AC3E}">
        <p14:creationId xmlns:p14="http://schemas.microsoft.com/office/powerpoint/2010/main" val="3393307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F6C0D4E4-58C8-4F5B-8BC4-35F0C78BDDAF}"/>
              </a:ext>
            </a:extLst>
          </p:cNvPr>
          <p:cNvSpPr>
            <a:spLocks noGrp="1"/>
          </p:cNvSpPr>
          <p:nvPr>
            <p:ph type="sldNum" sz="quarter" idx="12"/>
          </p:nvPr>
        </p:nvSpPr>
        <p:spPr/>
        <p:txBody>
          <a:bodyPr/>
          <a:lstStyle/>
          <a:p>
            <a:r>
              <a:rPr lang="de-DE"/>
              <a:t>P. </a:t>
            </a:r>
            <a:fld id="{18B2D54D-6566-4D09-B275-35A554EDFFDA}" type="slidenum">
              <a:rPr smtClean="0"/>
              <a:pPr/>
              <a:t>50</a:t>
            </a:fld>
            <a:endParaRPr lang="de-DE"/>
          </a:p>
        </p:txBody>
      </p:sp>
      <p:sp>
        <p:nvSpPr>
          <p:cNvPr id="5" name="Titel 4">
            <a:extLst>
              <a:ext uri="{FF2B5EF4-FFF2-40B4-BE49-F238E27FC236}">
                <a16:creationId xmlns:a16="http://schemas.microsoft.com/office/drawing/2014/main" id="{E6E61380-9C7E-4273-92A7-CB125F00077C}"/>
              </a:ext>
            </a:extLst>
          </p:cNvPr>
          <p:cNvSpPr>
            <a:spLocks noGrp="1"/>
          </p:cNvSpPr>
          <p:nvPr>
            <p:ph type="title"/>
          </p:nvPr>
        </p:nvSpPr>
        <p:spPr/>
        <p:txBody>
          <a:bodyPr/>
          <a:lstStyle/>
          <a:p>
            <a:r>
              <a:rPr lang="en-US" altLang="de-DE" sz="3200" err="1"/>
              <a:t>Maari</a:t>
            </a:r>
            <a:endParaRPr lang="en-US" sz="3200"/>
          </a:p>
        </p:txBody>
      </p:sp>
      <p:sp>
        <p:nvSpPr>
          <p:cNvPr id="3" name="Fußzeilenplatzhalter 2">
            <a:extLst>
              <a:ext uri="{FF2B5EF4-FFF2-40B4-BE49-F238E27FC236}">
                <a16:creationId xmlns:a16="http://schemas.microsoft.com/office/drawing/2014/main" id="{C6399DE6-151C-47FA-91C8-0C99B8B10791}"/>
              </a:ext>
            </a:extLst>
          </p:cNvPr>
          <p:cNvSpPr>
            <a:spLocks noGrp="1"/>
          </p:cNvSpPr>
          <p:nvPr>
            <p:ph type="ftr" sz="quarter" idx="11"/>
          </p:nvPr>
        </p:nvSpPr>
        <p:spPr/>
        <p:txBody>
          <a:bodyPr/>
          <a:lstStyle/>
          <a:p>
            <a:r>
              <a:rPr lang="en-US"/>
              <a:t>Seating Leadership 2020</a:t>
            </a:r>
            <a:endParaRPr lang="de-DE"/>
          </a:p>
        </p:txBody>
      </p:sp>
      <p:sp>
        <p:nvSpPr>
          <p:cNvPr id="24" name="Textplatzhalter 23">
            <a:extLst>
              <a:ext uri="{FF2B5EF4-FFF2-40B4-BE49-F238E27FC236}">
                <a16:creationId xmlns:a16="http://schemas.microsoft.com/office/drawing/2014/main" id="{A6C430C4-E104-3646-A10E-E3DAD02BCD51}"/>
              </a:ext>
            </a:extLst>
          </p:cNvPr>
          <p:cNvSpPr>
            <a:spLocks noGrp="1"/>
          </p:cNvSpPr>
          <p:nvPr>
            <p:ph type="body" sz="quarter" idx="13"/>
          </p:nvPr>
        </p:nvSpPr>
        <p:spPr/>
        <p:txBody>
          <a:bodyPr/>
          <a:lstStyle/>
          <a:p>
            <a:pPr marL="0" indent="0">
              <a:buNone/>
            </a:pPr>
            <a:r>
              <a:rPr lang="en-US" err="1"/>
              <a:t>Maari</a:t>
            </a:r>
            <a:r>
              <a:rPr lang="en-US"/>
              <a:t> </a:t>
            </a:r>
            <a:r>
              <a:rPr lang="en-US" err="1"/>
              <a:t>vous</a:t>
            </a:r>
            <a:r>
              <a:rPr lang="en-US"/>
              <a:t> </a:t>
            </a:r>
            <a:r>
              <a:rPr lang="en-US" err="1"/>
              <a:t>permet</a:t>
            </a:r>
            <a:r>
              <a:rPr lang="en-US"/>
              <a:t> </a:t>
            </a:r>
            <a:r>
              <a:rPr lang="en-US" err="1"/>
              <a:t>d’équiper</a:t>
            </a:r>
            <a:r>
              <a:rPr lang="en-US"/>
              <a:t> de </a:t>
            </a:r>
            <a:r>
              <a:rPr lang="en-US" err="1"/>
              <a:t>nombreux</a:t>
            </a:r>
            <a:r>
              <a:rPr lang="en-US"/>
              <a:t> </a:t>
            </a:r>
            <a:r>
              <a:rPr lang="en-US" err="1"/>
              <a:t>espaces</a:t>
            </a:r>
            <a:r>
              <a:rPr lang="en-US"/>
              <a:t> avec </a:t>
            </a:r>
            <a:r>
              <a:rPr lang="en-US" err="1"/>
              <a:t>une</a:t>
            </a:r>
            <a:r>
              <a:rPr lang="en-US"/>
              <a:t> des plus larges </a:t>
            </a:r>
            <a:r>
              <a:rPr lang="en-US" err="1"/>
              <a:t>familles</a:t>
            </a:r>
            <a:r>
              <a:rPr lang="en-US"/>
              <a:t> de </a:t>
            </a:r>
            <a:r>
              <a:rPr lang="en-US" err="1"/>
              <a:t>sièges</a:t>
            </a:r>
            <a:r>
              <a:rPr lang="en-US"/>
              <a:t> sur le </a:t>
            </a:r>
            <a:r>
              <a:rPr lang="en-US" err="1"/>
              <a:t>marché</a:t>
            </a:r>
            <a:r>
              <a:rPr lang="en-US"/>
              <a:t>. </a:t>
            </a:r>
            <a:r>
              <a:rPr lang="en-US" err="1"/>
              <a:t>Conçue</a:t>
            </a:r>
            <a:r>
              <a:rPr lang="en-US"/>
              <a:t> par Patricia </a:t>
            </a:r>
            <a:r>
              <a:rPr lang="en-US" err="1"/>
              <a:t>Urquiola</a:t>
            </a:r>
            <a:r>
              <a:rPr lang="en-US"/>
              <a:t>, </a:t>
            </a:r>
            <a:r>
              <a:rPr lang="en-US" err="1"/>
              <a:t>Maari</a:t>
            </a:r>
            <a:r>
              <a:rPr lang="en-US"/>
              <a:t> </a:t>
            </a:r>
            <a:r>
              <a:rPr lang="en-US" err="1"/>
              <a:t>est</a:t>
            </a:r>
            <a:r>
              <a:rPr lang="en-US"/>
              <a:t> </a:t>
            </a:r>
            <a:r>
              <a:rPr lang="en-US" err="1"/>
              <a:t>faite</a:t>
            </a:r>
            <a:r>
              <a:rPr lang="en-US"/>
              <a:t> </a:t>
            </a:r>
            <a:r>
              <a:rPr lang="en-US" err="1"/>
              <a:t>d’une</a:t>
            </a:r>
            <a:r>
              <a:rPr lang="en-US"/>
              <a:t> </a:t>
            </a:r>
            <a:r>
              <a:rPr lang="en-US" err="1"/>
              <a:t>coque</a:t>
            </a:r>
            <a:r>
              <a:rPr lang="en-US"/>
              <a:t> </a:t>
            </a:r>
            <a:r>
              <a:rPr lang="en-US" err="1"/>
              <a:t>moulée</a:t>
            </a:r>
            <a:r>
              <a:rPr lang="en-US"/>
              <a:t> </a:t>
            </a:r>
            <a:r>
              <a:rPr lang="en-US" err="1"/>
              <a:t>d’une</a:t>
            </a:r>
            <a:r>
              <a:rPr lang="en-US"/>
              <a:t> </a:t>
            </a:r>
            <a:r>
              <a:rPr lang="en-US" err="1"/>
              <a:t>seule</a:t>
            </a:r>
            <a:r>
              <a:rPr lang="en-US"/>
              <a:t> pièce, </a:t>
            </a:r>
            <a:r>
              <a:rPr lang="en-US" err="1"/>
              <a:t>délicatement</a:t>
            </a:r>
            <a:r>
              <a:rPr lang="en-US"/>
              <a:t> </a:t>
            </a:r>
            <a:r>
              <a:rPr lang="en-US" err="1"/>
              <a:t>texturée</a:t>
            </a:r>
            <a:r>
              <a:rPr lang="en-US"/>
              <a:t>, </a:t>
            </a:r>
            <a:r>
              <a:rPr lang="en-US" err="1"/>
              <a:t>identique</a:t>
            </a:r>
            <a:r>
              <a:rPr lang="en-US"/>
              <a:t> sur </a:t>
            </a:r>
            <a:r>
              <a:rPr lang="en-US" err="1"/>
              <a:t>toutes</a:t>
            </a:r>
            <a:r>
              <a:rPr lang="en-US"/>
              <a:t> les chaises. </a:t>
            </a:r>
            <a:r>
              <a:rPr lang="en-US" err="1"/>
              <a:t>Choisissez</a:t>
            </a:r>
            <a:r>
              <a:rPr lang="en-US"/>
              <a:t> </a:t>
            </a:r>
            <a:r>
              <a:rPr lang="en-US" err="1"/>
              <a:t>n’importe</a:t>
            </a:r>
            <a:r>
              <a:rPr lang="en-US"/>
              <a:t> quelle base avec la </a:t>
            </a:r>
            <a:r>
              <a:rPr lang="en-US" err="1"/>
              <a:t>même</a:t>
            </a:r>
            <a:r>
              <a:rPr lang="en-US"/>
              <a:t> </a:t>
            </a:r>
            <a:r>
              <a:rPr lang="en-US" err="1"/>
              <a:t>coque</a:t>
            </a:r>
            <a:r>
              <a:rPr lang="en-US"/>
              <a:t> pour </a:t>
            </a:r>
            <a:r>
              <a:rPr lang="en-US" err="1"/>
              <a:t>créer</a:t>
            </a:r>
            <a:r>
              <a:rPr lang="en-US"/>
              <a:t> un large </a:t>
            </a:r>
            <a:r>
              <a:rPr lang="en-US" err="1"/>
              <a:t>éventail</a:t>
            </a:r>
            <a:r>
              <a:rPr lang="en-US"/>
              <a:t> </a:t>
            </a:r>
            <a:r>
              <a:rPr lang="en-US" err="1"/>
              <a:t>d’applications</a:t>
            </a:r>
            <a:r>
              <a:rPr lang="en-US">
                <a:latin typeface="Franklin Gothic Book"/>
              </a:rPr>
              <a:t>.</a:t>
            </a:r>
            <a:endParaRPr lang="de-DE">
              <a:latin typeface="Franklin Gothic Book"/>
            </a:endParaRPr>
          </a:p>
        </p:txBody>
      </p:sp>
      <p:sp>
        <p:nvSpPr>
          <p:cNvPr id="2" name="Datumsplatzhalter 1">
            <a:extLst>
              <a:ext uri="{FF2B5EF4-FFF2-40B4-BE49-F238E27FC236}">
                <a16:creationId xmlns:a16="http://schemas.microsoft.com/office/drawing/2014/main" id="{45287EB2-FA9A-4273-9029-2184F39BEB6F}"/>
              </a:ext>
            </a:extLst>
          </p:cNvPr>
          <p:cNvSpPr>
            <a:spLocks noGrp="1"/>
          </p:cNvSpPr>
          <p:nvPr>
            <p:ph type="dt" sz="half" idx="4294967295"/>
          </p:nvPr>
        </p:nvSpPr>
        <p:spPr>
          <a:xfrm>
            <a:off x="0" y="6858000"/>
            <a:ext cx="2743200" cy="404813"/>
          </a:xfrm>
        </p:spPr>
        <p:txBody>
          <a:bodyPr/>
          <a:lstStyle/>
          <a:p>
            <a:fld id="{549812FE-C1C9-4A18-B54E-EAA5E0AC2374}" type="datetime4">
              <a:rPr lang="en-US" smtClean="0"/>
              <a:pPr/>
              <a:t>January 17, 2020</a:t>
            </a:fld>
            <a:endParaRPr lang="de-DE"/>
          </a:p>
        </p:txBody>
      </p:sp>
      <p:sp>
        <p:nvSpPr>
          <p:cNvPr id="8" name="Textplatzhalter 5">
            <a:extLst>
              <a:ext uri="{FF2B5EF4-FFF2-40B4-BE49-F238E27FC236}">
                <a16:creationId xmlns:a16="http://schemas.microsoft.com/office/drawing/2014/main" id="{8F3CDEF2-2449-D14C-A841-6C9F2F37CC58}"/>
              </a:ext>
            </a:extLst>
          </p:cNvPr>
          <p:cNvSpPr txBox="1">
            <a:spLocks/>
          </p:cNvSpPr>
          <p:nvPr/>
        </p:nvSpPr>
        <p:spPr>
          <a:xfrm>
            <a:off x="1882776" y="1371601"/>
            <a:ext cx="4700573"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9" name="Titel 4">
            <a:extLst>
              <a:ext uri="{FF2B5EF4-FFF2-40B4-BE49-F238E27FC236}">
                <a16:creationId xmlns:a16="http://schemas.microsoft.com/office/drawing/2014/main" id="{DDD98C5A-957F-9C4C-A946-FA0975E9B60B}"/>
              </a:ext>
            </a:extLst>
          </p:cNvPr>
          <p:cNvSpPr txBox="1">
            <a:spLocks/>
          </p:cNvSpPr>
          <p:nvPr/>
        </p:nvSpPr>
        <p:spPr>
          <a:xfrm>
            <a:off x="1882776" y="981076"/>
            <a:ext cx="2082919"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sp>
        <p:nvSpPr>
          <p:cNvPr id="22" name="Titel 4">
            <a:extLst>
              <a:ext uri="{FF2B5EF4-FFF2-40B4-BE49-F238E27FC236}">
                <a16:creationId xmlns:a16="http://schemas.microsoft.com/office/drawing/2014/main" id="{F3E56D37-BB85-874B-A3B4-C057058A4F90}"/>
              </a:ext>
            </a:extLst>
          </p:cNvPr>
          <p:cNvSpPr txBox="1">
            <a:spLocks/>
          </p:cNvSpPr>
          <p:nvPr/>
        </p:nvSpPr>
        <p:spPr>
          <a:xfrm>
            <a:off x="930034" y="3093046"/>
            <a:ext cx="729985"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pic>
        <p:nvPicPr>
          <p:cNvPr id="7" name="Grafik 6">
            <a:extLst>
              <a:ext uri="{FF2B5EF4-FFF2-40B4-BE49-F238E27FC236}">
                <a16:creationId xmlns:a16="http://schemas.microsoft.com/office/drawing/2014/main" id="{C37D5205-EFE9-384E-8CAB-01DDB6E691D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287713" y="-1"/>
            <a:ext cx="8904287" cy="6917267"/>
          </a:xfrm>
          <a:prstGeom prst="rect">
            <a:avLst/>
          </a:prstGeom>
        </p:spPr>
      </p:pic>
      <p:sp>
        <p:nvSpPr>
          <p:cNvPr id="15" name="Rechteck 14">
            <a:extLst>
              <a:ext uri="{FF2B5EF4-FFF2-40B4-BE49-F238E27FC236}">
                <a16:creationId xmlns:a16="http://schemas.microsoft.com/office/drawing/2014/main" id="{0D1889E1-C1DB-A04B-938D-71374A3E5F3A}"/>
              </a:ext>
            </a:extLst>
          </p:cNvPr>
          <p:cNvSpPr/>
          <p:nvPr/>
        </p:nvSpPr>
        <p:spPr>
          <a:xfrm>
            <a:off x="697836" y="6101430"/>
            <a:ext cx="2940187" cy="338554"/>
          </a:xfrm>
          <a:prstGeom prst="rect">
            <a:avLst/>
          </a:prstGeom>
        </p:spPr>
        <p:txBody>
          <a:bodyPr wrap="square" anchor="ctr">
            <a:spAutoFit/>
          </a:bodyPr>
          <a:lstStyle/>
          <a:p>
            <a:r>
              <a:rPr lang="de-DE" sz="1600">
                <a:solidFill>
                  <a:schemeClr val="bg1"/>
                </a:solidFill>
                <a:latin typeface="+mj-lt"/>
              </a:rPr>
              <a:t>Retour au </a:t>
            </a:r>
            <a:r>
              <a:rPr lang="de-DE" sz="1600" err="1">
                <a:solidFill>
                  <a:schemeClr val="bg1"/>
                </a:solidFill>
                <a:latin typeface="+mj-lt"/>
              </a:rPr>
              <a:t>panorama</a:t>
            </a:r>
            <a:endParaRPr lang="de-DE" sz="1600">
              <a:solidFill>
                <a:schemeClr val="bg1"/>
              </a:solidFill>
              <a:latin typeface="+mj-lt"/>
            </a:endParaRPr>
          </a:p>
        </p:txBody>
      </p:sp>
      <p:sp>
        <p:nvSpPr>
          <p:cNvPr id="16" name="Dreieck 15">
            <a:hlinkClick r:id="rId3" action="ppaction://hlinksldjump"/>
            <a:extLst>
              <a:ext uri="{FF2B5EF4-FFF2-40B4-BE49-F238E27FC236}">
                <a16:creationId xmlns:a16="http://schemas.microsoft.com/office/drawing/2014/main" id="{63895201-1107-8348-96A3-B7E21F744679}"/>
              </a:ext>
            </a:extLst>
          </p:cNvPr>
          <p:cNvSpPr/>
          <p:nvPr/>
        </p:nvSpPr>
        <p:spPr>
          <a:xfrm rot="16200000">
            <a:off x="322556" y="6114420"/>
            <a:ext cx="424200" cy="326359"/>
          </a:xfrm>
          <a:prstGeom prst="triangle">
            <a:avLst>
              <a:gd name="adj" fmla="val 5114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281045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F6C0D4E4-58C8-4F5B-8BC4-35F0C78BDDAF}"/>
              </a:ext>
            </a:extLst>
          </p:cNvPr>
          <p:cNvSpPr>
            <a:spLocks noGrp="1"/>
          </p:cNvSpPr>
          <p:nvPr>
            <p:ph type="sldNum" sz="quarter" idx="12"/>
          </p:nvPr>
        </p:nvSpPr>
        <p:spPr/>
        <p:txBody>
          <a:bodyPr/>
          <a:lstStyle/>
          <a:p>
            <a:r>
              <a:rPr lang="de-DE"/>
              <a:t>P. </a:t>
            </a:r>
            <a:fld id="{18B2D54D-6566-4D09-B275-35A554EDFFDA}" type="slidenum">
              <a:rPr smtClean="0"/>
              <a:pPr/>
              <a:t>51</a:t>
            </a:fld>
            <a:endParaRPr lang="de-DE"/>
          </a:p>
        </p:txBody>
      </p:sp>
      <p:sp>
        <p:nvSpPr>
          <p:cNvPr id="5" name="Titel 4">
            <a:extLst>
              <a:ext uri="{FF2B5EF4-FFF2-40B4-BE49-F238E27FC236}">
                <a16:creationId xmlns:a16="http://schemas.microsoft.com/office/drawing/2014/main" id="{E6E61380-9C7E-4273-92A7-CB125F00077C}"/>
              </a:ext>
            </a:extLst>
          </p:cNvPr>
          <p:cNvSpPr>
            <a:spLocks noGrp="1"/>
          </p:cNvSpPr>
          <p:nvPr>
            <p:ph type="title"/>
          </p:nvPr>
        </p:nvSpPr>
        <p:spPr/>
        <p:txBody>
          <a:bodyPr/>
          <a:lstStyle/>
          <a:p>
            <a:r>
              <a:rPr lang="en-US" err="1"/>
              <a:t>Maari</a:t>
            </a:r>
            <a:endParaRPr lang="en-US"/>
          </a:p>
        </p:txBody>
      </p:sp>
      <p:sp>
        <p:nvSpPr>
          <p:cNvPr id="3" name="Fußzeilenplatzhalter 2">
            <a:extLst>
              <a:ext uri="{FF2B5EF4-FFF2-40B4-BE49-F238E27FC236}">
                <a16:creationId xmlns:a16="http://schemas.microsoft.com/office/drawing/2014/main" id="{C6399DE6-151C-47FA-91C8-0C99B8B10791}"/>
              </a:ext>
            </a:extLst>
          </p:cNvPr>
          <p:cNvSpPr>
            <a:spLocks noGrp="1"/>
          </p:cNvSpPr>
          <p:nvPr>
            <p:ph type="ftr" sz="quarter" idx="11"/>
          </p:nvPr>
        </p:nvSpPr>
        <p:spPr/>
        <p:txBody>
          <a:bodyPr/>
          <a:lstStyle/>
          <a:p>
            <a:r>
              <a:rPr lang="en-US"/>
              <a:t>Seating Leadership 2020</a:t>
            </a:r>
            <a:endParaRPr lang="de-DE"/>
          </a:p>
        </p:txBody>
      </p:sp>
      <p:sp>
        <p:nvSpPr>
          <p:cNvPr id="2" name="Datumsplatzhalter 1">
            <a:extLst>
              <a:ext uri="{FF2B5EF4-FFF2-40B4-BE49-F238E27FC236}">
                <a16:creationId xmlns:a16="http://schemas.microsoft.com/office/drawing/2014/main" id="{45287EB2-FA9A-4273-9029-2184F39BEB6F}"/>
              </a:ext>
            </a:extLst>
          </p:cNvPr>
          <p:cNvSpPr>
            <a:spLocks noGrp="1"/>
          </p:cNvSpPr>
          <p:nvPr>
            <p:ph type="dt" sz="half" idx="4294967295"/>
          </p:nvPr>
        </p:nvSpPr>
        <p:spPr>
          <a:xfrm>
            <a:off x="0" y="6858000"/>
            <a:ext cx="2743200" cy="404813"/>
          </a:xfrm>
        </p:spPr>
        <p:txBody>
          <a:bodyPr/>
          <a:lstStyle/>
          <a:p>
            <a:fld id="{549812FE-C1C9-4A18-B54E-EAA5E0AC2374}" type="datetime4">
              <a:rPr lang="en-US" smtClean="0"/>
              <a:pPr/>
              <a:t>January 17, 2020</a:t>
            </a:fld>
            <a:endParaRPr lang="de-DE"/>
          </a:p>
        </p:txBody>
      </p:sp>
      <p:sp>
        <p:nvSpPr>
          <p:cNvPr id="8" name="Textplatzhalter 5">
            <a:extLst>
              <a:ext uri="{FF2B5EF4-FFF2-40B4-BE49-F238E27FC236}">
                <a16:creationId xmlns:a16="http://schemas.microsoft.com/office/drawing/2014/main" id="{8F3CDEF2-2449-D14C-A841-6C9F2F37CC58}"/>
              </a:ext>
            </a:extLst>
          </p:cNvPr>
          <p:cNvSpPr txBox="1">
            <a:spLocks/>
          </p:cNvSpPr>
          <p:nvPr/>
        </p:nvSpPr>
        <p:spPr>
          <a:xfrm>
            <a:off x="1882776" y="1371601"/>
            <a:ext cx="4700573"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9" name="Titel 4">
            <a:extLst>
              <a:ext uri="{FF2B5EF4-FFF2-40B4-BE49-F238E27FC236}">
                <a16:creationId xmlns:a16="http://schemas.microsoft.com/office/drawing/2014/main" id="{DDD98C5A-957F-9C4C-A946-FA0975E9B60B}"/>
              </a:ext>
            </a:extLst>
          </p:cNvPr>
          <p:cNvSpPr txBox="1">
            <a:spLocks/>
          </p:cNvSpPr>
          <p:nvPr/>
        </p:nvSpPr>
        <p:spPr>
          <a:xfrm>
            <a:off x="1882776" y="981076"/>
            <a:ext cx="2082919"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sp>
        <p:nvSpPr>
          <p:cNvPr id="21" name="Textplatzhalter 5">
            <a:extLst>
              <a:ext uri="{FF2B5EF4-FFF2-40B4-BE49-F238E27FC236}">
                <a16:creationId xmlns:a16="http://schemas.microsoft.com/office/drawing/2014/main" id="{D1ECE256-F155-3C4F-B47F-44829C22968B}"/>
              </a:ext>
            </a:extLst>
          </p:cNvPr>
          <p:cNvSpPr txBox="1">
            <a:spLocks/>
          </p:cNvSpPr>
          <p:nvPr/>
        </p:nvSpPr>
        <p:spPr>
          <a:xfrm>
            <a:off x="930034" y="3483571"/>
            <a:ext cx="1494567"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22" name="Titel 4">
            <a:extLst>
              <a:ext uri="{FF2B5EF4-FFF2-40B4-BE49-F238E27FC236}">
                <a16:creationId xmlns:a16="http://schemas.microsoft.com/office/drawing/2014/main" id="{F3E56D37-BB85-874B-A3B4-C057058A4F90}"/>
              </a:ext>
            </a:extLst>
          </p:cNvPr>
          <p:cNvSpPr txBox="1">
            <a:spLocks/>
          </p:cNvSpPr>
          <p:nvPr/>
        </p:nvSpPr>
        <p:spPr>
          <a:xfrm>
            <a:off x="930034" y="3093046"/>
            <a:ext cx="729985"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pic>
        <p:nvPicPr>
          <p:cNvPr id="10" name="Grafik 9">
            <a:extLst>
              <a:ext uri="{FF2B5EF4-FFF2-40B4-BE49-F238E27FC236}">
                <a16:creationId xmlns:a16="http://schemas.microsoft.com/office/drawing/2014/main" id="{1ECBDF5C-0B7A-FE49-80EE-E93D2C248B3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87713" y="0"/>
            <a:ext cx="8904287" cy="6868054"/>
          </a:xfrm>
          <a:prstGeom prst="rect">
            <a:avLst/>
          </a:prstGeom>
        </p:spPr>
      </p:pic>
      <p:sp>
        <p:nvSpPr>
          <p:cNvPr id="15" name="Rechteck 14">
            <a:extLst>
              <a:ext uri="{FF2B5EF4-FFF2-40B4-BE49-F238E27FC236}">
                <a16:creationId xmlns:a16="http://schemas.microsoft.com/office/drawing/2014/main" id="{BC9B99C8-4759-7640-82CF-830D8A3F8828}"/>
              </a:ext>
            </a:extLst>
          </p:cNvPr>
          <p:cNvSpPr/>
          <p:nvPr/>
        </p:nvSpPr>
        <p:spPr>
          <a:xfrm>
            <a:off x="697836" y="6101430"/>
            <a:ext cx="2940187" cy="338554"/>
          </a:xfrm>
          <a:prstGeom prst="rect">
            <a:avLst/>
          </a:prstGeom>
        </p:spPr>
        <p:txBody>
          <a:bodyPr wrap="square" anchor="ctr">
            <a:spAutoFit/>
          </a:bodyPr>
          <a:lstStyle/>
          <a:p>
            <a:r>
              <a:rPr lang="de-DE" sz="1600">
                <a:solidFill>
                  <a:schemeClr val="bg1"/>
                </a:solidFill>
                <a:latin typeface="+mj-lt"/>
              </a:rPr>
              <a:t>Retour au </a:t>
            </a:r>
            <a:r>
              <a:rPr lang="de-DE" sz="1600" err="1">
                <a:solidFill>
                  <a:schemeClr val="bg1"/>
                </a:solidFill>
                <a:latin typeface="+mj-lt"/>
              </a:rPr>
              <a:t>panorama</a:t>
            </a:r>
            <a:endParaRPr lang="de-DE" sz="1600">
              <a:solidFill>
                <a:schemeClr val="bg1"/>
              </a:solidFill>
              <a:latin typeface="+mj-lt"/>
            </a:endParaRPr>
          </a:p>
        </p:txBody>
      </p:sp>
      <p:sp>
        <p:nvSpPr>
          <p:cNvPr id="16" name="Dreieck 15">
            <a:hlinkClick r:id="rId4" action="ppaction://hlinksldjump"/>
            <a:extLst>
              <a:ext uri="{FF2B5EF4-FFF2-40B4-BE49-F238E27FC236}">
                <a16:creationId xmlns:a16="http://schemas.microsoft.com/office/drawing/2014/main" id="{E8923DA6-6937-9346-AC0A-8345488222E0}"/>
              </a:ext>
            </a:extLst>
          </p:cNvPr>
          <p:cNvSpPr/>
          <p:nvPr/>
        </p:nvSpPr>
        <p:spPr>
          <a:xfrm rot="16200000">
            <a:off x="322556" y="6114420"/>
            <a:ext cx="424200" cy="326359"/>
          </a:xfrm>
          <a:prstGeom prst="triangle">
            <a:avLst>
              <a:gd name="adj" fmla="val 5114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Textplatzhalter 23">
            <a:extLst>
              <a:ext uri="{FF2B5EF4-FFF2-40B4-BE49-F238E27FC236}">
                <a16:creationId xmlns:a16="http://schemas.microsoft.com/office/drawing/2014/main" id="{8CD8D678-35A6-46F1-84D8-5B13C269805D}"/>
              </a:ext>
            </a:extLst>
          </p:cNvPr>
          <p:cNvSpPr txBox="1">
            <a:spLocks/>
          </p:cNvSpPr>
          <p:nvPr/>
        </p:nvSpPr>
        <p:spPr>
          <a:xfrm>
            <a:off x="371475" y="2384425"/>
            <a:ext cx="2700338" cy="4105275"/>
          </a:xfrm>
          <a:prstGeom prst="rect">
            <a:avLst/>
          </a:prstGeom>
        </p:spPr>
        <p:txBody>
          <a:bodyPr vert="horz" lIns="0" tIns="0" rIns="0" bIns="0" rtlCol="0" anchor="t" anchorCtr="0">
            <a:noAutofit/>
          </a:bodyPr>
          <a:lstStyle>
            <a:lvl1pPr marL="182563" indent="-182563" algn="l" defTabSz="914400" rtl="0" eaLnBrk="1" latinLnBrk="0" hangingPunct="1">
              <a:lnSpc>
                <a:spcPct val="100000"/>
              </a:lnSpc>
              <a:spcBef>
                <a:spcPts val="0"/>
              </a:spcBef>
              <a:buFont typeface="Arial" panose="020B0604020202020204" pitchFamily="34" charset="0"/>
              <a:buChar char="•"/>
              <a:tabLst/>
              <a:defRPr lang="de-DE" sz="1600" kern="1200" smtClean="0">
                <a:solidFill>
                  <a:schemeClr val="bg1"/>
                </a:solidFill>
                <a:latin typeface="+mn-lt"/>
                <a:ea typeface="+mj-ea"/>
                <a:cs typeface="+mj-cs"/>
              </a:defRPr>
            </a:lvl1pPr>
            <a:lvl2pPr marL="182563" indent="-182563" algn="l" defTabSz="914400" rtl="0" eaLnBrk="1" latinLnBrk="0" hangingPunct="1">
              <a:lnSpc>
                <a:spcPct val="100000"/>
              </a:lnSpc>
              <a:spcBef>
                <a:spcPts val="0"/>
              </a:spcBef>
              <a:buFont typeface="Arial" panose="020B0604020202020204" pitchFamily="34" charset="0"/>
              <a:buChar char="•"/>
              <a:tabLst/>
              <a:defRPr lang="de-DE" sz="1600" kern="1200" smtClean="0">
                <a:solidFill>
                  <a:schemeClr val="bg1"/>
                </a:solidFill>
                <a:latin typeface="+mn-lt"/>
                <a:ea typeface="+mn-ea"/>
                <a:cs typeface="+mn-cs"/>
              </a:defRPr>
            </a:lvl2pPr>
            <a:lvl3pPr marL="182563" indent="-182563" algn="l" defTabSz="914400" rtl="0" eaLnBrk="1" latinLnBrk="0" hangingPunct="1">
              <a:lnSpc>
                <a:spcPct val="100000"/>
              </a:lnSpc>
              <a:spcBef>
                <a:spcPts val="0"/>
              </a:spcBef>
              <a:buFont typeface="Arial" panose="020B0604020202020204" pitchFamily="34" charset="0"/>
              <a:buChar char="•"/>
              <a:tabLst/>
              <a:defRPr lang="de-DE" sz="1600" kern="1200" smtClean="0">
                <a:solidFill>
                  <a:schemeClr val="bg1"/>
                </a:solidFill>
                <a:latin typeface="+mn-lt"/>
                <a:ea typeface="+mn-ea"/>
                <a:cs typeface="+mn-cs"/>
              </a:defRPr>
            </a:lvl3pPr>
            <a:lvl4pPr marL="182563" indent="-182563" algn="l" defTabSz="914400" rtl="0" eaLnBrk="1" latinLnBrk="0" hangingPunct="1">
              <a:lnSpc>
                <a:spcPct val="100000"/>
              </a:lnSpc>
              <a:spcBef>
                <a:spcPts val="0"/>
              </a:spcBef>
              <a:buFont typeface="Arial" panose="020B0604020202020204" pitchFamily="34" charset="0"/>
              <a:buChar char="•"/>
              <a:tabLst/>
              <a:defRPr lang="de-DE" sz="1600" kern="1200" smtClean="0">
                <a:solidFill>
                  <a:schemeClr val="bg1"/>
                </a:solidFill>
                <a:latin typeface="+mn-lt"/>
                <a:ea typeface="+mn-ea"/>
                <a:cs typeface="+mn-cs"/>
              </a:defRPr>
            </a:lvl4pPr>
            <a:lvl5pPr marL="182563" indent="-182563" algn="l" defTabSz="914400" rtl="0" eaLnBrk="1" latinLnBrk="0" hangingPunct="1">
              <a:lnSpc>
                <a:spcPct val="100000"/>
              </a:lnSpc>
              <a:spcBef>
                <a:spcPts val="0"/>
              </a:spcBef>
              <a:buFont typeface="Arial" panose="020B0604020202020204" pitchFamily="34" charset="0"/>
              <a:buChar char="•"/>
              <a:tabLst/>
              <a:defRPr lang="de-DE"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err="1"/>
              <a:t>Maari</a:t>
            </a:r>
            <a:r>
              <a:rPr lang="en-US"/>
              <a:t> </a:t>
            </a:r>
            <a:r>
              <a:rPr lang="en-US" err="1"/>
              <a:t>vous</a:t>
            </a:r>
            <a:r>
              <a:rPr lang="en-US"/>
              <a:t> </a:t>
            </a:r>
            <a:r>
              <a:rPr lang="en-US" err="1"/>
              <a:t>permet</a:t>
            </a:r>
            <a:r>
              <a:rPr lang="en-US"/>
              <a:t> </a:t>
            </a:r>
            <a:r>
              <a:rPr lang="en-US" err="1"/>
              <a:t>d’équiper</a:t>
            </a:r>
            <a:r>
              <a:rPr lang="en-US"/>
              <a:t> de </a:t>
            </a:r>
            <a:r>
              <a:rPr lang="en-US" err="1"/>
              <a:t>nombreux</a:t>
            </a:r>
            <a:r>
              <a:rPr lang="en-US"/>
              <a:t> </a:t>
            </a:r>
            <a:r>
              <a:rPr lang="en-US" err="1"/>
              <a:t>espaces</a:t>
            </a:r>
            <a:r>
              <a:rPr lang="en-US"/>
              <a:t> avec </a:t>
            </a:r>
            <a:r>
              <a:rPr lang="en-US" err="1"/>
              <a:t>une</a:t>
            </a:r>
            <a:r>
              <a:rPr lang="en-US"/>
              <a:t> des plus larges </a:t>
            </a:r>
            <a:r>
              <a:rPr lang="en-US" err="1"/>
              <a:t>familles</a:t>
            </a:r>
            <a:r>
              <a:rPr lang="en-US"/>
              <a:t> de </a:t>
            </a:r>
            <a:r>
              <a:rPr lang="en-US" err="1"/>
              <a:t>sièges</a:t>
            </a:r>
            <a:r>
              <a:rPr lang="en-US"/>
              <a:t> sur le </a:t>
            </a:r>
            <a:r>
              <a:rPr lang="en-US" err="1"/>
              <a:t>marché</a:t>
            </a:r>
            <a:r>
              <a:rPr lang="en-US"/>
              <a:t>. </a:t>
            </a:r>
            <a:r>
              <a:rPr lang="en-US" err="1"/>
              <a:t>Conçue</a:t>
            </a:r>
            <a:r>
              <a:rPr lang="en-US"/>
              <a:t> par Patricia </a:t>
            </a:r>
            <a:r>
              <a:rPr lang="en-US" err="1"/>
              <a:t>Urquiola</a:t>
            </a:r>
            <a:r>
              <a:rPr lang="en-US"/>
              <a:t>, </a:t>
            </a:r>
            <a:r>
              <a:rPr lang="en-US" err="1"/>
              <a:t>Maari</a:t>
            </a:r>
            <a:r>
              <a:rPr lang="en-US"/>
              <a:t> </a:t>
            </a:r>
            <a:r>
              <a:rPr lang="en-US" err="1"/>
              <a:t>est</a:t>
            </a:r>
            <a:r>
              <a:rPr lang="en-US"/>
              <a:t> </a:t>
            </a:r>
            <a:r>
              <a:rPr lang="en-US" err="1"/>
              <a:t>faite</a:t>
            </a:r>
            <a:r>
              <a:rPr lang="en-US"/>
              <a:t> </a:t>
            </a:r>
            <a:r>
              <a:rPr lang="en-US" err="1"/>
              <a:t>d’une</a:t>
            </a:r>
            <a:r>
              <a:rPr lang="en-US"/>
              <a:t> </a:t>
            </a:r>
            <a:r>
              <a:rPr lang="en-US" err="1"/>
              <a:t>coque</a:t>
            </a:r>
            <a:r>
              <a:rPr lang="en-US"/>
              <a:t> </a:t>
            </a:r>
            <a:r>
              <a:rPr lang="en-US" err="1"/>
              <a:t>moulée</a:t>
            </a:r>
            <a:r>
              <a:rPr lang="en-US"/>
              <a:t> </a:t>
            </a:r>
            <a:r>
              <a:rPr lang="en-US" err="1"/>
              <a:t>d’une</a:t>
            </a:r>
            <a:r>
              <a:rPr lang="en-US"/>
              <a:t> </a:t>
            </a:r>
            <a:r>
              <a:rPr lang="en-US" err="1"/>
              <a:t>seule</a:t>
            </a:r>
            <a:r>
              <a:rPr lang="en-US"/>
              <a:t> pièce, </a:t>
            </a:r>
            <a:r>
              <a:rPr lang="en-US" err="1"/>
              <a:t>délicatement</a:t>
            </a:r>
            <a:r>
              <a:rPr lang="en-US"/>
              <a:t> </a:t>
            </a:r>
            <a:r>
              <a:rPr lang="en-US" err="1"/>
              <a:t>texturée</a:t>
            </a:r>
            <a:r>
              <a:rPr lang="en-US"/>
              <a:t>, </a:t>
            </a:r>
            <a:r>
              <a:rPr lang="en-US" err="1"/>
              <a:t>identique</a:t>
            </a:r>
            <a:r>
              <a:rPr lang="en-US"/>
              <a:t> sur </a:t>
            </a:r>
            <a:r>
              <a:rPr lang="en-US" err="1"/>
              <a:t>toutes</a:t>
            </a:r>
            <a:r>
              <a:rPr lang="en-US"/>
              <a:t> les chaises. </a:t>
            </a:r>
            <a:r>
              <a:rPr lang="en-US" err="1"/>
              <a:t>Choisissez</a:t>
            </a:r>
            <a:r>
              <a:rPr lang="en-US"/>
              <a:t> </a:t>
            </a:r>
            <a:r>
              <a:rPr lang="en-US" err="1"/>
              <a:t>n’importe</a:t>
            </a:r>
            <a:r>
              <a:rPr lang="en-US"/>
              <a:t> quelle base avec la </a:t>
            </a:r>
            <a:r>
              <a:rPr lang="en-US" err="1"/>
              <a:t>même</a:t>
            </a:r>
            <a:r>
              <a:rPr lang="en-US"/>
              <a:t> </a:t>
            </a:r>
            <a:r>
              <a:rPr lang="en-US" err="1"/>
              <a:t>coque</a:t>
            </a:r>
            <a:r>
              <a:rPr lang="en-US"/>
              <a:t> pour </a:t>
            </a:r>
            <a:r>
              <a:rPr lang="en-US" err="1"/>
              <a:t>créer</a:t>
            </a:r>
            <a:r>
              <a:rPr lang="en-US"/>
              <a:t> un large </a:t>
            </a:r>
            <a:r>
              <a:rPr lang="en-US" err="1"/>
              <a:t>éventail</a:t>
            </a:r>
            <a:r>
              <a:rPr lang="en-US"/>
              <a:t> </a:t>
            </a:r>
            <a:r>
              <a:rPr lang="en-US" err="1"/>
              <a:t>d’applications</a:t>
            </a:r>
            <a:r>
              <a:rPr lang="en-US">
                <a:latin typeface="Franklin Gothic Book"/>
              </a:rPr>
              <a:t>.</a:t>
            </a:r>
          </a:p>
        </p:txBody>
      </p:sp>
    </p:spTree>
    <p:extLst>
      <p:ext uri="{BB962C8B-B14F-4D97-AF65-F5344CB8AC3E}">
        <p14:creationId xmlns:p14="http://schemas.microsoft.com/office/powerpoint/2010/main" val="1986344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F6C0D4E4-58C8-4F5B-8BC4-35F0C78BDDAF}"/>
              </a:ext>
            </a:extLst>
          </p:cNvPr>
          <p:cNvSpPr>
            <a:spLocks noGrp="1"/>
          </p:cNvSpPr>
          <p:nvPr>
            <p:ph type="sldNum" sz="quarter" idx="12"/>
          </p:nvPr>
        </p:nvSpPr>
        <p:spPr/>
        <p:txBody>
          <a:bodyPr/>
          <a:lstStyle/>
          <a:p>
            <a:r>
              <a:rPr lang="de-DE"/>
              <a:t>P. </a:t>
            </a:r>
            <a:fld id="{18B2D54D-6566-4D09-B275-35A554EDFFDA}" type="slidenum">
              <a:rPr smtClean="0"/>
              <a:pPr/>
              <a:t>52</a:t>
            </a:fld>
            <a:endParaRPr lang="de-DE"/>
          </a:p>
        </p:txBody>
      </p:sp>
      <p:sp>
        <p:nvSpPr>
          <p:cNvPr id="5" name="Titel 4">
            <a:extLst>
              <a:ext uri="{FF2B5EF4-FFF2-40B4-BE49-F238E27FC236}">
                <a16:creationId xmlns:a16="http://schemas.microsoft.com/office/drawing/2014/main" id="{E6E61380-9C7E-4273-92A7-CB125F00077C}"/>
              </a:ext>
            </a:extLst>
          </p:cNvPr>
          <p:cNvSpPr>
            <a:spLocks noGrp="1"/>
          </p:cNvSpPr>
          <p:nvPr>
            <p:ph type="title"/>
          </p:nvPr>
        </p:nvSpPr>
        <p:spPr/>
        <p:txBody>
          <a:bodyPr/>
          <a:lstStyle/>
          <a:p>
            <a:r>
              <a:rPr lang="en-US" err="1">
                <a:ea typeface="+mj-lt"/>
                <a:cs typeface="+mj-lt"/>
              </a:rPr>
              <a:t>Maari</a:t>
            </a:r>
            <a:endParaRPr lang="en-US">
              <a:ea typeface="+mj-lt"/>
              <a:cs typeface="+mj-lt"/>
            </a:endParaRPr>
          </a:p>
        </p:txBody>
      </p:sp>
      <p:sp>
        <p:nvSpPr>
          <p:cNvPr id="3" name="Fußzeilenplatzhalter 2">
            <a:extLst>
              <a:ext uri="{FF2B5EF4-FFF2-40B4-BE49-F238E27FC236}">
                <a16:creationId xmlns:a16="http://schemas.microsoft.com/office/drawing/2014/main" id="{C6399DE6-151C-47FA-91C8-0C99B8B10791}"/>
              </a:ext>
            </a:extLst>
          </p:cNvPr>
          <p:cNvSpPr>
            <a:spLocks noGrp="1"/>
          </p:cNvSpPr>
          <p:nvPr>
            <p:ph type="ftr" sz="quarter" idx="11"/>
          </p:nvPr>
        </p:nvSpPr>
        <p:spPr/>
        <p:txBody>
          <a:bodyPr/>
          <a:lstStyle/>
          <a:p>
            <a:r>
              <a:rPr lang="en-US"/>
              <a:t>Seating Leadership 2020</a:t>
            </a:r>
            <a:endParaRPr lang="de-DE"/>
          </a:p>
        </p:txBody>
      </p:sp>
      <p:sp>
        <p:nvSpPr>
          <p:cNvPr id="2" name="Datumsplatzhalter 1">
            <a:extLst>
              <a:ext uri="{FF2B5EF4-FFF2-40B4-BE49-F238E27FC236}">
                <a16:creationId xmlns:a16="http://schemas.microsoft.com/office/drawing/2014/main" id="{45287EB2-FA9A-4273-9029-2184F39BEB6F}"/>
              </a:ext>
            </a:extLst>
          </p:cNvPr>
          <p:cNvSpPr>
            <a:spLocks noGrp="1"/>
          </p:cNvSpPr>
          <p:nvPr>
            <p:ph type="dt" sz="half" idx="4294967295"/>
          </p:nvPr>
        </p:nvSpPr>
        <p:spPr>
          <a:xfrm>
            <a:off x="0" y="6858000"/>
            <a:ext cx="2743200" cy="404813"/>
          </a:xfrm>
        </p:spPr>
        <p:txBody>
          <a:bodyPr/>
          <a:lstStyle/>
          <a:p>
            <a:fld id="{549812FE-C1C9-4A18-B54E-EAA5E0AC2374}" type="datetime4">
              <a:rPr lang="en-US" smtClean="0"/>
              <a:pPr/>
              <a:t>January 17, 2020</a:t>
            </a:fld>
            <a:endParaRPr lang="de-DE"/>
          </a:p>
        </p:txBody>
      </p:sp>
      <p:sp>
        <p:nvSpPr>
          <p:cNvPr id="8" name="Textplatzhalter 5">
            <a:extLst>
              <a:ext uri="{FF2B5EF4-FFF2-40B4-BE49-F238E27FC236}">
                <a16:creationId xmlns:a16="http://schemas.microsoft.com/office/drawing/2014/main" id="{8F3CDEF2-2449-D14C-A841-6C9F2F37CC58}"/>
              </a:ext>
            </a:extLst>
          </p:cNvPr>
          <p:cNvSpPr txBox="1">
            <a:spLocks/>
          </p:cNvSpPr>
          <p:nvPr/>
        </p:nvSpPr>
        <p:spPr>
          <a:xfrm>
            <a:off x="1882776" y="1371601"/>
            <a:ext cx="4700573"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9" name="Titel 4">
            <a:extLst>
              <a:ext uri="{FF2B5EF4-FFF2-40B4-BE49-F238E27FC236}">
                <a16:creationId xmlns:a16="http://schemas.microsoft.com/office/drawing/2014/main" id="{DDD98C5A-957F-9C4C-A946-FA0975E9B60B}"/>
              </a:ext>
            </a:extLst>
          </p:cNvPr>
          <p:cNvSpPr txBox="1">
            <a:spLocks/>
          </p:cNvSpPr>
          <p:nvPr/>
        </p:nvSpPr>
        <p:spPr>
          <a:xfrm>
            <a:off x="1882776" y="981076"/>
            <a:ext cx="2082919"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sp>
        <p:nvSpPr>
          <p:cNvPr id="22" name="Titel 4">
            <a:extLst>
              <a:ext uri="{FF2B5EF4-FFF2-40B4-BE49-F238E27FC236}">
                <a16:creationId xmlns:a16="http://schemas.microsoft.com/office/drawing/2014/main" id="{F3E56D37-BB85-874B-A3B4-C057058A4F90}"/>
              </a:ext>
            </a:extLst>
          </p:cNvPr>
          <p:cNvSpPr txBox="1">
            <a:spLocks/>
          </p:cNvSpPr>
          <p:nvPr/>
        </p:nvSpPr>
        <p:spPr>
          <a:xfrm>
            <a:off x="930034" y="3093046"/>
            <a:ext cx="729985"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pic>
        <p:nvPicPr>
          <p:cNvPr id="7" name="Grafik 6">
            <a:extLst>
              <a:ext uri="{FF2B5EF4-FFF2-40B4-BE49-F238E27FC236}">
                <a16:creationId xmlns:a16="http://schemas.microsoft.com/office/drawing/2014/main" id="{06CB11CC-E5A9-2544-8478-F3FBB399F0C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287713" y="0"/>
            <a:ext cx="8904287" cy="6858000"/>
          </a:xfrm>
          <a:prstGeom prst="rect">
            <a:avLst/>
          </a:prstGeom>
        </p:spPr>
      </p:pic>
      <p:sp>
        <p:nvSpPr>
          <p:cNvPr id="15" name="Rechteck 14">
            <a:extLst>
              <a:ext uri="{FF2B5EF4-FFF2-40B4-BE49-F238E27FC236}">
                <a16:creationId xmlns:a16="http://schemas.microsoft.com/office/drawing/2014/main" id="{3ACA679A-0029-854D-AE1E-804C55179D13}"/>
              </a:ext>
            </a:extLst>
          </p:cNvPr>
          <p:cNvSpPr/>
          <p:nvPr/>
        </p:nvSpPr>
        <p:spPr>
          <a:xfrm>
            <a:off x="697836" y="6101430"/>
            <a:ext cx="2940187" cy="338554"/>
          </a:xfrm>
          <a:prstGeom prst="rect">
            <a:avLst/>
          </a:prstGeom>
        </p:spPr>
        <p:txBody>
          <a:bodyPr wrap="square" anchor="ctr">
            <a:spAutoFit/>
          </a:bodyPr>
          <a:lstStyle/>
          <a:p>
            <a:r>
              <a:rPr lang="de-DE" sz="1600">
                <a:solidFill>
                  <a:schemeClr val="bg1"/>
                </a:solidFill>
                <a:latin typeface="+mj-lt"/>
              </a:rPr>
              <a:t>Retour au </a:t>
            </a:r>
            <a:r>
              <a:rPr lang="de-DE" sz="1600" err="1">
                <a:solidFill>
                  <a:schemeClr val="bg1"/>
                </a:solidFill>
                <a:latin typeface="+mj-lt"/>
              </a:rPr>
              <a:t>panorama</a:t>
            </a:r>
            <a:endParaRPr lang="de-DE" sz="1600">
              <a:solidFill>
                <a:schemeClr val="bg1"/>
              </a:solidFill>
              <a:latin typeface="+mj-lt"/>
            </a:endParaRPr>
          </a:p>
        </p:txBody>
      </p:sp>
      <p:sp>
        <p:nvSpPr>
          <p:cNvPr id="16" name="Dreieck 15">
            <a:hlinkClick r:id="rId3" action="ppaction://hlinksldjump"/>
            <a:extLst>
              <a:ext uri="{FF2B5EF4-FFF2-40B4-BE49-F238E27FC236}">
                <a16:creationId xmlns:a16="http://schemas.microsoft.com/office/drawing/2014/main" id="{570D7C45-03A1-EC48-9F09-E58958DDF11F}"/>
              </a:ext>
            </a:extLst>
          </p:cNvPr>
          <p:cNvSpPr/>
          <p:nvPr/>
        </p:nvSpPr>
        <p:spPr>
          <a:xfrm rot="16200000">
            <a:off x="322556" y="6114420"/>
            <a:ext cx="424200" cy="326359"/>
          </a:xfrm>
          <a:prstGeom prst="triangle">
            <a:avLst>
              <a:gd name="adj" fmla="val 5114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Textplatzhalter 23">
            <a:extLst>
              <a:ext uri="{FF2B5EF4-FFF2-40B4-BE49-F238E27FC236}">
                <a16:creationId xmlns:a16="http://schemas.microsoft.com/office/drawing/2014/main" id="{1660FCCA-3B87-4E2D-A7CD-99B3966532F8}"/>
              </a:ext>
            </a:extLst>
          </p:cNvPr>
          <p:cNvSpPr txBox="1">
            <a:spLocks/>
          </p:cNvSpPr>
          <p:nvPr/>
        </p:nvSpPr>
        <p:spPr>
          <a:xfrm>
            <a:off x="371475" y="2330637"/>
            <a:ext cx="2700338" cy="4105275"/>
          </a:xfrm>
          <a:prstGeom prst="rect">
            <a:avLst/>
          </a:prstGeom>
        </p:spPr>
        <p:txBody>
          <a:bodyPr vert="horz" lIns="0" tIns="0" rIns="0" bIns="0" rtlCol="0" anchor="t" anchorCtr="0">
            <a:noAutofit/>
          </a:bodyPr>
          <a:lstStyle>
            <a:lvl1pPr marL="182563" indent="-182563" algn="l" defTabSz="914400" rtl="0" eaLnBrk="1" latinLnBrk="0" hangingPunct="1">
              <a:lnSpc>
                <a:spcPct val="100000"/>
              </a:lnSpc>
              <a:spcBef>
                <a:spcPts val="0"/>
              </a:spcBef>
              <a:buFont typeface="Arial" panose="020B0604020202020204" pitchFamily="34" charset="0"/>
              <a:buChar char="•"/>
              <a:tabLst/>
              <a:defRPr lang="de-DE" sz="1600" kern="1200" smtClean="0">
                <a:solidFill>
                  <a:schemeClr val="bg1"/>
                </a:solidFill>
                <a:latin typeface="+mn-lt"/>
                <a:ea typeface="+mj-ea"/>
                <a:cs typeface="+mj-cs"/>
              </a:defRPr>
            </a:lvl1pPr>
            <a:lvl2pPr marL="182563" indent="-182563" algn="l" defTabSz="914400" rtl="0" eaLnBrk="1" latinLnBrk="0" hangingPunct="1">
              <a:lnSpc>
                <a:spcPct val="100000"/>
              </a:lnSpc>
              <a:spcBef>
                <a:spcPts val="0"/>
              </a:spcBef>
              <a:buFont typeface="Arial" panose="020B0604020202020204" pitchFamily="34" charset="0"/>
              <a:buChar char="•"/>
              <a:tabLst/>
              <a:defRPr lang="de-DE" sz="1600" kern="1200" smtClean="0">
                <a:solidFill>
                  <a:schemeClr val="bg1"/>
                </a:solidFill>
                <a:latin typeface="+mn-lt"/>
                <a:ea typeface="+mn-ea"/>
                <a:cs typeface="+mn-cs"/>
              </a:defRPr>
            </a:lvl2pPr>
            <a:lvl3pPr marL="182563" indent="-182563" algn="l" defTabSz="914400" rtl="0" eaLnBrk="1" latinLnBrk="0" hangingPunct="1">
              <a:lnSpc>
                <a:spcPct val="100000"/>
              </a:lnSpc>
              <a:spcBef>
                <a:spcPts val="0"/>
              </a:spcBef>
              <a:buFont typeface="Arial" panose="020B0604020202020204" pitchFamily="34" charset="0"/>
              <a:buChar char="•"/>
              <a:tabLst/>
              <a:defRPr lang="de-DE" sz="1600" kern="1200" smtClean="0">
                <a:solidFill>
                  <a:schemeClr val="bg1"/>
                </a:solidFill>
                <a:latin typeface="+mn-lt"/>
                <a:ea typeface="+mn-ea"/>
                <a:cs typeface="+mn-cs"/>
              </a:defRPr>
            </a:lvl3pPr>
            <a:lvl4pPr marL="182563" indent="-182563" algn="l" defTabSz="914400" rtl="0" eaLnBrk="1" latinLnBrk="0" hangingPunct="1">
              <a:lnSpc>
                <a:spcPct val="100000"/>
              </a:lnSpc>
              <a:spcBef>
                <a:spcPts val="0"/>
              </a:spcBef>
              <a:buFont typeface="Arial" panose="020B0604020202020204" pitchFamily="34" charset="0"/>
              <a:buChar char="•"/>
              <a:tabLst/>
              <a:defRPr lang="de-DE" sz="1600" kern="1200" smtClean="0">
                <a:solidFill>
                  <a:schemeClr val="bg1"/>
                </a:solidFill>
                <a:latin typeface="+mn-lt"/>
                <a:ea typeface="+mn-ea"/>
                <a:cs typeface="+mn-cs"/>
              </a:defRPr>
            </a:lvl4pPr>
            <a:lvl5pPr marL="182563" indent="-182563" algn="l" defTabSz="914400" rtl="0" eaLnBrk="1" latinLnBrk="0" hangingPunct="1">
              <a:lnSpc>
                <a:spcPct val="100000"/>
              </a:lnSpc>
              <a:spcBef>
                <a:spcPts val="0"/>
              </a:spcBef>
              <a:buFont typeface="Arial" panose="020B0604020202020204" pitchFamily="34" charset="0"/>
              <a:buChar char="•"/>
              <a:tabLst/>
              <a:defRPr lang="de-DE"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err="1"/>
              <a:t>Maari</a:t>
            </a:r>
            <a:r>
              <a:rPr lang="en-US"/>
              <a:t> </a:t>
            </a:r>
            <a:r>
              <a:rPr lang="en-US" err="1"/>
              <a:t>vous</a:t>
            </a:r>
            <a:r>
              <a:rPr lang="en-US"/>
              <a:t> </a:t>
            </a:r>
            <a:r>
              <a:rPr lang="en-US" err="1"/>
              <a:t>permet</a:t>
            </a:r>
            <a:r>
              <a:rPr lang="en-US"/>
              <a:t> </a:t>
            </a:r>
            <a:r>
              <a:rPr lang="en-US" err="1"/>
              <a:t>d’équiper</a:t>
            </a:r>
            <a:r>
              <a:rPr lang="en-US"/>
              <a:t> de </a:t>
            </a:r>
            <a:r>
              <a:rPr lang="en-US" err="1"/>
              <a:t>nombreux</a:t>
            </a:r>
            <a:r>
              <a:rPr lang="en-US"/>
              <a:t> </a:t>
            </a:r>
            <a:r>
              <a:rPr lang="en-US" err="1"/>
              <a:t>espaces</a:t>
            </a:r>
            <a:r>
              <a:rPr lang="en-US"/>
              <a:t> avec </a:t>
            </a:r>
            <a:r>
              <a:rPr lang="en-US" err="1"/>
              <a:t>une</a:t>
            </a:r>
            <a:r>
              <a:rPr lang="en-US"/>
              <a:t> des plus larges </a:t>
            </a:r>
            <a:r>
              <a:rPr lang="en-US" err="1"/>
              <a:t>familles</a:t>
            </a:r>
            <a:r>
              <a:rPr lang="en-US"/>
              <a:t> de </a:t>
            </a:r>
            <a:r>
              <a:rPr lang="en-US" err="1"/>
              <a:t>sièges</a:t>
            </a:r>
            <a:r>
              <a:rPr lang="en-US"/>
              <a:t> sur le </a:t>
            </a:r>
            <a:r>
              <a:rPr lang="en-US" err="1"/>
              <a:t>marché</a:t>
            </a:r>
            <a:r>
              <a:rPr lang="en-US"/>
              <a:t>. </a:t>
            </a:r>
            <a:r>
              <a:rPr lang="en-US" err="1"/>
              <a:t>Conçue</a:t>
            </a:r>
            <a:r>
              <a:rPr lang="en-US"/>
              <a:t> par Patricia </a:t>
            </a:r>
            <a:r>
              <a:rPr lang="en-US" err="1"/>
              <a:t>Urquiola</a:t>
            </a:r>
            <a:r>
              <a:rPr lang="en-US"/>
              <a:t>, </a:t>
            </a:r>
            <a:r>
              <a:rPr lang="en-US" err="1"/>
              <a:t>Maari</a:t>
            </a:r>
            <a:r>
              <a:rPr lang="en-US"/>
              <a:t> </a:t>
            </a:r>
            <a:r>
              <a:rPr lang="en-US" err="1"/>
              <a:t>est</a:t>
            </a:r>
            <a:r>
              <a:rPr lang="en-US"/>
              <a:t> </a:t>
            </a:r>
            <a:r>
              <a:rPr lang="en-US" err="1"/>
              <a:t>faite</a:t>
            </a:r>
            <a:r>
              <a:rPr lang="en-US"/>
              <a:t> </a:t>
            </a:r>
            <a:r>
              <a:rPr lang="en-US" err="1"/>
              <a:t>d’une</a:t>
            </a:r>
            <a:r>
              <a:rPr lang="en-US"/>
              <a:t> </a:t>
            </a:r>
            <a:r>
              <a:rPr lang="en-US" err="1"/>
              <a:t>coque</a:t>
            </a:r>
            <a:r>
              <a:rPr lang="en-US"/>
              <a:t> </a:t>
            </a:r>
            <a:r>
              <a:rPr lang="en-US" err="1"/>
              <a:t>moulée</a:t>
            </a:r>
            <a:r>
              <a:rPr lang="en-US"/>
              <a:t> </a:t>
            </a:r>
            <a:r>
              <a:rPr lang="en-US" err="1"/>
              <a:t>d’une</a:t>
            </a:r>
            <a:r>
              <a:rPr lang="en-US"/>
              <a:t> </a:t>
            </a:r>
            <a:r>
              <a:rPr lang="en-US" err="1"/>
              <a:t>seule</a:t>
            </a:r>
            <a:r>
              <a:rPr lang="en-US"/>
              <a:t> pièce, </a:t>
            </a:r>
            <a:r>
              <a:rPr lang="en-US" err="1"/>
              <a:t>délicatement</a:t>
            </a:r>
            <a:r>
              <a:rPr lang="en-US"/>
              <a:t> </a:t>
            </a:r>
            <a:r>
              <a:rPr lang="en-US" err="1"/>
              <a:t>texturée</a:t>
            </a:r>
            <a:r>
              <a:rPr lang="en-US"/>
              <a:t>, </a:t>
            </a:r>
            <a:r>
              <a:rPr lang="en-US" err="1"/>
              <a:t>identique</a:t>
            </a:r>
            <a:r>
              <a:rPr lang="en-US"/>
              <a:t> sur </a:t>
            </a:r>
            <a:r>
              <a:rPr lang="en-US" err="1"/>
              <a:t>toutes</a:t>
            </a:r>
            <a:r>
              <a:rPr lang="en-US"/>
              <a:t> les chaises. </a:t>
            </a:r>
            <a:r>
              <a:rPr lang="en-US" err="1"/>
              <a:t>Choisissez</a:t>
            </a:r>
            <a:r>
              <a:rPr lang="en-US"/>
              <a:t> </a:t>
            </a:r>
            <a:r>
              <a:rPr lang="en-US" err="1"/>
              <a:t>n’importe</a:t>
            </a:r>
            <a:r>
              <a:rPr lang="en-US"/>
              <a:t> quelle base avec la </a:t>
            </a:r>
            <a:r>
              <a:rPr lang="en-US" err="1"/>
              <a:t>même</a:t>
            </a:r>
            <a:r>
              <a:rPr lang="en-US"/>
              <a:t> </a:t>
            </a:r>
            <a:r>
              <a:rPr lang="en-US" err="1"/>
              <a:t>coque</a:t>
            </a:r>
            <a:r>
              <a:rPr lang="en-US"/>
              <a:t> pour </a:t>
            </a:r>
            <a:r>
              <a:rPr lang="en-US" err="1"/>
              <a:t>créer</a:t>
            </a:r>
            <a:r>
              <a:rPr lang="en-US"/>
              <a:t> un large </a:t>
            </a:r>
            <a:r>
              <a:rPr lang="en-US" err="1"/>
              <a:t>éventail</a:t>
            </a:r>
            <a:r>
              <a:rPr lang="en-US"/>
              <a:t> </a:t>
            </a:r>
            <a:r>
              <a:rPr lang="en-US" err="1"/>
              <a:t>d’applications</a:t>
            </a:r>
            <a:r>
              <a:rPr lang="en-US">
                <a:latin typeface="Franklin Gothic Book"/>
              </a:rPr>
              <a:t>.</a:t>
            </a:r>
          </a:p>
        </p:txBody>
      </p:sp>
    </p:spTree>
    <p:extLst>
      <p:ext uri="{BB962C8B-B14F-4D97-AF65-F5344CB8AC3E}">
        <p14:creationId xmlns:p14="http://schemas.microsoft.com/office/powerpoint/2010/main" val="855280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F6C0D4E4-58C8-4F5B-8BC4-35F0C78BDDAF}"/>
              </a:ext>
            </a:extLst>
          </p:cNvPr>
          <p:cNvSpPr>
            <a:spLocks noGrp="1"/>
          </p:cNvSpPr>
          <p:nvPr>
            <p:ph type="sldNum" sz="quarter" idx="12"/>
          </p:nvPr>
        </p:nvSpPr>
        <p:spPr/>
        <p:txBody>
          <a:bodyPr/>
          <a:lstStyle/>
          <a:p>
            <a:r>
              <a:rPr lang="de-DE"/>
              <a:t>P. </a:t>
            </a:r>
            <a:fld id="{18B2D54D-6566-4D09-B275-35A554EDFFDA}" type="slidenum">
              <a:rPr smtClean="0"/>
              <a:pPr/>
              <a:t>53</a:t>
            </a:fld>
            <a:endParaRPr lang="de-DE"/>
          </a:p>
        </p:txBody>
      </p:sp>
      <p:sp>
        <p:nvSpPr>
          <p:cNvPr id="5" name="Titel 4">
            <a:extLst>
              <a:ext uri="{FF2B5EF4-FFF2-40B4-BE49-F238E27FC236}">
                <a16:creationId xmlns:a16="http://schemas.microsoft.com/office/drawing/2014/main" id="{E6E61380-9C7E-4273-92A7-CB125F00077C}"/>
              </a:ext>
            </a:extLst>
          </p:cNvPr>
          <p:cNvSpPr>
            <a:spLocks noGrp="1"/>
          </p:cNvSpPr>
          <p:nvPr>
            <p:ph type="title"/>
          </p:nvPr>
        </p:nvSpPr>
        <p:spPr/>
        <p:txBody>
          <a:bodyPr/>
          <a:lstStyle/>
          <a:p>
            <a:r>
              <a:rPr lang="en-US" err="1">
                <a:ea typeface="+mj-lt"/>
                <a:cs typeface="+mj-lt"/>
              </a:rPr>
              <a:t>Maari</a:t>
            </a:r>
            <a:endParaRPr lang="en-US">
              <a:ea typeface="+mj-lt"/>
              <a:cs typeface="+mj-lt"/>
            </a:endParaRPr>
          </a:p>
        </p:txBody>
      </p:sp>
      <p:sp>
        <p:nvSpPr>
          <p:cNvPr id="3" name="Fußzeilenplatzhalter 2">
            <a:extLst>
              <a:ext uri="{FF2B5EF4-FFF2-40B4-BE49-F238E27FC236}">
                <a16:creationId xmlns:a16="http://schemas.microsoft.com/office/drawing/2014/main" id="{C6399DE6-151C-47FA-91C8-0C99B8B10791}"/>
              </a:ext>
            </a:extLst>
          </p:cNvPr>
          <p:cNvSpPr>
            <a:spLocks noGrp="1"/>
          </p:cNvSpPr>
          <p:nvPr>
            <p:ph type="ftr" sz="quarter" idx="11"/>
          </p:nvPr>
        </p:nvSpPr>
        <p:spPr/>
        <p:txBody>
          <a:bodyPr/>
          <a:lstStyle/>
          <a:p>
            <a:r>
              <a:rPr lang="en-US"/>
              <a:t>Seating Leadership 2020</a:t>
            </a:r>
            <a:endParaRPr lang="de-DE"/>
          </a:p>
        </p:txBody>
      </p:sp>
      <p:sp>
        <p:nvSpPr>
          <p:cNvPr id="2" name="Datumsplatzhalter 1">
            <a:extLst>
              <a:ext uri="{FF2B5EF4-FFF2-40B4-BE49-F238E27FC236}">
                <a16:creationId xmlns:a16="http://schemas.microsoft.com/office/drawing/2014/main" id="{45287EB2-FA9A-4273-9029-2184F39BEB6F}"/>
              </a:ext>
            </a:extLst>
          </p:cNvPr>
          <p:cNvSpPr>
            <a:spLocks noGrp="1"/>
          </p:cNvSpPr>
          <p:nvPr>
            <p:ph type="dt" sz="half" idx="4294967295"/>
          </p:nvPr>
        </p:nvSpPr>
        <p:spPr>
          <a:xfrm>
            <a:off x="0" y="6858000"/>
            <a:ext cx="2743200" cy="404813"/>
          </a:xfrm>
        </p:spPr>
        <p:txBody>
          <a:bodyPr/>
          <a:lstStyle/>
          <a:p>
            <a:fld id="{549812FE-C1C9-4A18-B54E-EAA5E0AC2374}" type="datetime4">
              <a:rPr lang="en-US" smtClean="0"/>
              <a:pPr/>
              <a:t>January 17, 2020</a:t>
            </a:fld>
            <a:endParaRPr lang="de-DE"/>
          </a:p>
        </p:txBody>
      </p:sp>
      <p:sp>
        <p:nvSpPr>
          <p:cNvPr id="22" name="Titel 4">
            <a:extLst>
              <a:ext uri="{FF2B5EF4-FFF2-40B4-BE49-F238E27FC236}">
                <a16:creationId xmlns:a16="http://schemas.microsoft.com/office/drawing/2014/main" id="{F3E56D37-BB85-874B-A3B4-C057058A4F90}"/>
              </a:ext>
            </a:extLst>
          </p:cNvPr>
          <p:cNvSpPr txBox="1">
            <a:spLocks/>
          </p:cNvSpPr>
          <p:nvPr/>
        </p:nvSpPr>
        <p:spPr>
          <a:xfrm>
            <a:off x="930034" y="3093046"/>
            <a:ext cx="729985"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pic>
        <p:nvPicPr>
          <p:cNvPr id="10" name="Grafik 9">
            <a:extLst>
              <a:ext uri="{FF2B5EF4-FFF2-40B4-BE49-F238E27FC236}">
                <a16:creationId xmlns:a16="http://schemas.microsoft.com/office/drawing/2014/main" id="{E6EC96D0-491F-A047-ACE0-F27CD168989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287713" y="-2"/>
            <a:ext cx="8904287" cy="6858001"/>
          </a:xfrm>
          <a:prstGeom prst="rect">
            <a:avLst/>
          </a:prstGeom>
        </p:spPr>
      </p:pic>
      <p:sp>
        <p:nvSpPr>
          <p:cNvPr id="15" name="Rechteck 14">
            <a:extLst>
              <a:ext uri="{FF2B5EF4-FFF2-40B4-BE49-F238E27FC236}">
                <a16:creationId xmlns:a16="http://schemas.microsoft.com/office/drawing/2014/main" id="{06ACEA96-F6D2-0947-BC16-812570EF9221}"/>
              </a:ext>
            </a:extLst>
          </p:cNvPr>
          <p:cNvSpPr/>
          <p:nvPr/>
        </p:nvSpPr>
        <p:spPr>
          <a:xfrm>
            <a:off x="697836" y="6101430"/>
            <a:ext cx="2940187" cy="338554"/>
          </a:xfrm>
          <a:prstGeom prst="rect">
            <a:avLst/>
          </a:prstGeom>
        </p:spPr>
        <p:txBody>
          <a:bodyPr wrap="square" anchor="ctr">
            <a:spAutoFit/>
          </a:bodyPr>
          <a:lstStyle/>
          <a:p>
            <a:r>
              <a:rPr lang="de-DE" sz="1600">
                <a:solidFill>
                  <a:schemeClr val="bg1"/>
                </a:solidFill>
                <a:latin typeface="+mj-lt"/>
              </a:rPr>
              <a:t>Retour au </a:t>
            </a:r>
            <a:r>
              <a:rPr lang="de-DE" sz="1600" err="1">
                <a:solidFill>
                  <a:schemeClr val="bg1"/>
                </a:solidFill>
                <a:latin typeface="+mj-lt"/>
              </a:rPr>
              <a:t>panorama</a:t>
            </a:r>
            <a:endParaRPr lang="de-DE" sz="1600">
              <a:solidFill>
                <a:schemeClr val="bg1"/>
              </a:solidFill>
              <a:latin typeface="+mj-lt"/>
            </a:endParaRPr>
          </a:p>
        </p:txBody>
      </p:sp>
      <p:sp>
        <p:nvSpPr>
          <p:cNvPr id="16" name="Dreieck 15">
            <a:hlinkClick r:id="rId3" action="ppaction://hlinksldjump"/>
            <a:extLst>
              <a:ext uri="{FF2B5EF4-FFF2-40B4-BE49-F238E27FC236}">
                <a16:creationId xmlns:a16="http://schemas.microsoft.com/office/drawing/2014/main" id="{267CF4DE-3BB6-4F47-AA6F-A9E1DA69D802}"/>
              </a:ext>
            </a:extLst>
          </p:cNvPr>
          <p:cNvSpPr/>
          <p:nvPr/>
        </p:nvSpPr>
        <p:spPr>
          <a:xfrm rot="16200000">
            <a:off x="322556" y="6114420"/>
            <a:ext cx="424200" cy="326359"/>
          </a:xfrm>
          <a:prstGeom prst="triangle">
            <a:avLst>
              <a:gd name="adj" fmla="val 5114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Textplatzhalter 23">
            <a:extLst>
              <a:ext uri="{FF2B5EF4-FFF2-40B4-BE49-F238E27FC236}">
                <a16:creationId xmlns:a16="http://schemas.microsoft.com/office/drawing/2014/main" id="{8733D98D-6A64-472D-804F-B7EE8253CA2D}"/>
              </a:ext>
            </a:extLst>
          </p:cNvPr>
          <p:cNvSpPr txBox="1">
            <a:spLocks/>
          </p:cNvSpPr>
          <p:nvPr/>
        </p:nvSpPr>
        <p:spPr>
          <a:xfrm>
            <a:off x="371475" y="2330637"/>
            <a:ext cx="2700338" cy="4105275"/>
          </a:xfrm>
          <a:prstGeom prst="rect">
            <a:avLst/>
          </a:prstGeom>
        </p:spPr>
        <p:txBody>
          <a:bodyPr vert="horz" lIns="0" tIns="0" rIns="0" bIns="0" rtlCol="0" anchor="t" anchorCtr="0">
            <a:noAutofit/>
          </a:bodyPr>
          <a:lstStyle>
            <a:lvl1pPr marL="182563" indent="-182563" algn="l" defTabSz="914400" rtl="0" eaLnBrk="1" latinLnBrk="0" hangingPunct="1">
              <a:lnSpc>
                <a:spcPct val="100000"/>
              </a:lnSpc>
              <a:spcBef>
                <a:spcPts val="0"/>
              </a:spcBef>
              <a:buFont typeface="Arial" panose="020B0604020202020204" pitchFamily="34" charset="0"/>
              <a:buChar char="•"/>
              <a:tabLst/>
              <a:defRPr lang="de-DE" sz="1600" kern="1200" smtClean="0">
                <a:solidFill>
                  <a:schemeClr val="bg1"/>
                </a:solidFill>
                <a:latin typeface="+mn-lt"/>
                <a:ea typeface="+mj-ea"/>
                <a:cs typeface="+mj-cs"/>
              </a:defRPr>
            </a:lvl1pPr>
            <a:lvl2pPr marL="182563" indent="-182563" algn="l" defTabSz="914400" rtl="0" eaLnBrk="1" latinLnBrk="0" hangingPunct="1">
              <a:lnSpc>
                <a:spcPct val="100000"/>
              </a:lnSpc>
              <a:spcBef>
                <a:spcPts val="0"/>
              </a:spcBef>
              <a:buFont typeface="Arial" panose="020B0604020202020204" pitchFamily="34" charset="0"/>
              <a:buChar char="•"/>
              <a:tabLst/>
              <a:defRPr lang="de-DE" sz="1600" kern="1200" smtClean="0">
                <a:solidFill>
                  <a:schemeClr val="bg1"/>
                </a:solidFill>
                <a:latin typeface="+mn-lt"/>
                <a:ea typeface="+mn-ea"/>
                <a:cs typeface="+mn-cs"/>
              </a:defRPr>
            </a:lvl2pPr>
            <a:lvl3pPr marL="182563" indent="-182563" algn="l" defTabSz="914400" rtl="0" eaLnBrk="1" latinLnBrk="0" hangingPunct="1">
              <a:lnSpc>
                <a:spcPct val="100000"/>
              </a:lnSpc>
              <a:spcBef>
                <a:spcPts val="0"/>
              </a:spcBef>
              <a:buFont typeface="Arial" panose="020B0604020202020204" pitchFamily="34" charset="0"/>
              <a:buChar char="•"/>
              <a:tabLst/>
              <a:defRPr lang="de-DE" sz="1600" kern="1200" smtClean="0">
                <a:solidFill>
                  <a:schemeClr val="bg1"/>
                </a:solidFill>
                <a:latin typeface="+mn-lt"/>
                <a:ea typeface="+mn-ea"/>
                <a:cs typeface="+mn-cs"/>
              </a:defRPr>
            </a:lvl3pPr>
            <a:lvl4pPr marL="182563" indent="-182563" algn="l" defTabSz="914400" rtl="0" eaLnBrk="1" latinLnBrk="0" hangingPunct="1">
              <a:lnSpc>
                <a:spcPct val="100000"/>
              </a:lnSpc>
              <a:spcBef>
                <a:spcPts val="0"/>
              </a:spcBef>
              <a:buFont typeface="Arial" panose="020B0604020202020204" pitchFamily="34" charset="0"/>
              <a:buChar char="•"/>
              <a:tabLst/>
              <a:defRPr lang="de-DE" sz="1600" kern="1200" smtClean="0">
                <a:solidFill>
                  <a:schemeClr val="bg1"/>
                </a:solidFill>
                <a:latin typeface="+mn-lt"/>
                <a:ea typeface="+mn-ea"/>
                <a:cs typeface="+mn-cs"/>
              </a:defRPr>
            </a:lvl4pPr>
            <a:lvl5pPr marL="182563" indent="-182563" algn="l" defTabSz="914400" rtl="0" eaLnBrk="1" latinLnBrk="0" hangingPunct="1">
              <a:lnSpc>
                <a:spcPct val="100000"/>
              </a:lnSpc>
              <a:spcBef>
                <a:spcPts val="0"/>
              </a:spcBef>
              <a:buFont typeface="Arial" panose="020B0604020202020204" pitchFamily="34" charset="0"/>
              <a:buChar char="•"/>
              <a:tabLst/>
              <a:defRPr lang="de-DE"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err="1"/>
              <a:t>Maari</a:t>
            </a:r>
            <a:r>
              <a:rPr lang="en-US"/>
              <a:t> </a:t>
            </a:r>
            <a:r>
              <a:rPr lang="en-US" err="1"/>
              <a:t>vous</a:t>
            </a:r>
            <a:r>
              <a:rPr lang="en-US"/>
              <a:t> </a:t>
            </a:r>
            <a:r>
              <a:rPr lang="en-US" err="1"/>
              <a:t>permet</a:t>
            </a:r>
            <a:r>
              <a:rPr lang="en-US"/>
              <a:t> </a:t>
            </a:r>
            <a:r>
              <a:rPr lang="en-US" err="1"/>
              <a:t>d’équiper</a:t>
            </a:r>
            <a:r>
              <a:rPr lang="en-US"/>
              <a:t> de </a:t>
            </a:r>
            <a:r>
              <a:rPr lang="en-US" err="1"/>
              <a:t>nombreux</a:t>
            </a:r>
            <a:r>
              <a:rPr lang="en-US"/>
              <a:t> </a:t>
            </a:r>
            <a:r>
              <a:rPr lang="en-US" err="1"/>
              <a:t>espaces</a:t>
            </a:r>
            <a:r>
              <a:rPr lang="en-US"/>
              <a:t> avec </a:t>
            </a:r>
            <a:r>
              <a:rPr lang="en-US" err="1"/>
              <a:t>une</a:t>
            </a:r>
            <a:r>
              <a:rPr lang="en-US"/>
              <a:t> des plus larges </a:t>
            </a:r>
            <a:r>
              <a:rPr lang="en-US" err="1"/>
              <a:t>familles</a:t>
            </a:r>
            <a:r>
              <a:rPr lang="en-US"/>
              <a:t> de </a:t>
            </a:r>
            <a:r>
              <a:rPr lang="en-US" err="1"/>
              <a:t>sièges</a:t>
            </a:r>
            <a:r>
              <a:rPr lang="en-US"/>
              <a:t> sur le </a:t>
            </a:r>
            <a:r>
              <a:rPr lang="en-US" err="1"/>
              <a:t>marché</a:t>
            </a:r>
            <a:r>
              <a:rPr lang="en-US"/>
              <a:t>. </a:t>
            </a:r>
            <a:r>
              <a:rPr lang="en-US" err="1"/>
              <a:t>Conçue</a:t>
            </a:r>
            <a:r>
              <a:rPr lang="en-US"/>
              <a:t> par Patricia </a:t>
            </a:r>
            <a:r>
              <a:rPr lang="en-US" err="1"/>
              <a:t>Urquiola</a:t>
            </a:r>
            <a:r>
              <a:rPr lang="en-US"/>
              <a:t>, </a:t>
            </a:r>
            <a:r>
              <a:rPr lang="en-US" err="1"/>
              <a:t>Maari</a:t>
            </a:r>
            <a:r>
              <a:rPr lang="en-US"/>
              <a:t> </a:t>
            </a:r>
            <a:r>
              <a:rPr lang="en-US" err="1"/>
              <a:t>est</a:t>
            </a:r>
            <a:r>
              <a:rPr lang="en-US"/>
              <a:t> </a:t>
            </a:r>
            <a:r>
              <a:rPr lang="en-US" err="1"/>
              <a:t>faite</a:t>
            </a:r>
            <a:r>
              <a:rPr lang="en-US"/>
              <a:t> </a:t>
            </a:r>
            <a:r>
              <a:rPr lang="en-US" err="1"/>
              <a:t>d’une</a:t>
            </a:r>
            <a:r>
              <a:rPr lang="en-US"/>
              <a:t> </a:t>
            </a:r>
            <a:r>
              <a:rPr lang="en-US" err="1"/>
              <a:t>coque</a:t>
            </a:r>
            <a:r>
              <a:rPr lang="en-US"/>
              <a:t> </a:t>
            </a:r>
            <a:r>
              <a:rPr lang="en-US" err="1"/>
              <a:t>moulée</a:t>
            </a:r>
            <a:r>
              <a:rPr lang="en-US"/>
              <a:t> </a:t>
            </a:r>
            <a:r>
              <a:rPr lang="en-US" err="1"/>
              <a:t>d’une</a:t>
            </a:r>
            <a:r>
              <a:rPr lang="en-US"/>
              <a:t> </a:t>
            </a:r>
            <a:r>
              <a:rPr lang="en-US" err="1"/>
              <a:t>seule</a:t>
            </a:r>
            <a:r>
              <a:rPr lang="en-US"/>
              <a:t> pièce, </a:t>
            </a:r>
            <a:r>
              <a:rPr lang="en-US" err="1"/>
              <a:t>délicatement</a:t>
            </a:r>
            <a:r>
              <a:rPr lang="en-US"/>
              <a:t> </a:t>
            </a:r>
            <a:r>
              <a:rPr lang="en-US" err="1"/>
              <a:t>texturée</a:t>
            </a:r>
            <a:r>
              <a:rPr lang="en-US"/>
              <a:t>, </a:t>
            </a:r>
            <a:r>
              <a:rPr lang="en-US" err="1"/>
              <a:t>identique</a:t>
            </a:r>
            <a:r>
              <a:rPr lang="en-US"/>
              <a:t> sur </a:t>
            </a:r>
            <a:r>
              <a:rPr lang="en-US" err="1"/>
              <a:t>toutes</a:t>
            </a:r>
            <a:r>
              <a:rPr lang="en-US"/>
              <a:t> les chaises. </a:t>
            </a:r>
            <a:r>
              <a:rPr lang="en-US" err="1"/>
              <a:t>Choisissez</a:t>
            </a:r>
            <a:r>
              <a:rPr lang="en-US"/>
              <a:t> </a:t>
            </a:r>
            <a:r>
              <a:rPr lang="en-US" err="1"/>
              <a:t>n’importe</a:t>
            </a:r>
            <a:r>
              <a:rPr lang="en-US"/>
              <a:t> quelle base avec la </a:t>
            </a:r>
            <a:r>
              <a:rPr lang="en-US" err="1"/>
              <a:t>même</a:t>
            </a:r>
            <a:r>
              <a:rPr lang="en-US"/>
              <a:t> </a:t>
            </a:r>
            <a:r>
              <a:rPr lang="en-US" err="1"/>
              <a:t>coque</a:t>
            </a:r>
            <a:r>
              <a:rPr lang="en-US"/>
              <a:t> pour </a:t>
            </a:r>
            <a:r>
              <a:rPr lang="en-US" err="1"/>
              <a:t>créer</a:t>
            </a:r>
            <a:r>
              <a:rPr lang="en-US"/>
              <a:t> un large </a:t>
            </a:r>
            <a:r>
              <a:rPr lang="en-US" err="1"/>
              <a:t>éventail</a:t>
            </a:r>
            <a:r>
              <a:rPr lang="en-US"/>
              <a:t> </a:t>
            </a:r>
            <a:r>
              <a:rPr lang="en-US" err="1"/>
              <a:t>d’applications</a:t>
            </a:r>
            <a:r>
              <a:rPr lang="en-US">
                <a:latin typeface="Franklin Gothic Book"/>
              </a:rPr>
              <a:t>.</a:t>
            </a:r>
          </a:p>
        </p:txBody>
      </p:sp>
      <p:sp>
        <p:nvSpPr>
          <p:cNvPr id="11" name="Dreieck 95">
            <a:hlinkClick r:id="rId4" action="ppaction://hlinksldjump"/>
            <a:extLst>
              <a:ext uri="{FF2B5EF4-FFF2-40B4-BE49-F238E27FC236}">
                <a16:creationId xmlns:a16="http://schemas.microsoft.com/office/drawing/2014/main" id="{C41AC90E-77E9-46AB-A100-E19039D1EA37}"/>
              </a:ext>
            </a:extLst>
          </p:cNvPr>
          <p:cNvSpPr/>
          <p:nvPr/>
        </p:nvSpPr>
        <p:spPr>
          <a:xfrm rot="5400000">
            <a:off x="11614269" y="6512685"/>
            <a:ext cx="216001" cy="196507"/>
          </a:xfrm>
          <a:prstGeom prst="triangle">
            <a:avLst>
              <a:gd name="adj" fmla="val 51149"/>
            </a:avLst>
          </a:prstGeom>
          <a:solidFill>
            <a:srgbClr val="BC5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A30F1F"/>
              </a:solidFill>
            </a:endParaRPr>
          </a:p>
        </p:txBody>
      </p:sp>
      <p:sp>
        <p:nvSpPr>
          <p:cNvPr id="12" name="Rechteck 59">
            <a:extLst>
              <a:ext uri="{FF2B5EF4-FFF2-40B4-BE49-F238E27FC236}">
                <a16:creationId xmlns:a16="http://schemas.microsoft.com/office/drawing/2014/main" id="{EE85B0EC-E536-4C6B-8D39-305ABA0D76C9}"/>
              </a:ext>
            </a:extLst>
          </p:cNvPr>
          <p:cNvSpPr/>
          <p:nvPr/>
        </p:nvSpPr>
        <p:spPr>
          <a:xfrm>
            <a:off x="10633158" y="6423661"/>
            <a:ext cx="1042665" cy="338554"/>
          </a:xfrm>
          <a:prstGeom prst="rect">
            <a:avLst/>
          </a:prstGeom>
        </p:spPr>
        <p:txBody>
          <a:bodyPr wrap="square" anchor="ctr">
            <a:spAutoFit/>
          </a:bodyPr>
          <a:lstStyle/>
          <a:p>
            <a:r>
              <a:rPr lang="de-DE" sz="1600" err="1">
                <a:solidFill>
                  <a:srgbClr val="A30F1F"/>
                </a:solidFill>
                <a:latin typeface="+mj-lt"/>
              </a:rPr>
              <a:t>sommaire</a:t>
            </a:r>
            <a:endParaRPr lang="de-DE" sz="1600">
              <a:solidFill>
                <a:srgbClr val="A30F1F"/>
              </a:solidFill>
              <a:latin typeface="+mj-lt"/>
            </a:endParaRPr>
          </a:p>
        </p:txBody>
      </p:sp>
    </p:spTree>
    <p:extLst>
      <p:ext uri="{BB962C8B-B14F-4D97-AF65-F5344CB8AC3E}">
        <p14:creationId xmlns:p14="http://schemas.microsoft.com/office/powerpoint/2010/main" val="1545482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F6C0D4E4-58C8-4F5B-8BC4-35F0C78BDDAF}"/>
              </a:ext>
            </a:extLst>
          </p:cNvPr>
          <p:cNvSpPr>
            <a:spLocks noGrp="1"/>
          </p:cNvSpPr>
          <p:nvPr>
            <p:ph type="sldNum" sz="quarter" idx="12"/>
          </p:nvPr>
        </p:nvSpPr>
        <p:spPr/>
        <p:txBody>
          <a:bodyPr/>
          <a:lstStyle/>
          <a:p>
            <a:r>
              <a:rPr lang="de-DE"/>
              <a:t>P. </a:t>
            </a:r>
            <a:fld id="{18B2D54D-6566-4D09-B275-35A554EDFFDA}" type="slidenum">
              <a:rPr smtClean="0"/>
              <a:pPr/>
              <a:t>54</a:t>
            </a:fld>
            <a:endParaRPr lang="de-DE"/>
          </a:p>
        </p:txBody>
      </p:sp>
      <p:sp>
        <p:nvSpPr>
          <p:cNvPr id="5" name="Titel 4">
            <a:extLst>
              <a:ext uri="{FF2B5EF4-FFF2-40B4-BE49-F238E27FC236}">
                <a16:creationId xmlns:a16="http://schemas.microsoft.com/office/drawing/2014/main" id="{E6E61380-9C7E-4273-92A7-CB125F00077C}"/>
              </a:ext>
            </a:extLst>
          </p:cNvPr>
          <p:cNvSpPr>
            <a:spLocks noGrp="1"/>
          </p:cNvSpPr>
          <p:nvPr>
            <p:ph type="title"/>
          </p:nvPr>
        </p:nvSpPr>
        <p:spPr/>
        <p:txBody>
          <a:bodyPr/>
          <a:lstStyle/>
          <a:p>
            <a:r>
              <a:rPr lang="en-US" altLang="de-DE"/>
              <a:t>Very</a:t>
            </a:r>
            <a:endParaRPr lang="en-US"/>
          </a:p>
        </p:txBody>
      </p:sp>
      <p:sp>
        <p:nvSpPr>
          <p:cNvPr id="3" name="Fußzeilenplatzhalter 2">
            <a:extLst>
              <a:ext uri="{FF2B5EF4-FFF2-40B4-BE49-F238E27FC236}">
                <a16:creationId xmlns:a16="http://schemas.microsoft.com/office/drawing/2014/main" id="{C6399DE6-151C-47FA-91C8-0C99B8B10791}"/>
              </a:ext>
            </a:extLst>
          </p:cNvPr>
          <p:cNvSpPr>
            <a:spLocks noGrp="1"/>
          </p:cNvSpPr>
          <p:nvPr>
            <p:ph type="ftr" sz="quarter" idx="11"/>
          </p:nvPr>
        </p:nvSpPr>
        <p:spPr/>
        <p:txBody>
          <a:bodyPr/>
          <a:lstStyle/>
          <a:p>
            <a:r>
              <a:rPr lang="en-US"/>
              <a:t>Seating Leadership 2020</a:t>
            </a:r>
            <a:endParaRPr lang="de-DE"/>
          </a:p>
        </p:txBody>
      </p:sp>
      <p:sp>
        <p:nvSpPr>
          <p:cNvPr id="24" name="Textplatzhalter 23">
            <a:extLst>
              <a:ext uri="{FF2B5EF4-FFF2-40B4-BE49-F238E27FC236}">
                <a16:creationId xmlns:a16="http://schemas.microsoft.com/office/drawing/2014/main" id="{A6C430C4-E104-3646-A10E-E3DAD02BCD51}"/>
              </a:ext>
            </a:extLst>
          </p:cNvPr>
          <p:cNvSpPr>
            <a:spLocks noGrp="1"/>
          </p:cNvSpPr>
          <p:nvPr>
            <p:ph type="body" sz="quarter" idx="13"/>
          </p:nvPr>
        </p:nvSpPr>
        <p:spPr/>
        <p:txBody>
          <a:bodyPr/>
          <a:lstStyle/>
          <a:p>
            <a:pPr marL="0" indent="0">
              <a:buNone/>
            </a:pPr>
            <a:r>
              <a:rPr lang="fr-FR"/>
              <a:t>Les points forts du Very sont son esthétique universelle, la diversité de ses applications, ses 99% de recyclabilité et son incroyable palette de coloris.</a:t>
            </a:r>
            <a:endParaRPr lang="de-DE"/>
          </a:p>
        </p:txBody>
      </p:sp>
      <p:sp>
        <p:nvSpPr>
          <p:cNvPr id="2" name="Datumsplatzhalter 1">
            <a:extLst>
              <a:ext uri="{FF2B5EF4-FFF2-40B4-BE49-F238E27FC236}">
                <a16:creationId xmlns:a16="http://schemas.microsoft.com/office/drawing/2014/main" id="{45287EB2-FA9A-4273-9029-2184F39BEB6F}"/>
              </a:ext>
            </a:extLst>
          </p:cNvPr>
          <p:cNvSpPr>
            <a:spLocks noGrp="1"/>
          </p:cNvSpPr>
          <p:nvPr>
            <p:ph type="dt" sz="half" idx="4294967295"/>
          </p:nvPr>
        </p:nvSpPr>
        <p:spPr>
          <a:xfrm>
            <a:off x="0" y="6858000"/>
            <a:ext cx="2743200" cy="404813"/>
          </a:xfrm>
        </p:spPr>
        <p:txBody>
          <a:bodyPr/>
          <a:lstStyle/>
          <a:p>
            <a:fld id="{549812FE-C1C9-4A18-B54E-EAA5E0AC2374}" type="datetime4">
              <a:rPr lang="en-US" smtClean="0"/>
              <a:pPr/>
              <a:t>January 17, 2020</a:t>
            </a:fld>
            <a:endParaRPr lang="de-DE"/>
          </a:p>
        </p:txBody>
      </p:sp>
      <p:pic>
        <p:nvPicPr>
          <p:cNvPr id="10" name="Grafik 9">
            <a:extLst>
              <a:ext uri="{FF2B5EF4-FFF2-40B4-BE49-F238E27FC236}">
                <a16:creationId xmlns:a16="http://schemas.microsoft.com/office/drawing/2014/main" id="{C9062CD6-4054-3C41-8886-8E65DC528F7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29829" y="115888"/>
            <a:ext cx="4241377" cy="6553200"/>
          </a:xfrm>
          <a:prstGeom prst="rect">
            <a:avLst/>
          </a:prstGeom>
        </p:spPr>
      </p:pic>
      <p:sp>
        <p:nvSpPr>
          <p:cNvPr id="13" name="Dreieck 12">
            <a:hlinkClick r:id="rId3" action="ppaction://hlinksldjump"/>
            <a:extLst>
              <a:ext uri="{FF2B5EF4-FFF2-40B4-BE49-F238E27FC236}">
                <a16:creationId xmlns:a16="http://schemas.microsoft.com/office/drawing/2014/main" id="{ED08995E-B192-9D4B-AC70-8867D69CB854}"/>
              </a:ext>
            </a:extLst>
          </p:cNvPr>
          <p:cNvSpPr/>
          <p:nvPr/>
        </p:nvSpPr>
        <p:spPr>
          <a:xfrm rot="16200000">
            <a:off x="322556" y="6114420"/>
            <a:ext cx="424200" cy="326359"/>
          </a:xfrm>
          <a:prstGeom prst="triangle">
            <a:avLst>
              <a:gd name="adj" fmla="val 5114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echteck 15">
            <a:extLst>
              <a:ext uri="{FF2B5EF4-FFF2-40B4-BE49-F238E27FC236}">
                <a16:creationId xmlns:a16="http://schemas.microsoft.com/office/drawing/2014/main" id="{358173B0-A0D5-4717-B98A-0311B4E52C7F}"/>
              </a:ext>
            </a:extLst>
          </p:cNvPr>
          <p:cNvSpPr/>
          <p:nvPr/>
        </p:nvSpPr>
        <p:spPr>
          <a:xfrm>
            <a:off x="697836" y="6101430"/>
            <a:ext cx="2940187" cy="338554"/>
          </a:xfrm>
          <a:prstGeom prst="rect">
            <a:avLst/>
          </a:prstGeom>
        </p:spPr>
        <p:txBody>
          <a:bodyPr wrap="square" anchor="ctr">
            <a:spAutoFit/>
          </a:bodyPr>
          <a:lstStyle/>
          <a:p>
            <a:r>
              <a:rPr lang="de-DE" sz="1600">
                <a:solidFill>
                  <a:schemeClr val="bg1"/>
                </a:solidFill>
                <a:latin typeface="+mj-lt"/>
              </a:rPr>
              <a:t>Retour au </a:t>
            </a:r>
            <a:r>
              <a:rPr lang="de-DE" sz="1600" err="1">
                <a:solidFill>
                  <a:schemeClr val="bg1"/>
                </a:solidFill>
                <a:latin typeface="+mj-lt"/>
              </a:rPr>
              <a:t>panorama</a:t>
            </a:r>
            <a:endParaRPr lang="de-DE" sz="1600">
              <a:solidFill>
                <a:schemeClr val="bg1"/>
              </a:solidFill>
              <a:latin typeface="+mj-lt"/>
            </a:endParaRPr>
          </a:p>
        </p:txBody>
      </p:sp>
    </p:spTree>
    <p:extLst>
      <p:ext uri="{BB962C8B-B14F-4D97-AF65-F5344CB8AC3E}">
        <p14:creationId xmlns:p14="http://schemas.microsoft.com/office/powerpoint/2010/main" val="1090831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F6C0D4E4-58C8-4F5B-8BC4-35F0C78BDDAF}"/>
              </a:ext>
            </a:extLst>
          </p:cNvPr>
          <p:cNvSpPr>
            <a:spLocks noGrp="1"/>
          </p:cNvSpPr>
          <p:nvPr>
            <p:ph type="sldNum" sz="quarter" idx="12"/>
          </p:nvPr>
        </p:nvSpPr>
        <p:spPr/>
        <p:txBody>
          <a:bodyPr/>
          <a:lstStyle/>
          <a:p>
            <a:r>
              <a:rPr lang="de-DE"/>
              <a:t>P. </a:t>
            </a:r>
            <a:fld id="{18B2D54D-6566-4D09-B275-35A554EDFFDA}" type="slidenum">
              <a:rPr smtClean="0"/>
              <a:pPr/>
              <a:t>55</a:t>
            </a:fld>
            <a:endParaRPr lang="de-DE"/>
          </a:p>
        </p:txBody>
      </p:sp>
      <p:sp>
        <p:nvSpPr>
          <p:cNvPr id="5" name="Titel 4">
            <a:extLst>
              <a:ext uri="{FF2B5EF4-FFF2-40B4-BE49-F238E27FC236}">
                <a16:creationId xmlns:a16="http://schemas.microsoft.com/office/drawing/2014/main" id="{E6E61380-9C7E-4273-92A7-CB125F00077C}"/>
              </a:ext>
            </a:extLst>
          </p:cNvPr>
          <p:cNvSpPr>
            <a:spLocks noGrp="1"/>
          </p:cNvSpPr>
          <p:nvPr>
            <p:ph type="title"/>
          </p:nvPr>
        </p:nvSpPr>
        <p:spPr/>
        <p:txBody>
          <a:bodyPr/>
          <a:lstStyle/>
          <a:p>
            <a:r>
              <a:rPr lang="en-US" altLang="de-DE"/>
              <a:t>Very</a:t>
            </a:r>
            <a:endParaRPr lang="en-US"/>
          </a:p>
        </p:txBody>
      </p:sp>
      <p:sp>
        <p:nvSpPr>
          <p:cNvPr id="3" name="Fußzeilenplatzhalter 2">
            <a:extLst>
              <a:ext uri="{FF2B5EF4-FFF2-40B4-BE49-F238E27FC236}">
                <a16:creationId xmlns:a16="http://schemas.microsoft.com/office/drawing/2014/main" id="{C6399DE6-151C-47FA-91C8-0C99B8B10791}"/>
              </a:ext>
            </a:extLst>
          </p:cNvPr>
          <p:cNvSpPr>
            <a:spLocks noGrp="1"/>
          </p:cNvSpPr>
          <p:nvPr>
            <p:ph type="ftr" sz="quarter" idx="11"/>
          </p:nvPr>
        </p:nvSpPr>
        <p:spPr/>
        <p:txBody>
          <a:bodyPr/>
          <a:lstStyle/>
          <a:p>
            <a:r>
              <a:rPr lang="en-US"/>
              <a:t>Seating Leadership 2020</a:t>
            </a:r>
            <a:endParaRPr lang="de-DE"/>
          </a:p>
        </p:txBody>
      </p:sp>
      <p:sp>
        <p:nvSpPr>
          <p:cNvPr id="24" name="Textplatzhalter 23">
            <a:extLst>
              <a:ext uri="{FF2B5EF4-FFF2-40B4-BE49-F238E27FC236}">
                <a16:creationId xmlns:a16="http://schemas.microsoft.com/office/drawing/2014/main" id="{A6C430C4-E104-3646-A10E-E3DAD02BCD51}"/>
              </a:ext>
            </a:extLst>
          </p:cNvPr>
          <p:cNvSpPr>
            <a:spLocks noGrp="1"/>
          </p:cNvSpPr>
          <p:nvPr>
            <p:ph type="body" sz="quarter" idx="13"/>
          </p:nvPr>
        </p:nvSpPr>
        <p:spPr/>
        <p:txBody>
          <a:bodyPr/>
          <a:lstStyle/>
          <a:p>
            <a:pPr marL="0" indent="0">
              <a:buNone/>
            </a:pPr>
            <a:r>
              <a:rPr lang="fr-FR"/>
              <a:t>Les points forts du Very sont son esthétique universelle, la diversité de ses applications, ses 99% de recyclabilité et son incroyable palette de coloris.</a:t>
            </a:r>
            <a:endParaRPr lang="de-DE"/>
          </a:p>
        </p:txBody>
      </p:sp>
      <p:sp>
        <p:nvSpPr>
          <p:cNvPr id="2" name="Datumsplatzhalter 1">
            <a:extLst>
              <a:ext uri="{FF2B5EF4-FFF2-40B4-BE49-F238E27FC236}">
                <a16:creationId xmlns:a16="http://schemas.microsoft.com/office/drawing/2014/main" id="{45287EB2-FA9A-4273-9029-2184F39BEB6F}"/>
              </a:ext>
            </a:extLst>
          </p:cNvPr>
          <p:cNvSpPr>
            <a:spLocks noGrp="1"/>
          </p:cNvSpPr>
          <p:nvPr>
            <p:ph type="dt" sz="half" idx="4294967295"/>
          </p:nvPr>
        </p:nvSpPr>
        <p:spPr>
          <a:xfrm>
            <a:off x="0" y="6858000"/>
            <a:ext cx="2743200" cy="404813"/>
          </a:xfrm>
        </p:spPr>
        <p:txBody>
          <a:bodyPr/>
          <a:lstStyle/>
          <a:p>
            <a:fld id="{549812FE-C1C9-4A18-B54E-EAA5E0AC2374}" type="datetime4">
              <a:rPr lang="en-US" smtClean="0"/>
              <a:pPr/>
              <a:t>January 17, 2020</a:t>
            </a:fld>
            <a:endParaRPr lang="de-DE"/>
          </a:p>
        </p:txBody>
      </p:sp>
      <p:sp>
        <p:nvSpPr>
          <p:cNvPr id="8" name="Textplatzhalter 5">
            <a:extLst>
              <a:ext uri="{FF2B5EF4-FFF2-40B4-BE49-F238E27FC236}">
                <a16:creationId xmlns:a16="http://schemas.microsoft.com/office/drawing/2014/main" id="{8F3CDEF2-2449-D14C-A841-6C9F2F37CC58}"/>
              </a:ext>
            </a:extLst>
          </p:cNvPr>
          <p:cNvSpPr txBox="1">
            <a:spLocks/>
          </p:cNvSpPr>
          <p:nvPr/>
        </p:nvSpPr>
        <p:spPr>
          <a:xfrm>
            <a:off x="1882776" y="1371601"/>
            <a:ext cx="4700573"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9" name="Titel 4">
            <a:extLst>
              <a:ext uri="{FF2B5EF4-FFF2-40B4-BE49-F238E27FC236}">
                <a16:creationId xmlns:a16="http://schemas.microsoft.com/office/drawing/2014/main" id="{DDD98C5A-957F-9C4C-A946-FA0975E9B60B}"/>
              </a:ext>
            </a:extLst>
          </p:cNvPr>
          <p:cNvSpPr txBox="1">
            <a:spLocks/>
          </p:cNvSpPr>
          <p:nvPr/>
        </p:nvSpPr>
        <p:spPr>
          <a:xfrm>
            <a:off x="1882776" y="981076"/>
            <a:ext cx="2082919"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sp>
        <p:nvSpPr>
          <p:cNvPr id="21" name="Textplatzhalter 5">
            <a:extLst>
              <a:ext uri="{FF2B5EF4-FFF2-40B4-BE49-F238E27FC236}">
                <a16:creationId xmlns:a16="http://schemas.microsoft.com/office/drawing/2014/main" id="{D1ECE256-F155-3C4F-B47F-44829C22968B}"/>
              </a:ext>
            </a:extLst>
          </p:cNvPr>
          <p:cNvSpPr txBox="1">
            <a:spLocks/>
          </p:cNvSpPr>
          <p:nvPr/>
        </p:nvSpPr>
        <p:spPr>
          <a:xfrm>
            <a:off x="930034" y="3483571"/>
            <a:ext cx="1494567"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22" name="Titel 4">
            <a:extLst>
              <a:ext uri="{FF2B5EF4-FFF2-40B4-BE49-F238E27FC236}">
                <a16:creationId xmlns:a16="http://schemas.microsoft.com/office/drawing/2014/main" id="{F3E56D37-BB85-874B-A3B4-C057058A4F90}"/>
              </a:ext>
            </a:extLst>
          </p:cNvPr>
          <p:cNvSpPr txBox="1">
            <a:spLocks/>
          </p:cNvSpPr>
          <p:nvPr/>
        </p:nvSpPr>
        <p:spPr>
          <a:xfrm>
            <a:off x="930034" y="3093046"/>
            <a:ext cx="729985"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pic>
        <p:nvPicPr>
          <p:cNvPr id="7" name="Grafik 6">
            <a:extLst>
              <a:ext uri="{FF2B5EF4-FFF2-40B4-BE49-F238E27FC236}">
                <a16:creationId xmlns:a16="http://schemas.microsoft.com/office/drawing/2014/main" id="{C09F0DA8-2A22-5747-B482-8A6F13C7E9F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287713" y="0"/>
            <a:ext cx="8904287" cy="6858000"/>
          </a:xfrm>
          <a:prstGeom prst="rect">
            <a:avLst/>
          </a:prstGeom>
        </p:spPr>
      </p:pic>
      <p:sp>
        <p:nvSpPr>
          <p:cNvPr id="16" name="Dreieck 15">
            <a:hlinkClick r:id="rId3" action="ppaction://hlinksldjump"/>
            <a:extLst>
              <a:ext uri="{FF2B5EF4-FFF2-40B4-BE49-F238E27FC236}">
                <a16:creationId xmlns:a16="http://schemas.microsoft.com/office/drawing/2014/main" id="{792DE3A7-4C34-6541-BD29-59324E2BC94E}"/>
              </a:ext>
            </a:extLst>
          </p:cNvPr>
          <p:cNvSpPr/>
          <p:nvPr/>
        </p:nvSpPr>
        <p:spPr>
          <a:xfrm rot="16200000">
            <a:off x="322556" y="6114420"/>
            <a:ext cx="424200" cy="326359"/>
          </a:xfrm>
          <a:prstGeom prst="triangle">
            <a:avLst>
              <a:gd name="adj" fmla="val 5114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Rechteck 15">
            <a:extLst>
              <a:ext uri="{FF2B5EF4-FFF2-40B4-BE49-F238E27FC236}">
                <a16:creationId xmlns:a16="http://schemas.microsoft.com/office/drawing/2014/main" id="{DAF097F2-82C7-45B7-9969-868D81172C83}"/>
              </a:ext>
            </a:extLst>
          </p:cNvPr>
          <p:cNvSpPr/>
          <p:nvPr/>
        </p:nvSpPr>
        <p:spPr>
          <a:xfrm>
            <a:off x="697836" y="6101430"/>
            <a:ext cx="2940187" cy="338554"/>
          </a:xfrm>
          <a:prstGeom prst="rect">
            <a:avLst/>
          </a:prstGeom>
        </p:spPr>
        <p:txBody>
          <a:bodyPr wrap="square" anchor="ctr">
            <a:spAutoFit/>
          </a:bodyPr>
          <a:lstStyle/>
          <a:p>
            <a:r>
              <a:rPr lang="de-DE" sz="1600">
                <a:solidFill>
                  <a:schemeClr val="bg1"/>
                </a:solidFill>
                <a:latin typeface="+mj-lt"/>
              </a:rPr>
              <a:t>Retour au </a:t>
            </a:r>
            <a:r>
              <a:rPr lang="de-DE" sz="1600" err="1">
                <a:solidFill>
                  <a:schemeClr val="bg1"/>
                </a:solidFill>
                <a:latin typeface="+mj-lt"/>
              </a:rPr>
              <a:t>panorama</a:t>
            </a:r>
            <a:endParaRPr lang="de-DE" sz="1600">
              <a:solidFill>
                <a:schemeClr val="bg1"/>
              </a:solidFill>
              <a:latin typeface="+mj-lt"/>
            </a:endParaRPr>
          </a:p>
        </p:txBody>
      </p:sp>
    </p:spTree>
    <p:extLst>
      <p:ext uri="{BB962C8B-B14F-4D97-AF65-F5344CB8AC3E}">
        <p14:creationId xmlns:p14="http://schemas.microsoft.com/office/powerpoint/2010/main" val="3828145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F6C0D4E4-58C8-4F5B-8BC4-35F0C78BDDAF}"/>
              </a:ext>
            </a:extLst>
          </p:cNvPr>
          <p:cNvSpPr>
            <a:spLocks noGrp="1"/>
          </p:cNvSpPr>
          <p:nvPr>
            <p:ph type="sldNum" sz="quarter" idx="12"/>
          </p:nvPr>
        </p:nvSpPr>
        <p:spPr/>
        <p:txBody>
          <a:bodyPr/>
          <a:lstStyle/>
          <a:p>
            <a:r>
              <a:rPr lang="de-DE"/>
              <a:t>P. </a:t>
            </a:r>
            <a:fld id="{18B2D54D-6566-4D09-B275-35A554EDFFDA}" type="slidenum">
              <a:rPr smtClean="0"/>
              <a:pPr/>
              <a:t>56</a:t>
            </a:fld>
            <a:endParaRPr lang="de-DE"/>
          </a:p>
        </p:txBody>
      </p:sp>
      <p:sp>
        <p:nvSpPr>
          <p:cNvPr id="5" name="Titel 4">
            <a:extLst>
              <a:ext uri="{FF2B5EF4-FFF2-40B4-BE49-F238E27FC236}">
                <a16:creationId xmlns:a16="http://schemas.microsoft.com/office/drawing/2014/main" id="{E6E61380-9C7E-4273-92A7-CB125F00077C}"/>
              </a:ext>
            </a:extLst>
          </p:cNvPr>
          <p:cNvSpPr>
            <a:spLocks noGrp="1"/>
          </p:cNvSpPr>
          <p:nvPr>
            <p:ph type="title"/>
          </p:nvPr>
        </p:nvSpPr>
        <p:spPr/>
        <p:txBody>
          <a:bodyPr/>
          <a:lstStyle/>
          <a:p>
            <a:r>
              <a:rPr lang="en-US"/>
              <a:t>Very</a:t>
            </a:r>
          </a:p>
        </p:txBody>
      </p:sp>
      <p:sp>
        <p:nvSpPr>
          <p:cNvPr id="3" name="Fußzeilenplatzhalter 2">
            <a:extLst>
              <a:ext uri="{FF2B5EF4-FFF2-40B4-BE49-F238E27FC236}">
                <a16:creationId xmlns:a16="http://schemas.microsoft.com/office/drawing/2014/main" id="{C6399DE6-151C-47FA-91C8-0C99B8B10791}"/>
              </a:ext>
            </a:extLst>
          </p:cNvPr>
          <p:cNvSpPr>
            <a:spLocks noGrp="1"/>
          </p:cNvSpPr>
          <p:nvPr>
            <p:ph type="ftr" sz="quarter" idx="11"/>
          </p:nvPr>
        </p:nvSpPr>
        <p:spPr/>
        <p:txBody>
          <a:bodyPr/>
          <a:lstStyle/>
          <a:p>
            <a:r>
              <a:rPr lang="en-US"/>
              <a:t>Seating Leadership 2020</a:t>
            </a:r>
            <a:endParaRPr lang="de-DE"/>
          </a:p>
        </p:txBody>
      </p:sp>
      <p:sp>
        <p:nvSpPr>
          <p:cNvPr id="2" name="Datumsplatzhalter 1">
            <a:extLst>
              <a:ext uri="{FF2B5EF4-FFF2-40B4-BE49-F238E27FC236}">
                <a16:creationId xmlns:a16="http://schemas.microsoft.com/office/drawing/2014/main" id="{45287EB2-FA9A-4273-9029-2184F39BEB6F}"/>
              </a:ext>
            </a:extLst>
          </p:cNvPr>
          <p:cNvSpPr>
            <a:spLocks noGrp="1"/>
          </p:cNvSpPr>
          <p:nvPr>
            <p:ph type="dt" sz="half" idx="4294967295"/>
          </p:nvPr>
        </p:nvSpPr>
        <p:spPr>
          <a:xfrm>
            <a:off x="0" y="6858000"/>
            <a:ext cx="2743200" cy="404813"/>
          </a:xfrm>
        </p:spPr>
        <p:txBody>
          <a:bodyPr/>
          <a:lstStyle/>
          <a:p>
            <a:fld id="{549812FE-C1C9-4A18-B54E-EAA5E0AC2374}" type="datetime4">
              <a:rPr lang="en-US" smtClean="0"/>
              <a:pPr/>
              <a:t>January 17, 2020</a:t>
            </a:fld>
            <a:endParaRPr lang="de-DE"/>
          </a:p>
        </p:txBody>
      </p:sp>
      <p:pic>
        <p:nvPicPr>
          <p:cNvPr id="7" name="Grafik 6">
            <a:extLst>
              <a:ext uri="{FF2B5EF4-FFF2-40B4-BE49-F238E27FC236}">
                <a16:creationId xmlns:a16="http://schemas.microsoft.com/office/drawing/2014/main" id="{11668798-BA09-6B42-A376-0E3784C1576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87713" y="0"/>
            <a:ext cx="8904287" cy="6858000"/>
          </a:xfrm>
          <a:prstGeom prst="rect">
            <a:avLst/>
          </a:prstGeom>
        </p:spPr>
      </p:pic>
      <p:sp>
        <p:nvSpPr>
          <p:cNvPr id="11" name="Dreieck 10">
            <a:hlinkClick r:id="rId4" action="ppaction://hlinksldjump"/>
            <a:extLst>
              <a:ext uri="{FF2B5EF4-FFF2-40B4-BE49-F238E27FC236}">
                <a16:creationId xmlns:a16="http://schemas.microsoft.com/office/drawing/2014/main" id="{5C41CA24-E986-2C4D-ADCA-4DB498BB1C8D}"/>
              </a:ext>
            </a:extLst>
          </p:cNvPr>
          <p:cNvSpPr/>
          <p:nvPr/>
        </p:nvSpPr>
        <p:spPr>
          <a:xfrm rot="16200000">
            <a:off x="322556" y="6114420"/>
            <a:ext cx="424200" cy="326359"/>
          </a:xfrm>
          <a:prstGeom prst="triangle">
            <a:avLst>
              <a:gd name="adj" fmla="val 5114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extplatzhalter 23">
            <a:extLst>
              <a:ext uri="{FF2B5EF4-FFF2-40B4-BE49-F238E27FC236}">
                <a16:creationId xmlns:a16="http://schemas.microsoft.com/office/drawing/2014/main" id="{11F26934-8A62-4DA3-AA2E-20ACF399AE32}"/>
              </a:ext>
            </a:extLst>
          </p:cNvPr>
          <p:cNvSpPr>
            <a:spLocks noGrp="1"/>
          </p:cNvSpPr>
          <p:nvPr>
            <p:ph type="body" sz="quarter" idx="13"/>
          </p:nvPr>
        </p:nvSpPr>
        <p:spPr>
          <a:xfrm>
            <a:off x="371475" y="2384425"/>
            <a:ext cx="2700338" cy="4105275"/>
          </a:xfrm>
        </p:spPr>
        <p:txBody>
          <a:bodyPr/>
          <a:lstStyle/>
          <a:p>
            <a:pPr marL="0" indent="0">
              <a:buNone/>
            </a:pPr>
            <a:r>
              <a:rPr lang="fr-FR"/>
              <a:t>Les points forts du Very sont son esthétique universelle, la diversité de ses applications, ses 99% de recyclabilité et son incroyable palette de coloris.</a:t>
            </a:r>
            <a:endParaRPr lang="de-DE"/>
          </a:p>
        </p:txBody>
      </p:sp>
      <p:sp>
        <p:nvSpPr>
          <p:cNvPr id="13" name="Rechteck 15">
            <a:extLst>
              <a:ext uri="{FF2B5EF4-FFF2-40B4-BE49-F238E27FC236}">
                <a16:creationId xmlns:a16="http://schemas.microsoft.com/office/drawing/2014/main" id="{16633DC7-22CB-44B2-9267-12EE81B41575}"/>
              </a:ext>
            </a:extLst>
          </p:cNvPr>
          <p:cNvSpPr/>
          <p:nvPr/>
        </p:nvSpPr>
        <p:spPr>
          <a:xfrm>
            <a:off x="697836" y="6101430"/>
            <a:ext cx="2940187" cy="338554"/>
          </a:xfrm>
          <a:prstGeom prst="rect">
            <a:avLst/>
          </a:prstGeom>
        </p:spPr>
        <p:txBody>
          <a:bodyPr wrap="square" anchor="ctr">
            <a:spAutoFit/>
          </a:bodyPr>
          <a:lstStyle/>
          <a:p>
            <a:r>
              <a:rPr lang="de-DE" sz="1600">
                <a:solidFill>
                  <a:schemeClr val="bg1"/>
                </a:solidFill>
                <a:latin typeface="+mj-lt"/>
              </a:rPr>
              <a:t>Retour au </a:t>
            </a:r>
            <a:r>
              <a:rPr lang="de-DE" sz="1600" err="1">
                <a:solidFill>
                  <a:schemeClr val="bg1"/>
                </a:solidFill>
                <a:latin typeface="+mj-lt"/>
              </a:rPr>
              <a:t>panorama</a:t>
            </a:r>
            <a:endParaRPr lang="de-DE" sz="1600">
              <a:solidFill>
                <a:schemeClr val="bg1"/>
              </a:solidFill>
              <a:latin typeface="+mj-lt"/>
            </a:endParaRPr>
          </a:p>
        </p:txBody>
      </p:sp>
    </p:spTree>
    <p:extLst>
      <p:ext uri="{BB962C8B-B14F-4D97-AF65-F5344CB8AC3E}">
        <p14:creationId xmlns:p14="http://schemas.microsoft.com/office/powerpoint/2010/main" val="1128022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F6C0D4E4-58C8-4F5B-8BC4-35F0C78BDDAF}"/>
              </a:ext>
            </a:extLst>
          </p:cNvPr>
          <p:cNvSpPr>
            <a:spLocks noGrp="1"/>
          </p:cNvSpPr>
          <p:nvPr>
            <p:ph type="sldNum" sz="quarter" idx="12"/>
          </p:nvPr>
        </p:nvSpPr>
        <p:spPr/>
        <p:txBody>
          <a:bodyPr/>
          <a:lstStyle/>
          <a:p>
            <a:r>
              <a:rPr lang="de-DE"/>
              <a:t>P. </a:t>
            </a:r>
            <a:fld id="{18B2D54D-6566-4D09-B275-35A554EDFFDA}" type="slidenum">
              <a:rPr smtClean="0"/>
              <a:pPr/>
              <a:t>57</a:t>
            </a:fld>
            <a:endParaRPr lang="de-DE"/>
          </a:p>
        </p:txBody>
      </p:sp>
      <p:sp>
        <p:nvSpPr>
          <p:cNvPr id="5" name="Titel 4">
            <a:extLst>
              <a:ext uri="{FF2B5EF4-FFF2-40B4-BE49-F238E27FC236}">
                <a16:creationId xmlns:a16="http://schemas.microsoft.com/office/drawing/2014/main" id="{E6E61380-9C7E-4273-92A7-CB125F00077C}"/>
              </a:ext>
            </a:extLst>
          </p:cNvPr>
          <p:cNvSpPr>
            <a:spLocks noGrp="1"/>
          </p:cNvSpPr>
          <p:nvPr>
            <p:ph type="title"/>
          </p:nvPr>
        </p:nvSpPr>
        <p:spPr/>
        <p:txBody>
          <a:bodyPr/>
          <a:lstStyle/>
          <a:p>
            <a:r>
              <a:rPr lang="en-US"/>
              <a:t>Very</a:t>
            </a:r>
          </a:p>
        </p:txBody>
      </p:sp>
      <p:sp>
        <p:nvSpPr>
          <p:cNvPr id="3" name="Fußzeilenplatzhalter 2">
            <a:extLst>
              <a:ext uri="{FF2B5EF4-FFF2-40B4-BE49-F238E27FC236}">
                <a16:creationId xmlns:a16="http://schemas.microsoft.com/office/drawing/2014/main" id="{C6399DE6-151C-47FA-91C8-0C99B8B10791}"/>
              </a:ext>
            </a:extLst>
          </p:cNvPr>
          <p:cNvSpPr>
            <a:spLocks noGrp="1"/>
          </p:cNvSpPr>
          <p:nvPr>
            <p:ph type="ftr" sz="quarter" idx="11"/>
          </p:nvPr>
        </p:nvSpPr>
        <p:spPr/>
        <p:txBody>
          <a:bodyPr/>
          <a:lstStyle/>
          <a:p>
            <a:r>
              <a:rPr lang="en-US"/>
              <a:t>Seating Leadership 2020</a:t>
            </a:r>
            <a:endParaRPr lang="de-DE"/>
          </a:p>
        </p:txBody>
      </p:sp>
      <p:sp>
        <p:nvSpPr>
          <p:cNvPr id="24" name="Textplatzhalter 23">
            <a:extLst>
              <a:ext uri="{FF2B5EF4-FFF2-40B4-BE49-F238E27FC236}">
                <a16:creationId xmlns:a16="http://schemas.microsoft.com/office/drawing/2014/main" id="{A6C430C4-E104-3646-A10E-E3DAD02BCD51}"/>
              </a:ext>
            </a:extLst>
          </p:cNvPr>
          <p:cNvSpPr>
            <a:spLocks noGrp="1"/>
          </p:cNvSpPr>
          <p:nvPr>
            <p:ph type="body" sz="quarter" idx="13"/>
          </p:nvPr>
        </p:nvSpPr>
        <p:spPr>
          <a:xfrm>
            <a:off x="371475" y="2232025"/>
            <a:ext cx="2818766" cy="4105275"/>
          </a:xfrm>
        </p:spPr>
        <p:txBody>
          <a:bodyPr/>
          <a:lstStyle/>
          <a:p>
            <a:pPr indent="-180975"/>
            <a:r>
              <a:rPr lang="de-DE"/>
              <a:t>Designer Michael Welsh, Nicolai Czumaj-Bront &amp; le Studio de Design Haworth. </a:t>
            </a:r>
          </a:p>
          <a:p>
            <a:pPr indent="-180975"/>
            <a:r>
              <a:rPr lang="de-DE"/>
              <a:t>Very </a:t>
            </a:r>
            <a:r>
              <a:rPr lang="de-DE" err="1"/>
              <a:t>contient</a:t>
            </a:r>
            <a:r>
              <a:rPr lang="de-DE"/>
              <a:t> </a:t>
            </a:r>
            <a:r>
              <a:rPr lang="de-DE" err="1"/>
              <a:t>jusqu’à</a:t>
            </a:r>
            <a:r>
              <a:rPr lang="de-DE"/>
              <a:t> 39% de </a:t>
            </a:r>
            <a:r>
              <a:rPr lang="de-DE" err="1"/>
              <a:t>matériaux</a:t>
            </a:r>
            <a:r>
              <a:rPr lang="de-DE"/>
              <a:t> </a:t>
            </a:r>
            <a:r>
              <a:rPr lang="de-DE" err="1"/>
              <a:t>recyclés</a:t>
            </a:r>
            <a:r>
              <a:rPr lang="de-DE"/>
              <a:t> et </a:t>
            </a:r>
            <a:r>
              <a:rPr lang="de-DE" err="1"/>
              <a:t>jusqu’à</a:t>
            </a:r>
            <a:r>
              <a:rPr lang="de-DE"/>
              <a:t> 100% de </a:t>
            </a:r>
            <a:r>
              <a:rPr lang="de-DE" err="1"/>
              <a:t>matériaux</a:t>
            </a:r>
            <a:r>
              <a:rPr lang="de-DE"/>
              <a:t> </a:t>
            </a:r>
            <a:r>
              <a:rPr lang="de-DE" err="1"/>
              <a:t>recyclables</a:t>
            </a:r>
            <a:r>
              <a:rPr lang="de-DE"/>
              <a:t>. </a:t>
            </a:r>
          </a:p>
          <a:p>
            <a:pPr indent="-180975"/>
            <a:r>
              <a:rPr lang="de-DE" err="1"/>
              <a:t>système</a:t>
            </a:r>
            <a:r>
              <a:rPr lang="de-DE"/>
              <a:t> synchrone 3 </a:t>
            </a:r>
            <a:r>
              <a:rPr lang="de-DE" err="1"/>
              <a:t>points</a:t>
            </a:r>
            <a:r>
              <a:rPr lang="de-DE"/>
              <a:t>, </a:t>
            </a:r>
            <a:r>
              <a:rPr lang="de-DE" err="1"/>
              <a:t>avec</a:t>
            </a:r>
            <a:r>
              <a:rPr lang="de-DE"/>
              <a:t> </a:t>
            </a:r>
            <a:r>
              <a:rPr lang="de-DE" err="1"/>
              <a:t>ou</a:t>
            </a:r>
            <a:r>
              <a:rPr lang="de-DE"/>
              <a:t> </a:t>
            </a:r>
            <a:r>
              <a:rPr lang="de-DE" err="1"/>
              <a:t>sans</a:t>
            </a:r>
            <a:r>
              <a:rPr lang="de-DE"/>
              <a:t> </a:t>
            </a:r>
            <a:r>
              <a:rPr lang="de-DE" err="1"/>
              <a:t>soutien</a:t>
            </a:r>
            <a:r>
              <a:rPr lang="de-DE"/>
              <a:t> </a:t>
            </a:r>
            <a:r>
              <a:rPr lang="de-DE" err="1"/>
              <a:t>lombaire</a:t>
            </a:r>
            <a:r>
              <a:rPr lang="de-DE"/>
              <a:t> </a:t>
            </a:r>
            <a:r>
              <a:rPr lang="de-DE" err="1"/>
              <a:t>asymétrique</a:t>
            </a:r>
            <a:r>
              <a:rPr lang="de-DE"/>
              <a:t>. Accoudoirs fixes </a:t>
            </a:r>
            <a:r>
              <a:rPr lang="de-DE" err="1"/>
              <a:t>ou</a:t>
            </a:r>
            <a:r>
              <a:rPr lang="de-DE"/>
              <a:t> 4D. Dossier </a:t>
            </a:r>
            <a:r>
              <a:rPr lang="de-DE" err="1"/>
              <a:t>résille</a:t>
            </a:r>
            <a:r>
              <a:rPr lang="de-DE"/>
              <a:t> </a:t>
            </a:r>
            <a:r>
              <a:rPr lang="de-DE" err="1"/>
              <a:t>ou</a:t>
            </a:r>
            <a:r>
              <a:rPr lang="de-DE"/>
              <a:t> </a:t>
            </a:r>
            <a:r>
              <a:rPr lang="de-DE" err="1"/>
              <a:t>tapissé</a:t>
            </a:r>
            <a:r>
              <a:rPr lang="de-DE"/>
              <a:t>.</a:t>
            </a:r>
          </a:p>
        </p:txBody>
      </p:sp>
      <p:sp>
        <p:nvSpPr>
          <p:cNvPr id="2" name="Datumsplatzhalter 1">
            <a:extLst>
              <a:ext uri="{FF2B5EF4-FFF2-40B4-BE49-F238E27FC236}">
                <a16:creationId xmlns:a16="http://schemas.microsoft.com/office/drawing/2014/main" id="{45287EB2-FA9A-4273-9029-2184F39BEB6F}"/>
              </a:ext>
            </a:extLst>
          </p:cNvPr>
          <p:cNvSpPr>
            <a:spLocks noGrp="1"/>
          </p:cNvSpPr>
          <p:nvPr>
            <p:ph type="dt" sz="half" idx="4294967295"/>
          </p:nvPr>
        </p:nvSpPr>
        <p:spPr>
          <a:xfrm>
            <a:off x="0" y="6858000"/>
            <a:ext cx="2743200" cy="404813"/>
          </a:xfrm>
        </p:spPr>
        <p:txBody>
          <a:bodyPr/>
          <a:lstStyle/>
          <a:p>
            <a:fld id="{549812FE-C1C9-4A18-B54E-EAA5E0AC2374}" type="datetime4">
              <a:rPr lang="en-US" smtClean="0"/>
              <a:pPr/>
              <a:t>January 17, 2020</a:t>
            </a:fld>
            <a:endParaRPr lang="de-DE"/>
          </a:p>
        </p:txBody>
      </p:sp>
      <p:pic>
        <p:nvPicPr>
          <p:cNvPr id="8" name="Grafik 7">
            <a:extLst>
              <a:ext uri="{FF2B5EF4-FFF2-40B4-BE49-F238E27FC236}">
                <a16:creationId xmlns:a16="http://schemas.microsoft.com/office/drawing/2014/main" id="{D18AE3D8-399E-3843-9403-F71FD07ACB7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87712" y="0"/>
            <a:ext cx="8904287" cy="6858000"/>
          </a:xfrm>
          <a:prstGeom prst="rect">
            <a:avLst/>
          </a:prstGeom>
        </p:spPr>
      </p:pic>
      <p:sp>
        <p:nvSpPr>
          <p:cNvPr id="11" name="Dreieck 10">
            <a:hlinkClick r:id="rId4" action="ppaction://hlinksldjump"/>
            <a:extLst>
              <a:ext uri="{FF2B5EF4-FFF2-40B4-BE49-F238E27FC236}">
                <a16:creationId xmlns:a16="http://schemas.microsoft.com/office/drawing/2014/main" id="{AEEB1C34-16F3-F549-A685-4C63C9BC7C99}"/>
              </a:ext>
            </a:extLst>
          </p:cNvPr>
          <p:cNvSpPr/>
          <p:nvPr/>
        </p:nvSpPr>
        <p:spPr>
          <a:xfrm rot="16200000">
            <a:off x="322556" y="6114420"/>
            <a:ext cx="424200" cy="326359"/>
          </a:xfrm>
          <a:prstGeom prst="triangle">
            <a:avLst>
              <a:gd name="adj" fmla="val 5114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echteck 15">
            <a:extLst>
              <a:ext uri="{FF2B5EF4-FFF2-40B4-BE49-F238E27FC236}">
                <a16:creationId xmlns:a16="http://schemas.microsoft.com/office/drawing/2014/main" id="{8847BA4D-613A-4035-BB08-B5C67AE8B98E}"/>
              </a:ext>
            </a:extLst>
          </p:cNvPr>
          <p:cNvSpPr/>
          <p:nvPr/>
        </p:nvSpPr>
        <p:spPr>
          <a:xfrm>
            <a:off x="697836" y="6101430"/>
            <a:ext cx="2940187" cy="338554"/>
          </a:xfrm>
          <a:prstGeom prst="rect">
            <a:avLst/>
          </a:prstGeom>
        </p:spPr>
        <p:txBody>
          <a:bodyPr wrap="square" anchor="ctr">
            <a:spAutoFit/>
          </a:bodyPr>
          <a:lstStyle/>
          <a:p>
            <a:r>
              <a:rPr lang="de-DE" sz="1600">
                <a:solidFill>
                  <a:schemeClr val="bg1"/>
                </a:solidFill>
                <a:latin typeface="+mj-lt"/>
              </a:rPr>
              <a:t>Retour au </a:t>
            </a:r>
            <a:r>
              <a:rPr lang="de-DE" sz="1600" err="1">
                <a:solidFill>
                  <a:schemeClr val="bg1"/>
                </a:solidFill>
                <a:latin typeface="+mj-lt"/>
              </a:rPr>
              <a:t>panorama</a:t>
            </a:r>
            <a:endParaRPr lang="de-DE" sz="1600">
              <a:solidFill>
                <a:schemeClr val="bg1"/>
              </a:solidFill>
              <a:latin typeface="+mj-lt"/>
            </a:endParaRPr>
          </a:p>
        </p:txBody>
      </p:sp>
    </p:spTree>
    <p:extLst>
      <p:ext uri="{BB962C8B-B14F-4D97-AF65-F5344CB8AC3E}">
        <p14:creationId xmlns:p14="http://schemas.microsoft.com/office/powerpoint/2010/main" val="3850665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F6C0D4E4-58C8-4F5B-8BC4-35F0C78BDDAF}"/>
              </a:ext>
            </a:extLst>
          </p:cNvPr>
          <p:cNvSpPr>
            <a:spLocks noGrp="1"/>
          </p:cNvSpPr>
          <p:nvPr>
            <p:ph type="sldNum" sz="quarter" idx="12"/>
          </p:nvPr>
        </p:nvSpPr>
        <p:spPr/>
        <p:txBody>
          <a:bodyPr/>
          <a:lstStyle/>
          <a:p>
            <a:r>
              <a:rPr lang="de-DE"/>
              <a:t>P. </a:t>
            </a:r>
            <a:fld id="{18B2D54D-6566-4D09-B275-35A554EDFFDA}" type="slidenum">
              <a:rPr smtClean="0"/>
              <a:pPr/>
              <a:t>58</a:t>
            </a:fld>
            <a:endParaRPr lang="de-DE"/>
          </a:p>
        </p:txBody>
      </p:sp>
      <p:sp>
        <p:nvSpPr>
          <p:cNvPr id="5" name="Titel 4">
            <a:extLst>
              <a:ext uri="{FF2B5EF4-FFF2-40B4-BE49-F238E27FC236}">
                <a16:creationId xmlns:a16="http://schemas.microsoft.com/office/drawing/2014/main" id="{E6E61380-9C7E-4273-92A7-CB125F00077C}"/>
              </a:ext>
            </a:extLst>
          </p:cNvPr>
          <p:cNvSpPr>
            <a:spLocks noGrp="1"/>
          </p:cNvSpPr>
          <p:nvPr>
            <p:ph type="title"/>
          </p:nvPr>
        </p:nvSpPr>
        <p:spPr/>
        <p:txBody>
          <a:bodyPr/>
          <a:lstStyle/>
          <a:p>
            <a:r>
              <a:rPr lang="en-US" altLang="de-DE"/>
              <a:t>Very</a:t>
            </a:r>
            <a:endParaRPr lang="en-US"/>
          </a:p>
        </p:txBody>
      </p:sp>
      <p:sp>
        <p:nvSpPr>
          <p:cNvPr id="3" name="Fußzeilenplatzhalter 2">
            <a:extLst>
              <a:ext uri="{FF2B5EF4-FFF2-40B4-BE49-F238E27FC236}">
                <a16:creationId xmlns:a16="http://schemas.microsoft.com/office/drawing/2014/main" id="{C6399DE6-151C-47FA-91C8-0C99B8B10791}"/>
              </a:ext>
            </a:extLst>
          </p:cNvPr>
          <p:cNvSpPr>
            <a:spLocks noGrp="1"/>
          </p:cNvSpPr>
          <p:nvPr>
            <p:ph type="ftr" sz="quarter" idx="11"/>
          </p:nvPr>
        </p:nvSpPr>
        <p:spPr/>
        <p:txBody>
          <a:bodyPr/>
          <a:lstStyle/>
          <a:p>
            <a:r>
              <a:rPr lang="en-US"/>
              <a:t>Seating Leadership 2020</a:t>
            </a:r>
            <a:endParaRPr lang="de-DE"/>
          </a:p>
        </p:txBody>
      </p:sp>
      <p:sp>
        <p:nvSpPr>
          <p:cNvPr id="2" name="Datumsplatzhalter 1">
            <a:extLst>
              <a:ext uri="{FF2B5EF4-FFF2-40B4-BE49-F238E27FC236}">
                <a16:creationId xmlns:a16="http://schemas.microsoft.com/office/drawing/2014/main" id="{45287EB2-FA9A-4273-9029-2184F39BEB6F}"/>
              </a:ext>
            </a:extLst>
          </p:cNvPr>
          <p:cNvSpPr>
            <a:spLocks noGrp="1"/>
          </p:cNvSpPr>
          <p:nvPr>
            <p:ph type="dt" sz="half" idx="4294967295"/>
          </p:nvPr>
        </p:nvSpPr>
        <p:spPr>
          <a:xfrm>
            <a:off x="0" y="6858000"/>
            <a:ext cx="2743200" cy="404813"/>
          </a:xfrm>
        </p:spPr>
        <p:txBody>
          <a:bodyPr/>
          <a:lstStyle/>
          <a:p>
            <a:fld id="{549812FE-C1C9-4A18-B54E-EAA5E0AC2374}" type="datetime4">
              <a:rPr lang="en-US" smtClean="0"/>
              <a:pPr/>
              <a:t>January 17, 2020</a:t>
            </a:fld>
            <a:endParaRPr lang="de-DE"/>
          </a:p>
        </p:txBody>
      </p:sp>
      <p:sp>
        <p:nvSpPr>
          <p:cNvPr id="8" name="Textplatzhalter 5">
            <a:extLst>
              <a:ext uri="{FF2B5EF4-FFF2-40B4-BE49-F238E27FC236}">
                <a16:creationId xmlns:a16="http://schemas.microsoft.com/office/drawing/2014/main" id="{8F3CDEF2-2449-D14C-A841-6C9F2F37CC58}"/>
              </a:ext>
            </a:extLst>
          </p:cNvPr>
          <p:cNvSpPr txBox="1">
            <a:spLocks/>
          </p:cNvSpPr>
          <p:nvPr/>
        </p:nvSpPr>
        <p:spPr>
          <a:xfrm>
            <a:off x="1882776" y="1371601"/>
            <a:ext cx="4700573"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9" name="Titel 4">
            <a:extLst>
              <a:ext uri="{FF2B5EF4-FFF2-40B4-BE49-F238E27FC236}">
                <a16:creationId xmlns:a16="http://schemas.microsoft.com/office/drawing/2014/main" id="{DDD98C5A-957F-9C4C-A946-FA0975E9B60B}"/>
              </a:ext>
            </a:extLst>
          </p:cNvPr>
          <p:cNvSpPr txBox="1">
            <a:spLocks/>
          </p:cNvSpPr>
          <p:nvPr/>
        </p:nvSpPr>
        <p:spPr>
          <a:xfrm>
            <a:off x="1882776" y="981076"/>
            <a:ext cx="2082919"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sp>
        <p:nvSpPr>
          <p:cNvPr id="21" name="Textplatzhalter 5">
            <a:extLst>
              <a:ext uri="{FF2B5EF4-FFF2-40B4-BE49-F238E27FC236}">
                <a16:creationId xmlns:a16="http://schemas.microsoft.com/office/drawing/2014/main" id="{D1ECE256-F155-3C4F-B47F-44829C22968B}"/>
              </a:ext>
            </a:extLst>
          </p:cNvPr>
          <p:cNvSpPr txBox="1">
            <a:spLocks/>
          </p:cNvSpPr>
          <p:nvPr/>
        </p:nvSpPr>
        <p:spPr>
          <a:xfrm>
            <a:off x="930034" y="3483571"/>
            <a:ext cx="1494567"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22" name="Titel 4">
            <a:extLst>
              <a:ext uri="{FF2B5EF4-FFF2-40B4-BE49-F238E27FC236}">
                <a16:creationId xmlns:a16="http://schemas.microsoft.com/office/drawing/2014/main" id="{F3E56D37-BB85-874B-A3B4-C057058A4F90}"/>
              </a:ext>
            </a:extLst>
          </p:cNvPr>
          <p:cNvSpPr txBox="1">
            <a:spLocks/>
          </p:cNvSpPr>
          <p:nvPr/>
        </p:nvSpPr>
        <p:spPr>
          <a:xfrm>
            <a:off x="930034" y="3093046"/>
            <a:ext cx="729985"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pic>
        <p:nvPicPr>
          <p:cNvPr id="10" name="Grafik 9">
            <a:extLst>
              <a:ext uri="{FF2B5EF4-FFF2-40B4-BE49-F238E27FC236}">
                <a16:creationId xmlns:a16="http://schemas.microsoft.com/office/drawing/2014/main" id="{6F869110-CD01-FD4B-82E6-2F140C27633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287713" y="0"/>
            <a:ext cx="8904287" cy="6858000"/>
          </a:xfrm>
          <a:prstGeom prst="rect">
            <a:avLst/>
          </a:prstGeom>
        </p:spPr>
      </p:pic>
      <p:sp>
        <p:nvSpPr>
          <p:cNvPr id="16" name="Dreieck 15">
            <a:hlinkClick r:id="rId3" action="ppaction://hlinksldjump"/>
            <a:extLst>
              <a:ext uri="{FF2B5EF4-FFF2-40B4-BE49-F238E27FC236}">
                <a16:creationId xmlns:a16="http://schemas.microsoft.com/office/drawing/2014/main" id="{C6B48AED-0981-9749-A6A4-D1B3ED79B93D}"/>
              </a:ext>
            </a:extLst>
          </p:cNvPr>
          <p:cNvSpPr/>
          <p:nvPr/>
        </p:nvSpPr>
        <p:spPr>
          <a:xfrm rot="16200000">
            <a:off x="322556" y="6114420"/>
            <a:ext cx="424200" cy="326359"/>
          </a:xfrm>
          <a:prstGeom prst="triangle">
            <a:avLst>
              <a:gd name="adj" fmla="val 5114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Rechteck 15">
            <a:extLst>
              <a:ext uri="{FF2B5EF4-FFF2-40B4-BE49-F238E27FC236}">
                <a16:creationId xmlns:a16="http://schemas.microsoft.com/office/drawing/2014/main" id="{24795772-BC3D-4BEA-8474-8956D968C9BC}"/>
              </a:ext>
            </a:extLst>
          </p:cNvPr>
          <p:cNvSpPr/>
          <p:nvPr/>
        </p:nvSpPr>
        <p:spPr>
          <a:xfrm>
            <a:off x="697836" y="6101430"/>
            <a:ext cx="2940187" cy="338554"/>
          </a:xfrm>
          <a:prstGeom prst="rect">
            <a:avLst/>
          </a:prstGeom>
        </p:spPr>
        <p:txBody>
          <a:bodyPr wrap="square" anchor="ctr">
            <a:spAutoFit/>
          </a:bodyPr>
          <a:lstStyle/>
          <a:p>
            <a:r>
              <a:rPr lang="de-DE" sz="1600">
                <a:solidFill>
                  <a:schemeClr val="bg1"/>
                </a:solidFill>
                <a:latin typeface="+mj-lt"/>
              </a:rPr>
              <a:t>Retour au </a:t>
            </a:r>
            <a:r>
              <a:rPr lang="de-DE" sz="1600" err="1">
                <a:solidFill>
                  <a:schemeClr val="bg1"/>
                </a:solidFill>
                <a:latin typeface="+mj-lt"/>
              </a:rPr>
              <a:t>panorama</a:t>
            </a:r>
            <a:endParaRPr lang="de-DE" sz="1600">
              <a:solidFill>
                <a:schemeClr val="bg1"/>
              </a:solidFill>
              <a:latin typeface="+mj-lt"/>
            </a:endParaRPr>
          </a:p>
        </p:txBody>
      </p:sp>
      <p:sp>
        <p:nvSpPr>
          <p:cNvPr id="18" name="Textplatzhalter 23">
            <a:extLst>
              <a:ext uri="{FF2B5EF4-FFF2-40B4-BE49-F238E27FC236}">
                <a16:creationId xmlns:a16="http://schemas.microsoft.com/office/drawing/2014/main" id="{95B874D8-4CFE-4AFD-956E-B018B1CD946C}"/>
              </a:ext>
            </a:extLst>
          </p:cNvPr>
          <p:cNvSpPr txBox="1">
            <a:spLocks/>
          </p:cNvSpPr>
          <p:nvPr/>
        </p:nvSpPr>
        <p:spPr>
          <a:xfrm>
            <a:off x="309850" y="2106873"/>
            <a:ext cx="2700338" cy="4105275"/>
          </a:xfrm>
          <a:prstGeom prst="rect">
            <a:avLst/>
          </a:prstGeom>
        </p:spPr>
        <p:txBody>
          <a:bodyPr vert="horz" lIns="0" tIns="0" rIns="0" bIns="0" rtlCol="0" anchor="t" anchorCtr="0">
            <a:noAutofit/>
          </a:bodyPr>
          <a:lstStyle>
            <a:lvl1pPr marL="182563" indent="-182563" algn="l" defTabSz="914400" rtl="0" eaLnBrk="1" latinLnBrk="0" hangingPunct="1">
              <a:lnSpc>
                <a:spcPct val="100000"/>
              </a:lnSpc>
              <a:spcBef>
                <a:spcPts val="0"/>
              </a:spcBef>
              <a:buFont typeface="Arial" panose="020B0604020202020204" pitchFamily="34" charset="0"/>
              <a:buChar char="•"/>
              <a:tabLst/>
              <a:defRPr lang="de-DE" sz="1600" kern="1200" smtClean="0">
                <a:solidFill>
                  <a:schemeClr val="bg1"/>
                </a:solidFill>
                <a:latin typeface="+mn-lt"/>
                <a:ea typeface="+mj-ea"/>
                <a:cs typeface="+mj-cs"/>
              </a:defRPr>
            </a:lvl1pPr>
            <a:lvl2pPr marL="182563" indent="-182563" algn="l" defTabSz="914400" rtl="0" eaLnBrk="1" latinLnBrk="0" hangingPunct="1">
              <a:lnSpc>
                <a:spcPct val="100000"/>
              </a:lnSpc>
              <a:spcBef>
                <a:spcPts val="0"/>
              </a:spcBef>
              <a:buFont typeface="Arial" panose="020B0604020202020204" pitchFamily="34" charset="0"/>
              <a:buChar char="•"/>
              <a:tabLst/>
              <a:defRPr lang="de-DE" sz="1600" kern="1200" smtClean="0">
                <a:solidFill>
                  <a:schemeClr val="bg1"/>
                </a:solidFill>
                <a:latin typeface="+mn-lt"/>
                <a:ea typeface="+mn-ea"/>
                <a:cs typeface="+mn-cs"/>
              </a:defRPr>
            </a:lvl2pPr>
            <a:lvl3pPr marL="182563" indent="-182563" algn="l" defTabSz="914400" rtl="0" eaLnBrk="1" latinLnBrk="0" hangingPunct="1">
              <a:lnSpc>
                <a:spcPct val="100000"/>
              </a:lnSpc>
              <a:spcBef>
                <a:spcPts val="0"/>
              </a:spcBef>
              <a:buFont typeface="Arial" panose="020B0604020202020204" pitchFamily="34" charset="0"/>
              <a:buChar char="•"/>
              <a:tabLst/>
              <a:defRPr lang="de-DE" sz="1600" kern="1200" smtClean="0">
                <a:solidFill>
                  <a:schemeClr val="bg1"/>
                </a:solidFill>
                <a:latin typeface="+mn-lt"/>
                <a:ea typeface="+mn-ea"/>
                <a:cs typeface="+mn-cs"/>
              </a:defRPr>
            </a:lvl3pPr>
            <a:lvl4pPr marL="182563" indent="-182563" algn="l" defTabSz="914400" rtl="0" eaLnBrk="1" latinLnBrk="0" hangingPunct="1">
              <a:lnSpc>
                <a:spcPct val="100000"/>
              </a:lnSpc>
              <a:spcBef>
                <a:spcPts val="0"/>
              </a:spcBef>
              <a:buFont typeface="Arial" panose="020B0604020202020204" pitchFamily="34" charset="0"/>
              <a:buChar char="•"/>
              <a:tabLst/>
              <a:defRPr lang="de-DE" sz="1600" kern="1200" smtClean="0">
                <a:solidFill>
                  <a:schemeClr val="bg1"/>
                </a:solidFill>
                <a:latin typeface="+mn-lt"/>
                <a:ea typeface="+mn-ea"/>
                <a:cs typeface="+mn-cs"/>
              </a:defRPr>
            </a:lvl4pPr>
            <a:lvl5pPr marL="182563" indent="-182563" algn="l" defTabSz="914400" rtl="0" eaLnBrk="1" latinLnBrk="0" hangingPunct="1">
              <a:lnSpc>
                <a:spcPct val="100000"/>
              </a:lnSpc>
              <a:spcBef>
                <a:spcPts val="0"/>
              </a:spcBef>
              <a:buFont typeface="Arial" panose="020B0604020202020204" pitchFamily="34" charset="0"/>
              <a:buChar char="•"/>
              <a:tabLst/>
              <a:defRPr lang="de-DE"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180975"/>
            <a:r>
              <a:rPr lang="fr-FR"/>
              <a:t>Designer Michael Welsh, Nicolai Czumaj-Bront &amp; le Studio de Design Haworth. </a:t>
            </a:r>
          </a:p>
          <a:p>
            <a:pPr indent="-180975"/>
            <a:r>
              <a:rPr lang="fr-FR"/>
              <a:t>Very contient jusqu’à 39% de matériaux recyclés et jusqu’à 100% de matériaux recyclables. </a:t>
            </a:r>
          </a:p>
          <a:p>
            <a:pPr indent="-180975"/>
            <a:r>
              <a:rPr lang="fr-FR"/>
              <a:t>système synchrone 3 points, avec ou sans soutien lombaire asymétrique. Accoudoirs fixes ou 4D. Dossier résille ou tapissé.</a:t>
            </a:r>
          </a:p>
        </p:txBody>
      </p:sp>
    </p:spTree>
    <p:extLst>
      <p:ext uri="{BB962C8B-B14F-4D97-AF65-F5344CB8AC3E}">
        <p14:creationId xmlns:p14="http://schemas.microsoft.com/office/powerpoint/2010/main" val="13470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F6C0D4E4-58C8-4F5B-8BC4-35F0C78BDDAF}"/>
              </a:ext>
            </a:extLst>
          </p:cNvPr>
          <p:cNvSpPr>
            <a:spLocks noGrp="1"/>
          </p:cNvSpPr>
          <p:nvPr>
            <p:ph type="sldNum" sz="quarter" idx="12"/>
          </p:nvPr>
        </p:nvSpPr>
        <p:spPr/>
        <p:txBody>
          <a:bodyPr/>
          <a:lstStyle/>
          <a:p>
            <a:r>
              <a:rPr lang="de-DE"/>
              <a:t>P. </a:t>
            </a:r>
            <a:fld id="{18B2D54D-6566-4D09-B275-35A554EDFFDA}" type="slidenum">
              <a:rPr smtClean="0"/>
              <a:pPr/>
              <a:t>59</a:t>
            </a:fld>
            <a:endParaRPr lang="de-DE"/>
          </a:p>
        </p:txBody>
      </p:sp>
      <p:sp>
        <p:nvSpPr>
          <p:cNvPr id="5" name="Titel 4">
            <a:extLst>
              <a:ext uri="{FF2B5EF4-FFF2-40B4-BE49-F238E27FC236}">
                <a16:creationId xmlns:a16="http://schemas.microsoft.com/office/drawing/2014/main" id="{E6E61380-9C7E-4273-92A7-CB125F00077C}"/>
              </a:ext>
            </a:extLst>
          </p:cNvPr>
          <p:cNvSpPr>
            <a:spLocks noGrp="1"/>
          </p:cNvSpPr>
          <p:nvPr>
            <p:ph type="title"/>
          </p:nvPr>
        </p:nvSpPr>
        <p:spPr/>
        <p:txBody>
          <a:bodyPr/>
          <a:lstStyle/>
          <a:p>
            <a:r>
              <a:rPr lang="en-US" altLang="de-DE"/>
              <a:t>Very</a:t>
            </a:r>
            <a:endParaRPr lang="en-US"/>
          </a:p>
        </p:txBody>
      </p:sp>
      <p:sp>
        <p:nvSpPr>
          <p:cNvPr id="3" name="Fußzeilenplatzhalter 2">
            <a:extLst>
              <a:ext uri="{FF2B5EF4-FFF2-40B4-BE49-F238E27FC236}">
                <a16:creationId xmlns:a16="http://schemas.microsoft.com/office/drawing/2014/main" id="{C6399DE6-151C-47FA-91C8-0C99B8B10791}"/>
              </a:ext>
            </a:extLst>
          </p:cNvPr>
          <p:cNvSpPr>
            <a:spLocks noGrp="1"/>
          </p:cNvSpPr>
          <p:nvPr>
            <p:ph type="ftr" sz="quarter" idx="11"/>
          </p:nvPr>
        </p:nvSpPr>
        <p:spPr/>
        <p:txBody>
          <a:bodyPr/>
          <a:lstStyle/>
          <a:p>
            <a:r>
              <a:rPr lang="en-US"/>
              <a:t>Seating Leadership 2020</a:t>
            </a:r>
            <a:endParaRPr lang="de-DE"/>
          </a:p>
        </p:txBody>
      </p:sp>
      <p:sp>
        <p:nvSpPr>
          <p:cNvPr id="2" name="Datumsplatzhalter 1">
            <a:extLst>
              <a:ext uri="{FF2B5EF4-FFF2-40B4-BE49-F238E27FC236}">
                <a16:creationId xmlns:a16="http://schemas.microsoft.com/office/drawing/2014/main" id="{45287EB2-FA9A-4273-9029-2184F39BEB6F}"/>
              </a:ext>
            </a:extLst>
          </p:cNvPr>
          <p:cNvSpPr>
            <a:spLocks noGrp="1"/>
          </p:cNvSpPr>
          <p:nvPr>
            <p:ph type="dt" sz="half" idx="4294967295"/>
          </p:nvPr>
        </p:nvSpPr>
        <p:spPr>
          <a:xfrm>
            <a:off x="0" y="6858000"/>
            <a:ext cx="2743200" cy="404813"/>
          </a:xfrm>
        </p:spPr>
        <p:txBody>
          <a:bodyPr/>
          <a:lstStyle/>
          <a:p>
            <a:fld id="{549812FE-C1C9-4A18-B54E-EAA5E0AC2374}" type="datetime4">
              <a:rPr lang="en-US" smtClean="0"/>
              <a:pPr/>
              <a:t>January 17, 2020</a:t>
            </a:fld>
            <a:endParaRPr lang="de-DE"/>
          </a:p>
        </p:txBody>
      </p:sp>
      <p:sp>
        <p:nvSpPr>
          <p:cNvPr id="8" name="Textplatzhalter 5">
            <a:extLst>
              <a:ext uri="{FF2B5EF4-FFF2-40B4-BE49-F238E27FC236}">
                <a16:creationId xmlns:a16="http://schemas.microsoft.com/office/drawing/2014/main" id="{8F3CDEF2-2449-D14C-A841-6C9F2F37CC58}"/>
              </a:ext>
            </a:extLst>
          </p:cNvPr>
          <p:cNvSpPr txBox="1">
            <a:spLocks/>
          </p:cNvSpPr>
          <p:nvPr/>
        </p:nvSpPr>
        <p:spPr>
          <a:xfrm>
            <a:off x="1882776" y="1371601"/>
            <a:ext cx="4700573"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9" name="Titel 4">
            <a:extLst>
              <a:ext uri="{FF2B5EF4-FFF2-40B4-BE49-F238E27FC236}">
                <a16:creationId xmlns:a16="http://schemas.microsoft.com/office/drawing/2014/main" id="{DDD98C5A-957F-9C4C-A946-FA0975E9B60B}"/>
              </a:ext>
            </a:extLst>
          </p:cNvPr>
          <p:cNvSpPr txBox="1">
            <a:spLocks/>
          </p:cNvSpPr>
          <p:nvPr/>
        </p:nvSpPr>
        <p:spPr>
          <a:xfrm>
            <a:off x="1882776" y="981076"/>
            <a:ext cx="2082919"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sp>
        <p:nvSpPr>
          <p:cNvPr id="21" name="Textplatzhalter 5">
            <a:extLst>
              <a:ext uri="{FF2B5EF4-FFF2-40B4-BE49-F238E27FC236}">
                <a16:creationId xmlns:a16="http://schemas.microsoft.com/office/drawing/2014/main" id="{D1ECE256-F155-3C4F-B47F-44829C22968B}"/>
              </a:ext>
            </a:extLst>
          </p:cNvPr>
          <p:cNvSpPr txBox="1">
            <a:spLocks/>
          </p:cNvSpPr>
          <p:nvPr/>
        </p:nvSpPr>
        <p:spPr>
          <a:xfrm>
            <a:off x="930034" y="3483571"/>
            <a:ext cx="1494567"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22" name="Titel 4">
            <a:extLst>
              <a:ext uri="{FF2B5EF4-FFF2-40B4-BE49-F238E27FC236}">
                <a16:creationId xmlns:a16="http://schemas.microsoft.com/office/drawing/2014/main" id="{F3E56D37-BB85-874B-A3B4-C057058A4F90}"/>
              </a:ext>
            </a:extLst>
          </p:cNvPr>
          <p:cNvSpPr txBox="1">
            <a:spLocks/>
          </p:cNvSpPr>
          <p:nvPr/>
        </p:nvSpPr>
        <p:spPr>
          <a:xfrm>
            <a:off x="930034" y="3093046"/>
            <a:ext cx="729985"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pic>
        <p:nvPicPr>
          <p:cNvPr id="7" name="Grafik 6">
            <a:extLst>
              <a:ext uri="{FF2B5EF4-FFF2-40B4-BE49-F238E27FC236}">
                <a16:creationId xmlns:a16="http://schemas.microsoft.com/office/drawing/2014/main" id="{49CDF9E2-BA02-044C-B6B4-100D18AD860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287712" y="0"/>
            <a:ext cx="8904287" cy="6875699"/>
          </a:xfrm>
          <a:prstGeom prst="rect">
            <a:avLst/>
          </a:prstGeom>
        </p:spPr>
      </p:pic>
      <p:sp>
        <p:nvSpPr>
          <p:cNvPr id="16" name="Dreieck 15">
            <a:hlinkClick r:id="rId3" action="ppaction://hlinksldjump"/>
            <a:extLst>
              <a:ext uri="{FF2B5EF4-FFF2-40B4-BE49-F238E27FC236}">
                <a16:creationId xmlns:a16="http://schemas.microsoft.com/office/drawing/2014/main" id="{746D38B2-792D-DC47-9D28-F5A2BE4F792D}"/>
              </a:ext>
            </a:extLst>
          </p:cNvPr>
          <p:cNvSpPr/>
          <p:nvPr/>
        </p:nvSpPr>
        <p:spPr>
          <a:xfrm rot="16200000">
            <a:off x="322556" y="6114420"/>
            <a:ext cx="424200" cy="326359"/>
          </a:xfrm>
          <a:prstGeom prst="triangle">
            <a:avLst>
              <a:gd name="adj" fmla="val 5114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Rechteck 15">
            <a:extLst>
              <a:ext uri="{FF2B5EF4-FFF2-40B4-BE49-F238E27FC236}">
                <a16:creationId xmlns:a16="http://schemas.microsoft.com/office/drawing/2014/main" id="{8E5B0C35-4E23-47E4-AA12-A2A210F64E6C}"/>
              </a:ext>
            </a:extLst>
          </p:cNvPr>
          <p:cNvSpPr/>
          <p:nvPr/>
        </p:nvSpPr>
        <p:spPr>
          <a:xfrm>
            <a:off x="697836" y="6101430"/>
            <a:ext cx="2940187" cy="338554"/>
          </a:xfrm>
          <a:prstGeom prst="rect">
            <a:avLst/>
          </a:prstGeom>
        </p:spPr>
        <p:txBody>
          <a:bodyPr wrap="square" anchor="ctr">
            <a:spAutoFit/>
          </a:bodyPr>
          <a:lstStyle/>
          <a:p>
            <a:r>
              <a:rPr lang="de-DE" sz="1600">
                <a:solidFill>
                  <a:schemeClr val="bg1"/>
                </a:solidFill>
                <a:latin typeface="+mj-lt"/>
              </a:rPr>
              <a:t>Retour au </a:t>
            </a:r>
            <a:r>
              <a:rPr lang="de-DE" sz="1600" err="1">
                <a:solidFill>
                  <a:schemeClr val="bg1"/>
                </a:solidFill>
                <a:latin typeface="+mj-lt"/>
              </a:rPr>
              <a:t>panorama</a:t>
            </a:r>
            <a:endParaRPr lang="de-DE" sz="1600">
              <a:solidFill>
                <a:schemeClr val="bg1"/>
              </a:solidFill>
              <a:latin typeface="+mj-lt"/>
            </a:endParaRPr>
          </a:p>
        </p:txBody>
      </p:sp>
      <p:sp>
        <p:nvSpPr>
          <p:cNvPr id="18" name="Textplatzhalter 23">
            <a:extLst>
              <a:ext uri="{FF2B5EF4-FFF2-40B4-BE49-F238E27FC236}">
                <a16:creationId xmlns:a16="http://schemas.microsoft.com/office/drawing/2014/main" id="{88AE46D3-BE9B-4ECE-942C-73539FED967E}"/>
              </a:ext>
            </a:extLst>
          </p:cNvPr>
          <p:cNvSpPr>
            <a:spLocks noGrp="1"/>
          </p:cNvSpPr>
          <p:nvPr>
            <p:ph type="body" sz="quarter" idx="13"/>
          </p:nvPr>
        </p:nvSpPr>
        <p:spPr>
          <a:xfrm>
            <a:off x="371475" y="2232025"/>
            <a:ext cx="2700338" cy="4105275"/>
          </a:xfrm>
        </p:spPr>
        <p:txBody>
          <a:bodyPr/>
          <a:lstStyle/>
          <a:p>
            <a:pPr indent="-180975"/>
            <a:r>
              <a:rPr lang="de-DE"/>
              <a:t>Designer Michael Welsh, Nicolai Czumaj-Bront &amp; le Studio de Design Haworth. </a:t>
            </a:r>
          </a:p>
          <a:p>
            <a:pPr indent="-180975"/>
            <a:r>
              <a:rPr lang="de-DE"/>
              <a:t>Very </a:t>
            </a:r>
            <a:r>
              <a:rPr lang="de-DE" err="1"/>
              <a:t>contient</a:t>
            </a:r>
            <a:r>
              <a:rPr lang="de-DE"/>
              <a:t> </a:t>
            </a:r>
            <a:r>
              <a:rPr lang="de-DE" err="1"/>
              <a:t>jusqu’à</a:t>
            </a:r>
            <a:r>
              <a:rPr lang="de-DE"/>
              <a:t> 39% de </a:t>
            </a:r>
            <a:r>
              <a:rPr lang="de-DE" err="1"/>
              <a:t>matériaux</a:t>
            </a:r>
            <a:r>
              <a:rPr lang="de-DE"/>
              <a:t> </a:t>
            </a:r>
            <a:r>
              <a:rPr lang="de-DE" err="1"/>
              <a:t>recyclés</a:t>
            </a:r>
            <a:r>
              <a:rPr lang="de-DE"/>
              <a:t> et </a:t>
            </a:r>
            <a:r>
              <a:rPr lang="de-DE" err="1"/>
              <a:t>jusqu’à</a:t>
            </a:r>
            <a:r>
              <a:rPr lang="de-DE"/>
              <a:t> 100% de </a:t>
            </a:r>
            <a:r>
              <a:rPr lang="de-DE" err="1"/>
              <a:t>matériaux</a:t>
            </a:r>
            <a:r>
              <a:rPr lang="de-DE"/>
              <a:t> </a:t>
            </a:r>
            <a:r>
              <a:rPr lang="de-DE" err="1"/>
              <a:t>recyclables</a:t>
            </a:r>
            <a:r>
              <a:rPr lang="de-DE"/>
              <a:t>. </a:t>
            </a:r>
          </a:p>
          <a:p>
            <a:pPr indent="-180975"/>
            <a:r>
              <a:rPr lang="de-DE" err="1"/>
              <a:t>système</a:t>
            </a:r>
            <a:r>
              <a:rPr lang="de-DE"/>
              <a:t> synchrone 3 </a:t>
            </a:r>
            <a:r>
              <a:rPr lang="de-DE" err="1"/>
              <a:t>points</a:t>
            </a:r>
            <a:r>
              <a:rPr lang="de-DE"/>
              <a:t>, </a:t>
            </a:r>
            <a:r>
              <a:rPr lang="de-DE" err="1"/>
              <a:t>avec</a:t>
            </a:r>
            <a:r>
              <a:rPr lang="de-DE"/>
              <a:t> </a:t>
            </a:r>
            <a:r>
              <a:rPr lang="de-DE" err="1"/>
              <a:t>ou</a:t>
            </a:r>
            <a:r>
              <a:rPr lang="de-DE"/>
              <a:t> </a:t>
            </a:r>
            <a:r>
              <a:rPr lang="de-DE" err="1"/>
              <a:t>sans</a:t>
            </a:r>
            <a:r>
              <a:rPr lang="de-DE"/>
              <a:t> </a:t>
            </a:r>
            <a:r>
              <a:rPr lang="de-DE" err="1"/>
              <a:t>soutien</a:t>
            </a:r>
            <a:r>
              <a:rPr lang="de-DE"/>
              <a:t> </a:t>
            </a:r>
            <a:r>
              <a:rPr lang="de-DE" err="1"/>
              <a:t>lombaire</a:t>
            </a:r>
            <a:r>
              <a:rPr lang="de-DE"/>
              <a:t> </a:t>
            </a:r>
            <a:r>
              <a:rPr lang="de-DE" err="1"/>
              <a:t>asymétrique</a:t>
            </a:r>
            <a:r>
              <a:rPr lang="de-DE"/>
              <a:t>. Accoudoirs fixes </a:t>
            </a:r>
            <a:r>
              <a:rPr lang="de-DE" err="1"/>
              <a:t>ou</a:t>
            </a:r>
            <a:r>
              <a:rPr lang="de-DE"/>
              <a:t> 4D. Dossier </a:t>
            </a:r>
            <a:r>
              <a:rPr lang="de-DE" err="1"/>
              <a:t>résille</a:t>
            </a:r>
            <a:r>
              <a:rPr lang="de-DE"/>
              <a:t> </a:t>
            </a:r>
            <a:r>
              <a:rPr lang="de-DE" err="1"/>
              <a:t>ou</a:t>
            </a:r>
            <a:r>
              <a:rPr lang="de-DE"/>
              <a:t> </a:t>
            </a:r>
            <a:r>
              <a:rPr lang="de-DE" err="1"/>
              <a:t>tapissé</a:t>
            </a:r>
            <a:r>
              <a:rPr lang="de-DE"/>
              <a:t>.</a:t>
            </a:r>
          </a:p>
        </p:txBody>
      </p:sp>
      <p:sp>
        <p:nvSpPr>
          <p:cNvPr id="15" name="Dreieck 95">
            <a:hlinkClick r:id="rId4" action="ppaction://hlinksldjump"/>
            <a:extLst>
              <a:ext uri="{FF2B5EF4-FFF2-40B4-BE49-F238E27FC236}">
                <a16:creationId xmlns:a16="http://schemas.microsoft.com/office/drawing/2014/main" id="{E81EBE2B-530E-4142-A263-FBB02510CC6B}"/>
              </a:ext>
            </a:extLst>
          </p:cNvPr>
          <p:cNvSpPr/>
          <p:nvPr/>
        </p:nvSpPr>
        <p:spPr>
          <a:xfrm rot="5400000">
            <a:off x="11614269" y="6512685"/>
            <a:ext cx="216001" cy="196507"/>
          </a:xfrm>
          <a:prstGeom prst="triangle">
            <a:avLst>
              <a:gd name="adj" fmla="val 51149"/>
            </a:avLst>
          </a:prstGeom>
          <a:solidFill>
            <a:srgbClr val="BC5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A30F1F"/>
              </a:solidFill>
            </a:endParaRPr>
          </a:p>
        </p:txBody>
      </p:sp>
      <p:sp>
        <p:nvSpPr>
          <p:cNvPr id="17" name="Rechteck 59">
            <a:extLst>
              <a:ext uri="{FF2B5EF4-FFF2-40B4-BE49-F238E27FC236}">
                <a16:creationId xmlns:a16="http://schemas.microsoft.com/office/drawing/2014/main" id="{D28D478C-815E-40CE-B5DD-6B9B7DF50D44}"/>
              </a:ext>
            </a:extLst>
          </p:cNvPr>
          <p:cNvSpPr/>
          <p:nvPr/>
        </p:nvSpPr>
        <p:spPr>
          <a:xfrm>
            <a:off x="10633158" y="6423661"/>
            <a:ext cx="1042665" cy="338554"/>
          </a:xfrm>
          <a:prstGeom prst="rect">
            <a:avLst/>
          </a:prstGeom>
        </p:spPr>
        <p:txBody>
          <a:bodyPr wrap="square" anchor="ctr">
            <a:spAutoFit/>
          </a:bodyPr>
          <a:lstStyle/>
          <a:p>
            <a:r>
              <a:rPr lang="de-DE" sz="1600" err="1">
                <a:solidFill>
                  <a:srgbClr val="A30F1F"/>
                </a:solidFill>
                <a:latin typeface="+mj-lt"/>
              </a:rPr>
              <a:t>sommaire</a:t>
            </a:r>
            <a:endParaRPr lang="de-DE" sz="1600">
              <a:solidFill>
                <a:srgbClr val="A30F1F"/>
              </a:solidFill>
              <a:latin typeface="+mj-lt"/>
            </a:endParaRPr>
          </a:p>
        </p:txBody>
      </p:sp>
    </p:spTree>
    <p:extLst>
      <p:ext uri="{BB962C8B-B14F-4D97-AF65-F5344CB8AC3E}">
        <p14:creationId xmlns:p14="http://schemas.microsoft.com/office/powerpoint/2010/main" val="2273270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FCA3466B-9AF2-254D-BA58-4F4F625207F9}"/>
              </a:ext>
            </a:extLst>
          </p:cNvPr>
          <p:cNvSpPr>
            <a:spLocks noGrp="1"/>
          </p:cNvSpPr>
          <p:nvPr>
            <p:ph idx="1"/>
          </p:nvPr>
        </p:nvSpPr>
        <p:spPr>
          <a:xfrm>
            <a:off x="3287713" y="1484313"/>
            <a:ext cx="6059487" cy="1742363"/>
          </a:xfrm>
        </p:spPr>
        <p:txBody>
          <a:bodyPr/>
          <a:lstStyle/>
          <a:p>
            <a:pPr>
              <a:lnSpc>
                <a:spcPts val="6000"/>
              </a:lnSpc>
            </a:pPr>
            <a:r>
              <a:rPr lang="en-GB" sz="6000"/>
              <a:t>La </a:t>
            </a:r>
            <a:r>
              <a:rPr lang="en-GB" sz="6000" err="1"/>
              <a:t>technologie</a:t>
            </a:r>
            <a:r>
              <a:rPr lang="en-GB" sz="6000"/>
              <a:t> </a:t>
            </a:r>
            <a:r>
              <a:rPr lang="en-GB" sz="6000" err="1"/>
              <a:t>permet</a:t>
            </a:r>
            <a:r>
              <a:rPr lang="en-GB" sz="6000"/>
              <a:t> de </a:t>
            </a:r>
            <a:br>
              <a:rPr lang="en-GB" sz="6000"/>
            </a:br>
            <a:endParaRPr lang="de-DE" sz="6000"/>
          </a:p>
        </p:txBody>
      </p:sp>
      <p:sp>
        <p:nvSpPr>
          <p:cNvPr id="5" name="Fußzeilenplatzhalter 4">
            <a:extLst>
              <a:ext uri="{FF2B5EF4-FFF2-40B4-BE49-F238E27FC236}">
                <a16:creationId xmlns:a16="http://schemas.microsoft.com/office/drawing/2014/main" id="{AC40F6A4-5455-1E45-BA9F-255C471D9317}"/>
              </a:ext>
            </a:extLst>
          </p:cNvPr>
          <p:cNvSpPr>
            <a:spLocks noGrp="1"/>
          </p:cNvSpPr>
          <p:nvPr>
            <p:ph type="ftr" sz="quarter" idx="11"/>
          </p:nvPr>
        </p:nvSpPr>
        <p:spPr/>
        <p:txBody>
          <a:bodyPr/>
          <a:lstStyle/>
          <a:p>
            <a:r>
              <a:rPr lang="en-US"/>
              <a:t>Seating Leadership 2020</a:t>
            </a:r>
            <a:endParaRPr lang="de-DE"/>
          </a:p>
        </p:txBody>
      </p:sp>
      <p:sp>
        <p:nvSpPr>
          <p:cNvPr id="6" name="Foliennummernplatzhalter 5">
            <a:extLst>
              <a:ext uri="{FF2B5EF4-FFF2-40B4-BE49-F238E27FC236}">
                <a16:creationId xmlns:a16="http://schemas.microsoft.com/office/drawing/2014/main" id="{6844F8AD-90D2-7E4F-BA67-CF4717C7BCF3}"/>
              </a:ext>
            </a:extLst>
          </p:cNvPr>
          <p:cNvSpPr>
            <a:spLocks noGrp="1"/>
          </p:cNvSpPr>
          <p:nvPr>
            <p:ph type="sldNum" sz="quarter" idx="12"/>
          </p:nvPr>
        </p:nvSpPr>
        <p:spPr/>
        <p:txBody>
          <a:bodyPr/>
          <a:lstStyle/>
          <a:p>
            <a:r>
              <a:rPr lang="de-DE"/>
              <a:t> P.</a:t>
            </a:r>
            <a:fld id="{18B2D54D-6566-4D09-B275-35A554EDFFDA}" type="slidenum">
              <a:rPr smtClean="0"/>
              <a:pPr/>
              <a:t>6</a:t>
            </a:fld>
            <a:endParaRPr lang="de-DE"/>
          </a:p>
        </p:txBody>
      </p:sp>
      <p:sp>
        <p:nvSpPr>
          <p:cNvPr id="4" name="Datumsplatzhalter 3">
            <a:extLst>
              <a:ext uri="{FF2B5EF4-FFF2-40B4-BE49-F238E27FC236}">
                <a16:creationId xmlns:a16="http://schemas.microsoft.com/office/drawing/2014/main" id="{95550D29-95F5-AC4C-8629-2FFC90B011F4}"/>
              </a:ext>
            </a:extLst>
          </p:cNvPr>
          <p:cNvSpPr>
            <a:spLocks noGrp="1"/>
          </p:cNvSpPr>
          <p:nvPr>
            <p:ph type="dt" sz="half" idx="4294967295"/>
          </p:nvPr>
        </p:nvSpPr>
        <p:spPr>
          <a:xfrm>
            <a:off x="0" y="6865938"/>
            <a:ext cx="2743200" cy="406400"/>
          </a:xfrm>
        </p:spPr>
        <p:txBody>
          <a:bodyPr/>
          <a:lstStyle/>
          <a:p>
            <a:fld id="{A8F3FD3F-058C-4AF1-8D34-F1057DA22E3E}" type="datetime4">
              <a:rPr lang="en-US" smtClean="0"/>
              <a:pPr/>
              <a:t>January 17, 2020</a:t>
            </a:fld>
            <a:endParaRPr lang="de-DE"/>
          </a:p>
        </p:txBody>
      </p:sp>
      <p:sp>
        <p:nvSpPr>
          <p:cNvPr id="9" name="Inhaltsplatzhalter 1">
            <a:extLst>
              <a:ext uri="{FF2B5EF4-FFF2-40B4-BE49-F238E27FC236}">
                <a16:creationId xmlns:a16="http://schemas.microsoft.com/office/drawing/2014/main" id="{7527AF56-D026-714E-927F-B69A737462B5}"/>
              </a:ext>
            </a:extLst>
          </p:cNvPr>
          <p:cNvSpPr txBox="1">
            <a:spLocks/>
          </p:cNvSpPr>
          <p:nvPr/>
        </p:nvSpPr>
        <p:spPr>
          <a:xfrm>
            <a:off x="3287713" y="3003334"/>
            <a:ext cx="8532811" cy="2149859"/>
          </a:xfrm>
          <a:prstGeom prst="rect">
            <a:avLst/>
          </a:prstGeom>
        </p:spPr>
        <p:txBody>
          <a:bodyPr vert="horz" lIns="0" tIns="0" rIns="0" bIns="0" rtlCol="0">
            <a:noAutofit/>
          </a:bodyPr>
          <a:lstStyle>
            <a:lvl1pPr marL="0" indent="0" algn="l" defTabSz="914400" rtl="0" eaLnBrk="1" latinLnBrk="0" hangingPunct="1">
              <a:lnSpc>
                <a:spcPts val="4000"/>
              </a:lnSpc>
              <a:spcBef>
                <a:spcPts val="0"/>
              </a:spcBef>
              <a:buFont typeface="Arial" panose="020B0604020202020204" pitchFamily="34" charset="0"/>
              <a:buNone/>
              <a:defRPr sz="4000" kern="1200">
                <a:solidFill>
                  <a:schemeClr val="bg1"/>
                </a:solidFill>
                <a:latin typeface="+mj-lt"/>
                <a:ea typeface="+mn-ea"/>
                <a:cs typeface="+mn-cs"/>
              </a:defRPr>
            </a:lvl1pPr>
            <a:lvl2pPr marL="0" indent="0" algn="l" defTabSz="914400" rtl="0" eaLnBrk="1" latinLnBrk="0" hangingPunct="1">
              <a:lnSpc>
                <a:spcPts val="4000"/>
              </a:lnSpc>
              <a:spcBef>
                <a:spcPts val="0"/>
              </a:spcBef>
              <a:buFont typeface="Arial" panose="020B0604020202020204" pitchFamily="34" charset="0"/>
              <a:buNone/>
              <a:defRPr sz="4000" kern="1200">
                <a:solidFill>
                  <a:schemeClr val="bg1"/>
                </a:solidFill>
                <a:latin typeface="+mj-lt"/>
                <a:ea typeface="+mn-ea"/>
                <a:cs typeface="+mn-cs"/>
              </a:defRPr>
            </a:lvl2pPr>
            <a:lvl3pPr marL="0" indent="0" algn="l" defTabSz="914400" rtl="0" eaLnBrk="1" latinLnBrk="0" hangingPunct="1">
              <a:lnSpc>
                <a:spcPts val="4000"/>
              </a:lnSpc>
              <a:spcBef>
                <a:spcPts val="0"/>
              </a:spcBef>
              <a:buFont typeface="Arial" panose="020B0604020202020204" pitchFamily="34" charset="0"/>
              <a:buNone/>
              <a:defRPr sz="4000" kern="1200">
                <a:solidFill>
                  <a:schemeClr val="bg1"/>
                </a:solidFill>
                <a:latin typeface="+mj-lt"/>
                <a:ea typeface="+mn-ea"/>
                <a:cs typeface="+mn-cs"/>
              </a:defRPr>
            </a:lvl3pPr>
            <a:lvl4pPr marL="0" indent="0" algn="l" defTabSz="914400" rtl="0" eaLnBrk="1" latinLnBrk="0" hangingPunct="1">
              <a:lnSpc>
                <a:spcPts val="4000"/>
              </a:lnSpc>
              <a:spcBef>
                <a:spcPts val="0"/>
              </a:spcBef>
              <a:buFont typeface="Arial" panose="020B0604020202020204" pitchFamily="34" charset="0"/>
              <a:buNone/>
              <a:defRPr sz="4000" kern="1200">
                <a:solidFill>
                  <a:schemeClr val="bg1"/>
                </a:solidFill>
                <a:latin typeface="+mj-lt"/>
                <a:ea typeface="+mn-ea"/>
                <a:cs typeface="+mn-cs"/>
              </a:defRPr>
            </a:lvl4pPr>
            <a:lvl5pPr marL="0" indent="0" algn="l" defTabSz="914400" rtl="0" eaLnBrk="1" latinLnBrk="0" hangingPunct="1">
              <a:lnSpc>
                <a:spcPts val="4000"/>
              </a:lnSpc>
              <a:spcBef>
                <a:spcPts val="0"/>
              </a:spcBef>
              <a:buFont typeface="Arial" panose="020B0604020202020204" pitchFamily="34" charset="0"/>
              <a:buNone/>
              <a:defRPr sz="4000" kern="1200">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6000"/>
              </a:lnSpc>
            </a:pPr>
            <a:r>
              <a:rPr lang="en-GB" sz="6000" err="1">
                <a:solidFill>
                  <a:schemeClr val="accent3"/>
                </a:solidFill>
              </a:rPr>
              <a:t>travailler</a:t>
            </a:r>
            <a:r>
              <a:rPr lang="en-GB" sz="6000">
                <a:solidFill>
                  <a:schemeClr val="accent3"/>
                </a:solidFill>
              </a:rPr>
              <a:t> </a:t>
            </a:r>
            <a:r>
              <a:rPr lang="en-GB" sz="6000" err="1">
                <a:solidFill>
                  <a:schemeClr val="accent3"/>
                </a:solidFill>
              </a:rPr>
              <a:t>partout</a:t>
            </a:r>
            <a:r>
              <a:rPr lang="en-GB" sz="6000">
                <a:solidFill>
                  <a:schemeClr val="accent3"/>
                </a:solidFill>
              </a:rPr>
              <a:t>.</a:t>
            </a:r>
            <a:endParaRPr lang="de-DE" sz="6000">
              <a:solidFill>
                <a:schemeClr val="accent3"/>
              </a:solidFill>
            </a:endParaRPr>
          </a:p>
        </p:txBody>
      </p:sp>
    </p:spTree>
    <p:extLst>
      <p:ext uri="{BB962C8B-B14F-4D97-AF65-F5344CB8AC3E}">
        <p14:creationId xmlns:p14="http://schemas.microsoft.com/office/powerpoint/2010/main" val="622942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F6C0D4E4-58C8-4F5B-8BC4-35F0C78BDDAF}"/>
              </a:ext>
            </a:extLst>
          </p:cNvPr>
          <p:cNvSpPr>
            <a:spLocks noGrp="1"/>
          </p:cNvSpPr>
          <p:nvPr>
            <p:ph type="sldNum" sz="quarter" idx="12"/>
          </p:nvPr>
        </p:nvSpPr>
        <p:spPr/>
        <p:txBody>
          <a:bodyPr/>
          <a:lstStyle/>
          <a:p>
            <a:r>
              <a:rPr lang="de-DE"/>
              <a:t>P. </a:t>
            </a:r>
            <a:fld id="{18B2D54D-6566-4D09-B275-35A554EDFFDA}" type="slidenum">
              <a:rPr smtClean="0"/>
              <a:pPr/>
              <a:t>60</a:t>
            </a:fld>
            <a:endParaRPr lang="de-DE"/>
          </a:p>
        </p:txBody>
      </p:sp>
      <p:sp>
        <p:nvSpPr>
          <p:cNvPr id="5" name="Titel 4">
            <a:extLst>
              <a:ext uri="{FF2B5EF4-FFF2-40B4-BE49-F238E27FC236}">
                <a16:creationId xmlns:a16="http://schemas.microsoft.com/office/drawing/2014/main" id="{E6E61380-9C7E-4273-92A7-CB125F00077C}"/>
              </a:ext>
            </a:extLst>
          </p:cNvPr>
          <p:cNvSpPr>
            <a:spLocks noGrp="1"/>
          </p:cNvSpPr>
          <p:nvPr>
            <p:ph type="title"/>
          </p:nvPr>
        </p:nvSpPr>
        <p:spPr/>
        <p:txBody>
          <a:bodyPr/>
          <a:lstStyle/>
          <a:p>
            <a:r>
              <a:rPr lang="en-US"/>
              <a:t>Poppy</a:t>
            </a:r>
          </a:p>
        </p:txBody>
      </p:sp>
      <p:sp>
        <p:nvSpPr>
          <p:cNvPr id="3" name="Fußzeilenplatzhalter 2">
            <a:extLst>
              <a:ext uri="{FF2B5EF4-FFF2-40B4-BE49-F238E27FC236}">
                <a16:creationId xmlns:a16="http://schemas.microsoft.com/office/drawing/2014/main" id="{C6399DE6-151C-47FA-91C8-0C99B8B10791}"/>
              </a:ext>
            </a:extLst>
          </p:cNvPr>
          <p:cNvSpPr>
            <a:spLocks noGrp="1"/>
          </p:cNvSpPr>
          <p:nvPr>
            <p:ph type="ftr" sz="quarter" idx="11"/>
          </p:nvPr>
        </p:nvSpPr>
        <p:spPr/>
        <p:txBody>
          <a:bodyPr/>
          <a:lstStyle/>
          <a:p>
            <a:r>
              <a:rPr lang="en-US"/>
              <a:t>Seating Leadership 2020</a:t>
            </a:r>
            <a:endParaRPr lang="de-DE"/>
          </a:p>
        </p:txBody>
      </p:sp>
      <p:sp>
        <p:nvSpPr>
          <p:cNvPr id="24" name="Textplatzhalter 23">
            <a:extLst>
              <a:ext uri="{FF2B5EF4-FFF2-40B4-BE49-F238E27FC236}">
                <a16:creationId xmlns:a16="http://schemas.microsoft.com/office/drawing/2014/main" id="{A6C430C4-E104-3646-A10E-E3DAD02BCD51}"/>
              </a:ext>
            </a:extLst>
          </p:cNvPr>
          <p:cNvSpPr>
            <a:spLocks noGrp="1"/>
          </p:cNvSpPr>
          <p:nvPr>
            <p:ph type="body" sz="quarter" idx="13"/>
          </p:nvPr>
        </p:nvSpPr>
        <p:spPr/>
        <p:txBody>
          <a:bodyPr/>
          <a:lstStyle/>
          <a:p>
            <a:pPr marL="287338" indent="-285750"/>
            <a:r>
              <a:rPr lang="fr-FR"/>
              <a:t>Designer Patricia Urquiola et le Studio de Design Haworth </a:t>
            </a:r>
          </a:p>
          <a:p>
            <a:pPr marL="287338" indent="-285750"/>
            <a:r>
              <a:rPr lang="fr-FR"/>
              <a:t>Confortable et chaleureux</a:t>
            </a:r>
          </a:p>
          <a:p>
            <a:pPr marL="287338" indent="-285750"/>
            <a:r>
              <a:rPr lang="fr-FR"/>
              <a:t>Souple et accueillant </a:t>
            </a:r>
          </a:p>
          <a:p>
            <a:pPr marL="287338" indent="-285750"/>
            <a:r>
              <a:rPr lang="fr-FR"/>
              <a:t>Expressif et séduisant</a:t>
            </a:r>
            <a:endParaRPr lang="de-DE"/>
          </a:p>
        </p:txBody>
      </p:sp>
      <p:sp>
        <p:nvSpPr>
          <p:cNvPr id="2" name="Datumsplatzhalter 1">
            <a:extLst>
              <a:ext uri="{FF2B5EF4-FFF2-40B4-BE49-F238E27FC236}">
                <a16:creationId xmlns:a16="http://schemas.microsoft.com/office/drawing/2014/main" id="{45287EB2-FA9A-4273-9029-2184F39BEB6F}"/>
              </a:ext>
            </a:extLst>
          </p:cNvPr>
          <p:cNvSpPr>
            <a:spLocks noGrp="1"/>
          </p:cNvSpPr>
          <p:nvPr>
            <p:ph type="dt" sz="half" idx="4294967295"/>
          </p:nvPr>
        </p:nvSpPr>
        <p:spPr>
          <a:xfrm>
            <a:off x="0" y="6858000"/>
            <a:ext cx="2743200" cy="404813"/>
          </a:xfrm>
        </p:spPr>
        <p:txBody>
          <a:bodyPr/>
          <a:lstStyle/>
          <a:p>
            <a:fld id="{549812FE-C1C9-4A18-B54E-EAA5E0AC2374}" type="datetime4">
              <a:rPr lang="en-US" smtClean="0"/>
              <a:pPr/>
              <a:t>January 17, 2020</a:t>
            </a:fld>
            <a:endParaRPr lang="de-DE"/>
          </a:p>
        </p:txBody>
      </p:sp>
      <p:sp>
        <p:nvSpPr>
          <p:cNvPr id="8" name="Textplatzhalter 5">
            <a:extLst>
              <a:ext uri="{FF2B5EF4-FFF2-40B4-BE49-F238E27FC236}">
                <a16:creationId xmlns:a16="http://schemas.microsoft.com/office/drawing/2014/main" id="{8F3CDEF2-2449-D14C-A841-6C9F2F37CC58}"/>
              </a:ext>
            </a:extLst>
          </p:cNvPr>
          <p:cNvSpPr txBox="1">
            <a:spLocks/>
          </p:cNvSpPr>
          <p:nvPr/>
        </p:nvSpPr>
        <p:spPr>
          <a:xfrm>
            <a:off x="1882776" y="1371601"/>
            <a:ext cx="4700573"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9" name="Titel 4">
            <a:extLst>
              <a:ext uri="{FF2B5EF4-FFF2-40B4-BE49-F238E27FC236}">
                <a16:creationId xmlns:a16="http://schemas.microsoft.com/office/drawing/2014/main" id="{DDD98C5A-957F-9C4C-A946-FA0975E9B60B}"/>
              </a:ext>
            </a:extLst>
          </p:cNvPr>
          <p:cNvSpPr txBox="1">
            <a:spLocks/>
          </p:cNvSpPr>
          <p:nvPr/>
        </p:nvSpPr>
        <p:spPr>
          <a:xfrm>
            <a:off x="1882776" y="981076"/>
            <a:ext cx="2082919"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sp>
        <p:nvSpPr>
          <p:cNvPr id="21" name="Textplatzhalter 5">
            <a:extLst>
              <a:ext uri="{FF2B5EF4-FFF2-40B4-BE49-F238E27FC236}">
                <a16:creationId xmlns:a16="http://schemas.microsoft.com/office/drawing/2014/main" id="{D1ECE256-F155-3C4F-B47F-44829C22968B}"/>
              </a:ext>
            </a:extLst>
          </p:cNvPr>
          <p:cNvSpPr txBox="1">
            <a:spLocks/>
          </p:cNvSpPr>
          <p:nvPr/>
        </p:nvSpPr>
        <p:spPr>
          <a:xfrm>
            <a:off x="930034" y="3483571"/>
            <a:ext cx="1494567"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22" name="Titel 4">
            <a:extLst>
              <a:ext uri="{FF2B5EF4-FFF2-40B4-BE49-F238E27FC236}">
                <a16:creationId xmlns:a16="http://schemas.microsoft.com/office/drawing/2014/main" id="{F3E56D37-BB85-874B-A3B4-C057058A4F90}"/>
              </a:ext>
            </a:extLst>
          </p:cNvPr>
          <p:cNvSpPr txBox="1">
            <a:spLocks/>
          </p:cNvSpPr>
          <p:nvPr/>
        </p:nvSpPr>
        <p:spPr>
          <a:xfrm>
            <a:off x="930034" y="3093046"/>
            <a:ext cx="729985"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sp>
        <p:nvSpPr>
          <p:cNvPr id="15" name="Dreieck 14">
            <a:hlinkClick r:id="rId3" action="ppaction://hlinksldjump"/>
            <a:extLst>
              <a:ext uri="{FF2B5EF4-FFF2-40B4-BE49-F238E27FC236}">
                <a16:creationId xmlns:a16="http://schemas.microsoft.com/office/drawing/2014/main" id="{DCEEC68D-1AB7-9D4F-83D8-BD947D664962}"/>
              </a:ext>
            </a:extLst>
          </p:cNvPr>
          <p:cNvSpPr/>
          <p:nvPr/>
        </p:nvSpPr>
        <p:spPr>
          <a:xfrm rot="16200000">
            <a:off x="322556" y="6114420"/>
            <a:ext cx="424200" cy="326359"/>
          </a:xfrm>
          <a:prstGeom prst="triangle">
            <a:avLst>
              <a:gd name="adj" fmla="val 5114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a:extLst>
              <a:ext uri="{FF2B5EF4-FFF2-40B4-BE49-F238E27FC236}">
                <a16:creationId xmlns:a16="http://schemas.microsoft.com/office/drawing/2014/main" id="{5CCE7A90-003B-0444-8186-6DB7C25A6E2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518584" y="1252978"/>
            <a:ext cx="2784829" cy="4076990"/>
          </a:xfrm>
          <a:prstGeom prst="rect">
            <a:avLst/>
          </a:prstGeom>
        </p:spPr>
      </p:pic>
      <p:pic>
        <p:nvPicPr>
          <p:cNvPr id="19" name="Grafik 18">
            <a:extLst>
              <a:ext uri="{FF2B5EF4-FFF2-40B4-BE49-F238E27FC236}">
                <a16:creationId xmlns:a16="http://schemas.microsoft.com/office/drawing/2014/main" id="{BBBCC27F-EDAE-B84E-91B3-3882B64D81F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01171" y="1247507"/>
            <a:ext cx="3103918" cy="4159250"/>
          </a:xfrm>
          <a:prstGeom prst="rect">
            <a:avLst/>
          </a:prstGeom>
        </p:spPr>
      </p:pic>
      <p:pic>
        <p:nvPicPr>
          <p:cNvPr id="23" name="Grafik 22">
            <a:extLst>
              <a:ext uri="{FF2B5EF4-FFF2-40B4-BE49-F238E27FC236}">
                <a16:creationId xmlns:a16="http://schemas.microsoft.com/office/drawing/2014/main" id="{5CF21C99-90A6-0A40-9C55-22CF955E4EE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014150" y="1247507"/>
            <a:ext cx="3107841" cy="4159250"/>
          </a:xfrm>
          <a:prstGeom prst="rect">
            <a:avLst/>
          </a:prstGeom>
        </p:spPr>
      </p:pic>
      <p:sp>
        <p:nvSpPr>
          <p:cNvPr id="16" name="Rechteck 15">
            <a:extLst>
              <a:ext uri="{FF2B5EF4-FFF2-40B4-BE49-F238E27FC236}">
                <a16:creationId xmlns:a16="http://schemas.microsoft.com/office/drawing/2014/main" id="{3EA5AB63-E766-469D-8E76-DD7B8FE0A873}"/>
              </a:ext>
            </a:extLst>
          </p:cNvPr>
          <p:cNvSpPr/>
          <p:nvPr/>
        </p:nvSpPr>
        <p:spPr>
          <a:xfrm>
            <a:off x="697836" y="6101430"/>
            <a:ext cx="2940187" cy="338554"/>
          </a:xfrm>
          <a:prstGeom prst="rect">
            <a:avLst/>
          </a:prstGeom>
        </p:spPr>
        <p:txBody>
          <a:bodyPr wrap="square" anchor="ctr">
            <a:spAutoFit/>
          </a:bodyPr>
          <a:lstStyle/>
          <a:p>
            <a:r>
              <a:rPr lang="de-DE" sz="1600">
                <a:solidFill>
                  <a:schemeClr val="bg1"/>
                </a:solidFill>
                <a:latin typeface="+mj-lt"/>
              </a:rPr>
              <a:t>Retour au </a:t>
            </a:r>
            <a:r>
              <a:rPr lang="de-DE" sz="1600" err="1">
                <a:solidFill>
                  <a:schemeClr val="bg1"/>
                </a:solidFill>
                <a:latin typeface="+mj-lt"/>
              </a:rPr>
              <a:t>panorama</a:t>
            </a:r>
            <a:endParaRPr lang="de-DE" sz="1600">
              <a:solidFill>
                <a:schemeClr val="bg1"/>
              </a:solidFill>
              <a:latin typeface="+mj-lt"/>
            </a:endParaRPr>
          </a:p>
        </p:txBody>
      </p:sp>
    </p:spTree>
    <p:extLst>
      <p:ext uri="{BB962C8B-B14F-4D97-AF65-F5344CB8AC3E}">
        <p14:creationId xmlns:p14="http://schemas.microsoft.com/office/powerpoint/2010/main" val="345223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F6C0D4E4-58C8-4F5B-8BC4-35F0C78BDDAF}"/>
              </a:ext>
            </a:extLst>
          </p:cNvPr>
          <p:cNvSpPr>
            <a:spLocks noGrp="1"/>
          </p:cNvSpPr>
          <p:nvPr>
            <p:ph type="sldNum" sz="quarter" idx="12"/>
          </p:nvPr>
        </p:nvSpPr>
        <p:spPr/>
        <p:txBody>
          <a:bodyPr/>
          <a:lstStyle/>
          <a:p>
            <a:r>
              <a:rPr lang="de-DE"/>
              <a:t>P. </a:t>
            </a:r>
            <a:fld id="{18B2D54D-6566-4D09-B275-35A554EDFFDA}" type="slidenum">
              <a:rPr smtClean="0"/>
              <a:pPr/>
              <a:t>61</a:t>
            </a:fld>
            <a:endParaRPr lang="de-DE"/>
          </a:p>
        </p:txBody>
      </p:sp>
      <p:sp>
        <p:nvSpPr>
          <p:cNvPr id="5" name="Titel 4">
            <a:extLst>
              <a:ext uri="{FF2B5EF4-FFF2-40B4-BE49-F238E27FC236}">
                <a16:creationId xmlns:a16="http://schemas.microsoft.com/office/drawing/2014/main" id="{E6E61380-9C7E-4273-92A7-CB125F00077C}"/>
              </a:ext>
            </a:extLst>
          </p:cNvPr>
          <p:cNvSpPr>
            <a:spLocks noGrp="1"/>
          </p:cNvSpPr>
          <p:nvPr>
            <p:ph type="title"/>
          </p:nvPr>
        </p:nvSpPr>
        <p:spPr/>
        <p:txBody>
          <a:bodyPr/>
          <a:lstStyle/>
          <a:p>
            <a:r>
              <a:rPr lang="en-US" altLang="de-DE"/>
              <a:t>Poppy</a:t>
            </a:r>
            <a:endParaRPr lang="en-US"/>
          </a:p>
        </p:txBody>
      </p:sp>
      <p:sp>
        <p:nvSpPr>
          <p:cNvPr id="3" name="Fußzeilenplatzhalter 2">
            <a:extLst>
              <a:ext uri="{FF2B5EF4-FFF2-40B4-BE49-F238E27FC236}">
                <a16:creationId xmlns:a16="http://schemas.microsoft.com/office/drawing/2014/main" id="{C6399DE6-151C-47FA-91C8-0C99B8B10791}"/>
              </a:ext>
            </a:extLst>
          </p:cNvPr>
          <p:cNvSpPr>
            <a:spLocks noGrp="1"/>
          </p:cNvSpPr>
          <p:nvPr>
            <p:ph type="ftr" sz="quarter" idx="11"/>
          </p:nvPr>
        </p:nvSpPr>
        <p:spPr/>
        <p:txBody>
          <a:bodyPr/>
          <a:lstStyle/>
          <a:p>
            <a:r>
              <a:rPr lang="en-US"/>
              <a:t>Seating Leadership 2020</a:t>
            </a:r>
            <a:endParaRPr lang="de-DE"/>
          </a:p>
        </p:txBody>
      </p:sp>
      <p:sp>
        <p:nvSpPr>
          <p:cNvPr id="24" name="Textplatzhalter 23">
            <a:extLst>
              <a:ext uri="{FF2B5EF4-FFF2-40B4-BE49-F238E27FC236}">
                <a16:creationId xmlns:a16="http://schemas.microsoft.com/office/drawing/2014/main" id="{A6C430C4-E104-3646-A10E-E3DAD02BCD51}"/>
              </a:ext>
            </a:extLst>
          </p:cNvPr>
          <p:cNvSpPr>
            <a:spLocks noGrp="1"/>
          </p:cNvSpPr>
          <p:nvPr>
            <p:ph type="body" sz="quarter" idx="13"/>
          </p:nvPr>
        </p:nvSpPr>
        <p:spPr/>
        <p:txBody>
          <a:bodyPr/>
          <a:lstStyle/>
          <a:p>
            <a:pPr marL="0" indent="0">
              <a:buNone/>
            </a:pPr>
            <a:r>
              <a:rPr lang="fr-FR"/>
              <a:t>Haworth a collaboré avec Patricia </a:t>
            </a:r>
            <a:r>
              <a:rPr lang="fr-FR" err="1"/>
              <a:t>Urquiola</a:t>
            </a:r>
            <a:r>
              <a:rPr lang="fr-FR"/>
              <a:t> pour développer ce fauteuil contemporain. Poppy apporte la chaleur de l’ameublement domestique dans l’espace de travail.</a:t>
            </a:r>
          </a:p>
          <a:p>
            <a:pPr marL="0" indent="0">
              <a:buNone/>
            </a:pPr>
            <a:endParaRPr lang="fr-FR" sz="500"/>
          </a:p>
          <a:p>
            <a:pPr marL="0" indent="0">
              <a:buNone/>
            </a:pPr>
            <a:r>
              <a:rPr lang="fr-FR"/>
              <a:t>Poppy est un siège d’accueil capitonné et douillet, que l’on peut utiliser dans une salle de conférence, dans un espace d’accueil ou même comme chaise de bureau.</a:t>
            </a:r>
          </a:p>
        </p:txBody>
      </p:sp>
      <p:sp>
        <p:nvSpPr>
          <p:cNvPr id="2" name="Datumsplatzhalter 1">
            <a:extLst>
              <a:ext uri="{FF2B5EF4-FFF2-40B4-BE49-F238E27FC236}">
                <a16:creationId xmlns:a16="http://schemas.microsoft.com/office/drawing/2014/main" id="{45287EB2-FA9A-4273-9029-2184F39BEB6F}"/>
              </a:ext>
            </a:extLst>
          </p:cNvPr>
          <p:cNvSpPr>
            <a:spLocks noGrp="1"/>
          </p:cNvSpPr>
          <p:nvPr>
            <p:ph type="dt" sz="half" idx="4294967295"/>
          </p:nvPr>
        </p:nvSpPr>
        <p:spPr>
          <a:xfrm>
            <a:off x="0" y="6858000"/>
            <a:ext cx="2743200" cy="404813"/>
          </a:xfrm>
        </p:spPr>
        <p:txBody>
          <a:bodyPr/>
          <a:lstStyle/>
          <a:p>
            <a:fld id="{549812FE-C1C9-4A18-B54E-EAA5E0AC2374}" type="datetime4">
              <a:rPr lang="en-US" smtClean="0"/>
              <a:pPr/>
              <a:t>January 17, 2020</a:t>
            </a:fld>
            <a:endParaRPr lang="de-DE"/>
          </a:p>
        </p:txBody>
      </p:sp>
      <p:sp>
        <p:nvSpPr>
          <p:cNvPr id="8" name="Textplatzhalter 5">
            <a:extLst>
              <a:ext uri="{FF2B5EF4-FFF2-40B4-BE49-F238E27FC236}">
                <a16:creationId xmlns:a16="http://schemas.microsoft.com/office/drawing/2014/main" id="{8F3CDEF2-2449-D14C-A841-6C9F2F37CC58}"/>
              </a:ext>
            </a:extLst>
          </p:cNvPr>
          <p:cNvSpPr txBox="1">
            <a:spLocks/>
          </p:cNvSpPr>
          <p:nvPr/>
        </p:nvSpPr>
        <p:spPr>
          <a:xfrm>
            <a:off x="1882776" y="1371601"/>
            <a:ext cx="4700573"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9" name="Titel 4">
            <a:extLst>
              <a:ext uri="{FF2B5EF4-FFF2-40B4-BE49-F238E27FC236}">
                <a16:creationId xmlns:a16="http://schemas.microsoft.com/office/drawing/2014/main" id="{DDD98C5A-957F-9C4C-A946-FA0975E9B60B}"/>
              </a:ext>
            </a:extLst>
          </p:cNvPr>
          <p:cNvSpPr txBox="1">
            <a:spLocks/>
          </p:cNvSpPr>
          <p:nvPr/>
        </p:nvSpPr>
        <p:spPr>
          <a:xfrm>
            <a:off x="1882776" y="981076"/>
            <a:ext cx="2082919"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sp>
        <p:nvSpPr>
          <p:cNvPr id="21" name="Textplatzhalter 5">
            <a:extLst>
              <a:ext uri="{FF2B5EF4-FFF2-40B4-BE49-F238E27FC236}">
                <a16:creationId xmlns:a16="http://schemas.microsoft.com/office/drawing/2014/main" id="{D1ECE256-F155-3C4F-B47F-44829C22968B}"/>
              </a:ext>
            </a:extLst>
          </p:cNvPr>
          <p:cNvSpPr txBox="1">
            <a:spLocks/>
          </p:cNvSpPr>
          <p:nvPr/>
        </p:nvSpPr>
        <p:spPr>
          <a:xfrm>
            <a:off x="930034" y="3483571"/>
            <a:ext cx="1494567"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22" name="Titel 4">
            <a:extLst>
              <a:ext uri="{FF2B5EF4-FFF2-40B4-BE49-F238E27FC236}">
                <a16:creationId xmlns:a16="http://schemas.microsoft.com/office/drawing/2014/main" id="{F3E56D37-BB85-874B-A3B4-C057058A4F90}"/>
              </a:ext>
            </a:extLst>
          </p:cNvPr>
          <p:cNvSpPr txBox="1">
            <a:spLocks/>
          </p:cNvSpPr>
          <p:nvPr/>
        </p:nvSpPr>
        <p:spPr>
          <a:xfrm>
            <a:off x="930034" y="3093046"/>
            <a:ext cx="729985"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sp>
        <p:nvSpPr>
          <p:cNvPr id="15" name="Dreieck 14">
            <a:hlinkClick r:id="rId2" action="ppaction://hlinksldjump"/>
            <a:extLst>
              <a:ext uri="{FF2B5EF4-FFF2-40B4-BE49-F238E27FC236}">
                <a16:creationId xmlns:a16="http://schemas.microsoft.com/office/drawing/2014/main" id="{56E9DA23-17D5-E54E-A36E-94CD508079E2}"/>
              </a:ext>
            </a:extLst>
          </p:cNvPr>
          <p:cNvSpPr/>
          <p:nvPr/>
        </p:nvSpPr>
        <p:spPr>
          <a:xfrm rot="16200000">
            <a:off x="322556" y="6114420"/>
            <a:ext cx="424200" cy="326359"/>
          </a:xfrm>
          <a:prstGeom prst="triangle">
            <a:avLst>
              <a:gd name="adj" fmla="val 5114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a:extLst>
              <a:ext uri="{FF2B5EF4-FFF2-40B4-BE49-F238E27FC236}">
                <a16:creationId xmlns:a16="http://schemas.microsoft.com/office/drawing/2014/main" id="{B0F2140E-994F-6446-93A8-FE9864C102C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87713" y="0"/>
            <a:ext cx="8904287" cy="6858000"/>
          </a:xfrm>
          <a:prstGeom prst="rect">
            <a:avLst/>
          </a:prstGeom>
        </p:spPr>
      </p:pic>
      <p:sp>
        <p:nvSpPr>
          <p:cNvPr id="16" name="Rechteck 15">
            <a:extLst>
              <a:ext uri="{FF2B5EF4-FFF2-40B4-BE49-F238E27FC236}">
                <a16:creationId xmlns:a16="http://schemas.microsoft.com/office/drawing/2014/main" id="{3EBC0E9A-E9B0-491F-8BAA-EE53345C1BDD}"/>
              </a:ext>
            </a:extLst>
          </p:cNvPr>
          <p:cNvSpPr/>
          <p:nvPr/>
        </p:nvSpPr>
        <p:spPr>
          <a:xfrm>
            <a:off x="697836" y="6101430"/>
            <a:ext cx="2940187" cy="338554"/>
          </a:xfrm>
          <a:prstGeom prst="rect">
            <a:avLst/>
          </a:prstGeom>
        </p:spPr>
        <p:txBody>
          <a:bodyPr wrap="square" anchor="ctr">
            <a:spAutoFit/>
          </a:bodyPr>
          <a:lstStyle/>
          <a:p>
            <a:r>
              <a:rPr lang="de-DE" sz="1600">
                <a:solidFill>
                  <a:schemeClr val="bg1"/>
                </a:solidFill>
                <a:latin typeface="+mj-lt"/>
              </a:rPr>
              <a:t>Retour au </a:t>
            </a:r>
            <a:r>
              <a:rPr lang="de-DE" sz="1600" err="1">
                <a:solidFill>
                  <a:schemeClr val="bg1"/>
                </a:solidFill>
                <a:latin typeface="+mj-lt"/>
              </a:rPr>
              <a:t>panorama</a:t>
            </a:r>
            <a:endParaRPr lang="de-DE" sz="1600">
              <a:solidFill>
                <a:schemeClr val="bg1"/>
              </a:solidFill>
              <a:latin typeface="+mj-lt"/>
            </a:endParaRPr>
          </a:p>
        </p:txBody>
      </p:sp>
    </p:spTree>
    <p:extLst>
      <p:ext uri="{BB962C8B-B14F-4D97-AF65-F5344CB8AC3E}">
        <p14:creationId xmlns:p14="http://schemas.microsoft.com/office/powerpoint/2010/main" val="2977766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F6C0D4E4-58C8-4F5B-8BC4-35F0C78BDDAF}"/>
              </a:ext>
            </a:extLst>
          </p:cNvPr>
          <p:cNvSpPr>
            <a:spLocks noGrp="1"/>
          </p:cNvSpPr>
          <p:nvPr>
            <p:ph type="sldNum" sz="quarter" idx="12"/>
          </p:nvPr>
        </p:nvSpPr>
        <p:spPr/>
        <p:txBody>
          <a:bodyPr/>
          <a:lstStyle/>
          <a:p>
            <a:r>
              <a:rPr lang="de-DE"/>
              <a:t>P. </a:t>
            </a:r>
            <a:fld id="{18B2D54D-6566-4D09-B275-35A554EDFFDA}" type="slidenum">
              <a:rPr smtClean="0"/>
              <a:pPr/>
              <a:t>62</a:t>
            </a:fld>
            <a:endParaRPr lang="de-DE"/>
          </a:p>
        </p:txBody>
      </p:sp>
      <p:sp>
        <p:nvSpPr>
          <p:cNvPr id="5" name="Titel 4">
            <a:extLst>
              <a:ext uri="{FF2B5EF4-FFF2-40B4-BE49-F238E27FC236}">
                <a16:creationId xmlns:a16="http://schemas.microsoft.com/office/drawing/2014/main" id="{E6E61380-9C7E-4273-92A7-CB125F00077C}"/>
              </a:ext>
            </a:extLst>
          </p:cNvPr>
          <p:cNvSpPr>
            <a:spLocks noGrp="1"/>
          </p:cNvSpPr>
          <p:nvPr>
            <p:ph type="title"/>
          </p:nvPr>
        </p:nvSpPr>
        <p:spPr/>
        <p:txBody>
          <a:bodyPr/>
          <a:lstStyle/>
          <a:p>
            <a:r>
              <a:rPr lang="en-US" altLang="de-DE"/>
              <a:t>Poppy</a:t>
            </a:r>
            <a:endParaRPr lang="en-US"/>
          </a:p>
        </p:txBody>
      </p:sp>
      <p:sp>
        <p:nvSpPr>
          <p:cNvPr id="3" name="Fußzeilenplatzhalter 2">
            <a:extLst>
              <a:ext uri="{FF2B5EF4-FFF2-40B4-BE49-F238E27FC236}">
                <a16:creationId xmlns:a16="http://schemas.microsoft.com/office/drawing/2014/main" id="{C6399DE6-151C-47FA-91C8-0C99B8B10791}"/>
              </a:ext>
            </a:extLst>
          </p:cNvPr>
          <p:cNvSpPr>
            <a:spLocks noGrp="1"/>
          </p:cNvSpPr>
          <p:nvPr>
            <p:ph type="ftr" sz="quarter" idx="11"/>
          </p:nvPr>
        </p:nvSpPr>
        <p:spPr/>
        <p:txBody>
          <a:bodyPr/>
          <a:lstStyle/>
          <a:p>
            <a:r>
              <a:rPr lang="en-US"/>
              <a:t>Seating Leadership 2020</a:t>
            </a:r>
            <a:endParaRPr lang="de-DE"/>
          </a:p>
        </p:txBody>
      </p:sp>
      <p:sp>
        <p:nvSpPr>
          <p:cNvPr id="2" name="Datumsplatzhalter 1">
            <a:extLst>
              <a:ext uri="{FF2B5EF4-FFF2-40B4-BE49-F238E27FC236}">
                <a16:creationId xmlns:a16="http://schemas.microsoft.com/office/drawing/2014/main" id="{45287EB2-FA9A-4273-9029-2184F39BEB6F}"/>
              </a:ext>
            </a:extLst>
          </p:cNvPr>
          <p:cNvSpPr>
            <a:spLocks noGrp="1"/>
          </p:cNvSpPr>
          <p:nvPr>
            <p:ph type="dt" sz="half" idx="4294967295"/>
          </p:nvPr>
        </p:nvSpPr>
        <p:spPr>
          <a:xfrm>
            <a:off x="0" y="6858000"/>
            <a:ext cx="2743200" cy="404813"/>
          </a:xfrm>
        </p:spPr>
        <p:txBody>
          <a:bodyPr/>
          <a:lstStyle/>
          <a:p>
            <a:fld id="{549812FE-C1C9-4A18-B54E-EAA5E0AC2374}" type="datetime4">
              <a:rPr lang="en-US" smtClean="0"/>
              <a:pPr/>
              <a:t>January 17, 2020</a:t>
            </a:fld>
            <a:endParaRPr lang="de-DE"/>
          </a:p>
        </p:txBody>
      </p:sp>
      <p:sp>
        <p:nvSpPr>
          <p:cNvPr id="8" name="Textplatzhalter 5">
            <a:extLst>
              <a:ext uri="{FF2B5EF4-FFF2-40B4-BE49-F238E27FC236}">
                <a16:creationId xmlns:a16="http://schemas.microsoft.com/office/drawing/2014/main" id="{8F3CDEF2-2449-D14C-A841-6C9F2F37CC58}"/>
              </a:ext>
            </a:extLst>
          </p:cNvPr>
          <p:cNvSpPr txBox="1">
            <a:spLocks/>
          </p:cNvSpPr>
          <p:nvPr/>
        </p:nvSpPr>
        <p:spPr>
          <a:xfrm>
            <a:off x="1882776" y="1371601"/>
            <a:ext cx="4700573"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9" name="Titel 4">
            <a:extLst>
              <a:ext uri="{FF2B5EF4-FFF2-40B4-BE49-F238E27FC236}">
                <a16:creationId xmlns:a16="http://schemas.microsoft.com/office/drawing/2014/main" id="{DDD98C5A-957F-9C4C-A946-FA0975E9B60B}"/>
              </a:ext>
            </a:extLst>
          </p:cNvPr>
          <p:cNvSpPr txBox="1">
            <a:spLocks/>
          </p:cNvSpPr>
          <p:nvPr/>
        </p:nvSpPr>
        <p:spPr>
          <a:xfrm>
            <a:off x="1882776" y="981076"/>
            <a:ext cx="2082919"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sp>
        <p:nvSpPr>
          <p:cNvPr id="21" name="Textplatzhalter 5">
            <a:extLst>
              <a:ext uri="{FF2B5EF4-FFF2-40B4-BE49-F238E27FC236}">
                <a16:creationId xmlns:a16="http://schemas.microsoft.com/office/drawing/2014/main" id="{D1ECE256-F155-3C4F-B47F-44829C22968B}"/>
              </a:ext>
            </a:extLst>
          </p:cNvPr>
          <p:cNvSpPr txBox="1">
            <a:spLocks/>
          </p:cNvSpPr>
          <p:nvPr/>
        </p:nvSpPr>
        <p:spPr>
          <a:xfrm>
            <a:off x="930034" y="3483571"/>
            <a:ext cx="1494567"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22" name="Titel 4">
            <a:extLst>
              <a:ext uri="{FF2B5EF4-FFF2-40B4-BE49-F238E27FC236}">
                <a16:creationId xmlns:a16="http://schemas.microsoft.com/office/drawing/2014/main" id="{F3E56D37-BB85-874B-A3B4-C057058A4F90}"/>
              </a:ext>
            </a:extLst>
          </p:cNvPr>
          <p:cNvSpPr txBox="1">
            <a:spLocks/>
          </p:cNvSpPr>
          <p:nvPr/>
        </p:nvSpPr>
        <p:spPr>
          <a:xfrm>
            <a:off x="930034" y="3093046"/>
            <a:ext cx="729985"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sp>
        <p:nvSpPr>
          <p:cNvPr id="15" name="Dreieck 14">
            <a:hlinkClick r:id="rId2" action="ppaction://hlinksldjump"/>
            <a:extLst>
              <a:ext uri="{FF2B5EF4-FFF2-40B4-BE49-F238E27FC236}">
                <a16:creationId xmlns:a16="http://schemas.microsoft.com/office/drawing/2014/main" id="{56E9DA23-17D5-E54E-A36E-94CD508079E2}"/>
              </a:ext>
            </a:extLst>
          </p:cNvPr>
          <p:cNvSpPr/>
          <p:nvPr/>
        </p:nvSpPr>
        <p:spPr>
          <a:xfrm rot="16200000">
            <a:off x="322556" y="6114420"/>
            <a:ext cx="424200" cy="326359"/>
          </a:xfrm>
          <a:prstGeom prst="triangle">
            <a:avLst>
              <a:gd name="adj" fmla="val 5114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 name="Grafik 9">
            <a:extLst>
              <a:ext uri="{FF2B5EF4-FFF2-40B4-BE49-F238E27FC236}">
                <a16:creationId xmlns:a16="http://schemas.microsoft.com/office/drawing/2014/main" id="{A55C9D90-FADB-F04F-A746-7B2F054DF98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87713" y="-17699"/>
            <a:ext cx="8904287" cy="6875699"/>
          </a:xfrm>
          <a:prstGeom prst="rect">
            <a:avLst/>
          </a:prstGeom>
        </p:spPr>
      </p:pic>
      <p:sp>
        <p:nvSpPr>
          <p:cNvPr id="16" name="Textplatzhalter 23">
            <a:extLst>
              <a:ext uri="{FF2B5EF4-FFF2-40B4-BE49-F238E27FC236}">
                <a16:creationId xmlns:a16="http://schemas.microsoft.com/office/drawing/2014/main" id="{BFDCFE22-53AF-4E3B-97BF-842042CBD241}"/>
              </a:ext>
            </a:extLst>
          </p:cNvPr>
          <p:cNvSpPr>
            <a:spLocks noGrp="1"/>
          </p:cNvSpPr>
          <p:nvPr>
            <p:ph type="body" sz="quarter" idx="13"/>
          </p:nvPr>
        </p:nvSpPr>
        <p:spPr>
          <a:xfrm>
            <a:off x="371475" y="2384425"/>
            <a:ext cx="2700338" cy="4105275"/>
          </a:xfrm>
        </p:spPr>
        <p:txBody>
          <a:bodyPr/>
          <a:lstStyle/>
          <a:p>
            <a:pPr marL="0" indent="0">
              <a:buNone/>
            </a:pPr>
            <a:r>
              <a:rPr lang="fr-FR"/>
              <a:t>Haworth a collaboré avec Patricia </a:t>
            </a:r>
            <a:r>
              <a:rPr lang="fr-FR" err="1"/>
              <a:t>Urquiola</a:t>
            </a:r>
            <a:r>
              <a:rPr lang="fr-FR"/>
              <a:t> pour développer ce fauteuil contemporain. Poppy apporte la chaleur de l’ameublement domestique dans l’espace de travail.</a:t>
            </a:r>
          </a:p>
          <a:p>
            <a:pPr marL="0" indent="0">
              <a:buNone/>
            </a:pPr>
            <a:endParaRPr lang="fr-FR" sz="500"/>
          </a:p>
          <a:p>
            <a:pPr marL="0" indent="0">
              <a:buNone/>
            </a:pPr>
            <a:r>
              <a:rPr lang="fr-FR"/>
              <a:t>Poppy est un siège d’accueil capitonné et douillet, que l’on peut utiliser dans une salle de conférence, dans un espace d’accueil ou même comme chaise de bureau.</a:t>
            </a:r>
          </a:p>
        </p:txBody>
      </p:sp>
      <p:sp>
        <p:nvSpPr>
          <p:cNvPr id="17" name="Rechteck 15">
            <a:extLst>
              <a:ext uri="{FF2B5EF4-FFF2-40B4-BE49-F238E27FC236}">
                <a16:creationId xmlns:a16="http://schemas.microsoft.com/office/drawing/2014/main" id="{3D0C27C7-634D-4A92-85D2-1484A6A99E69}"/>
              </a:ext>
            </a:extLst>
          </p:cNvPr>
          <p:cNvSpPr/>
          <p:nvPr/>
        </p:nvSpPr>
        <p:spPr>
          <a:xfrm>
            <a:off x="697836" y="6101430"/>
            <a:ext cx="2940187" cy="338554"/>
          </a:xfrm>
          <a:prstGeom prst="rect">
            <a:avLst/>
          </a:prstGeom>
        </p:spPr>
        <p:txBody>
          <a:bodyPr wrap="square" anchor="ctr">
            <a:spAutoFit/>
          </a:bodyPr>
          <a:lstStyle/>
          <a:p>
            <a:r>
              <a:rPr lang="de-DE" sz="1600">
                <a:solidFill>
                  <a:schemeClr val="bg1"/>
                </a:solidFill>
                <a:latin typeface="+mj-lt"/>
              </a:rPr>
              <a:t>Retour au </a:t>
            </a:r>
            <a:r>
              <a:rPr lang="de-DE" sz="1600" err="1">
                <a:solidFill>
                  <a:schemeClr val="bg1"/>
                </a:solidFill>
                <a:latin typeface="+mj-lt"/>
              </a:rPr>
              <a:t>panorama</a:t>
            </a:r>
            <a:endParaRPr lang="de-DE" sz="1600">
              <a:solidFill>
                <a:schemeClr val="bg1"/>
              </a:solidFill>
              <a:latin typeface="+mj-lt"/>
            </a:endParaRPr>
          </a:p>
        </p:txBody>
      </p:sp>
    </p:spTree>
    <p:extLst>
      <p:ext uri="{BB962C8B-B14F-4D97-AF65-F5344CB8AC3E}">
        <p14:creationId xmlns:p14="http://schemas.microsoft.com/office/powerpoint/2010/main" val="3559287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F6C0D4E4-58C8-4F5B-8BC4-35F0C78BDDAF}"/>
              </a:ext>
            </a:extLst>
          </p:cNvPr>
          <p:cNvSpPr>
            <a:spLocks noGrp="1"/>
          </p:cNvSpPr>
          <p:nvPr>
            <p:ph type="sldNum" sz="quarter" idx="12"/>
          </p:nvPr>
        </p:nvSpPr>
        <p:spPr/>
        <p:txBody>
          <a:bodyPr/>
          <a:lstStyle/>
          <a:p>
            <a:r>
              <a:rPr lang="de-DE"/>
              <a:t>P. </a:t>
            </a:r>
            <a:fld id="{18B2D54D-6566-4D09-B275-35A554EDFFDA}" type="slidenum">
              <a:rPr smtClean="0"/>
              <a:pPr/>
              <a:t>63</a:t>
            </a:fld>
            <a:endParaRPr lang="de-DE"/>
          </a:p>
        </p:txBody>
      </p:sp>
      <p:sp>
        <p:nvSpPr>
          <p:cNvPr id="5" name="Titel 4">
            <a:extLst>
              <a:ext uri="{FF2B5EF4-FFF2-40B4-BE49-F238E27FC236}">
                <a16:creationId xmlns:a16="http://schemas.microsoft.com/office/drawing/2014/main" id="{E6E61380-9C7E-4273-92A7-CB125F00077C}"/>
              </a:ext>
            </a:extLst>
          </p:cNvPr>
          <p:cNvSpPr>
            <a:spLocks noGrp="1"/>
          </p:cNvSpPr>
          <p:nvPr>
            <p:ph type="title"/>
          </p:nvPr>
        </p:nvSpPr>
        <p:spPr/>
        <p:txBody>
          <a:bodyPr/>
          <a:lstStyle/>
          <a:p>
            <a:r>
              <a:rPr lang="en-US" altLang="de-DE"/>
              <a:t>Poppy</a:t>
            </a:r>
            <a:endParaRPr lang="en-US"/>
          </a:p>
        </p:txBody>
      </p:sp>
      <p:sp>
        <p:nvSpPr>
          <p:cNvPr id="3" name="Fußzeilenplatzhalter 2">
            <a:extLst>
              <a:ext uri="{FF2B5EF4-FFF2-40B4-BE49-F238E27FC236}">
                <a16:creationId xmlns:a16="http://schemas.microsoft.com/office/drawing/2014/main" id="{C6399DE6-151C-47FA-91C8-0C99B8B10791}"/>
              </a:ext>
            </a:extLst>
          </p:cNvPr>
          <p:cNvSpPr>
            <a:spLocks noGrp="1"/>
          </p:cNvSpPr>
          <p:nvPr>
            <p:ph type="ftr" sz="quarter" idx="11"/>
          </p:nvPr>
        </p:nvSpPr>
        <p:spPr/>
        <p:txBody>
          <a:bodyPr/>
          <a:lstStyle/>
          <a:p>
            <a:r>
              <a:rPr lang="en-US"/>
              <a:t>Seating Leadership 2020</a:t>
            </a:r>
            <a:endParaRPr lang="de-DE"/>
          </a:p>
        </p:txBody>
      </p:sp>
      <p:sp>
        <p:nvSpPr>
          <p:cNvPr id="2" name="Datumsplatzhalter 1">
            <a:extLst>
              <a:ext uri="{FF2B5EF4-FFF2-40B4-BE49-F238E27FC236}">
                <a16:creationId xmlns:a16="http://schemas.microsoft.com/office/drawing/2014/main" id="{45287EB2-FA9A-4273-9029-2184F39BEB6F}"/>
              </a:ext>
            </a:extLst>
          </p:cNvPr>
          <p:cNvSpPr>
            <a:spLocks noGrp="1"/>
          </p:cNvSpPr>
          <p:nvPr>
            <p:ph type="dt" sz="half" idx="4294967295"/>
          </p:nvPr>
        </p:nvSpPr>
        <p:spPr>
          <a:xfrm>
            <a:off x="0" y="6858000"/>
            <a:ext cx="2743200" cy="404813"/>
          </a:xfrm>
        </p:spPr>
        <p:txBody>
          <a:bodyPr/>
          <a:lstStyle/>
          <a:p>
            <a:fld id="{549812FE-C1C9-4A18-B54E-EAA5E0AC2374}" type="datetime4">
              <a:rPr lang="en-US" smtClean="0"/>
              <a:pPr/>
              <a:t>January 17, 2020</a:t>
            </a:fld>
            <a:endParaRPr lang="de-DE"/>
          </a:p>
        </p:txBody>
      </p:sp>
      <p:sp>
        <p:nvSpPr>
          <p:cNvPr id="8" name="Textplatzhalter 5">
            <a:extLst>
              <a:ext uri="{FF2B5EF4-FFF2-40B4-BE49-F238E27FC236}">
                <a16:creationId xmlns:a16="http://schemas.microsoft.com/office/drawing/2014/main" id="{8F3CDEF2-2449-D14C-A841-6C9F2F37CC58}"/>
              </a:ext>
            </a:extLst>
          </p:cNvPr>
          <p:cNvSpPr txBox="1">
            <a:spLocks/>
          </p:cNvSpPr>
          <p:nvPr/>
        </p:nvSpPr>
        <p:spPr>
          <a:xfrm>
            <a:off x="1882776" y="1371601"/>
            <a:ext cx="4700573"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9" name="Titel 4">
            <a:extLst>
              <a:ext uri="{FF2B5EF4-FFF2-40B4-BE49-F238E27FC236}">
                <a16:creationId xmlns:a16="http://schemas.microsoft.com/office/drawing/2014/main" id="{DDD98C5A-957F-9C4C-A946-FA0975E9B60B}"/>
              </a:ext>
            </a:extLst>
          </p:cNvPr>
          <p:cNvSpPr txBox="1">
            <a:spLocks/>
          </p:cNvSpPr>
          <p:nvPr/>
        </p:nvSpPr>
        <p:spPr>
          <a:xfrm>
            <a:off x="1882776" y="981076"/>
            <a:ext cx="2082919"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sp>
        <p:nvSpPr>
          <p:cNvPr id="21" name="Textplatzhalter 5">
            <a:extLst>
              <a:ext uri="{FF2B5EF4-FFF2-40B4-BE49-F238E27FC236}">
                <a16:creationId xmlns:a16="http://schemas.microsoft.com/office/drawing/2014/main" id="{D1ECE256-F155-3C4F-B47F-44829C22968B}"/>
              </a:ext>
            </a:extLst>
          </p:cNvPr>
          <p:cNvSpPr txBox="1">
            <a:spLocks/>
          </p:cNvSpPr>
          <p:nvPr/>
        </p:nvSpPr>
        <p:spPr>
          <a:xfrm>
            <a:off x="930034" y="3483571"/>
            <a:ext cx="1494567"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22" name="Titel 4">
            <a:extLst>
              <a:ext uri="{FF2B5EF4-FFF2-40B4-BE49-F238E27FC236}">
                <a16:creationId xmlns:a16="http://schemas.microsoft.com/office/drawing/2014/main" id="{F3E56D37-BB85-874B-A3B4-C057058A4F90}"/>
              </a:ext>
            </a:extLst>
          </p:cNvPr>
          <p:cNvSpPr txBox="1">
            <a:spLocks/>
          </p:cNvSpPr>
          <p:nvPr/>
        </p:nvSpPr>
        <p:spPr>
          <a:xfrm>
            <a:off x="930034" y="3093046"/>
            <a:ext cx="729985"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sp>
        <p:nvSpPr>
          <p:cNvPr id="15" name="Dreieck 14">
            <a:hlinkClick r:id="rId3" action="ppaction://hlinksldjump"/>
            <a:extLst>
              <a:ext uri="{FF2B5EF4-FFF2-40B4-BE49-F238E27FC236}">
                <a16:creationId xmlns:a16="http://schemas.microsoft.com/office/drawing/2014/main" id="{56E9DA23-17D5-E54E-A36E-94CD508079E2}"/>
              </a:ext>
            </a:extLst>
          </p:cNvPr>
          <p:cNvSpPr/>
          <p:nvPr/>
        </p:nvSpPr>
        <p:spPr>
          <a:xfrm rot="16200000">
            <a:off x="322556" y="6114420"/>
            <a:ext cx="424200" cy="326359"/>
          </a:xfrm>
          <a:prstGeom prst="triangle">
            <a:avLst>
              <a:gd name="adj" fmla="val 5114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 name="Grafik 9">
            <a:extLst>
              <a:ext uri="{FF2B5EF4-FFF2-40B4-BE49-F238E27FC236}">
                <a16:creationId xmlns:a16="http://schemas.microsoft.com/office/drawing/2014/main" id="{AB42B80F-E6BF-BF4A-AA04-B3408F6DAC0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287713" y="-4762"/>
            <a:ext cx="8904288" cy="6862762"/>
          </a:xfrm>
          <a:prstGeom prst="rect">
            <a:avLst/>
          </a:prstGeom>
        </p:spPr>
      </p:pic>
      <p:sp>
        <p:nvSpPr>
          <p:cNvPr id="16" name="Textplatzhalter 23">
            <a:extLst>
              <a:ext uri="{FF2B5EF4-FFF2-40B4-BE49-F238E27FC236}">
                <a16:creationId xmlns:a16="http://schemas.microsoft.com/office/drawing/2014/main" id="{70AB9613-3561-49D7-BA6E-4F8CE01F8C2F}"/>
              </a:ext>
            </a:extLst>
          </p:cNvPr>
          <p:cNvSpPr>
            <a:spLocks noGrp="1"/>
          </p:cNvSpPr>
          <p:nvPr>
            <p:ph type="body" sz="quarter" idx="13"/>
          </p:nvPr>
        </p:nvSpPr>
        <p:spPr>
          <a:xfrm>
            <a:off x="371475" y="2384425"/>
            <a:ext cx="2700338" cy="4105275"/>
          </a:xfrm>
        </p:spPr>
        <p:txBody>
          <a:bodyPr/>
          <a:lstStyle/>
          <a:p>
            <a:pPr marL="0" indent="0">
              <a:buNone/>
            </a:pPr>
            <a:r>
              <a:rPr lang="fr-FR"/>
              <a:t>Haworth a collaboré avec Patricia </a:t>
            </a:r>
            <a:r>
              <a:rPr lang="fr-FR" err="1"/>
              <a:t>Urquiola</a:t>
            </a:r>
            <a:r>
              <a:rPr lang="fr-FR"/>
              <a:t> pour développer ce fauteuil contemporain. Poppy apporte la chaleur de l’ameublement domestique dans l’espace de travail.</a:t>
            </a:r>
          </a:p>
          <a:p>
            <a:pPr marL="0" indent="0">
              <a:buNone/>
            </a:pPr>
            <a:endParaRPr lang="fr-FR" sz="500"/>
          </a:p>
          <a:p>
            <a:pPr marL="0" indent="0">
              <a:buNone/>
            </a:pPr>
            <a:r>
              <a:rPr lang="fr-FR"/>
              <a:t>Poppy est un siège d’accueil capitonné et douillet, que l’on peut utiliser dans une salle de conférence, dans un espace d’accueil ou même comme chaise de bureau.</a:t>
            </a:r>
          </a:p>
        </p:txBody>
      </p:sp>
      <p:sp>
        <p:nvSpPr>
          <p:cNvPr id="17" name="Rechteck 15">
            <a:extLst>
              <a:ext uri="{FF2B5EF4-FFF2-40B4-BE49-F238E27FC236}">
                <a16:creationId xmlns:a16="http://schemas.microsoft.com/office/drawing/2014/main" id="{740A533F-2167-4D18-8188-0FE6B6770666}"/>
              </a:ext>
            </a:extLst>
          </p:cNvPr>
          <p:cNvSpPr/>
          <p:nvPr/>
        </p:nvSpPr>
        <p:spPr>
          <a:xfrm>
            <a:off x="697836" y="6101430"/>
            <a:ext cx="2940187" cy="338554"/>
          </a:xfrm>
          <a:prstGeom prst="rect">
            <a:avLst/>
          </a:prstGeom>
        </p:spPr>
        <p:txBody>
          <a:bodyPr wrap="square" anchor="ctr">
            <a:spAutoFit/>
          </a:bodyPr>
          <a:lstStyle/>
          <a:p>
            <a:r>
              <a:rPr lang="de-DE" sz="1600">
                <a:solidFill>
                  <a:schemeClr val="bg1"/>
                </a:solidFill>
                <a:latin typeface="+mj-lt"/>
              </a:rPr>
              <a:t>Retour au </a:t>
            </a:r>
            <a:r>
              <a:rPr lang="de-DE" sz="1600" err="1">
                <a:solidFill>
                  <a:schemeClr val="bg1"/>
                </a:solidFill>
                <a:latin typeface="+mj-lt"/>
              </a:rPr>
              <a:t>panorama</a:t>
            </a:r>
            <a:endParaRPr lang="de-DE" sz="1600">
              <a:solidFill>
                <a:schemeClr val="bg1"/>
              </a:solidFill>
              <a:latin typeface="+mj-lt"/>
            </a:endParaRPr>
          </a:p>
        </p:txBody>
      </p:sp>
    </p:spTree>
    <p:extLst>
      <p:ext uri="{BB962C8B-B14F-4D97-AF65-F5344CB8AC3E}">
        <p14:creationId xmlns:p14="http://schemas.microsoft.com/office/powerpoint/2010/main" val="738596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F6C0D4E4-58C8-4F5B-8BC4-35F0C78BDDAF}"/>
              </a:ext>
            </a:extLst>
          </p:cNvPr>
          <p:cNvSpPr>
            <a:spLocks noGrp="1"/>
          </p:cNvSpPr>
          <p:nvPr>
            <p:ph type="sldNum" sz="quarter" idx="12"/>
          </p:nvPr>
        </p:nvSpPr>
        <p:spPr/>
        <p:txBody>
          <a:bodyPr/>
          <a:lstStyle/>
          <a:p>
            <a:r>
              <a:rPr lang="de-DE"/>
              <a:t>P. </a:t>
            </a:r>
            <a:fld id="{18B2D54D-6566-4D09-B275-35A554EDFFDA}" type="slidenum">
              <a:rPr smtClean="0"/>
              <a:pPr/>
              <a:t>64</a:t>
            </a:fld>
            <a:endParaRPr lang="de-DE"/>
          </a:p>
        </p:txBody>
      </p:sp>
      <p:sp>
        <p:nvSpPr>
          <p:cNvPr id="5" name="Titel 4">
            <a:extLst>
              <a:ext uri="{FF2B5EF4-FFF2-40B4-BE49-F238E27FC236}">
                <a16:creationId xmlns:a16="http://schemas.microsoft.com/office/drawing/2014/main" id="{E6E61380-9C7E-4273-92A7-CB125F00077C}"/>
              </a:ext>
            </a:extLst>
          </p:cNvPr>
          <p:cNvSpPr>
            <a:spLocks noGrp="1"/>
          </p:cNvSpPr>
          <p:nvPr>
            <p:ph type="title"/>
          </p:nvPr>
        </p:nvSpPr>
        <p:spPr/>
        <p:txBody>
          <a:bodyPr/>
          <a:lstStyle/>
          <a:p>
            <a:r>
              <a:rPr lang="en-US" altLang="de-DE"/>
              <a:t>Poppy</a:t>
            </a:r>
            <a:endParaRPr lang="en-US"/>
          </a:p>
        </p:txBody>
      </p:sp>
      <p:sp>
        <p:nvSpPr>
          <p:cNvPr id="3" name="Fußzeilenplatzhalter 2">
            <a:extLst>
              <a:ext uri="{FF2B5EF4-FFF2-40B4-BE49-F238E27FC236}">
                <a16:creationId xmlns:a16="http://schemas.microsoft.com/office/drawing/2014/main" id="{C6399DE6-151C-47FA-91C8-0C99B8B10791}"/>
              </a:ext>
            </a:extLst>
          </p:cNvPr>
          <p:cNvSpPr>
            <a:spLocks noGrp="1"/>
          </p:cNvSpPr>
          <p:nvPr>
            <p:ph type="ftr" sz="quarter" idx="11"/>
          </p:nvPr>
        </p:nvSpPr>
        <p:spPr/>
        <p:txBody>
          <a:bodyPr/>
          <a:lstStyle/>
          <a:p>
            <a:r>
              <a:rPr lang="en-US"/>
              <a:t>Seating Leadership 2020</a:t>
            </a:r>
            <a:endParaRPr lang="de-DE"/>
          </a:p>
        </p:txBody>
      </p:sp>
      <p:sp>
        <p:nvSpPr>
          <p:cNvPr id="2" name="Datumsplatzhalter 1">
            <a:extLst>
              <a:ext uri="{FF2B5EF4-FFF2-40B4-BE49-F238E27FC236}">
                <a16:creationId xmlns:a16="http://schemas.microsoft.com/office/drawing/2014/main" id="{45287EB2-FA9A-4273-9029-2184F39BEB6F}"/>
              </a:ext>
            </a:extLst>
          </p:cNvPr>
          <p:cNvSpPr>
            <a:spLocks noGrp="1"/>
          </p:cNvSpPr>
          <p:nvPr>
            <p:ph type="dt" sz="half" idx="4294967295"/>
          </p:nvPr>
        </p:nvSpPr>
        <p:spPr>
          <a:xfrm>
            <a:off x="0" y="6858000"/>
            <a:ext cx="2743200" cy="404813"/>
          </a:xfrm>
        </p:spPr>
        <p:txBody>
          <a:bodyPr/>
          <a:lstStyle/>
          <a:p>
            <a:fld id="{549812FE-C1C9-4A18-B54E-EAA5E0AC2374}" type="datetime4">
              <a:rPr lang="en-US" smtClean="0"/>
              <a:pPr/>
              <a:t>January 17, 2020</a:t>
            </a:fld>
            <a:endParaRPr lang="de-DE"/>
          </a:p>
        </p:txBody>
      </p:sp>
      <p:sp>
        <p:nvSpPr>
          <p:cNvPr id="8" name="Textplatzhalter 5">
            <a:extLst>
              <a:ext uri="{FF2B5EF4-FFF2-40B4-BE49-F238E27FC236}">
                <a16:creationId xmlns:a16="http://schemas.microsoft.com/office/drawing/2014/main" id="{8F3CDEF2-2449-D14C-A841-6C9F2F37CC58}"/>
              </a:ext>
            </a:extLst>
          </p:cNvPr>
          <p:cNvSpPr txBox="1">
            <a:spLocks/>
          </p:cNvSpPr>
          <p:nvPr/>
        </p:nvSpPr>
        <p:spPr>
          <a:xfrm>
            <a:off x="1882776" y="1371601"/>
            <a:ext cx="4700573"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9" name="Titel 4">
            <a:extLst>
              <a:ext uri="{FF2B5EF4-FFF2-40B4-BE49-F238E27FC236}">
                <a16:creationId xmlns:a16="http://schemas.microsoft.com/office/drawing/2014/main" id="{DDD98C5A-957F-9C4C-A946-FA0975E9B60B}"/>
              </a:ext>
            </a:extLst>
          </p:cNvPr>
          <p:cNvSpPr txBox="1">
            <a:spLocks/>
          </p:cNvSpPr>
          <p:nvPr/>
        </p:nvSpPr>
        <p:spPr>
          <a:xfrm>
            <a:off x="1882776" y="981076"/>
            <a:ext cx="2082919"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sp>
        <p:nvSpPr>
          <p:cNvPr id="21" name="Textplatzhalter 5">
            <a:extLst>
              <a:ext uri="{FF2B5EF4-FFF2-40B4-BE49-F238E27FC236}">
                <a16:creationId xmlns:a16="http://schemas.microsoft.com/office/drawing/2014/main" id="{D1ECE256-F155-3C4F-B47F-44829C22968B}"/>
              </a:ext>
            </a:extLst>
          </p:cNvPr>
          <p:cNvSpPr txBox="1">
            <a:spLocks/>
          </p:cNvSpPr>
          <p:nvPr/>
        </p:nvSpPr>
        <p:spPr>
          <a:xfrm>
            <a:off x="930034" y="3483571"/>
            <a:ext cx="1494567"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22" name="Titel 4">
            <a:extLst>
              <a:ext uri="{FF2B5EF4-FFF2-40B4-BE49-F238E27FC236}">
                <a16:creationId xmlns:a16="http://schemas.microsoft.com/office/drawing/2014/main" id="{F3E56D37-BB85-874B-A3B4-C057058A4F90}"/>
              </a:ext>
            </a:extLst>
          </p:cNvPr>
          <p:cNvSpPr txBox="1">
            <a:spLocks/>
          </p:cNvSpPr>
          <p:nvPr/>
        </p:nvSpPr>
        <p:spPr>
          <a:xfrm>
            <a:off x="930034" y="3093046"/>
            <a:ext cx="729985"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sp>
        <p:nvSpPr>
          <p:cNvPr id="15" name="Dreieck 14">
            <a:hlinkClick r:id="rId3" action="ppaction://hlinksldjump"/>
            <a:extLst>
              <a:ext uri="{FF2B5EF4-FFF2-40B4-BE49-F238E27FC236}">
                <a16:creationId xmlns:a16="http://schemas.microsoft.com/office/drawing/2014/main" id="{56E9DA23-17D5-E54E-A36E-94CD508079E2}"/>
              </a:ext>
            </a:extLst>
          </p:cNvPr>
          <p:cNvSpPr/>
          <p:nvPr/>
        </p:nvSpPr>
        <p:spPr>
          <a:xfrm rot="16200000">
            <a:off x="322556" y="6114420"/>
            <a:ext cx="424200" cy="326359"/>
          </a:xfrm>
          <a:prstGeom prst="triangle">
            <a:avLst>
              <a:gd name="adj" fmla="val 5114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a:extLst>
              <a:ext uri="{FF2B5EF4-FFF2-40B4-BE49-F238E27FC236}">
                <a16:creationId xmlns:a16="http://schemas.microsoft.com/office/drawing/2014/main" id="{EE632A0B-2C01-854B-8924-EBE4595B516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287713" y="-27202"/>
            <a:ext cx="8904287" cy="6902901"/>
          </a:xfrm>
          <a:prstGeom prst="rect">
            <a:avLst/>
          </a:prstGeom>
        </p:spPr>
      </p:pic>
      <p:sp>
        <p:nvSpPr>
          <p:cNvPr id="16" name="Textplatzhalter 23">
            <a:extLst>
              <a:ext uri="{FF2B5EF4-FFF2-40B4-BE49-F238E27FC236}">
                <a16:creationId xmlns:a16="http://schemas.microsoft.com/office/drawing/2014/main" id="{6E24AF9A-CDBB-4508-8560-3DDE971EFE8F}"/>
              </a:ext>
            </a:extLst>
          </p:cNvPr>
          <p:cNvSpPr>
            <a:spLocks noGrp="1"/>
          </p:cNvSpPr>
          <p:nvPr>
            <p:ph type="body" sz="quarter" idx="13"/>
          </p:nvPr>
        </p:nvSpPr>
        <p:spPr>
          <a:xfrm>
            <a:off x="371475" y="2384425"/>
            <a:ext cx="2700338" cy="4105275"/>
          </a:xfrm>
        </p:spPr>
        <p:txBody>
          <a:bodyPr/>
          <a:lstStyle/>
          <a:p>
            <a:pPr marL="0" indent="0">
              <a:buNone/>
            </a:pPr>
            <a:r>
              <a:rPr lang="fr-FR"/>
              <a:t>Haworth a collaboré avec Patricia </a:t>
            </a:r>
            <a:r>
              <a:rPr lang="fr-FR" err="1"/>
              <a:t>Urquiola</a:t>
            </a:r>
            <a:r>
              <a:rPr lang="fr-FR"/>
              <a:t> pour développer ce fauteuil contemporain. Poppy apporte la chaleur de l’ameublement domestique dans l’espace de travail.</a:t>
            </a:r>
          </a:p>
          <a:p>
            <a:pPr marL="0" indent="0">
              <a:buNone/>
            </a:pPr>
            <a:endParaRPr lang="fr-FR" sz="500"/>
          </a:p>
          <a:p>
            <a:pPr marL="0" indent="0">
              <a:buNone/>
            </a:pPr>
            <a:r>
              <a:rPr lang="fr-FR"/>
              <a:t>Poppy est un siège d’accueil capitonné et douillet, que l’on peut utiliser dans une salle de conférence, dans un espace d’accueil ou même comme chaise de bureau.</a:t>
            </a:r>
          </a:p>
        </p:txBody>
      </p:sp>
      <p:sp>
        <p:nvSpPr>
          <p:cNvPr id="17" name="Rechteck 15">
            <a:extLst>
              <a:ext uri="{FF2B5EF4-FFF2-40B4-BE49-F238E27FC236}">
                <a16:creationId xmlns:a16="http://schemas.microsoft.com/office/drawing/2014/main" id="{455D14B3-D749-405B-9497-23EE668B2D64}"/>
              </a:ext>
            </a:extLst>
          </p:cNvPr>
          <p:cNvSpPr/>
          <p:nvPr/>
        </p:nvSpPr>
        <p:spPr>
          <a:xfrm>
            <a:off x="697836" y="6101430"/>
            <a:ext cx="2940187" cy="338554"/>
          </a:xfrm>
          <a:prstGeom prst="rect">
            <a:avLst/>
          </a:prstGeom>
        </p:spPr>
        <p:txBody>
          <a:bodyPr wrap="square" anchor="ctr">
            <a:spAutoFit/>
          </a:bodyPr>
          <a:lstStyle/>
          <a:p>
            <a:r>
              <a:rPr lang="de-DE" sz="1600">
                <a:solidFill>
                  <a:schemeClr val="bg1"/>
                </a:solidFill>
                <a:latin typeface="+mj-lt"/>
              </a:rPr>
              <a:t>Retour au </a:t>
            </a:r>
            <a:r>
              <a:rPr lang="de-DE" sz="1600" err="1">
                <a:solidFill>
                  <a:schemeClr val="bg1"/>
                </a:solidFill>
                <a:latin typeface="+mj-lt"/>
              </a:rPr>
              <a:t>panorama</a:t>
            </a:r>
            <a:endParaRPr lang="de-DE" sz="1600">
              <a:solidFill>
                <a:schemeClr val="bg1"/>
              </a:solidFill>
              <a:latin typeface="+mj-lt"/>
            </a:endParaRPr>
          </a:p>
        </p:txBody>
      </p:sp>
      <p:sp>
        <p:nvSpPr>
          <p:cNvPr id="14" name="Dreieck 95">
            <a:hlinkClick r:id="rId5" action="ppaction://hlinksldjump"/>
            <a:extLst>
              <a:ext uri="{FF2B5EF4-FFF2-40B4-BE49-F238E27FC236}">
                <a16:creationId xmlns:a16="http://schemas.microsoft.com/office/drawing/2014/main" id="{072F691E-6393-47C0-8584-B1D7FFA1261D}"/>
              </a:ext>
            </a:extLst>
          </p:cNvPr>
          <p:cNvSpPr/>
          <p:nvPr/>
        </p:nvSpPr>
        <p:spPr>
          <a:xfrm rot="5400000">
            <a:off x="11614269" y="6512685"/>
            <a:ext cx="216001" cy="196507"/>
          </a:xfrm>
          <a:prstGeom prst="triangle">
            <a:avLst>
              <a:gd name="adj" fmla="val 5114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bg1"/>
              </a:solidFill>
            </a:endParaRPr>
          </a:p>
        </p:txBody>
      </p:sp>
      <p:sp>
        <p:nvSpPr>
          <p:cNvPr id="18" name="Rechteck 59">
            <a:extLst>
              <a:ext uri="{FF2B5EF4-FFF2-40B4-BE49-F238E27FC236}">
                <a16:creationId xmlns:a16="http://schemas.microsoft.com/office/drawing/2014/main" id="{747EF3B4-0161-4696-A903-5DF3694D463C}"/>
              </a:ext>
            </a:extLst>
          </p:cNvPr>
          <p:cNvSpPr/>
          <p:nvPr/>
        </p:nvSpPr>
        <p:spPr>
          <a:xfrm>
            <a:off x="10633158" y="6423661"/>
            <a:ext cx="1042665" cy="338554"/>
          </a:xfrm>
          <a:prstGeom prst="rect">
            <a:avLst/>
          </a:prstGeom>
        </p:spPr>
        <p:txBody>
          <a:bodyPr wrap="square" anchor="ctr">
            <a:spAutoFit/>
          </a:bodyPr>
          <a:lstStyle/>
          <a:p>
            <a:r>
              <a:rPr lang="de-DE" sz="1600" err="1">
                <a:solidFill>
                  <a:schemeClr val="bg1"/>
                </a:solidFill>
                <a:latin typeface="+mj-lt"/>
              </a:rPr>
              <a:t>sommaire</a:t>
            </a:r>
            <a:endParaRPr lang="de-DE" sz="1600">
              <a:solidFill>
                <a:schemeClr val="bg1"/>
              </a:solidFill>
              <a:latin typeface="+mj-lt"/>
            </a:endParaRPr>
          </a:p>
        </p:txBody>
      </p:sp>
    </p:spTree>
    <p:extLst>
      <p:ext uri="{BB962C8B-B14F-4D97-AF65-F5344CB8AC3E}">
        <p14:creationId xmlns:p14="http://schemas.microsoft.com/office/powerpoint/2010/main" val="1191062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F6C0D4E4-58C8-4F5B-8BC4-35F0C78BDDAF}"/>
              </a:ext>
            </a:extLst>
          </p:cNvPr>
          <p:cNvSpPr>
            <a:spLocks noGrp="1"/>
          </p:cNvSpPr>
          <p:nvPr>
            <p:ph type="sldNum" sz="quarter" idx="12"/>
          </p:nvPr>
        </p:nvSpPr>
        <p:spPr/>
        <p:txBody>
          <a:bodyPr/>
          <a:lstStyle/>
          <a:p>
            <a:r>
              <a:rPr lang="de-DE"/>
              <a:t>P. </a:t>
            </a:r>
            <a:fld id="{18B2D54D-6566-4D09-B275-35A554EDFFDA}" type="slidenum">
              <a:rPr smtClean="0"/>
              <a:pPr/>
              <a:t>65</a:t>
            </a:fld>
            <a:endParaRPr lang="de-DE"/>
          </a:p>
        </p:txBody>
      </p:sp>
      <p:sp>
        <p:nvSpPr>
          <p:cNvPr id="5" name="Titel 4">
            <a:extLst>
              <a:ext uri="{FF2B5EF4-FFF2-40B4-BE49-F238E27FC236}">
                <a16:creationId xmlns:a16="http://schemas.microsoft.com/office/drawing/2014/main" id="{E6E61380-9C7E-4273-92A7-CB125F00077C}"/>
              </a:ext>
            </a:extLst>
          </p:cNvPr>
          <p:cNvSpPr>
            <a:spLocks noGrp="1"/>
          </p:cNvSpPr>
          <p:nvPr>
            <p:ph type="title"/>
          </p:nvPr>
        </p:nvSpPr>
        <p:spPr/>
        <p:txBody>
          <a:bodyPr/>
          <a:lstStyle/>
          <a:p>
            <a:r>
              <a:rPr lang="en-US"/>
              <a:t>Lively</a:t>
            </a:r>
          </a:p>
        </p:txBody>
      </p:sp>
      <p:sp>
        <p:nvSpPr>
          <p:cNvPr id="3" name="Fußzeilenplatzhalter 2">
            <a:extLst>
              <a:ext uri="{FF2B5EF4-FFF2-40B4-BE49-F238E27FC236}">
                <a16:creationId xmlns:a16="http://schemas.microsoft.com/office/drawing/2014/main" id="{C6399DE6-151C-47FA-91C8-0C99B8B10791}"/>
              </a:ext>
            </a:extLst>
          </p:cNvPr>
          <p:cNvSpPr>
            <a:spLocks noGrp="1"/>
          </p:cNvSpPr>
          <p:nvPr>
            <p:ph type="ftr" sz="quarter" idx="11"/>
          </p:nvPr>
        </p:nvSpPr>
        <p:spPr/>
        <p:txBody>
          <a:bodyPr/>
          <a:lstStyle/>
          <a:p>
            <a:r>
              <a:rPr lang="en-US"/>
              <a:t>Seating Leadership 2020</a:t>
            </a:r>
            <a:endParaRPr lang="de-DE"/>
          </a:p>
        </p:txBody>
      </p:sp>
      <p:sp>
        <p:nvSpPr>
          <p:cNvPr id="24" name="Textplatzhalter 23">
            <a:extLst>
              <a:ext uri="{FF2B5EF4-FFF2-40B4-BE49-F238E27FC236}">
                <a16:creationId xmlns:a16="http://schemas.microsoft.com/office/drawing/2014/main" id="{A6C430C4-E104-3646-A10E-E3DAD02BCD51}"/>
              </a:ext>
            </a:extLst>
          </p:cNvPr>
          <p:cNvSpPr>
            <a:spLocks noGrp="1"/>
          </p:cNvSpPr>
          <p:nvPr>
            <p:ph type="body" sz="quarter" idx="13"/>
          </p:nvPr>
        </p:nvSpPr>
        <p:spPr>
          <a:xfrm>
            <a:off x="371475" y="1885388"/>
            <a:ext cx="2816879" cy="4105275"/>
          </a:xfrm>
        </p:spPr>
        <p:txBody>
          <a:bodyPr/>
          <a:lstStyle/>
          <a:p>
            <a:pPr marL="182245" indent="-182245"/>
            <a:r>
              <a:rPr lang="en-US">
                <a:ea typeface="+mn-lt"/>
                <a:cs typeface="+mn-lt"/>
              </a:rPr>
              <a:t>DESIGN : Steve Nemeth et Haworth Design Studio</a:t>
            </a:r>
          </a:p>
          <a:p>
            <a:pPr marL="182245" indent="-182245"/>
            <a:endParaRPr lang="en-US"/>
          </a:p>
          <a:p>
            <a:pPr marL="182245" indent="-182245"/>
            <a:r>
              <a:rPr lang="en-US">
                <a:ea typeface="+mn-lt"/>
                <a:cs typeface="+mn-lt"/>
              </a:rPr>
              <a:t>CONTIENT : 25% de </a:t>
            </a:r>
            <a:r>
              <a:rPr lang="en-US" err="1">
                <a:ea typeface="+mn-lt"/>
                <a:cs typeface="+mn-lt"/>
              </a:rPr>
              <a:t>contenu</a:t>
            </a:r>
            <a:r>
              <a:rPr lang="en-US">
                <a:ea typeface="+mn-lt"/>
                <a:cs typeface="+mn-lt"/>
              </a:rPr>
              <a:t> </a:t>
            </a:r>
            <a:r>
              <a:rPr lang="en-US" err="1">
                <a:ea typeface="+mn-lt"/>
                <a:cs typeface="+mn-lt"/>
              </a:rPr>
              <a:t>recyclé</a:t>
            </a:r>
            <a:r>
              <a:rPr lang="en-US">
                <a:ea typeface="+mn-lt"/>
                <a:cs typeface="+mn-lt"/>
              </a:rPr>
              <a:t> et recyclable à 100%. </a:t>
            </a:r>
            <a:r>
              <a:rPr lang="en-US" err="1">
                <a:ea typeface="+mn-lt"/>
                <a:cs typeface="+mn-lt"/>
              </a:rPr>
              <a:t>Certifié</a:t>
            </a:r>
            <a:r>
              <a:rPr lang="en-US">
                <a:ea typeface="+mn-lt"/>
                <a:cs typeface="+mn-lt"/>
              </a:rPr>
              <a:t> GREENGUARD GOLD</a:t>
            </a:r>
            <a:endParaRPr lang="en-US"/>
          </a:p>
          <a:p>
            <a:pPr marL="182245" indent="-182245"/>
            <a:endParaRPr lang="en-US"/>
          </a:p>
          <a:p>
            <a:pPr marL="182245" indent="-182245"/>
            <a:r>
              <a:rPr lang="en-US" err="1">
                <a:ea typeface="+mn-lt"/>
                <a:cs typeface="+mn-lt"/>
              </a:rPr>
              <a:t>Soutien</a:t>
            </a:r>
            <a:r>
              <a:rPr lang="en-US">
                <a:ea typeface="+mn-lt"/>
                <a:cs typeface="+mn-lt"/>
              </a:rPr>
              <a:t> </a:t>
            </a:r>
            <a:r>
              <a:rPr lang="en-US" err="1">
                <a:ea typeface="+mn-lt"/>
                <a:cs typeface="+mn-lt"/>
              </a:rPr>
              <a:t>lombaire</a:t>
            </a:r>
            <a:r>
              <a:rPr lang="en-US">
                <a:ea typeface="+mn-lt"/>
                <a:cs typeface="+mn-lt"/>
              </a:rPr>
              <a:t> </a:t>
            </a:r>
            <a:r>
              <a:rPr lang="en-US" err="1">
                <a:ea typeface="+mn-lt"/>
                <a:cs typeface="+mn-lt"/>
              </a:rPr>
              <a:t>réglable</a:t>
            </a:r>
            <a:r>
              <a:rPr lang="en-US">
                <a:ea typeface="+mn-lt"/>
                <a:cs typeface="+mn-lt"/>
              </a:rPr>
              <a:t> en hauteur, </a:t>
            </a:r>
            <a:r>
              <a:rPr lang="en-US" err="1">
                <a:ea typeface="+mn-lt"/>
                <a:cs typeface="+mn-lt"/>
              </a:rPr>
              <a:t>accoudoirs</a:t>
            </a:r>
            <a:r>
              <a:rPr lang="en-US">
                <a:ea typeface="+mn-lt"/>
                <a:cs typeface="+mn-lt"/>
              </a:rPr>
              <a:t> 3D, </a:t>
            </a:r>
            <a:r>
              <a:rPr lang="en-US" err="1">
                <a:ea typeface="+mn-lt"/>
                <a:cs typeface="+mn-lt"/>
              </a:rPr>
              <a:t>mécanisme</a:t>
            </a:r>
            <a:r>
              <a:rPr lang="en-US">
                <a:ea typeface="+mn-lt"/>
                <a:cs typeface="+mn-lt"/>
              </a:rPr>
              <a:t> de </a:t>
            </a:r>
            <a:r>
              <a:rPr lang="en-US" err="1">
                <a:ea typeface="+mn-lt"/>
                <a:cs typeface="+mn-lt"/>
              </a:rPr>
              <a:t>synchronisation</a:t>
            </a:r>
            <a:r>
              <a:rPr lang="en-US">
                <a:ea typeface="+mn-lt"/>
                <a:cs typeface="+mn-lt"/>
              </a:rPr>
              <a:t> </a:t>
            </a:r>
            <a:r>
              <a:rPr lang="en-US" err="1">
                <a:ea typeface="+mn-lt"/>
                <a:cs typeface="+mn-lt"/>
              </a:rPr>
              <a:t>automatique</a:t>
            </a:r>
            <a:r>
              <a:rPr lang="en-US">
                <a:ea typeface="+mn-lt"/>
                <a:cs typeface="+mn-lt"/>
              </a:rPr>
              <a:t> du </a:t>
            </a:r>
            <a:r>
              <a:rPr lang="en-US" err="1">
                <a:ea typeface="+mn-lt"/>
                <a:cs typeface="+mn-lt"/>
              </a:rPr>
              <a:t>poids</a:t>
            </a:r>
            <a:r>
              <a:rPr lang="en-US">
                <a:ea typeface="+mn-lt"/>
                <a:cs typeface="+mn-lt"/>
              </a:rPr>
              <a:t>, </a:t>
            </a:r>
            <a:r>
              <a:rPr lang="en-US" err="1">
                <a:ea typeface="+mn-lt"/>
                <a:cs typeface="+mn-lt"/>
              </a:rPr>
              <a:t>famille</a:t>
            </a:r>
            <a:r>
              <a:rPr lang="en-US">
                <a:ea typeface="+mn-lt"/>
                <a:cs typeface="+mn-lt"/>
              </a:rPr>
              <a:t> </a:t>
            </a:r>
            <a:r>
              <a:rPr lang="en-US" err="1">
                <a:ea typeface="+mn-lt"/>
                <a:cs typeface="+mn-lt"/>
              </a:rPr>
              <a:t>complète</a:t>
            </a:r>
            <a:r>
              <a:rPr lang="en-US">
                <a:ea typeface="+mn-lt"/>
                <a:cs typeface="+mn-lt"/>
              </a:rPr>
              <a:t> de </a:t>
            </a:r>
            <a:r>
              <a:rPr lang="en-US" err="1">
                <a:ea typeface="+mn-lt"/>
                <a:cs typeface="+mn-lt"/>
              </a:rPr>
              <a:t>sièges</a:t>
            </a:r>
            <a:r>
              <a:rPr lang="en-US">
                <a:ea typeface="+mn-lt"/>
                <a:cs typeface="+mn-lt"/>
              </a:rPr>
              <a:t> qui </a:t>
            </a:r>
            <a:r>
              <a:rPr lang="en-US" err="1">
                <a:ea typeface="+mn-lt"/>
                <a:cs typeface="+mn-lt"/>
              </a:rPr>
              <a:t>offre</a:t>
            </a:r>
            <a:r>
              <a:rPr lang="en-US">
                <a:ea typeface="+mn-lt"/>
                <a:cs typeface="+mn-lt"/>
              </a:rPr>
              <a:t> un grand </a:t>
            </a:r>
            <a:r>
              <a:rPr lang="en-US" err="1">
                <a:ea typeface="+mn-lt"/>
                <a:cs typeface="+mn-lt"/>
              </a:rPr>
              <a:t>choix</a:t>
            </a:r>
            <a:r>
              <a:rPr lang="en-US">
                <a:ea typeface="+mn-lt"/>
                <a:cs typeface="+mn-lt"/>
              </a:rPr>
              <a:t> de couleurs.</a:t>
            </a:r>
            <a:endParaRPr lang="en-US"/>
          </a:p>
          <a:p>
            <a:pPr marL="182245" indent="-182245"/>
            <a:endParaRPr lang="en-US"/>
          </a:p>
          <a:p>
            <a:pPr marL="182245" indent="-180975"/>
            <a:r>
              <a:rPr lang="en-US" sz="1500">
                <a:ea typeface="+mn-lt"/>
                <a:cs typeface="+mn-lt"/>
              </a:rPr>
              <a:t>REDDOT DESIGN AWARD 2013</a:t>
            </a:r>
          </a:p>
          <a:p>
            <a:pPr marL="182245" indent="-180975"/>
            <a:endParaRPr lang="de-DE"/>
          </a:p>
        </p:txBody>
      </p:sp>
      <p:sp>
        <p:nvSpPr>
          <p:cNvPr id="2" name="Datumsplatzhalter 1">
            <a:extLst>
              <a:ext uri="{FF2B5EF4-FFF2-40B4-BE49-F238E27FC236}">
                <a16:creationId xmlns:a16="http://schemas.microsoft.com/office/drawing/2014/main" id="{45287EB2-FA9A-4273-9029-2184F39BEB6F}"/>
              </a:ext>
            </a:extLst>
          </p:cNvPr>
          <p:cNvSpPr>
            <a:spLocks noGrp="1"/>
          </p:cNvSpPr>
          <p:nvPr>
            <p:ph type="dt" sz="half" idx="4294967295"/>
          </p:nvPr>
        </p:nvSpPr>
        <p:spPr>
          <a:xfrm>
            <a:off x="0" y="6858000"/>
            <a:ext cx="2743200" cy="404813"/>
          </a:xfrm>
        </p:spPr>
        <p:txBody>
          <a:bodyPr/>
          <a:lstStyle/>
          <a:p>
            <a:fld id="{549812FE-C1C9-4A18-B54E-EAA5E0AC2374}" type="datetime4">
              <a:rPr lang="en-US" smtClean="0"/>
              <a:pPr/>
              <a:t>January 17, 2020</a:t>
            </a:fld>
            <a:endParaRPr lang="de-DE"/>
          </a:p>
        </p:txBody>
      </p:sp>
      <p:sp>
        <p:nvSpPr>
          <p:cNvPr id="8" name="Textplatzhalter 5">
            <a:extLst>
              <a:ext uri="{FF2B5EF4-FFF2-40B4-BE49-F238E27FC236}">
                <a16:creationId xmlns:a16="http://schemas.microsoft.com/office/drawing/2014/main" id="{8F3CDEF2-2449-D14C-A841-6C9F2F37CC58}"/>
              </a:ext>
            </a:extLst>
          </p:cNvPr>
          <p:cNvSpPr txBox="1">
            <a:spLocks/>
          </p:cNvSpPr>
          <p:nvPr/>
        </p:nvSpPr>
        <p:spPr>
          <a:xfrm>
            <a:off x="1882776" y="1371601"/>
            <a:ext cx="4700573"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9" name="Titel 4">
            <a:extLst>
              <a:ext uri="{FF2B5EF4-FFF2-40B4-BE49-F238E27FC236}">
                <a16:creationId xmlns:a16="http://schemas.microsoft.com/office/drawing/2014/main" id="{DDD98C5A-957F-9C4C-A946-FA0975E9B60B}"/>
              </a:ext>
            </a:extLst>
          </p:cNvPr>
          <p:cNvSpPr txBox="1">
            <a:spLocks/>
          </p:cNvSpPr>
          <p:nvPr/>
        </p:nvSpPr>
        <p:spPr>
          <a:xfrm>
            <a:off x="1882776" y="981076"/>
            <a:ext cx="2082919"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sp>
        <p:nvSpPr>
          <p:cNvPr id="21" name="Textplatzhalter 5">
            <a:extLst>
              <a:ext uri="{FF2B5EF4-FFF2-40B4-BE49-F238E27FC236}">
                <a16:creationId xmlns:a16="http://schemas.microsoft.com/office/drawing/2014/main" id="{D1ECE256-F155-3C4F-B47F-44829C22968B}"/>
              </a:ext>
            </a:extLst>
          </p:cNvPr>
          <p:cNvSpPr txBox="1">
            <a:spLocks/>
          </p:cNvSpPr>
          <p:nvPr/>
        </p:nvSpPr>
        <p:spPr>
          <a:xfrm>
            <a:off x="930034" y="3483571"/>
            <a:ext cx="1494567"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22" name="Titel 4">
            <a:extLst>
              <a:ext uri="{FF2B5EF4-FFF2-40B4-BE49-F238E27FC236}">
                <a16:creationId xmlns:a16="http://schemas.microsoft.com/office/drawing/2014/main" id="{F3E56D37-BB85-874B-A3B4-C057058A4F90}"/>
              </a:ext>
            </a:extLst>
          </p:cNvPr>
          <p:cNvSpPr txBox="1">
            <a:spLocks/>
          </p:cNvSpPr>
          <p:nvPr/>
        </p:nvSpPr>
        <p:spPr>
          <a:xfrm>
            <a:off x="930034" y="3093046"/>
            <a:ext cx="729985"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pic>
        <p:nvPicPr>
          <p:cNvPr id="7" name="Grafik 6">
            <a:extLst>
              <a:ext uri="{FF2B5EF4-FFF2-40B4-BE49-F238E27FC236}">
                <a16:creationId xmlns:a16="http://schemas.microsoft.com/office/drawing/2014/main" id="{FBB0C6EE-AAA9-774C-92B3-3E4542596AC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87713" y="0"/>
            <a:ext cx="8904287" cy="6858000"/>
          </a:xfrm>
          <a:prstGeom prst="rect">
            <a:avLst/>
          </a:prstGeom>
        </p:spPr>
      </p:pic>
      <p:sp>
        <p:nvSpPr>
          <p:cNvPr id="15" name="Dreieck 14">
            <a:hlinkClick r:id="rId4" action="ppaction://hlinksldjump"/>
            <a:extLst>
              <a:ext uri="{FF2B5EF4-FFF2-40B4-BE49-F238E27FC236}">
                <a16:creationId xmlns:a16="http://schemas.microsoft.com/office/drawing/2014/main" id="{79AE6D32-1FC8-0C4A-9F13-C25DC3F61C86}"/>
              </a:ext>
            </a:extLst>
          </p:cNvPr>
          <p:cNvSpPr/>
          <p:nvPr/>
        </p:nvSpPr>
        <p:spPr>
          <a:xfrm rot="16200000">
            <a:off x="322556" y="6114420"/>
            <a:ext cx="424200" cy="326359"/>
          </a:xfrm>
          <a:prstGeom prst="triangle">
            <a:avLst>
              <a:gd name="adj" fmla="val 5114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hteck 15">
            <a:extLst>
              <a:ext uri="{FF2B5EF4-FFF2-40B4-BE49-F238E27FC236}">
                <a16:creationId xmlns:a16="http://schemas.microsoft.com/office/drawing/2014/main" id="{20E4B6A9-21CC-4D80-88F3-094CE0293F9A}"/>
              </a:ext>
            </a:extLst>
          </p:cNvPr>
          <p:cNvSpPr/>
          <p:nvPr/>
        </p:nvSpPr>
        <p:spPr>
          <a:xfrm>
            <a:off x="697836" y="6101430"/>
            <a:ext cx="2940187" cy="338554"/>
          </a:xfrm>
          <a:prstGeom prst="rect">
            <a:avLst/>
          </a:prstGeom>
        </p:spPr>
        <p:txBody>
          <a:bodyPr wrap="square" anchor="ctr">
            <a:spAutoFit/>
          </a:bodyPr>
          <a:lstStyle/>
          <a:p>
            <a:r>
              <a:rPr lang="de-DE" sz="1600">
                <a:solidFill>
                  <a:schemeClr val="bg1"/>
                </a:solidFill>
                <a:latin typeface="+mj-lt"/>
              </a:rPr>
              <a:t>Retour au </a:t>
            </a:r>
            <a:r>
              <a:rPr lang="de-DE" sz="1600" err="1">
                <a:solidFill>
                  <a:schemeClr val="bg1"/>
                </a:solidFill>
                <a:latin typeface="+mj-lt"/>
              </a:rPr>
              <a:t>panorama</a:t>
            </a:r>
            <a:endParaRPr lang="de-DE" sz="1600">
              <a:solidFill>
                <a:schemeClr val="bg1"/>
              </a:solidFill>
              <a:latin typeface="+mj-lt"/>
            </a:endParaRPr>
          </a:p>
        </p:txBody>
      </p:sp>
    </p:spTree>
    <p:extLst>
      <p:ext uri="{BB962C8B-B14F-4D97-AF65-F5344CB8AC3E}">
        <p14:creationId xmlns:p14="http://schemas.microsoft.com/office/powerpoint/2010/main" val="2920978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F6C0D4E4-58C8-4F5B-8BC4-35F0C78BDDAF}"/>
              </a:ext>
            </a:extLst>
          </p:cNvPr>
          <p:cNvSpPr>
            <a:spLocks noGrp="1"/>
          </p:cNvSpPr>
          <p:nvPr>
            <p:ph type="sldNum" sz="quarter" idx="12"/>
          </p:nvPr>
        </p:nvSpPr>
        <p:spPr/>
        <p:txBody>
          <a:bodyPr/>
          <a:lstStyle/>
          <a:p>
            <a:r>
              <a:rPr lang="de-DE"/>
              <a:t>P. </a:t>
            </a:r>
            <a:fld id="{18B2D54D-6566-4D09-B275-35A554EDFFDA}" type="slidenum">
              <a:rPr smtClean="0"/>
              <a:pPr/>
              <a:t>66</a:t>
            </a:fld>
            <a:endParaRPr lang="de-DE"/>
          </a:p>
        </p:txBody>
      </p:sp>
      <p:sp>
        <p:nvSpPr>
          <p:cNvPr id="5" name="Titel 4">
            <a:extLst>
              <a:ext uri="{FF2B5EF4-FFF2-40B4-BE49-F238E27FC236}">
                <a16:creationId xmlns:a16="http://schemas.microsoft.com/office/drawing/2014/main" id="{E6E61380-9C7E-4273-92A7-CB125F00077C}"/>
              </a:ext>
            </a:extLst>
          </p:cNvPr>
          <p:cNvSpPr>
            <a:spLocks noGrp="1"/>
          </p:cNvSpPr>
          <p:nvPr>
            <p:ph type="title"/>
          </p:nvPr>
        </p:nvSpPr>
        <p:spPr/>
        <p:txBody>
          <a:bodyPr/>
          <a:lstStyle/>
          <a:p>
            <a:r>
              <a:rPr lang="en-US"/>
              <a:t>Lively</a:t>
            </a:r>
            <a:br>
              <a:rPr lang="en-US">
                <a:solidFill>
                  <a:schemeClr val="accent1"/>
                </a:solidFill>
              </a:rPr>
            </a:br>
            <a:endParaRPr lang="en-US"/>
          </a:p>
        </p:txBody>
      </p:sp>
      <p:sp>
        <p:nvSpPr>
          <p:cNvPr id="3" name="Fußzeilenplatzhalter 2">
            <a:extLst>
              <a:ext uri="{FF2B5EF4-FFF2-40B4-BE49-F238E27FC236}">
                <a16:creationId xmlns:a16="http://schemas.microsoft.com/office/drawing/2014/main" id="{C6399DE6-151C-47FA-91C8-0C99B8B10791}"/>
              </a:ext>
            </a:extLst>
          </p:cNvPr>
          <p:cNvSpPr>
            <a:spLocks noGrp="1"/>
          </p:cNvSpPr>
          <p:nvPr>
            <p:ph type="ftr" sz="quarter" idx="11"/>
          </p:nvPr>
        </p:nvSpPr>
        <p:spPr/>
        <p:txBody>
          <a:bodyPr/>
          <a:lstStyle/>
          <a:p>
            <a:r>
              <a:rPr lang="en-US"/>
              <a:t>Seating Leadership 2020</a:t>
            </a:r>
            <a:endParaRPr lang="de-DE"/>
          </a:p>
        </p:txBody>
      </p:sp>
      <p:sp>
        <p:nvSpPr>
          <p:cNvPr id="2" name="Datumsplatzhalter 1">
            <a:extLst>
              <a:ext uri="{FF2B5EF4-FFF2-40B4-BE49-F238E27FC236}">
                <a16:creationId xmlns:a16="http://schemas.microsoft.com/office/drawing/2014/main" id="{45287EB2-FA9A-4273-9029-2184F39BEB6F}"/>
              </a:ext>
            </a:extLst>
          </p:cNvPr>
          <p:cNvSpPr>
            <a:spLocks noGrp="1"/>
          </p:cNvSpPr>
          <p:nvPr>
            <p:ph type="dt" sz="half" idx="4294967295"/>
          </p:nvPr>
        </p:nvSpPr>
        <p:spPr>
          <a:xfrm>
            <a:off x="0" y="6858000"/>
            <a:ext cx="2743200" cy="404813"/>
          </a:xfrm>
        </p:spPr>
        <p:txBody>
          <a:bodyPr/>
          <a:lstStyle/>
          <a:p>
            <a:fld id="{549812FE-C1C9-4A18-B54E-EAA5E0AC2374}" type="datetime4">
              <a:rPr lang="en-US" smtClean="0"/>
              <a:pPr/>
              <a:t>January 17, 2020</a:t>
            </a:fld>
            <a:endParaRPr lang="de-DE"/>
          </a:p>
        </p:txBody>
      </p:sp>
      <p:sp>
        <p:nvSpPr>
          <p:cNvPr id="8" name="Textplatzhalter 5">
            <a:extLst>
              <a:ext uri="{FF2B5EF4-FFF2-40B4-BE49-F238E27FC236}">
                <a16:creationId xmlns:a16="http://schemas.microsoft.com/office/drawing/2014/main" id="{8F3CDEF2-2449-D14C-A841-6C9F2F37CC58}"/>
              </a:ext>
            </a:extLst>
          </p:cNvPr>
          <p:cNvSpPr txBox="1">
            <a:spLocks/>
          </p:cNvSpPr>
          <p:nvPr/>
        </p:nvSpPr>
        <p:spPr>
          <a:xfrm>
            <a:off x="1882776" y="1371601"/>
            <a:ext cx="4700573"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9" name="Titel 4">
            <a:extLst>
              <a:ext uri="{FF2B5EF4-FFF2-40B4-BE49-F238E27FC236}">
                <a16:creationId xmlns:a16="http://schemas.microsoft.com/office/drawing/2014/main" id="{DDD98C5A-957F-9C4C-A946-FA0975E9B60B}"/>
              </a:ext>
            </a:extLst>
          </p:cNvPr>
          <p:cNvSpPr txBox="1">
            <a:spLocks/>
          </p:cNvSpPr>
          <p:nvPr/>
        </p:nvSpPr>
        <p:spPr>
          <a:xfrm>
            <a:off x="1882776" y="981076"/>
            <a:ext cx="2082919"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sp>
        <p:nvSpPr>
          <p:cNvPr id="21" name="Textplatzhalter 5">
            <a:extLst>
              <a:ext uri="{FF2B5EF4-FFF2-40B4-BE49-F238E27FC236}">
                <a16:creationId xmlns:a16="http://schemas.microsoft.com/office/drawing/2014/main" id="{D1ECE256-F155-3C4F-B47F-44829C22968B}"/>
              </a:ext>
            </a:extLst>
          </p:cNvPr>
          <p:cNvSpPr txBox="1">
            <a:spLocks/>
          </p:cNvSpPr>
          <p:nvPr/>
        </p:nvSpPr>
        <p:spPr>
          <a:xfrm>
            <a:off x="930034" y="3483571"/>
            <a:ext cx="1494567"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22" name="Titel 4">
            <a:extLst>
              <a:ext uri="{FF2B5EF4-FFF2-40B4-BE49-F238E27FC236}">
                <a16:creationId xmlns:a16="http://schemas.microsoft.com/office/drawing/2014/main" id="{F3E56D37-BB85-874B-A3B4-C057058A4F90}"/>
              </a:ext>
            </a:extLst>
          </p:cNvPr>
          <p:cNvSpPr txBox="1">
            <a:spLocks/>
          </p:cNvSpPr>
          <p:nvPr/>
        </p:nvSpPr>
        <p:spPr>
          <a:xfrm>
            <a:off x="930034" y="3093046"/>
            <a:ext cx="729985"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pic>
        <p:nvPicPr>
          <p:cNvPr id="7" name="Grafik 6">
            <a:extLst>
              <a:ext uri="{FF2B5EF4-FFF2-40B4-BE49-F238E27FC236}">
                <a16:creationId xmlns:a16="http://schemas.microsoft.com/office/drawing/2014/main" id="{FBB0C6EE-AAA9-774C-92B3-3E4542596AC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87713" y="-4696"/>
            <a:ext cx="8904287" cy="6862696"/>
          </a:xfrm>
          <a:prstGeom prst="rect">
            <a:avLst/>
          </a:prstGeom>
        </p:spPr>
      </p:pic>
      <p:sp>
        <p:nvSpPr>
          <p:cNvPr id="15" name="Dreieck 14">
            <a:hlinkClick r:id="rId4" action="ppaction://hlinksldjump"/>
            <a:extLst>
              <a:ext uri="{FF2B5EF4-FFF2-40B4-BE49-F238E27FC236}">
                <a16:creationId xmlns:a16="http://schemas.microsoft.com/office/drawing/2014/main" id="{54716D9C-182D-244F-AD65-9525A9EAA36D}"/>
              </a:ext>
            </a:extLst>
          </p:cNvPr>
          <p:cNvSpPr/>
          <p:nvPr/>
        </p:nvSpPr>
        <p:spPr>
          <a:xfrm rot="16200000">
            <a:off x="322556" y="6114420"/>
            <a:ext cx="424200" cy="326359"/>
          </a:xfrm>
          <a:prstGeom prst="triangle">
            <a:avLst>
              <a:gd name="adj" fmla="val 5114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hteck 15">
            <a:extLst>
              <a:ext uri="{FF2B5EF4-FFF2-40B4-BE49-F238E27FC236}">
                <a16:creationId xmlns:a16="http://schemas.microsoft.com/office/drawing/2014/main" id="{12246DEC-FAC0-4613-8B9D-C35DA40AC5FA}"/>
              </a:ext>
            </a:extLst>
          </p:cNvPr>
          <p:cNvSpPr/>
          <p:nvPr/>
        </p:nvSpPr>
        <p:spPr>
          <a:xfrm>
            <a:off x="697836" y="6101430"/>
            <a:ext cx="2940187" cy="338554"/>
          </a:xfrm>
          <a:prstGeom prst="rect">
            <a:avLst/>
          </a:prstGeom>
        </p:spPr>
        <p:txBody>
          <a:bodyPr wrap="square" anchor="ctr">
            <a:spAutoFit/>
          </a:bodyPr>
          <a:lstStyle/>
          <a:p>
            <a:r>
              <a:rPr lang="de-DE" sz="1600">
                <a:solidFill>
                  <a:schemeClr val="bg1"/>
                </a:solidFill>
                <a:latin typeface="+mj-lt"/>
              </a:rPr>
              <a:t>Retour au </a:t>
            </a:r>
            <a:r>
              <a:rPr lang="de-DE" sz="1600" err="1">
                <a:solidFill>
                  <a:schemeClr val="bg1"/>
                </a:solidFill>
                <a:latin typeface="+mj-lt"/>
              </a:rPr>
              <a:t>panorama</a:t>
            </a:r>
            <a:endParaRPr lang="de-DE" sz="1600">
              <a:solidFill>
                <a:schemeClr val="bg1"/>
              </a:solidFill>
              <a:latin typeface="+mj-lt"/>
            </a:endParaRPr>
          </a:p>
        </p:txBody>
      </p:sp>
      <p:sp>
        <p:nvSpPr>
          <p:cNvPr id="12" name="Textplatzhalter 23">
            <a:extLst>
              <a:ext uri="{FF2B5EF4-FFF2-40B4-BE49-F238E27FC236}">
                <a16:creationId xmlns:a16="http://schemas.microsoft.com/office/drawing/2014/main" id="{5C59DEFF-26A1-4655-9BA4-10D51B93B378}"/>
              </a:ext>
            </a:extLst>
          </p:cNvPr>
          <p:cNvSpPr>
            <a:spLocks noGrp="1"/>
          </p:cNvSpPr>
          <p:nvPr>
            <p:ph type="body" sz="quarter" idx="13"/>
          </p:nvPr>
        </p:nvSpPr>
        <p:spPr>
          <a:xfrm>
            <a:off x="371475" y="1885388"/>
            <a:ext cx="2816879" cy="4105275"/>
          </a:xfrm>
        </p:spPr>
        <p:txBody>
          <a:bodyPr/>
          <a:lstStyle/>
          <a:p>
            <a:pPr marL="182245" indent="-182245"/>
            <a:r>
              <a:rPr lang="en-US">
                <a:ea typeface="+mn-lt"/>
                <a:cs typeface="+mn-lt"/>
              </a:rPr>
              <a:t>DESIGN : Steve Nemeth et Haworth Design Studio</a:t>
            </a:r>
          </a:p>
          <a:p>
            <a:pPr marL="182245" indent="-182245"/>
            <a:endParaRPr lang="en-US"/>
          </a:p>
          <a:p>
            <a:pPr marL="182245" indent="-182245"/>
            <a:r>
              <a:rPr lang="en-US">
                <a:ea typeface="+mn-lt"/>
                <a:cs typeface="+mn-lt"/>
              </a:rPr>
              <a:t>CONTIENT : 25% de </a:t>
            </a:r>
            <a:r>
              <a:rPr lang="en-US" err="1">
                <a:ea typeface="+mn-lt"/>
                <a:cs typeface="+mn-lt"/>
              </a:rPr>
              <a:t>contenu</a:t>
            </a:r>
            <a:r>
              <a:rPr lang="en-US">
                <a:ea typeface="+mn-lt"/>
                <a:cs typeface="+mn-lt"/>
              </a:rPr>
              <a:t> </a:t>
            </a:r>
            <a:r>
              <a:rPr lang="en-US" err="1">
                <a:ea typeface="+mn-lt"/>
                <a:cs typeface="+mn-lt"/>
              </a:rPr>
              <a:t>recyclé</a:t>
            </a:r>
            <a:r>
              <a:rPr lang="en-US">
                <a:ea typeface="+mn-lt"/>
                <a:cs typeface="+mn-lt"/>
              </a:rPr>
              <a:t> et recyclable à 100%. </a:t>
            </a:r>
            <a:r>
              <a:rPr lang="en-US" err="1">
                <a:ea typeface="+mn-lt"/>
                <a:cs typeface="+mn-lt"/>
              </a:rPr>
              <a:t>Certifié</a:t>
            </a:r>
            <a:r>
              <a:rPr lang="en-US">
                <a:ea typeface="+mn-lt"/>
                <a:cs typeface="+mn-lt"/>
              </a:rPr>
              <a:t> GREENGUARD GOLD</a:t>
            </a:r>
            <a:endParaRPr lang="en-US"/>
          </a:p>
          <a:p>
            <a:pPr marL="182245" indent="-182245"/>
            <a:endParaRPr lang="en-US"/>
          </a:p>
          <a:p>
            <a:pPr marL="182245" indent="-182245"/>
            <a:r>
              <a:rPr lang="en-US" err="1">
                <a:ea typeface="+mn-lt"/>
                <a:cs typeface="+mn-lt"/>
              </a:rPr>
              <a:t>Soutien</a:t>
            </a:r>
            <a:r>
              <a:rPr lang="en-US">
                <a:ea typeface="+mn-lt"/>
                <a:cs typeface="+mn-lt"/>
              </a:rPr>
              <a:t> </a:t>
            </a:r>
            <a:r>
              <a:rPr lang="en-US" err="1">
                <a:ea typeface="+mn-lt"/>
                <a:cs typeface="+mn-lt"/>
              </a:rPr>
              <a:t>lombaire</a:t>
            </a:r>
            <a:r>
              <a:rPr lang="en-US">
                <a:ea typeface="+mn-lt"/>
                <a:cs typeface="+mn-lt"/>
              </a:rPr>
              <a:t> </a:t>
            </a:r>
            <a:r>
              <a:rPr lang="en-US" err="1">
                <a:ea typeface="+mn-lt"/>
                <a:cs typeface="+mn-lt"/>
              </a:rPr>
              <a:t>réglable</a:t>
            </a:r>
            <a:r>
              <a:rPr lang="en-US">
                <a:ea typeface="+mn-lt"/>
                <a:cs typeface="+mn-lt"/>
              </a:rPr>
              <a:t> en hauteur, </a:t>
            </a:r>
            <a:r>
              <a:rPr lang="en-US" err="1">
                <a:ea typeface="+mn-lt"/>
                <a:cs typeface="+mn-lt"/>
              </a:rPr>
              <a:t>accoudoirs</a:t>
            </a:r>
            <a:r>
              <a:rPr lang="en-US">
                <a:ea typeface="+mn-lt"/>
                <a:cs typeface="+mn-lt"/>
              </a:rPr>
              <a:t> 3D, </a:t>
            </a:r>
            <a:r>
              <a:rPr lang="en-US" err="1">
                <a:ea typeface="+mn-lt"/>
                <a:cs typeface="+mn-lt"/>
              </a:rPr>
              <a:t>mécanisme</a:t>
            </a:r>
            <a:r>
              <a:rPr lang="en-US">
                <a:ea typeface="+mn-lt"/>
                <a:cs typeface="+mn-lt"/>
              </a:rPr>
              <a:t> de </a:t>
            </a:r>
            <a:r>
              <a:rPr lang="en-US" err="1">
                <a:ea typeface="+mn-lt"/>
                <a:cs typeface="+mn-lt"/>
              </a:rPr>
              <a:t>synchronisation</a:t>
            </a:r>
            <a:r>
              <a:rPr lang="en-US">
                <a:ea typeface="+mn-lt"/>
                <a:cs typeface="+mn-lt"/>
              </a:rPr>
              <a:t> </a:t>
            </a:r>
            <a:r>
              <a:rPr lang="en-US" err="1">
                <a:ea typeface="+mn-lt"/>
                <a:cs typeface="+mn-lt"/>
              </a:rPr>
              <a:t>automatique</a:t>
            </a:r>
            <a:r>
              <a:rPr lang="en-US">
                <a:ea typeface="+mn-lt"/>
                <a:cs typeface="+mn-lt"/>
              </a:rPr>
              <a:t> du </a:t>
            </a:r>
            <a:r>
              <a:rPr lang="en-US" err="1">
                <a:ea typeface="+mn-lt"/>
                <a:cs typeface="+mn-lt"/>
              </a:rPr>
              <a:t>poids</a:t>
            </a:r>
            <a:r>
              <a:rPr lang="en-US">
                <a:ea typeface="+mn-lt"/>
                <a:cs typeface="+mn-lt"/>
              </a:rPr>
              <a:t>, </a:t>
            </a:r>
            <a:r>
              <a:rPr lang="en-US" err="1">
                <a:ea typeface="+mn-lt"/>
                <a:cs typeface="+mn-lt"/>
              </a:rPr>
              <a:t>famille</a:t>
            </a:r>
            <a:r>
              <a:rPr lang="en-US">
                <a:ea typeface="+mn-lt"/>
                <a:cs typeface="+mn-lt"/>
              </a:rPr>
              <a:t> </a:t>
            </a:r>
            <a:r>
              <a:rPr lang="en-US" err="1">
                <a:ea typeface="+mn-lt"/>
                <a:cs typeface="+mn-lt"/>
              </a:rPr>
              <a:t>complète</a:t>
            </a:r>
            <a:r>
              <a:rPr lang="en-US">
                <a:ea typeface="+mn-lt"/>
                <a:cs typeface="+mn-lt"/>
              </a:rPr>
              <a:t> de </a:t>
            </a:r>
            <a:r>
              <a:rPr lang="en-US" err="1">
                <a:ea typeface="+mn-lt"/>
                <a:cs typeface="+mn-lt"/>
              </a:rPr>
              <a:t>sièges</a:t>
            </a:r>
            <a:r>
              <a:rPr lang="en-US">
                <a:ea typeface="+mn-lt"/>
                <a:cs typeface="+mn-lt"/>
              </a:rPr>
              <a:t> qui </a:t>
            </a:r>
            <a:r>
              <a:rPr lang="en-US" err="1">
                <a:ea typeface="+mn-lt"/>
                <a:cs typeface="+mn-lt"/>
              </a:rPr>
              <a:t>offre</a:t>
            </a:r>
            <a:r>
              <a:rPr lang="en-US">
                <a:ea typeface="+mn-lt"/>
                <a:cs typeface="+mn-lt"/>
              </a:rPr>
              <a:t> un grand </a:t>
            </a:r>
            <a:r>
              <a:rPr lang="en-US" err="1">
                <a:ea typeface="+mn-lt"/>
                <a:cs typeface="+mn-lt"/>
              </a:rPr>
              <a:t>choix</a:t>
            </a:r>
            <a:r>
              <a:rPr lang="en-US">
                <a:ea typeface="+mn-lt"/>
                <a:cs typeface="+mn-lt"/>
              </a:rPr>
              <a:t> de couleurs.</a:t>
            </a:r>
            <a:endParaRPr lang="en-US"/>
          </a:p>
          <a:p>
            <a:pPr marL="182245" indent="-182245"/>
            <a:endParaRPr lang="en-US"/>
          </a:p>
          <a:p>
            <a:pPr marL="182245" indent="-180975"/>
            <a:r>
              <a:rPr lang="en-US" sz="1500">
                <a:ea typeface="+mn-lt"/>
                <a:cs typeface="+mn-lt"/>
              </a:rPr>
              <a:t>REDDOT DESIGN AWARD 2013</a:t>
            </a:r>
          </a:p>
          <a:p>
            <a:pPr marL="182245" indent="-180975"/>
            <a:endParaRPr lang="de-DE"/>
          </a:p>
        </p:txBody>
      </p:sp>
    </p:spTree>
    <p:extLst>
      <p:ext uri="{BB962C8B-B14F-4D97-AF65-F5344CB8AC3E}">
        <p14:creationId xmlns:p14="http://schemas.microsoft.com/office/powerpoint/2010/main" val="3944115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F6C0D4E4-58C8-4F5B-8BC4-35F0C78BDDAF}"/>
              </a:ext>
            </a:extLst>
          </p:cNvPr>
          <p:cNvSpPr>
            <a:spLocks noGrp="1"/>
          </p:cNvSpPr>
          <p:nvPr>
            <p:ph type="sldNum" sz="quarter" idx="12"/>
          </p:nvPr>
        </p:nvSpPr>
        <p:spPr/>
        <p:txBody>
          <a:bodyPr/>
          <a:lstStyle/>
          <a:p>
            <a:r>
              <a:rPr lang="de-DE"/>
              <a:t>P. </a:t>
            </a:r>
            <a:fld id="{18B2D54D-6566-4D09-B275-35A554EDFFDA}" type="slidenum">
              <a:rPr smtClean="0"/>
              <a:pPr/>
              <a:t>67</a:t>
            </a:fld>
            <a:endParaRPr lang="de-DE"/>
          </a:p>
        </p:txBody>
      </p:sp>
      <p:sp>
        <p:nvSpPr>
          <p:cNvPr id="5" name="Titel 4">
            <a:extLst>
              <a:ext uri="{FF2B5EF4-FFF2-40B4-BE49-F238E27FC236}">
                <a16:creationId xmlns:a16="http://schemas.microsoft.com/office/drawing/2014/main" id="{E6E61380-9C7E-4273-92A7-CB125F00077C}"/>
              </a:ext>
            </a:extLst>
          </p:cNvPr>
          <p:cNvSpPr>
            <a:spLocks noGrp="1"/>
          </p:cNvSpPr>
          <p:nvPr>
            <p:ph type="title"/>
          </p:nvPr>
        </p:nvSpPr>
        <p:spPr/>
        <p:txBody>
          <a:bodyPr/>
          <a:lstStyle/>
          <a:p>
            <a:r>
              <a:rPr lang="en-US"/>
              <a:t>Lively</a:t>
            </a:r>
          </a:p>
        </p:txBody>
      </p:sp>
      <p:sp>
        <p:nvSpPr>
          <p:cNvPr id="3" name="Fußzeilenplatzhalter 2">
            <a:extLst>
              <a:ext uri="{FF2B5EF4-FFF2-40B4-BE49-F238E27FC236}">
                <a16:creationId xmlns:a16="http://schemas.microsoft.com/office/drawing/2014/main" id="{C6399DE6-151C-47FA-91C8-0C99B8B10791}"/>
              </a:ext>
            </a:extLst>
          </p:cNvPr>
          <p:cNvSpPr>
            <a:spLocks noGrp="1"/>
          </p:cNvSpPr>
          <p:nvPr>
            <p:ph type="ftr" sz="quarter" idx="11"/>
          </p:nvPr>
        </p:nvSpPr>
        <p:spPr/>
        <p:txBody>
          <a:bodyPr/>
          <a:lstStyle/>
          <a:p>
            <a:r>
              <a:rPr lang="en-US"/>
              <a:t>Seating Leadership 2020</a:t>
            </a:r>
            <a:endParaRPr lang="de-DE"/>
          </a:p>
        </p:txBody>
      </p:sp>
      <p:sp>
        <p:nvSpPr>
          <p:cNvPr id="2" name="Datumsplatzhalter 1">
            <a:extLst>
              <a:ext uri="{FF2B5EF4-FFF2-40B4-BE49-F238E27FC236}">
                <a16:creationId xmlns:a16="http://schemas.microsoft.com/office/drawing/2014/main" id="{45287EB2-FA9A-4273-9029-2184F39BEB6F}"/>
              </a:ext>
            </a:extLst>
          </p:cNvPr>
          <p:cNvSpPr>
            <a:spLocks noGrp="1"/>
          </p:cNvSpPr>
          <p:nvPr>
            <p:ph type="dt" sz="half" idx="4294967295"/>
          </p:nvPr>
        </p:nvSpPr>
        <p:spPr>
          <a:xfrm>
            <a:off x="0" y="6858000"/>
            <a:ext cx="2743200" cy="404813"/>
          </a:xfrm>
        </p:spPr>
        <p:txBody>
          <a:bodyPr/>
          <a:lstStyle/>
          <a:p>
            <a:fld id="{549812FE-C1C9-4A18-B54E-EAA5E0AC2374}" type="datetime4">
              <a:rPr lang="en-US" smtClean="0"/>
              <a:pPr/>
              <a:t>January 17, 2020</a:t>
            </a:fld>
            <a:endParaRPr lang="de-DE"/>
          </a:p>
        </p:txBody>
      </p:sp>
      <p:sp>
        <p:nvSpPr>
          <p:cNvPr id="8" name="Textplatzhalter 5">
            <a:extLst>
              <a:ext uri="{FF2B5EF4-FFF2-40B4-BE49-F238E27FC236}">
                <a16:creationId xmlns:a16="http://schemas.microsoft.com/office/drawing/2014/main" id="{8F3CDEF2-2449-D14C-A841-6C9F2F37CC58}"/>
              </a:ext>
            </a:extLst>
          </p:cNvPr>
          <p:cNvSpPr txBox="1">
            <a:spLocks/>
          </p:cNvSpPr>
          <p:nvPr/>
        </p:nvSpPr>
        <p:spPr>
          <a:xfrm>
            <a:off x="1882776" y="1371601"/>
            <a:ext cx="4700573"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9" name="Titel 4">
            <a:extLst>
              <a:ext uri="{FF2B5EF4-FFF2-40B4-BE49-F238E27FC236}">
                <a16:creationId xmlns:a16="http://schemas.microsoft.com/office/drawing/2014/main" id="{DDD98C5A-957F-9C4C-A946-FA0975E9B60B}"/>
              </a:ext>
            </a:extLst>
          </p:cNvPr>
          <p:cNvSpPr txBox="1">
            <a:spLocks/>
          </p:cNvSpPr>
          <p:nvPr/>
        </p:nvSpPr>
        <p:spPr>
          <a:xfrm>
            <a:off x="1882776" y="981076"/>
            <a:ext cx="2082919"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sp>
        <p:nvSpPr>
          <p:cNvPr id="21" name="Textplatzhalter 5">
            <a:extLst>
              <a:ext uri="{FF2B5EF4-FFF2-40B4-BE49-F238E27FC236}">
                <a16:creationId xmlns:a16="http://schemas.microsoft.com/office/drawing/2014/main" id="{D1ECE256-F155-3C4F-B47F-44829C22968B}"/>
              </a:ext>
            </a:extLst>
          </p:cNvPr>
          <p:cNvSpPr txBox="1">
            <a:spLocks/>
          </p:cNvSpPr>
          <p:nvPr/>
        </p:nvSpPr>
        <p:spPr>
          <a:xfrm>
            <a:off x="930034" y="3483571"/>
            <a:ext cx="1494567"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22" name="Titel 4">
            <a:extLst>
              <a:ext uri="{FF2B5EF4-FFF2-40B4-BE49-F238E27FC236}">
                <a16:creationId xmlns:a16="http://schemas.microsoft.com/office/drawing/2014/main" id="{F3E56D37-BB85-874B-A3B4-C057058A4F90}"/>
              </a:ext>
            </a:extLst>
          </p:cNvPr>
          <p:cNvSpPr txBox="1">
            <a:spLocks/>
          </p:cNvSpPr>
          <p:nvPr/>
        </p:nvSpPr>
        <p:spPr>
          <a:xfrm>
            <a:off x="930034" y="3093046"/>
            <a:ext cx="729985"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pic>
        <p:nvPicPr>
          <p:cNvPr id="10" name="Grafik 9">
            <a:extLst>
              <a:ext uri="{FF2B5EF4-FFF2-40B4-BE49-F238E27FC236}">
                <a16:creationId xmlns:a16="http://schemas.microsoft.com/office/drawing/2014/main" id="{C93B9681-1B53-0942-AF67-33CAE0D0F33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87713" y="3366"/>
            <a:ext cx="8904287" cy="6862696"/>
          </a:xfrm>
          <a:prstGeom prst="rect">
            <a:avLst/>
          </a:prstGeom>
        </p:spPr>
      </p:pic>
      <p:sp>
        <p:nvSpPr>
          <p:cNvPr id="16" name="Dreieck 15">
            <a:hlinkClick r:id="rId4" action="ppaction://hlinksldjump"/>
            <a:extLst>
              <a:ext uri="{FF2B5EF4-FFF2-40B4-BE49-F238E27FC236}">
                <a16:creationId xmlns:a16="http://schemas.microsoft.com/office/drawing/2014/main" id="{488DF4C4-BA17-0746-962B-2032CE0357E6}"/>
              </a:ext>
            </a:extLst>
          </p:cNvPr>
          <p:cNvSpPr/>
          <p:nvPr/>
        </p:nvSpPr>
        <p:spPr>
          <a:xfrm rot="16200000">
            <a:off x="322556" y="6114420"/>
            <a:ext cx="424200" cy="326359"/>
          </a:xfrm>
          <a:prstGeom prst="triangle">
            <a:avLst>
              <a:gd name="adj" fmla="val 5114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Rechteck 15">
            <a:extLst>
              <a:ext uri="{FF2B5EF4-FFF2-40B4-BE49-F238E27FC236}">
                <a16:creationId xmlns:a16="http://schemas.microsoft.com/office/drawing/2014/main" id="{832F91AE-D2B2-4390-BF2C-F762168F1245}"/>
              </a:ext>
            </a:extLst>
          </p:cNvPr>
          <p:cNvSpPr/>
          <p:nvPr/>
        </p:nvSpPr>
        <p:spPr>
          <a:xfrm>
            <a:off x="697836" y="6101430"/>
            <a:ext cx="2940187" cy="338554"/>
          </a:xfrm>
          <a:prstGeom prst="rect">
            <a:avLst/>
          </a:prstGeom>
        </p:spPr>
        <p:txBody>
          <a:bodyPr wrap="square" anchor="ctr">
            <a:spAutoFit/>
          </a:bodyPr>
          <a:lstStyle/>
          <a:p>
            <a:r>
              <a:rPr lang="de-DE" sz="1600">
                <a:solidFill>
                  <a:schemeClr val="bg1"/>
                </a:solidFill>
                <a:latin typeface="+mj-lt"/>
              </a:rPr>
              <a:t>Retour au </a:t>
            </a:r>
            <a:r>
              <a:rPr lang="de-DE" sz="1600" err="1">
                <a:solidFill>
                  <a:schemeClr val="bg1"/>
                </a:solidFill>
                <a:latin typeface="+mj-lt"/>
              </a:rPr>
              <a:t>panorama</a:t>
            </a:r>
            <a:endParaRPr lang="de-DE" sz="1600">
              <a:solidFill>
                <a:schemeClr val="bg1"/>
              </a:solidFill>
              <a:latin typeface="+mj-lt"/>
            </a:endParaRPr>
          </a:p>
        </p:txBody>
      </p:sp>
      <p:sp>
        <p:nvSpPr>
          <p:cNvPr id="18" name="Textplatzhalter 23">
            <a:extLst>
              <a:ext uri="{FF2B5EF4-FFF2-40B4-BE49-F238E27FC236}">
                <a16:creationId xmlns:a16="http://schemas.microsoft.com/office/drawing/2014/main" id="{773E347E-14B7-4A15-B4D0-483157187323}"/>
              </a:ext>
            </a:extLst>
          </p:cNvPr>
          <p:cNvSpPr txBox="1">
            <a:spLocks/>
          </p:cNvSpPr>
          <p:nvPr/>
        </p:nvSpPr>
        <p:spPr>
          <a:xfrm>
            <a:off x="371475" y="1885388"/>
            <a:ext cx="2816879" cy="4105275"/>
          </a:xfrm>
          <a:prstGeom prst="rect">
            <a:avLst/>
          </a:prstGeom>
        </p:spPr>
        <p:txBody>
          <a:bodyPr vert="horz" lIns="0" tIns="0" rIns="0" bIns="0" rtlCol="0" anchor="t" anchorCtr="0">
            <a:noAutofit/>
          </a:bodyPr>
          <a:lstStyle>
            <a:lvl1pPr marL="182563" indent="-182563" algn="l" defTabSz="914400" rtl="0" eaLnBrk="1" latinLnBrk="0" hangingPunct="1">
              <a:lnSpc>
                <a:spcPct val="100000"/>
              </a:lnSpc>
              <a:spcBef>
                <a:spcPts val="0"/>
              </a:spcBef>
              <a:buFont typeface="Arial" panose="020B0604020202020204" pitchFamily="34" charset="0"/>
              <a:buChar char="•"/>
              <a:tabLst/>
              <a:defRPr lang="de-DE" sz="1600" kern="1200" smtClean="0">
                <a:solidFill>
                  <a:schemeClr val="bg1"/>
                </a:solidFill>
                <a:latin typeface="+mn-lt"/>
                <a:ea typeface="+mj-ea"/>
                <a:cs typeface="+mj-cs"/>
              </a:defRPr>
            </a:lvl1pPr>
            <a:lvl2pPr marL="182563" indent="-182563" algn="l" defTabSz="914400" rtl="0" eaLnBrk="1" latinLnBrk="0" hangingPunct="1">
              <a:lnSpc>
                <a:spcPct val="100000"/>
              </a:lnSpc>
              <a:spcBef>
                <a:spcPts val="0"/>
              </a:spcBef>
              <a:buFont typeface="Arial" panose="020B0604020202020204" pitchFamily="34" charset="0"/>
              <a:buChar char="•"/>
              <a:tabLst/>
              <a:defRPr lang="de-DE" sz="1600" kern="1200" smtClean="0">
                <a:solidFill>
                  <a:schemeClr val="bg1"/>
                </a:solidFill>
                <a:latin typeface="+mn-lt"/>
                <a:ea typeface="+mn-ea"/>
                <a:cs typeface="+mn-cs"/>
              </a:defRPr>
            </a:lvl2pPr>
            <a:lvl3pPr marL="182563" indent="-182563" algn="l" defTabSz="914400" rtl="0" eaLnBrk="1" latinLnBrk="0" hangingPunct="1">
              <a:lnSpc>
                <a:spcPct val="100000"/>
              </a:lnSpc>
              <a:spcBef>
                <a:spcPts val="0"/>
              </a:spcBef>
              <a:buFont typeface="Arial" panose="020B0604020202020204" pitchFamily="34" charset="0"/>
              <a:buChar char="•"/>
              <a:tabLst/>
              <a:defRPr lang="de-DE" sz="1600" kern="1200" smtClean="0">
                <a:solidFill>
                  <a:schemeClr val="bg1"/>
                </a:solidFill>
                <a:latin typeface="+mn-lt"/>
                <a:ea typeface="+mn-ea"/>
                <a:cs typeface="+mn-cs"/>
              </a:defRPr>
            </a:lvl3pPr>
            <a:lvl4pPr marL="182563" indent="-182563" algn="l" defTabSz="914400" rtl="0" eaLnBrk="1" latinLnBrk="0" hangingPunct="1">
              <a:lnSpc>
                <a:spcPct val="100000"/>
              </a:lnSpc>
              <a:spcBef>
                <a:spcPts val="0"/>
              </a:spcBef>
              <a:buFont typeface="Arial" panose="020B0604020202020204" pitchFamily="34" charset="0"/>
              <a:buChar char="•"/>
              <a:tabLst/>
              <a:defRPr lang="de-DE" sz="1600" kern="1200" smtClean="0">
                <a:solidFill>
                  <a:schemeClr val="bg1"/>
                </a:solidFill>
                <a:latin typeface="+mn-lt"/>
                <a:ea typeface="+mn-ea"/>
                <a:cs typeface="+mn-cs"/>
              </a:defRPr>
            </a:lvl4pPr>
            <a:lvl5pPr marL="182563" indent="-182563" algn="l" defTabSz="914400" rtl="0" eaLnBrk="1" latinLnBrk="0" hangingPunct="1">
              <a:lnSpc>
                <a:spcPct val="100000"/>
              </a:lnSpc>
              <a:spcBef>
                <a:spcPts val="0"/>
              </a:spcBef>
              <a:buFont typeface="Arial" panose="020B0604020202020204" pitchFamily="34" charset="0"/>
              <a:buChar char="•"/>
              <a:tabLst/>
              <a:defRPr lang="de-DE"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2245" indent="-182245"/>
            <a:r>
              <a:rPr lang="fr-FR">
                <a:ea typeface="+mn-lt"/>
                <a:cs typeface="+mn-lt"/>
              </a:rPr>
              <a:t>DESIGN : Steve Nemeth et Haworth Design Studio</a:t>
            </a:r>
          </a:p>
          <a:p>
            <a:pPr marL="182245" indent="-182245"/>
            <a:endParaRPr lang="fr-FR"/>
          </a:p>
          <a:p>
            <a:pPr marL="182245" indent="-182245"/>
            <a:r>
              <a:rPr lang="fr-FR">
                <a:ea typeface="+mn-lt"/>
                <a:cs typeface="+mn-lt"/>
              </a:rPr>
              <a:t>CONTIENT : 25% de contenu recyclé et recyclable à 100%. Certifié GREENGUARD GOLD</a:t>
            </a:r>
            <a:endParaRPr lang="fr-FR"/>
          </a:p>
          <a:p>
            <a:pPr marL="182245" indent="-182245"/>
            <a:endParaRPr lang="fr-FR"/>
          </a:p>
          <a:p>
            <a:pPr marL="182245" indent="-182245"/>
            <a:r>
              <a:rPr lang="fr-FR">
                <a:ea typeface="+mn-lt"/>
                <a:cs typeface="+mn-lt"/>
              </a:rPr>
              <a:t>Soutien lombaire réglable en hauteur, accoudoirs 3D, mécanisme de synchronisation automatique du poids, famille complète de sièges qui offre un grand choix de couleurs.</a:t>
            </a:r>
            <a:endParaRPr lang="fr-FR"/>
          </a:p>
          <a:p>
            <a:pPr marL="182245" indent="-182245"/>
            <a:endParaRPr lang="fr-FR"/>
          </a:p>
          <a:p>
            <a:pPr marL="182245" indent="-180975"/>
            <a:r>
              <a:rPr lang="fr-FR" sz="1500">
                <a:ea typeface="+mn-lt"/>
                <a:cs typeface="+mn-lt"/>
              </a:rPr>
              <a:t>REDDOT DESIGN AWARD 2013</a:t>
            </a:r>
          </a:p>
          <a:p>
            <a:pPr marL="182245" indent="-180975"/>
            <a:endParaRPr lang="fr-FR"/>
          </a:p>
        </p:txBody>
      </p:sp>
      <p:sp>
        <p:nvSpPr>
          <p:cNvPr id="14" name="Dreieck 95">
            <a:hlinkClick r:id="rId5" action="ppaction://hlinksldjump"/>
            <a:extLst>
              <a:ext uri="{FF2B5EF4-FFF2-40B4-BE49-F238E27FC236}">
                <a16:creationId xmlns:a16="http://schemas.microsoft.com/office/drawing/2014/main" id="{BE4C9760-4758-4BD7-AD8A-530DD3E10027}"/>
              </a:ext>
            </a:extLst>
          </p:cNvPr>
          <p:cNvSpPr/>
          <p:nvPr/>
        </p:nvSpPr>
        <p:spPr>
          <a:xfrm rot="5400000">
            <a:off x="11614269" y="6512685"/>
            <a:ext cx="216001" cy="196507"/>
          </a:xfrm>
          <a:prstGeom prst="triangle">
            <a:avLst>
              <a:gd name="adj" fmla="val 51149"/>
            </a:avLst>
          </a:prstGeom>
          <a:solidFill>
            <a:srgbClr val="BC5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A30F1F"/>
              </a:solidFill>
            </a:endParaRPr>
          </a:p>
        </p:txBody>
      </p:sp>
      <p:sp>
        <p:nvSpPr>
          <p:cNvPr id="15" name="Rechteck 59">
            <a:extLst>
              <a:ext uri="{FF2B5EF4-FFF2-40B4-BE49-F238E27FC236}">
                <a16:creationId xmlns:a16="http://schemas.microsoft.com/office/drawing/2014/main" id="{2C256217-B855-44F4-8479-E44E482A74B1}"/>
              </a:ext>
            </a:extLst>
          </p:cNvPr>
          <p:cNvSpPr/>
          <p:nvPr/>
        </p:nvSpPr>
        <p:spPr>
          <a:xfrm>
            <a:off x="10633158" y="6423661"/>
            <a:ext cx="1042665" cy="338554"/>
          </a:xfrm>
          <a:prstGeom prst="rect">
            <a:avLst/>
          </a:prstGeom>
        </p:spPr>
        <p:txBody>
          <a:bodyPr wrap="square" anchor="ctr">
            <a:spAutoFit/>
          </a:bodyPr>
          <a:lstStyle/>
          <a:p>
            <a:r>
              <a:rPr lang="de-DE" sz="1600" err="1">
                <a:solidFill>
                  <a:srgbClr val="A30F1F"/>
                </a:solidFill>
                <a:latin typeface="+mj-lt"/>
              </a:rPr>
              <a:t>sommaire</a:t>
            </a:r>
            <a:endParaRPr lang="de-DE" sz="1600">
              <a:solidFill>
                <a:srgbClr val="A30F1F"/>
              </a:solidFill>
              <a:latin typeface="+mj-lt"/>
            </a:endParaRPr>
          </a:p>
        </p:txBody>
      </p:sp>
    </p:spTree>
    <p:extLst>
      <p:ext uri="{BB962C8B-B14F-4D97-AF65-F5344CB8AC3E}">
        <p14:creationId xmlns:p14="http://schemas.microsoft.com/office/powerpoint/2010/main" val="745845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rafik 17">
            <a:extLst>
              <a:ext uri="{FF2B5EF4-FFF2-40B4-BE49-F238E27FC236}">
                <a16:creationId xmlns:a16="http://schemas.microsoft.com/office/drawing/2014/main" id="{2B6BB1DF-73AA-734D-8FB9-82B41BD2267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385656" y="3717561"/>
            <a:ext cx="2488368" cy="2722423"/>
          </a:xfrm>
          <a:prstGeom prst="rect">
            <a:avLst/>
          </a:prstGeom>
        </p:spPr>
      </p:pic>
      <p:sp>
        <p:nvSpPr>
          <p:cNvPr id="4" name="Foliennummernplatzhalter 3">
            <a:extLst>
              <a:ext uri="{FF2B5EF4-FFF2-40B4-BE49-F238E27FC236}">
                <a16:creationId xmlns:a16="http://schemas.microsoft.com/office/drawing/2014/main" id="{F6C0D4E4-58C8-4F5B-8BC4-35F0C78BDDAF}"/>
              </a:ext>
            </a:extLst>
          </p:cNvPr>
          <p:cNvSpPr>
            <a:spLocks noGrp="1"/>
          </p:cNvSpPr>
          <p:nvPr>
            <p:ph type="sldNum" sz="quarter" idx="12"/>
          </p:nvPr>
        </p:nvSpPr>
        <p:spPr/>
        <p:txBody>
          <a:bodyPr/>
          <a:lstStyle/>
          <a:p>
            <a:r>
              <a:rPr lang="de-DE"/>
              <a:t>P. </a:t>
            </a:r>
            <a:fld id="{18B2D54D-6566-4D09-B275-35A554EDFFDA}" type="slidenum">
              <a:rPr smtClean="0"/>
              <a:pPr/>
              <a:t>68</a:t>
            </a:fld>
            <a:endParaRPr lang="de-DE"/>
          </a:p>
        </p:txBody>
      </p:sp>
      <p:sp>
        <p:nvSpPr>
          <p:cNvPr id="5" name="Titel 4">
            <a:extLst>
              <a:ext uri="{FF2B5EF4-FFF2-40B4-BE49-F238E27FC236}">
                <a16:creationId xmlns:a16="http://schemas.microsoft.com/office/drawing/2014/main" id="{E6E61380-9C7E-4273-92A7-CB125F00077C}"/>
              </a:ext>
            </a:extLst>
          </p:cNvPr>
          <p:cNvSpPr>
            <a:spLocks noGrp="1"/>
          </p:cNvSpPr>
          <p:nvPr>
            <p:ph type="title"/>
          </p:nvPr>
        </p:nvSpPr>
        <p:spPr/>
        <p:txBody>
          <a:bodyPr/>
          <a:lstStyle/>
          <a:p>
            <a:r>
              <a:rPr lang="en-US" altLang="de-DE"/>
              <a:t>Chick Pouf</a:t>
            </a:r>
            <a:endParaRPr lang="en-US"/>
          </a:p>
        </p:txBody>
      </p:sp>
      <p:sp>
        <p:nvSpPr>
          <p:cNvPr id="3" name="Fußzeilenplatzhalter 2">
            <a:extLst>
              <a:ext uri="{FF2B5EF4-FFF2-40B4-BE49-F238E27FC236}">
                <a16:creationId xmlns:a16="http://schemas.microsoft.com/office/drawing/2014/main" id="{C6399DE6-151C-47FA-91C8-0C99B8B10791}"/>
              </a:ext>
            </a:extLst>
          </p:cNvPr>
          <p:cNvSpPr>
            <a:spLocks noGrp="1"/>
          </p:cNvSpPr>
          <p:nvPr>
            <p:ph type="ftr" sz="quarter" idx="11"/>
          </p:nvPr>
        </p:nvSpPr>
        <p:spPr/>
        <p:txBody>
          <a:bodyPr/>
          <a:lstStyle/>
          <a:p>
            <a:r>
              <a:rPr lang="en-US"/>
              <a:t>Seating Leadership 2020</a:t>
            </a:r>
            <a:endParaRPr lang="de-DE"/>
          </a:p>
        </p:txBody>
      </p:sp>
      <p:sp>
        <p:nvSpPr>
          <p:cNvPr id="2" name="Datumsplatzhalter 1">
            <a:extLst>
              <a:ext uri="{FF2B5EF4-FFF2-40B4-BE49-F238E27FC236}">
                <a16:creationId xmlns:a16="http://schemas.microsoft.com/office/drawing/2014/main" id="{45287EB2-FA9A-4273-9029-2184F39BEB6F}"/>
              </a:ext>
            </a:extLst>
          </p:cNvPr>
          <p:cNvSpPr>
            <a:spLocks noGrp="1"/>
          </p:cNvSpPr>
          <p:nvPr>
            <p:ph type="dt" sz="half" idx="4294967295"/>
          </p:nvPr>
        </p:nvSpPr>
        <p:spPr>
          <a:xfrm>
            <a:off x="0" y="6858000"/>
            <a:ext cx="2743200" cy="404813"/>
          </a:xfrm>
        </p:spPr>
        <p:txBody>
          <a:bodyPr/>
          <a:lstStyle/>
          <a:p>
            <a:fld id="{549812FE-C1C9-4A18-B54E-EAA5E0AC2374}" type="datetime4">
              <a:rPr lang="en-US" smtClean="0"/>
              <a:pPr/>
              <a:t>January 17, 2020</a:t>
            </a:fld>
            <a:endParaRPr lang="de-DE"/>
          </a:p>
        </p:txBody>
      </p:sp>
      <p:sp>
        <p:nvSpPr>
          <p:cNvPr id="8" name="Textplatzhalter 5">
            <a:extLst>
              <a:ext uri="{FF2B5EF4-FFF2-40B4-BE49-F238E27FC236}">
                <a16:creationId xmlns:a16="http://schemas.microsoft.com/office/drawing/2014/main" id="{8F3CDEF2-2449-D14C-A841-6C9F2F37CC58}"/>
              </a:ext>
            </a:extLst>
          </p:cNvPr>
          <p:cNvSpPr txBox="1">
            <a:spLocks/>
          </p:cNvSpPr>
          <p:nvPr/>
        </p:nvSpPr>
        <p:spPr>
          <a:xfrm>
            <a:off x="1882776" y="1371601"/>
            <a:ext cx="4700573"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9" name="Titel 4">
            <a:extLst>
              <a:ext uri="{FF2B5EF4-FFF2-40B4-BE49-F238E27FC236}">
                <a16:creationId xmlns:a16="http://schemas.microsoft.com/office/drawing/2014/main" id="{DDD98C5A-957F-9C4C-A946-FA0975E9B60B}"/>
              </a:ext>
            </a:extLst>
          </p:cNvPr>
          <p:cNvSpPr txBox="1">
            <a:spLocks/>
          </p:cNvSpPr>
          <p:nvPr/>
        </p:nvSpPr>
        <p:spPr>
          <a:xfrm>
            <a:off x="1882776" y="981076"/>
            <a:ext cx="2082919"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sp>
        <p:nvSpPr>
          <p:cNvPr id="21" name="Textplatzhalter 5">
            <a:extLst>
              <a:ext uri="{FF2B5EF4-FFF2-40B4-BE49-F238E27FC236}">
                <a16:creationId xmlns:a16="http://schemas.microsoft.com/office/drawing/2014/main" id="{D1ECE256-F155-3C4F-B47F-44829C22968B}"/>
              </a:ext>
            </a:extLst>
          </p:cNvPr>
          <p:cNvSpPr txBox="1">
            <a:spLocks/>
          </p:cNvSpPr>
          <p:nvPr/>
        </p:nvSpPr>
        <p:spPr>
          <a:xfrm>
            <a:off x="930034" y="3483571"/>
            <a:ext cx="1494567"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22" name="Titel 4">
            <a:extLst>
              <a:ext uri="{FF2B5EF4-FFF2-40B4-BE49-F238E27FC236}">
                <a16:creationId xmlns:a16="http://schemas.microsoft.com/office/drawing/2014/main" id="{F3E56D37-BB85-874B-A3B4-C057058A4F90}"/>
              </a:ext>
            </a:extLst>
          </p:cNvPr>
          <p:cNvSpPr txBox="1">
            <a:spLocks/>
          </p:cNvSpPr>
          <p:nvPr/>
        </p:nvSpPr>
        <p:spPr>
          <a:xfrm>
            <a:off x="930034" y="3093046"/>
            <a:ext cx="729985"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sp>
        <p:nvSpPr>
          <p:cNvPr id="20" name="Dreieck 19">
            <a:hlinkClick r:id="rId3" action="ppaction://hlinksldjump"/>
            <a:extLst>
              <a:ext uri="{FF2B5EF4-FFF2-40B4-BE49-F238E27FC236}">
                <a16:creationId xmlns:a16="http://schemas.microsoft.com/office/drawing/2014/main" id="{FD7CE35F-2C0A-D74B-9628-74DDE84CE4D8}"/>
              </a:ext>
            </a:extLst>
          </p:cNvPr>
          <p:cNvSpPr/>
          <p:nvPr/>
        </p:nvSpPr>
        <p:spPr>
          <a:xfrm rot="16200000">
            <a:off x="322556" y="6114420"/>
            <a:ext cx="424200" cy="326359"/>
          </a:xfrm>
          <a:prstGeom prst="triangle">
            <a:avLst>
              <a:gd name="adj" fmla="val 5114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3" name="Grafik 12">
            <a:extLst>
              <a:ext uri="{FF2B5EF4-FFF2-40B4-BE49-F238E27FC236}">
                <a16:creationId xmlns:a16="http://schemas.microsoft.com/office/drawing/2014/main" id="{34B35A99-B431-674C-BFF7-F1BF3A8F195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346889" y="3945262"/>
            <a:ext cx="3600093" cy="2332337"/>
          </a:xfrm>
          <a:prstGeom prst="rect">
            <a:avLst/>
          </a:prstGeom>
        </p:spPr>
      </p:pic>
      <p:pic>
        <p:nvPicPr>
          <p:cNvPr id="23" name="Grafik 22">
            <a:extLst>
              <a:ext uri="{FF2B5EF4-FFF2-40B4-BE49-F238E27FC236}">
                <a16:creationId xmlns:a16="http://schemas.microsoft.com/office/drawing/2014/main" id="{7F7043E6-2E70-8342-81F0-CE558DE2B38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822009" y="1050860"/>
            <a:ext cx="4124973" cy="2457641"/>
          </a:xfrm>
          <a:prstGeom prst="rect">
            <a:avLst/>
          </a:prstGeom>
        </p:spPr>
      </p:pic>
      <p:pic>
        <p:nvPicPr>
          <p:cNvPr id="26" name="Grafik 25">
            <a:extLst>
              <a:ext uri="{FF2B5EF4-FFF2-40B4-BE49-F238E27FC236}">
                <a16:creationId xmlns:a16="http://schemas.microsoft.com/office/drawing/2014/main" id="{D94DF302-4F62-B14B-899A-3946CDDE942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038958" y="491890"/>
            <a:ext cx="3271479" cy="3063914"/>
          </a:xfrm>
          <a:prstGeom prst="rect">
            <a:avLst/>
          </a:prstGeom>
        </p:spPr>
      </p:pic>
      <p:sp>
        <p:nvSpPr>
          <p:cNvPr id="11" name="Textplatzhalter 23">
            <a:extLst>
              <a:ext uri="{FF2B5EF4-FFF2-40B4-BE49-F238E27FC236}">
                <a16:creationId xmlns:a16="http://schemas.microsoft.com/office/drawing/2014/main" id="{994296DB-411F-400F-925A-7F5DA79DCD73}"/>
              </a:ext>
            </a:extLst>
          </p:cNvPr>
          <p:cNvSpPr>
            <a:spLocks noGrp="1"/>
          </p:cNvSpPr>
          <p:nvPr>
            <p:ph type="body" sz="quarter" idx="13"/>
          </p:nvPr>
        </p:nvSpPr>
        <p:spPr>
          <a:xfrm>
            <a:off x="371475" y="1998942"/>
            <a:ext cx="2700338" cy="4105275"/>
          </a:xfrm>
        </p:spPr>
        <p:txBody>
          <a:bodyPr/>
          <a:lstStyle/>
          <a:p>
            <a:pPr marL="0" indent="0">
              <a:buNone/>
            </a:pPr>
            <a:r>
              <a:rPr lang="en-US">
                <a:ea typeface="+mn-lt"/>
                <a:cs typeface="+mn-lt"/>
              </a:rPr>
              <a:t>Les poufs </a:t>
            </a:r>
            <a:r>
              <a:rPr lang="en-US" err="1">
                <a:ea typeface="+mn-lt"/>
                <a:cs typeface="+mn-lt"/>
              </a:rPr>
              <a:t>Openest</a:t>
            </a:r>
            <a:r>
              <a:rPr lang="en-US">
                <a:ea typeface="+mn-lt"/>
                <a:cs typeface="+mn-lt"/>
              </a:rPr>
              <a:t> Chick </a:t>
            </a:r>
            <a:r>
              <a:rPr lang="en-US" err="1">
                <a:ea typeface="+mn-lt"/>
                <a:cs typeface="+mn-lt"/>
              </a:rPr>
              <a:t>permettent</a:t>
            </a:r>
            <a:r>
              <a:rPr lang="en-US">
                <a:ea typeface="+mn-lt"/>
                <a:cs typeface="+mn-lt"/>
              </a:rPr>
              <a:t> </a:t>
            </a:r>
            <a:r>
              <a:rPr lang="en-US" err="1">
                <a:ea typeface="+mn-lt"/>
                <a:cs typeface="+mn-lt"/>
              </a:rPr>
              <a:t>d’optimiser</a:t>
            </a:r>
            <a:r>
              <a:rPr lang="en-US">
                <a:ea typeface="+mn-lt"/>
                <a:cs typeface="+mn-lt"/>
              </a:rPr>
              <a:t> </a:t>
            </a:r>
            <a:r>
              <a:rPr lang="en-US" err="1">
                <a:ea typeface="+mn-lt"/>
                <a:cs typeface="+mn-lt"/>
              </a:rPr>
              <a:t>l’espace</a:t>
            </a:r>
            <a:r>
              <a:rPr lang="en-US">
                <a:ea typeface="+mn-lt"/>
                <a:cs typeface="+mn-lt"/>
              </a:rPr>
              <a:t> </a:t>
            </a:r>
            <a:r>
              <a:rPr lang="en-US" err="1">
                <a:ea typeface="+mn-lt"/>
                <a:cs typeface="+mn-lt"/>
              </a:rPr>
              <a:t>ouvert</a:t>
            </a:r>
            <a:r>
              <a:rPr lang="en-US">
                <a:ea typeface="+mn-lt"/>
                <a:cs typeface="+mn-lt"/>
              </a:rPr>
              <a:t> - petit </a:t>
            </a:r>
            <a:r>
              <a:rPr lang="en-US" err="1">
                <a:ea typeface="+mn-lt"/>
                <a:cs typeface="+mn-lt"/>
              </a:rPr>
              <a:t>ou</a:t>
            </a:r>
            <a:r>
              <a:rPr lang="en-US">
                <a:ea typeface="+mn-lt"/>
                <a:cs typeface="+mn-lt"/>
              </a:rPr>
              <a:t> grand - en </a:t>
            </a:r>
            <a:r>
              <a:rPr lang="en-US" err="1">
                <a:ea typeface="+mn-lt"/>
                <a:cs typeface="+mn-lt"/>
              </a:rPr>
              <a:t>créant</a:t>
            </a:r>
            <a:r>
              <a:rPr lang="en-US">
                <a:ea typeface="+mn-lt"/>
                <a:cs typeface="+mn-lt"/>
              </a:rPr>
              <a:t> des ambiances </a:t>
            </a:r>
            <a:r>
              <a:rPr lang="en-US" err="1">
                <a:ea typeface="+mn-lt"/>
                <a:cs typeface="+mn-lt"/>
              </a:rPr>
              <a:t>confortables</a:t>
            </a:r>
            <a:r>
              <a:rPr lang="en-US">
                <a:ea typeface="+mn-lt"/>
                <a:cs typeface="+mn-lt"/>
              </a:rPr>
              <a:t> et flexibles qui </a:t>
            </a:r>
            <a:r>
              <a:rPr lang="en-US" err="1">
                <a:ea typeface="+mn-lt"/>
                <a:cs typeface="+mn-lt"/>
              </a:rPr>
              <a:t>incitent</a:t>
            </a:r>
            <a:r>
              <a:rPr lang="en-US">
                <a:ea typeface="+mn-lt"/>
                <a:cs typeface="+mn-lt"/>
              </a:rPr>
              <a:t> tout le monde à </a:t>
            </a:r>
            <a:r>
              <a:rPr lang="en-US" err="1">
                <a:ea typeface="+mn-lt"/>
                <a:cs typeface="+mn-lt"/>
              </a:rPr>
              <a:t>exceller</a:t>
            </a:r>
            <a:r>
              <a:rPr lang="en-US">
                <a:ea typeface="+mn-lt"/>
                <a:cs typeface="+mn-lt"/>
              </a:rPr>
              <a:t> dans son travail. </a:t>
            </a:r>
            <a:r>
              <a:rPr lang="en-US" err="1">
                <a:ea typeface="+mn-lt"/>
                <a:cs typeface="+mn-lt"/>
              </a:rPr>
              <a:t>Faciles</a:t>
            </a:r>
            <a:r>
              <a:rPr lang="en-US">
                <a:ea typeface="+mn-lt"/>
                <a:cs typeface="+mn-lt"/>
              </a:rPr>
              <a:t> à installer et </a:t>
            </a:r>
            <a:r>
              <a:rPr lang="en-US" err="1">
                <a:ea typeface="+mn-lt"/>
                <a:cs typeface="+mn-lt"/>
              </a:rPr>
              <a:t>toujours</a:t>
            </a:r>
            <a:r>
              <a:rPr lang="en-US">
                <a:ea typeface="+mn-lt"/>
                <a:cs typeface="+mn-lt"/>
              </a:rPr>
              <a:t> </a:t>
            </a:r>
            <a:r>
              <a:rPr lang="en-US" err="1">
                <a:ea typeface="+mn-lt"/>
                <a:cs typeface="+mn-lt"/>
              </a:rPr>
              <a:t>prêts</a:t>
            </a:r>
            <a:r>
              <a:rPr lang="en-US">
                <a:ea typeface="+mn-lt"/>
                <a:cs typeface="+mn-lt"/>
              </a:rPr>
              <a:t>, les poufs Chick </a:t>
            </a:r>
            <a:r>
              <a:rPr lang="en-US" err="1">
                <a:ea typeface="+mn-lt"/>
                <a:cs typeface="+mn-lt"/>
              </a:rPr>
              <a:t>sont</a:t>
            </a:r>
            <a:r>
              <a:rPr lang="en-US">
                <a:ea typeface="+mn-lt"/>
                <a:cs typeface="+mn-lt"/>
              </a:rPr>
              <a:t> à </a:t>
            </a:r>
            <a:r>
              <a:rPr lang="en-US" err="1">
                <a:ea typeface="+mn-lt"/>
                <a:cs typeface="+mn-lt"/>
              </a:rPr>
              <a:t>l’aise</a:t>
            </a:r>
            <a:r>
              <a:rPr lang="en-US">
                <a:ea typeface="+mn-lt"/>
                <a:cs typeface="+mn-lt"/>
              </a:rPr>
              <a:t> dans </a:t>
            </a:r>
            <a:r>
              <a:rPr lang="en-US" err="1">
                <a:ea typeface="+mn-lt"/>
                <a:cs typeface="+mn-lt"/>
              </a:rPr>
              <a:t>n’importe</a:t>
            </a:r>
            <a:r>
              <a:rPr lang="en-US">
                <a:ea typeface="+mn-lt"/>
                <a:cs typeface="+mn-lt"/>
              </a:rPr>
              <a:t> </a:t>
            </a:r>
            <a:r>
              <a:rPr lang="en-US" err="1">
                <a:ea typeface="+mn-lt"/>
                <a:cs typeface="+mn-lt"/>
              </a:rPr>
              <a:t>quel</a:t>
            </a:r>
            <a:r>
              <a:rPr lang="en-US">
                <a:ea typeface="+mn-lt"/>
                <a:cs typeface="+mn-lt"/>
              </a:rPr>
              <a:t> </a:t>
            </a:r>
            <a:r>
              <a:rPr lang="en-US" err="1">
                <a:ea typeface="+mn-lt"/>
                <a:cs typeface="+mn-lt"/>
              </a:rPr>
              <a:t>environnement</a:t>
            </a:r>
            <a:r>
              <a:rPr lang="en-US">
                <a:ea typeface="+mn-lt"/>
                <a:cs typeface="+mn-lt"/>
              </a:rPr>
              <a:t>, </a:t>
            </a:r>
            <a:r>
              <a:rPr lang="en-US" err="1">
                <a:ea typeface="+mn-lt"/>
                <a:cs typeface="+mn-lt"/>
              </a:rPr>
              <a:t>qu’il</a:t>
            </a:r>
            <a:r>
              <a:rPr lang="en-US">
                <a:ea typeface="+mn-lt"/>
                <a:cs typeface="+mn-lt"/>
              </a:rPr>
              <a:t> </a:t>
            </a:r>
            <a:r>
              <a:rPr lang="en-US" err="1">
                <a:ea typeface="+mn-lt"/>
                <a:cs typeface="+mn-lt"/>
              </a:rPr>
              <a:t>s’agisse</a:t>
            </a:r>
            <a:r>
              <a:rPr lang="en-US">
                <a:ea typeface="+mn-lt"/>
                <a:cs typeface="+mn-lt"/>
              </a:rPr>
              <a:t> de </a:t>
            </a:r>
            <a:r>
              <a:rPr lang="en-US" err="1">
                <a:ea typeface="+mn-lt"/>
                <a:cs typeface="+mn-lt"/>
              </a:rPr>
              <a:t>lieux</a:t>
            </a:r>
            <a:r>
              <a:rPr lang="en-US">
                <a:ea typeface="+mn-lt"/>
                <a:cs typeface="+mn-lt"/>
              </a:rPr>
              <a:t> de concentration et de </a:t>
            </a:r>
            <a:r>
              <a:rPr lang="en-US" err="1">
                <a:ea typeface="+mn-lt"/>
                <a:cs typeface="+mn-lt"/>
              </a:rPr>
              <a:t>ressourcement</a:t>
            </a:r>
            <a:r>
              <a:rPr lang="en-US">
                <a:ea typeface="+mn-lt"/>
                <a:cs typeface="+mn-lt"/>
              </a:rPr>
              <a:t> </a:t>
            </a:r>
            <a:r>
              <a:rPr lang="en-US" err="1">
                <a:ea typeface="+mn-lt"/>
                <a:cs typeface="+mn-lt"/>
              </a:rPr>
              <a:t>individuel</a:t>
            </a:r>
            <a:r>
              <a:rPr lang="en-US">
                <a:ea typeface="+mn-lt"/>
                <a:cs typeface="+mn-lt"/>
              </a:rPr>
              <a:t> </a:t>
            </a:r>
            <a:r>
              <a:rPr lang="en-US" err="1">
                <a:ea typeface="+mn-lt"/>
                <a:cs typeface="+mn-lt"/>
              </a:rPr>
              <a:t>ou</a:t>
            </a:r>
            <a:r>
              <a:rPr lang="en-US">
                <a:ea typeface="+mn-lt"/>
                <a:cs typeface="+mn-lt"/>
              </a:rPr>
              <a:t> de </a:t>
            </a:r>
            <a:r>
              <a:rPr lang="en-US" err="1">
                <a:ea typeface="+mn-lt"/>
                <a:cs typeface="+mn-lt"/>
              </a:rPr>
              <a:t>lieux</a:t>
            </a:r>
            <a:r>
              <a:rPr lang="en-US">
                <a:ea typeface="+mn-lt"/>
                <a:cs typeface="+mn-lt"/>
              </a:rPr>
              <a:t> de collaboration et </a:t>
            </a:r>
            <a:r>
              <a:rPr lang="en-US" err="1">
                <a:ea typeface="+mn-lt"/>
                <a:cs typeface="+mn-lt"/>
              </a:rPr>
              <a:t>socialisation</a:t>
            </a:r>
            <a:r>
              <a:rPr lang="en-US">
                <a:ea typeface="+mn-lt"/>
                <a:cs typeface="+mn-lt"/>
              </a:rPr>
              <a:t>.</a:t>
            </a:r>
            <a:endParaRPr lang="en-US"/>
          </a:p>
          <a:p>
            <a:pPr marL="182245" indent="-182245">
              <a:buNone/>
            </a:pPr>
            <a:endParaRPr lang="en-US"/>
          </a:p>
          <a:p>
            <a:pPr marL="0" indent="0">
              <a:buNone/>
            </a:pPr>
            <a:endParaRPr lang="en-US"/>
          </a:p>
        </p:txBody>
      </p:sp>
      <p:sp>
        <p:nvSpPr>
          <p:cNvPr id="25" name="Rechteck 15">
            <a:extLst>
              <a:ext uri="{FF2B5EF4-FFF2-40B4-BE49-F238E27FC236}">
                <a16:creationId xmlns:a16="http://schemas.microsoft.com/office/drawing/2014/main" id="{C8DFEA0D-50B9-4B9C-91C2-12A2C54E840A}"/>
              </a:ext>
            </a:extLst>
          </p:cNvPr>
          <p:cNvSpPr/>
          <p:nvPr/>
        </p:nvSpPr>
        <p:spPr>
          <a:xfrm>
            <a:off x="697836" y="6101430"/>
            <a:ext cx="2940187" cy="338554"/>
          </a:xfrm>
          <a:prstGeom prst="rect">
            <a:avLst/>
          </a:prstGeom>
        </p:spPr>
        <p:txBody>
          <a:bodyPr wrap="square" anchor="ctr">
            <a:spAutoFit/>
          </a:bodyPr>
          <a:lstStyle/>
          <a:p>
            <a:r>
              <a:rPr lang="de-DE" sz="1600">
                <a:solidFill>
                  <a:schemeClr val="bg1"/>
                </a:solidFill>
                <a:latin typeface="+mj-lt"/>
              </a:rPr>
              <a:t>Retour au </a:t>
            </a:r>
            <a:r>
              <a:rPr lang="de-DE" sz="1600" err="1">
                <a:solidFill>
                  <a:schemeClr val="bg1"/>
                </a:solidFill>
                <a:latin typeface="+mj-lt"/>
              </a:rPr>
              <a:t>panorama</a:t>
            </a:r>
            <a:endParaRPr lang="de-DE" sz="1600">
              <a:solidFill>
                <a:schemeClr val="bg1"/>
              </a:solidFill>
              <a:latin typeface="+mj-lt"/>
            </a:endParaRPr>
          </a:p>
        </p:txBody>
      </p:sp>
    </p:spTree>
    <p:extLst>
      <p:ext uri="{BB962C8B-B14F-4D97-AF65-F5344CB8AC3E}">
        <p14:creationId xmlns:p14="http://schemas.microsoft.com/office/powerpoint/2010/main" val="4186685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F6C0D4E4-58C8-4F5B-8BC4-35F0C78BDDAF}"/>
              </a:ext>
            </a:extLst>
          </p:cNvPr>
          <p:cNvSpPr>
            <a:spLocks noGrp="1"/>
          </p:cNvSpPr>
          <p:nvPr>
            <p:ph type="sldNum" sz="quarter" idx="12"/>
          </p:nvPr>
        </p:nvSpPr>
        <p:spPr/>
        <p:txBody>
          <a:bodyPr/>
          <a:lstStyle/>
          <a:p>
            <a:r>
              <a:rPr lang="de-DE"/>
              <a:t>P. </a:t>
            </a:r>
            <a:fld id="{18B2D54D-6566-4D09-B275-35A554EDFFDA}" type="slidenum">
              <a:rPr smtClean="0"/>
              <a:pPr/>
              <a:t>69</a:t>
            </a:fld>
            <a:endParaRPr lang="de-DE"/>
          </a:p>
        </p:txBody>
      </p:sp>
      <p:sp>
        <p:nvSpPr>
          <p:cNvPr id="5" name="Titel 4">
            <a:extLst>
              <a:ext uri="{FF2B5EF4-FFF2-40B4-BE49-F238E27FC236}">
                <a16:creationId xmlns:a16="http://schemas.microsoft.com/office/drawing/2014/main" id="{E6E61380-9C7E-4273-92A7-CB125F00077C}"/>
              </a:ext>
            </a:extLst>
          </p:cNvPr>
          <p:cNvSpPr>
            <a:spLocks noGrp="1"/>
          </p:cNvSpPr>
          <p:nvPr>
            <p:ph type="title"/>
          </p:nvPr>
        </p:nvSpPr>
        <p:spPr/>
        <p:txBody>
          <a:bodyPr/>
          <a:lstStyle/>
          <a:p>
            <a:r>
              <a:rPr lang="en-US" altLang="de-DE"/>
              <a:t>Chick Pouf</a:t>
            </a:r>
            <a:endParaRPr lang="en-US"/>
          </a:p>
        </p:txBody>
      </p:sp>
      <p:sp>
        <p:nvSpPr>
          <p:cNvPr id="3" name="Fußzeilenplatzhalter 2">
            <a:extLst>
              <a:ext uri="{FF2B5EF4-FFF2-40B4-BE49-F238E27FC236}">
                <a16:creationId xmlns:a16="http://schemas.microsoft.com/office/drawing/2014/main" id="{C6399DE6-151C-47FA-91C8-0C99B8B10791}"/>
              </a:ext>
            </a:extLst>
          </p:cNvPr>
          <p:cNvSpPr>
            <a:spLocks noGrp="1"/>
          </p:cNvSpPr>
          <p:nvPr>
            <p:ph type="ftr" sz="quarter" idx="11"/>
          </p:nvPr>
        </p:nvSpPr>
        <p:spPr/>
        <p:txBody>
          <a:bodyPr/>
          <a:lstStyle/>
          <a:p>
            <a:r>
              <a:rPr lang="en-US"/>
              <a:t>Seating Leadership 2020</a:t>
            </a:r>
            <a:endParaRPr lang="de-DE"/>
          </a:p>
        </p:txBody>
      </p:sp>
      <p:sp>
        <p:nvSpPr>
          <p:cNvPr id="24" name="Textplatzhalter 23">
            <a:extLst>
              <a:ext uri="{FF2B5EF4-FFF2-40B4-BE49-F238E27FC236}">
                <a16:creationId xmlns:a16="http://schemas.microsoft.com/office/drawing/2014/main" id="{A6C430C4-E104-3646-A10E-E3DAD02BCD51}"/>
              </a:ext>
            </a:extLst>
          </p:cNvPr>
          <p:cNvSpPr>
            <a:spLocks noGrp="1"/>
          </p:cNvSpPr>
          <p:nvPr>
            <p:ph type="body" sz="quarter" idx="13"/>
          </p:nvPr>
        </p:nvSpPr>
        <p:spPr>
          <a:xfrm>
            <a:off x="371475" y="1891366"/>
            <a:ext cx="2700338" cy="4105275"/>
          </a:xfrm>
        </p:spPr>
        <p:txBody>
          <a:bodyPr/>
          <a:lstStyle/>
          <a:p>
            <a:pPr marL="0" indent="0">
              <a:buNone/>
            </a:pPr>
            <a:r>
              <a:rPr lang="en-US">
                <a:ea typeface="+mn-lt"/>
                <a:cs typeface="+mn-lt"/>
              </a:rPr>
              <a:t>Les poufs </a:t>
            </a:r>
            <a:r>
              <a:rPr lang="en-US" err="1">
                <a:ea typeface="+mn-lt"/>
                <a:cs typeface="+mn-lt"/>
              </a:rPr>
              <a:t>Openest</a:t>
            </a:r>
            <a:r>
              <a:rPr lang="en-US">
                <a:ea typeface="+mn-lt"/>
                <a:cs typeface="+mn-lt"/>
              </a:rPr>
              <a:t> Chick </a:t>
            </a:r>
            <a:r>
              <a:rPr lang="en-US" err="1">
                <a:ea typeface="+mn-lt"/>
                <a:cs typeface="+mn-lt"/>
              </a:rPr>
              <a:t>permettent</a:t>
            </a:r>
            <a:r>
              <a:rPr lang="en-US">
                <a:ea typeface="+mn-lt"/>
                <a:cs typeface="+mn-lt"/>
              </a:rPr>
              <a:t> </a:t>
            </a:r>
            <a:r>
              <a:rPr lang="en-US" err="1">
                <a:ea typeface="+mn-lt"/>
                <a:cs typeface="+mn-lt"/>
              </a:rPr>
              <a:t>d’optimiser</a:t>
            </a:r>
            <a:r>
              <a:rPr lang="en-US">
                <a:ea typeface="+mn-lt"/>
                <a:cs typeface="+mn-lt"/>
              </a:rPr>
              <a:t> </a:t>
            </a:r>
            <a:r>
              <a:rPr lang="en-US" err="1">
                <a:ea typeface="+mn-lt"/>
                <a:cs typeface="+mn-lt"/>
              </a:rPr>
              <a:t>l’espace</a:t>
            </a:r>
            <a:r>
              <a:rPr lang="en-US">
                <a:ea typeface="+mn-lt"/>
                <a:cs typeface="+mn-lt"/>
              </a:rPr>
              <a:t> </a:t>
            </a:r>
            <a:r>
              <a:rPr lang="en-US" err="1">
                <a:ea typeface="+mn-lt"/>
                <a:cs typeface="+mn-lt"/>
              </a:rPr>
              <a:t>ouvert</a:t>
            </a:r>
            <a:r>
              <a:rPr lang="en-US">
                <a:ea typeface="+mn-lt"/>
                <a:cs typeface="+mn-lt"/>
              </a:rPr>
              <a:t> - petit </a:t>
            </a:r>
            <a:r>
              <a:rPr lang="en-US" err="1">
                <a:ea typeface="+mn-lt"/>
                <a:cs typeface="+mn-lt"/>
              </a:rPr>
              <a:t>ou</a:t>
            </a:r>
            <a:r>
              <a:rPr lang="en-US">
                <a:ea typeface="+mn-lt"/>
                <a:cs typeface="+mn-lt"/>
              </a:rPr>
              <a:t> grand - en </a:t>
            </a:r>
            <a:r>
              <a:rPr lang="en-US" err="1">
                <a:ea typeface="+mn-lt"/>
                <a:cs typeface="+mn-lt"/>
              </a:rPr>
              <a:t>créant</a:t>
            </a:r>
            <a:r>
              <a:rPr lang="en-US">
                <a:ea typeface="+mn-lt"/>
                <a:cs typeface="+mn-lt"/>
              </a:rPr>
              <a:t> des ambiances </a:t>
            </a:r>
            <a:r>
              <a:rPr lang="en-US" err="1">
                <a:ea typeface="+mn-lt"/>
                <a:cs typeface="+mn-lt"/>
              </a:rPr>
              <a:t>confortables</a:t>
            </a:r>
            <a:r>
              <a:rPr lang="en-US">
                <a:ea typeface="+mn-lt"/>
                <a:cs typeface="+mn-lt"/>
              </a:rPr>
              <a:t> et flexibles qui </a:t>
            </a:r>
            <a:r>
              <a:rPr lang="en-US" err="1">
                <a:ea typeface="+mn-lt"/>
                <a:cs typeface="+mn-lt"/>
              </a:rPr>
              <a:t>incitent</a:t>
            </a:r>
            <a:r>
              <a:rPr lang="en-US">
                <a:ea typeface="+mn-lt"/>
                <a:cs typeface="+mn-lt"/>
              </a:rPr>
              <a:t> tout le monde à </a:t>
            </a:r>
            <a:r>
              <a:rPr lang="en-US" err="1">
                <a:ea typeface="+mn-lt"/>
                <a:cs typeface="+mn-lt"/>
              </a:rPr>
              <a:t>exceller</a:t>
            </a:r>
            <a:r>
              <a:rPr lang="en-US">
                <a:ea typeface="+mn-lt"/>
                <a:cs typeface="+mn-lt"/>
              </a:rPr>
              <a:t> dans son travail. </a:t>
            </a:r>
            <a:r>
              <a:rPr lang="en-US" err="1">
                <a:ea typeface="+mn-lt"/>
                <a:cs typeface="+mn-lt"/>
              </a:rPr>
              <a:t>Faciles</a:t>
            </a:r>
            <a:r>
              <a:rPr lang="en-US">
                <a:ea typeface="+mn-lt"/>
                <a:cs typeface="+mn-lt"/>
              </a:rPr>
              <a:t> à installer et </a:t>
            </a:r>
            <a:r>
              <a:rPr lang="en-US" err="1">
                <a:ea typeface="+mn-lt"/>
                <a:cs typeface="+mn-lt"/>
              </a:rPr>
              <a:t>toujours</a:t>
            </a:r>
            <a:r>
              <a:rPr lang="en-US">
                <a:ea typeface="+mn-lt"/>
                <a:cs typeface="+mn-lt"/>
              </a:rPr>
              <a:t> </a:t>
            </a:r>
            <a:r>
              <a:rPr lang="en-US" err="1">
                <a:ea typeface="+mn-lt"/>
                <a:cs typeface="+mn-lt"/>
              </a:rPr>
              <a:t>prêts</a:t>
            </a:r>
            <a:r>
              <a:rPr lang="en-US">
                <a:ea typeface="+mn-lt"/>
                <a:cs typeface="+mn-lt"/>
              </a:rPr>
              <a:t>, les poufs Chick </a:t>
            </a:r>
            <a:r>
              <a:rPr lang="en-US" err="1">
                <a:ea typeface="+mn-lt"/>
                <a:cs typeface="+mn-lt"/>
              </a:rPr>
              <a:t>sont</a:t>
            </a:r>
            <a:r>
              <a:rPr lang="en-US">
                <a:ea typeface="+mn-lt"/>
                <a:cs typeface="+mn-lt"/>
              </a:rPr>
              <a:t> à </a:t>
            </a:r>
            <a:r>
              <a:rPr lang="en-US" err="1">
                <a:ea typeface="+mn-lt"/>
                <a:cs typeface="+mn-lt"/>
              </a:rPr>
              <a:t>l’aise</a:t>
            </a:r>
            <a:r>
              <a:rPr lang="en-US">
                <a:ea typeface="+mn-lt"/>
                <a:cs typeface="+mn-lt"/>
              </a:rPr>
              <a:t> dans </a:t>
            </a:r>
            <a:r>
              <a:rPr lang="en-US" err="1">
                <a:ea typeface="+mn-lt"/>
                <a:cs typeface="+mn-lt"/>
              </a:rPr>
              <a:t>n’importe</a:t>
            </a:r>
            <a:r>
              <a:rPr lang="en-US">
                <a:ea typeface="+mn-lt"/>
                <a:cs typeface="+mn-lt"/>
              </a:rPr>
              <a:t> </a:t>
            </a:r>
            <a:r>
              <a:rPr lang="en-US" err="1">
                <a:ea typeface="+mn-lt"/>
                <a:cs typeface="+mn-lt"/>
              </a:rPr>
              <a:t>quel</a:t>
            </a:r>
            <a:r>
              <a:rPr lang="en-US">
                <a:ea typeface="+mn-lt"/>
                <a:cs typeface="+mn-lt"/>
              </a:rPr>
              <a:t> </a:t>
            </a:r>
            <a:r>
              <a:rPr lang="en-US" err="1">
                <a:ea typeface="+mn-lt"/>
                <a:cs typeface="+mn-lt"/>
              </a:rPr>
              <a:t>environnement</a:t>
            </a:r>
            <a:r>
              <a:rPr lang="en-US">
                <a:ea typeface="+mn-lt"/>
                <a:cs typeface="+mn-lt"/>
              </a:rPr>
              <a:t>, </a:t>
            </a:r>
            <a:r>
              <a:rPr lang="en-US" err="1">
                <a:ea typeface="+mn-lt"/>
                <a:cs typeface="+mn-lt"/>
              </a:rPr>
              <a:t>qu’il</a:t>
            </a:r>
            <a:r>
              <a:rPr lang="en-US">
                <a:ea typeface="+mn-lt"/>
                <a:cs typeface="+mn-lt"/>
              </a:rPr>
              <a:t> </a:t>
            </a:r>
            <a:r>
              <a:rPr lang="en-US" err="1">
                <a:ea typeface="+mn-lt"/>
                <a:cs typeface="+mn-lt"/>
              </a:rPr>
              <a:t>s’agisse</a:t>
            </a:r>
            <a:r>
              <a:rPr lang="en-US">
                <a:ea typeface="+mn-lt"/>
                <a:cs typeface="+mn-lt"/>
              </a:rPr>
              <a:t> de </a:t>
            </a:r>
            <a:r>
              <a:rPr lang="en-US" err="1">
                <a:ea typeface="+mn-lt"/>
                <a:cs typeface="+mn-lt"/>
              </a:rPr>
              <a:t>lieux</a:t>
            </a:r>
            <a:r>
              <a:rPr lang="en-US">
                <a:ea typeface="+mn-lt"/>
                <a:cs typeface="+mn-lt"/>
              </a:rPr>
              <a:t> de concentration et de </a:t>
            </a:r>
            <a:r>
              <a:rPr lang="en-US" err="1">
                <a:ea typeface="+mn-lt"/>
                <a:cs typeface="+mn-lt"/>
              </a:rPr>
              <a:t>ressourcement</a:t>
            </a:r>
            <a:r>
              <a:rPr lang="en-US">
                <a:ea typeface="+mn-lt"/>
                <a:cs typeface="+mn-lt"/>
              </a:rPr>
              <a:t> </a:t>
            </a:r>
            <a:r>
              <a:rPr lang="en-US" err="1">
                <a:ea typeface="+mn-lt"/>
                <a:cs typeface="+mn-lt"/>
              </a:rPr>
              <a:t>individuel</a:t>
            </a:r>
            <a:r>
              <a:rPr lang="en-US">
                <a:ea typeface="+mn-lt"/>
                <a:cs typeface="+mn-lt"/>
              </a:rPr>
              <a:t> </a:t>
            </a:r>
            <a:r>
              <a:rPr lang="en-US" err="1">
                <a:ea typeface="+mn-lt"/>
                <a:cs typeface="+mn-lt"/>
              </a:rPr>
              <a:t>ou</a:t>
            </a:r>
            <a:r>
              <a:rPr lang="en-US">
                <a:ea typeface="+mn-lt"/>
                <a:cs typeface="+mn-lt"/>
              </a:rPr>
              <a:t> de </a:t>
            </a:r>
            <a:r>
              <a:rPr lang="en-US" err="1">
                <a:ea typeface="+mn-lt"/>
                <a:cs typeface="+mn-lt"/>
              </a:rPr>
              <a:t>lieux</a:t>
            </a:r>
            <a:r>
              <a:rPr lang="en-US">
                <a:ea typeface="+mn-lt"/>
                <a:cs typeface="+mn-lt"/>
              </a:rPr>
              <a:t> de collaboration et </a:t>
            </a:r>
            <a:r>
              <a:rPr lang="en-US" err="1">
                <a:ea typeface="+mn-lt"/>
                <a:cs typeface="+mn-lt"/>
              </a:rPr>
              <a:t>socialisation</a:t>
            </a:r>
            <a:r>
              <a:rPr lang="en-US">
                <a:ea typeface="+mn-lt"/>
                <a:cs typeface="+mn-lt"/>
              </a:rPr>
              <a:t>.</a:t>
            </a:r>
            <a:endParaRPr lang="en-US"/>
          </a:p>
          <a:p>
            <a:pPr marL="182245" indent="-182245">
              <a:buNone/>
            </a:pPr>
            <a:endParaRPr lang="en-US"/>
          </a:p>
          <a:p>
            <a:pPr marL="0" indent="0">
              <a:buNone/>
            </a:pPr>
            <a:endParaRPr lang="en-US"/>
          </a:p>
        </p:txBody>
      </p:sp>
      <p:sp>
        <p:nvSpPr>
          <p:cNvPr id="2" name="Datumsplatzhalter 1">
            <a:extLst>
              <a:ext uri="{FF2B5EF4-FFF2-40B4-BE49-F238E27FC236}">
                <a16:creationId xmlns:a16="http://schemas.microsoft.com/office/drawing/2014/main" id="{45287EB2-FA9A-4273-9029-2184F39BEB6F}"/>
              </a:ext>
            </a:extLst>
          </p:cNvPr>
          <p:cNvSpPr>
            <a:spLocks noGrp="1"/>
          </p:cNvSpPr>
          <p:nvPr>
            <p:ph type="dt" sz="half" idx="4294967295"/>
          </p:nvPr>
        </p:nvSpPr>
        <p:spPr>
          <a:xfrm>
            <a:off x="0" y="6858000"/>
            <a:ext cx="2743200" cy="404813"/>
          </a:xfrm>
        </p:spPr>
        <p:txBody>
          <a:bodyPr/>
          <a:lstStyle/>
          <a:p>
            <a:fld id="{549812FE-C1C9-4A18-B54E-EAA5E0AC2374}" type="datetime4">
              <a:rPr lang="en-US" smtClean="0"/>
              <a:pPr/>
              <a:t>January 17, 2020</a:t>
            </a:fld>
            <a:endParaRPr lang="de-DE"/>
          </a:p>
        </p:txBody>
      </p:sp>
      <p:sp>
        <p:nvSpPr>
          <p:cNvPr id="8" name="Textplatzhalter 5">
            <a:extLst>
              <a:ext uri="{FF2B5EF4-FFF2-40B4-BE49-F238E27FC236}">
                <a16:creationId xmlns:a16="http://schemas.microsoft.com/office/drawing/2014/main" id="{8F3CDEF2-2449-D14C-A841-6C9F2F37CC58}"/>
              </a:ext>
            </a:extLst>
          </p:cNvPr>
          <p:cNvSpPr txBox="1">
            <a:spLocks/>
          </p:cNvSpPr>
          <p:nvPr/>
        </p:nvSpPr>
        <p:spPr>
          <a:xfrm>
            <a:off x="1882776" y="1371601"/>
            <a:ext cx="4700573"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21" name="Textplatzhalter 5">
            <a:extLst>
              <a:ext uri="{FF2B5EF4-FFF2-40B4-BE49-F238E27FC236}">
                <a16:creationId xmlns:a16="http://schemas.microsoft.com/office/drawing/2014/main" id="{D1ECE256-F155-3C4F-B47F-44829C22968B}"/>
              </a:ext>
            </a:extLst>
          </p:cNvPr>
          <p:cNvSpPr txBox="1">
            <a:spLocks/>
          </p:cNvSpPr>
          <p:nvPr/>
        </p:nvSpPr>
        <p:spPr>
          <a:xfrm>
            <a:off x="930034" y="3483571"/>
            <a:ext cx="1494567"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pic>
        <p:nvPicPr>
          <p:cNvPr id="10" name="Grafik 9">
            <a:extLst>
              <a:ext uri="{FF2B5EF4-FFF2-40B4-BE49-F238E27FC236}">
                <a16:creationId xmlns:a16="http://schemas.microsoft.com/office/drawing/2014/main" id="{29FCE2B9-412A-2D4D-934D-2FA55C3C931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287712" y="0"/>
            <a:ext cx="8904288" cy="6858000"/>
          </a:xfrm>
          <a:prstGeom prst="rect">
            <a:avLst/>
          </a:prstGeom>
        </p:spPr>
      </p:pic>
      <p:sp>
        <p:nvSpPr>
          <p:cNvPr id="16" name="Dreieck 15">
            <a:hlinkClick r:id="rId3" action="ppaction://hlinksldjump"/>
            <a:extLst>
              <a:ext uri="{FF2B5EF4-FFF2-40B4-BE49-F238E27FC236}">
                <a16:creationId xmlns:a16="http://schemas.microsoft.com/office/drawing/2014/main" id="{E56A1AE3-5E22-4A43-965D-4D78B62059AA}"/>
              </a:ext>
            </a:extLst>
          </p:cNvPr>
          <p:cNvSpPr/>
          <p:nvPr/>
        </p:nvSpPr>
        <p:spPr>
          <a:xfrm rot="16200000">
            <a:off x="322556" y="6114420"/>
            <a:ext cx="424200" cy="326359"/>
          </a:xfrm>
          <a:prstGeom prst="triangle">
            <a:avLst>
              <a:gd name="adj" fmla="val 5114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Rechteck 15">
            <a:extLst>
              <a:ext uri="{FF2B5EF4-FFF2-40B4-BE49-F238E27FC236}">
                <a16:creationId xmlns:a16="http://schemas.microsoft.com/office/drawing/2014/main" id="{02A6CA86-09A8-451A-84BD-033209AEF390}"/>
              </a:ext>
            </a:extLst>
          </p:cNvPr>
          <p:cNvSpPr/>
          <p:nvPr/>
        </p:nvSpPr>
        <p:spPr>
          <a:xfrm>
            <a:off x="697836" y="6101430"/>
            <a:ext cx="2940187" cy="338554"/>
          </a:xfrm>
          <a:prstGeom prst="rect">
            <a:avLst/>
          </a:prstGeom>
        </p:spPr>
        <p:txBody>
          <a:bodyPr wrap="square" anchor="ctr">
            <a:spAutoFit/>
          </a:bodyPr>
          <a:lstStyle/>
          <a:p>
            <a:r>
              <a:rPr lang="de-DE" sz="1600">
                <a:solidFill>
                  <a:schemeClr val="bg1"/>
                </a:solidFill>
                <a:latin typeface="+mj-lt"/>
              </a:rPr>
              <a:t>Retour au </a:t>
            </a:r>
            <a:r>
              <a:rPr lang="de-DE" sz="1600" err="1">
                <a:solidFill>
                  <a:schemeClr val="bg1"/>
                </a:solidFill>
                <a:latin typeface="+mj-lt"/>
              </a:rPr>
              <a:t>panorama</a:t>
            </a:r>
            <a:endParaRPr lang="de-DE" sz="1600">
              <a:solidFill>
                <a:schemeClr val="bg1"/>
              </a:solidFill>
              <a:latin typeface="+mj-lt"/>
            </a:endParaRPr>
          </a:p>
        </p:txBody>
      </p:sp>
    </p:spTree>
    <p:extLst>
      <p:ext uri="{BB962C8B-B14F-4D97-AF65-F5344CB8AC3E}">
        <p14:creationId xmlns:p14="http://schemas.microsoft.com/office/powerpoint/2010/main" val="3580440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DD3EE509-45B6-4C87-89DC-CBCAD7C4AF31}"/>
              </a:ext>
            </a:extLst>
          </p:cNvPr>
          <p:cNvSpPr>
            <a:spLocks noGrp="1"/>
          </p:cNvSpPr>
          <p:nvPr>
            <p:ph type="title"/>
          </p:nvPr>
        </p:nvSpPr>
        <p:spPr>
          <a:xfrm>
            <a:off x="371476" y="1484314"/>
            <a:ext cx="3514724" cy="900112"/>
          </a:xfrm>
        </p:spPr>
        <p:txBody>
          <a:bodyPr/>
          <a:lstStyle/>
          <a:p>
            <a:r>
              <a:rPr lang="fr-FR"/>
              <a:t>Expérience d’un environnement de travail offrant le choix : la diversité des espaces et l’incitation à la mobilité améliorent l’efficacité et procurent une expérience positive.</a:t>
            </a:r>
            <a:endParaRPr lang="en-US"/>
          </a:p>
        </p:txBody>
      </p:sp>
      <p:sp>
        <p:nvSpPr>
          <p:cNvPr id="4" name="Fußzeilenplatzhalter 3">
            <a:extLst>
              <a:ext uri="{FF2B5EF4-FFF2-40B4-BE49-F238E27FC236}">
                <a16:creationId xmlns:a16="http://schemas.microsoft.com/office/drawing/2014/main" id="{6B55D0D2-264D-48FF-942B-37F3A94127B5}"/>
              </a:ext>
            </a:extLst>
          </p:cNvPr>
          <p:cNvSpPr>
            <a:spLocks noGrp="1"/>
          </p:cNvSpPr>
          <p:nvPr>
            <p:ph type="ftr" sz="quarter" idx="11"/>
          </p:nvPr>
        </p:nvSpPr>
        <p:spPr/>
        <p:txBody>
          <a:bodyPr/>
          <a:lstStyle/>
          <a:p>
            <a:r>
              <a:rPr lang="en-US"/>
              <a:t>Seating Leadership 2020</a:t>
            </a:r>
            <a:endParaRPr lang="de-DE"/>
          </a:p>
        </p:txBody>
      </p:sp>
      <p:sp>
        <p:nvSpPr>
          <p:cNvPr id="7" name="Textplatzhalter 6">
            <a:extLst>
              <a:ext uri="{FF2B5EF4-FFF2-40B4-BE49-F238E27FC236}">
                <a16:creationId xmlns:a16="http://schemas.microsoft.com/office/drawing/2014/main" id="{5D84977B-AFBC-40D5-96D9-BC398EBCABEF}"/>
              </a:ext>
            </a:extLst>
          </p:cNvPr>
          <p:cNvSpPr>
            <a:spLocks noGrp="1"/>
          </p:cNvSpPr>
          <p:nvPr>
            <p:ph type="body" sz="quarter" idx="13"/>
          </p:nvPr>
        </p:nvSpPr>
        <p:spPr>
          <a:xfrm>
            <a:off x="371474" y="2994153"/>
            <a:ext cx="3636001" cy="1668029"/>
          </a:xfrm>
        </p:spPr>
        <p:txBody>
          <a:bodyPr/>
          <a:lstStyle/>
          <a:p>
            <a:r>
              <a:rPr lang="de-DE"/>
              <a:t>Institut de Recherche Gensler, 2019</a:t>
            </a:r>
          </a:p>
          <a:p>
            <a:endParaRPr lang="de-DE"/>
          </a:p>
        </p:txBody>
      </p:sp>
      <p:sp>
        <p:nvSpPr>
          <p:cNvPr id="9" name="Rectangle 11">
            <a:extLst>
              <a:ext uri="{FF2B5EF4-FFF2-40B4-BE49-F238E27FC236}">
                <a16:creationId xmlns:a16="http://schemas.microsoft.com/office/drawing/2014/main" id="{B4EBAEB3-37A8-46BF-AD76-7883A98ED957}"/>
              </a:ext>
            </a:extLst>
          </p:cNvPr>
          <p:cNvSpPr/>
          <p:nvPr/>
        </p:nvSpPr>
        <p:spPr>
          <a:xfrm>
            <a:off x="8592000" y="1089700"/>
            <a:ext cx="3600000" cy="57683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7">
            <a:extLst>
              <a:ext uri="{FF2B5EF4-FFF2-40B4-BE49-F238E27FC236}">
                <a16:creationId xmlns:a16="http://schemas.microsoft.com/office/drawing/2014/main" id="{BAA3898D-2D6E-4FAA-9D4A-36B815FBFEB4}"/>
              </a:ext>
            </a:extLst>
          </p:cNvPr>
          <p:cNvSpPr txBox="1"/>
          <p:nvPr/>
        </p:nvSpPr>
        <p:spPr>
          <a:xfrm>
            <a:off x="8738304" y="970828"/>
            <a:ext cx="3131682" cy="2554545"/>
          </a:xfrm>
          <a:prstGeom prst="rect">
            <a:avLst/>
          </a:prstGeom>
          <a:noFill/>
        </p:spPr>
        <p:txBody>
          <a:bodyPr wrap="square" rtlCol="0">
            <a:spAutoFit/>
          </a:bodyPr>
          <a:lstStyle/>
          <a:p>
            <a:r>
              <a:rPr lang="en-US" sz="8000">
                <a:solidFill>
                  <a:schemeClr val="bg2"/>
                </a:solidFill>
                <a:latin typeface="+mj-lt"/>
              </a:rPr>
              <a:t>79%</a:t>
            </a:r>
          </a:p>
          <a:p>
            <a:r>
              <a:rPr lang="fr-FR" sz="2000">
                <a:solidFill>
                  <a:schemeClr val="bg2"/>
                </a:solidFill>
                <a:latin typeface="+mj-lt"/>
              </a:rPr>
              <a:t>des personnes qui disposent d’espaces de travail variés font état d’une expérience extraordinaire.</a:t>
            </a:r>
            <a:endParaRPr lang="en-US" sz="2000">
              <a:solidFill>
                <a:schemeClr val="bg2"/>
              </a:solidFill>
              <a:latin typeface="+mj-lt"/>
            </a:endParaRPr>
          </a:p>
        </p:txBody>
      </p:sp>
      <p:sp>
        <p:nvSpPr>
          <p:cNvPr id="20" name="TextBox 22">
            <a:extLst>
              <a:ext uri="{FF2B5EF4-FFF2-40B4-BE49-F238E27FC236}">
                <a16:creationId xmlns:a16="http://schemas.microsoft.com/office/drawing/2014/main" id="{15D12165-2BD5-4973-8F23-5EC1166CD530}"/>
              </a:ext>
            </a:extLst>
          </p:cNvPr>
          <p:cNvSpPr txBox="1"/>
          <p:nvPr/>
        </p:nvSpPr>
        <p:spPr>
          <a:xfrm>
            <a:off x="11070259" y="291621"/>
            <a:ext cx="1037071" cy="246221"/>
          </a:xfrm>
          <a:prstGeom prst="rect">
            <a:avLst/>
          </a:prstGeom>
          <a:noFill/>
        </p:spPr>
        <p:txBody>
          <a:bodyPr wrap="square" rtlCol="0">
            <a:spAutoFit/>
          </a:bodyPr>
          <a:lstStyle/>
          <a:p>
            <a:pPr lvl="1"/>
            <a:r>
              <a:rPr lang="en-US" sz="1000">
                <a:solidFill>
                  <a:srgbClr val="383D4B"/>
                </a:solidFill>
                <a:latin typeface="Franklin Gothic Book" panose="020B0503020102020204" pitchFamily="34" charset="0"/>
              </a:rPr>
              <a:t>P. 7</a:t>
            </a:r>
          </a:p>
        </p:txBody>
      </p:sp>
      <p:sp>
        <p:nvSpPr>
          <p:cNvPr id="21" name="Rectangle 11">
            <a:extLst>
              <a:ext uri="{FF2B5EF4-FFF2-40B4-BE49-F238E27FC236}">
                <a16:creationId xmlns:a16="http://schemas.microsoft.com/office/drawing/2014/main" id="{1A7EAF22-FDD3-AC40-A694-11FAAA4FB06E}"/>
              </a:ext>
            </a:extLst>
          </p:cNvPr>
          <p:cNvSpPr/>
          <p:nvPr/>
        </p:nvSpPr>
        <p:spPr>
          <a:xfrm>
            <a:off x="4992000" y="1629700"/>
            <a:ext cx="3600000" cy="52283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17">
            <a:extLst>
              <a:ext uri="{FF2B5EF4-FFF2-40B4-BE49-F238E27FC236}">
                <a16:creationId xmlns:a16="http://schemas.microsoft.com/office/drawing/2014/main" id="{92C5E7F9-9D6A-C54F-8569-ACC46F853A3D}"/>
              </a:ext>
            </a:extLst>
          </p:cNvPr>
          <p:cNvSpPr txBox="1"/>
          <p:nvPr/>
        </p:nvSpPr>
        <p:spPr>
          <a:xfrm>
            <a:off x="5138304" y="1614398"/>
            <a:ext cx="3131682" cy="2554545"/>
          </a:xfrm>
          <a:prstGeom prst="rect">
            <a:avLst/>
          </a:prstGeom>
          <a:noFill/>
        </p:spPr>
        <p:txBody>
          <a:bodyPr wrap="square" rtlCol="0">
            <a:spAutoFit/>
          </a:bodyPr>
          <a:lstStyle/>
          <a:p>
            <a:r>
              <a:rPr lang="en-US" sz="8000">
                <a:solidFill>
                  <a:schemeClr val="bg2"/>
                </a:solidFill>
                <a:latin typeface="+mj-lt"/>
              </a:rPr>
              <a:t>71%</a:t>
            </a:r>
          </a:p>
          <a:p>
            <a:r>
              <a:rPr lang="fr-FR" sz="2000">
                <a:solidFill>
                  <a:schemeClr val="bg2"/>
                </a:solidFill>
                <a:latin typeface="+mj-lt"/>
              </a:rPr>
              <a:t>des personnes pouvant choisir leur lieu de travail déclarent vivre une expérience formidable.</a:t>
            </a:r>
            <a:endParaRPr lang="en-US" sz="2000">
              <a:solidFill>
                <a:schemeClr val="bg2"/>
              </a:solidFill>
              <a:latin typeface="+mj-lt"/>
            </a:endParaRPr>
          </a:p>
        </p:txBody>
      </p:sp>
      <p:sp>
        <p:nvSpPr>
          <p:cNvPr id="2" name="Rechteck 1">
            <a:extLst>
              <a:ext uri="{FF2B5EF4-FFF2-40B4-BE49-F238E27FC236}">
                <a16:creationId xmlns:a16="http://schemas.microsoft.com/office/drawing/2014/main" id="{BC3E9225-671C-264E-86E8-BE25A649492A}"/>
              </a:ext>
            </a:extLst>
          </p:cNvPr>
          <p:cNvSpPr/>
          <p:nvPr/>
        </p:nvSpPr>
        <p:spPr>
          <a:xfrm>
            <a:off x="0" y="6489700"/>
            <a:ext cx="12192000" cy="3683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195564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1" presetClass="entr" presetSubtype="0" fill="hold" grpId="0" nodeType="withEffect">
                                  <p:stCondLst>
                                    <p:cond delay="100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1" presetClass="entr" presetSubtype="0" fill="hold" grpId="0" nodeType="withEffect">
                                  <p:stCondLst>
                                    <p:cond delay="100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p:bldP spid="21" grpId="0" animBg="1"/>
      <p:bldP spid="22"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F6C0D4E4-58C8-4F5B-8BC4-35F0C78BDDAF}"/>
              </a:ext>
            </a:extLst>
          </p:cNvPr>
          <p:cNvSpPr>
            <a:spLocks noGrp="1"/>
          </p:cNvSpPr>
          <p:nvPr>
            <p:ph type="sldNum" sz="quarter" idx="12"/>
          </p:nvPr>
        </p:nvSpPr>
        <p:spPr/>
        <p:txBody>
          <a:bodyPr/>
          <a:lstStyle/>
          <a:p>
            <a:r>
              <a:rPr lang="de-DE"/>
              <a:t>P. </a:t>
            </a:r>
            <a:fld id="{18B2D54D-6566-4D09-B275-35A554EDFFDA}" type="slidenum">
              <a:rPr smtClean="0"/>
              <a:pPr/>
              <a:t>70</a:t>
            </a:fld>
            <a:endParaRPr lang="de-DE"/>
          </a:p>
        </p:txBody>
      </p:sp>
      <p:sp>
        <p:nvSpPr>
          <p:cNvPr id="5" name="Titel 4">
            <a:extLst>
              <a:ext uri="{FF2B5EF4-FFF2-40B4-BE49-F238E27FC236}">
                <a16:creationId xmlns:a16="http://schemas.microsoft.com/office/drawing/2014/main" id="{E6E61380-9C7E-4273-92A7-CB125F00077C}"/>
              </a:ext>
            </a:extLst>
          </p:cNvPr>
          <p:cNvSpPr>
            <a:spLocks noGrp="1"/>
          </p:cNvSpPr>
          <p:nvPr>
            <p:ph type="title"/>
          </p:nvPr>
        </p:nvSpPr>
        <p:spPr/>
        <p:txBody>
          <a:bodyPr/>
          <a:lstStyle/>
          <a:p>
            <a:r>
              <a:rPr lang="en-US"/>
              <a:t>Chick Pouf</a:t>
            </a:r>
          </a:p>
        </p:txBody>
      </p:sp>
      <p:sp>
        <p:nvSpPr>
          <p:cNvPr id="3" name="Fußzeilenplatzhalter 2">
            <a:extLst>
              <a:ext uri="{FF2B5EF4-FFF2-40B4-BE49-F238E27FC236}">
                <a16:creationId xmlns:a16="http://schemas.microsoft.com/office/drawing/2014/main" id="{C6399DE6-151C-47FA-91C8-0C99B8B10791}"/>
              </a:ext>
            </a:extLst>
          </p:cNvPr>
          <p:cNvSpPr>
            <a:spLocks noGrp="1"/>
          </p:cNvSpPr>
          <p:nvPr>
            <p:ph type="ftr" sz="quarter" idx="11"/>
          </p:nvPr>
        </p:nvSpPr>
        <p:spPr/>
        <p:txBody>
          <a:bodyPr/>
          <a:lstStyle/>
          <a:p>
            <a:r>
              <a:rPr lang="en-US"/>
              <a:t>Seating Leadership 2020</a:t>
            </a:r>
            <a:endParaRPr lang="de-DE"/>
          </a:p>
        </p:txBody>
      </p:sp>
      <p:sp>
        <p:nvSpPr>
          <p:cNvPr id="24" name="Textplatzhalter 23">
            <a:extLst>
              <a:ext uri="{FF2B5EF4-FFF2-40B4-BE49-F238E27FC236}">
                <a16:creationId xmlns:a16="http://schemas.microsoft.com/office/drawing/2014/main" id="{A6C430C4-E104-3646-A10E-E3DAD02BCD51}"/>
              </a:ext>
            </a:extLst>
          </p:cNvPr>
          <p:cNvSpPr>
            <a:spLocks noGrp="1"/>
          </p:cNvSpPr>
          <p:nvPr>
            <p:ph type="body" sz="quarter" idx="13"/>
          </p:nvPr>
        </p:nvSpPr>
        <p:spPr/>
        <p:txBody>
          <a:bodyPr/>
          <a:lstStyle/>
          <a:p>
            <a:pPr indent="-180975"/>
            <a:r>
              <a:rPr lang="de-DE"/>
              <a:t>DESIGN : Patricia </a:t>
            </a:r>
            <a:r>
              <a:rPr lang="de-DE" err="1"/>
              <a:t>Urquiola</a:t>
            </a:r>
            <a:endParaRPr lang="de-DE"/>
          </a:p>
        </p:txBody>
      </p:sp>
      <p:sp>
        <p:nvSpPr>
          <p:cNvPr id="2" name="Datumsplatzhalter 1">
            <a:extLst>
              <a:ext uri="{FF2B5EF4-FFF2-40B4-BE49-F238E27FC236}">
                <a16:creationId xmlns:a16="http://schemas.microsoft.com/office/drawing/2014/main" id="{45287EB2-FA9A-4273-9029-2184F39BEB6F}"/>
              </a:ext>
            </a:extLst>
          </p:cNvPr>
          <p:cNvSpPr>
            <a:spLocks noGrp="1"/>
          </p:cNvSpPr>
          <p:nvPr>
            <p:ph type="dt" sz="half" idx="4294967295"/>
          </p:nvPr>
        </p:nvSpPr>
        <p:spPr>
          <a:xfrm>
            <a:off x="0" y="6858000"/>
            <a:ext cx="2743200" cy="404813"/>
          </a:xfrm>
        </p:spPr>
        <p:txBody>
          <a:bodyPr/>
          <a:lstStyle/>
          <a:p>
            <a:fld id="{549812FE-C1C9-4A18-B54E-EAA5E0AC2374}" type="datetime4">
              <a:rPr lang="en-US" smtClean="0"/>
              <a:pPr/>
              <a:t>January 17, 2020</a:t>
            </a:fld>
            <a:endParaRPr lang="de-DE"/>
          </a:p>
        </p:txBody>
      </p:sp>
      <p:sp>
        <p:nvSpPr>
          <p:cNvPr id="8" name="Textplatzhalter 5">
            <a:extLst>
              <a:ext uri="{FF2B5EF4-FFF2-40B4-BE49-F238E27FC236}">
                <a16:creationId xmlns:a16="http://schemas.microsoft.com/office/drawing/2014/main" id="{8F3CDEF2-2449-D14C-A841-6C9F2F37CC58}"/>
              </a:ext>
            </a:extLst>
          </p:cNvPr>
          <p:cNvSpPr txBox="1">
            <a:spLocks/>
          </p:cNvSpPr>
          <p:nvPr/>
        </p:nvSpPr>
        <p:spPr>
          <a:xfrm>
            <a:off x="1882776" y="1371601"/>
            <a:ext cx="4700573"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9" name="Titel 4">
            <a:extLst>
              <a:ext uri="{FF2B5EF4-FFF2-40B4-BE49-F238E27FC236}">
                <a16:creationId xmlns:a16="http://schemas.microsoft.com/office/drawing/2014/main" id="{DDD98C5A-957F-9C4C-A946-FA0975E9B60B}"/>
              </a:ext>
            </a:extLst>
          </p:cNvPr>
          <p:cNvSpPr txBox="1">
            <a:spLocks/>
          </p:cNvSpPr>
          <p:nvPr/>
        </p:nvSpPr>
        <p:spPr>
          <a:xfrm>
            <a:off x="1882776" y="981076"/>
            <a:ext cx="2082919"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sp>
        <p:nvSpPr>
          <p:cNvPr id="21" name="Textplatzhalter 5">
            <a:extLst>
              <a:ext uri="{FF2B5EF4-FFF2-40B4-BE49-F238E27FC236}">
                <a16:creationId xmlns:a16="http://schemas.microsoft.com/office/drawing/2014/main" id="{D1ECE256-F155-3C4F-B47F-44829C22968B}"/>
              </a:ext>
            </a:extLst>
          </p:cNvPr>
          <p:cNvSpPr txBox="1">
            <a:spLocks/>
          </p:cNvSpPr>
          <p:nvPr/>
        </p:nvSpPr>
        <p:spPr>
          <a:xfrm>
            <a:off x="930034" y="3483571"/>
            <a:ext cx="1494567"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22" name="Titel 4">
            <a:extLst>
              <a:ext uri="{FF2B5EF4-FFF2-40B4-BE49-F238E27FC236}">
                <a16:creationId xmlns:a16="http://schemas.microsoft.com/office/drawing/2014/main" id="{F3E56D37-BB85-874B-A3B4-C057058A4F90}"/>
              </a:ext>
            </a:extLst>
          </p:cNvPr>
          <p:cNvSpPr txBox="1">
            <a:spLocks/>
          </p:cNvSpPr>
          <p:nvPr/>
        </p:nvSpPr>
        <p:spPr>
          <a:xfrm>
            <a:off x="930034" y="3093046"/>
            <a:ext cx="729985"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pic>
        <p:nvPicPr>
          <p:cNvPr id="7" name="Grafik 6">
            <a:extLst>
              <a:ext uri="{FF2B5EF4-FFF2-40B4-BE49-F238E27FC236}">
                <a16:creationId xmlns:a16="http://schemas.microsoft.com/office/drawing/2014/main" id="{3DC8C796-3084-DC44-90AD-6D97FEFE246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87713" y="0"/>
            <a:ext cx="8904287" cy="6858000"/>
          </a:xfrm>
          <a:prstGeom prst="rect">
            <a:avLst/>
          </a:prstGeom>
        </p:spPr>
      </p:pic>
      <p:sp>
        <p:nvSpPr>
          <p:cNvPr id="15" name="Dreieck 14">
            <a:hlinkClick r:id="rId4" action="ppaction://hlinksldjump"/>
            <a:extLst>
              <a:ext uri="{FF2B5EF4-FFF2-40B4-BE49-F238E27FC236}">
                <a16:creationId xmlns:a16="http://schemas.microsoft.com/office/drawing/2014/main" id="{AFB0E3B8-02F1-DD4D-A3DB-1208BF2E7AD4}"/>
              </a:ext>
            </a:extLst>
          </p:cNvPr>
          <p:cNvSpPr/>
          <p:nvPr/>
        </p:nvSpPr>
        <p:spPr>
          <a:xfrm rot="16200000">
            <a:off x="322556" y="6114420"/>
            <a:ext cx="424200" cy="326359"/>
          </a:xfrm>
          <a:prstGeom prst="triangle">
            <a:avLst>
              <a:gd name="adj" fmla="val 5114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hteck 15">
            <a:extLst>
              <a:ext uri="{FF2B5EF4-FFF2-40B4-BE49-F238E27FC236}">
                <a16:creationId xmlns:a16="http://schemas.microsoft.com/office/drawing/2014/main" id="{2B162231-78B7-4754-8741-0E66B7FFE7CA}"/>
              </a:ext>
            </a:extLst>
          </p:cNvPr>
          <p:cNvSpPr/>
          <p:nvPr/>
        </p:nvSpPr>
        <p:spPr>
          <a:xfrm>
            <a:off x="697836" y="6101430"/>
            <a:ext cx="2940187" cy="338554"/>
          </a:xfrm>
          <a:prstGeom prst="rect">
            <a:avLst/>
          </a:prstGeom>
        </p:spPr>
        <p:txBody>
          <a:bodyPr wrap="square" anchor="ctr">
            <a:spAutoFit/>
          </a:bodyPr>
          <a:lstStyle/>
          <a:p>
            <a:r>
              <a:rPr lang="de-DE" sz="1600">
                <a:solidFill>
                  <a:schemeClr val="bg1"/>
                </a:solidFill>
                <a:latin typeface="+mj-lt"/>
              </a:rPr>
              <a:t>Retour au </a:t>
            </a:r>
            <a:r>
              <a:rPr lang="de-DE" sz="1600" err="1">
                <a:solidFill>
                  <a:schemeClr val="bg1"/>
                </a:solidFill>
                <a:latin typeface="+mj-lt"/>
              </a:rPr>
              <a:t>panorama</a:t>
            </a:r>
            <a:endParaRPr lang="de-DE" sz="1600">
              <a:solidFill>
                <a:schemeClr val="bg1"/>
              </a:solidFill>
              <a:latin typeface="+mj-lt"/>
            </a:endParaRPr>
          </a:p>
        </p:txBody>
      </p:sp>
    </p:spTree>
    <p:extLst>
      <p:ext uri="{BB962C8B-B14F-4D97-AF65-F5344CB8AC3E}">
        <p14:creationId xmlns:p14="http://schemas.microsoft.com/office/powerpoint/2010/main" val="4011230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F6C0D4E4-58C8-4F5B-8BC4-35F0C78BDDAF}"/>
              </a:ext>
            </a:extLst>
          </p:cNvPr>
          <p:cNvSpPr>
            <a:spLocks noGrp="1"/>
          </p:cNvSpPr>
          <p:nvPr>
            <p:ph type="sldNum" sz="quarter" idx="12"/>
          </p:nvPr>
        </p:nvSpPr>
        <p:spPr/>
        <p:txBody>
          <a:bodyPr/>
          <a:lstStyle/>
          <a:p>
            <a:r>
              <a:rPr lang="de-DE"/>
              <a:t>P. </a:t>
            </a:r>
            <a:fld id="{18B2D54D-6566-4D09-B275-35A554EDFFDA}" type="slidenum">
              <a:rPr smtClean="0"/>
              <a:pPr/>
              <a:t>71</a:t>
            </a:fld>
            <a:endParaRPr lang="de-DE"/>
          </a:p>
        </p:txBody>
      </p:sp>
      <p:sp>
        <p:nvSpPr>
          <p:cNvPr id="5" name="Titel 4">
            <a:extLst>
              <a:ext uri="{FF2B5EF4-FFF2-40B4-BE49-F238E27FC236}">
                <a16:creationId xmlns:a16="http://schemas.microsoft.com/office/drawing/2014/main" id="{E6E61380-9C7E-4273-92A7-CB125F00077C}"/>
              </a:ext>
            </a:extLst>
          </p:cNvPr>
          <p:cNvSpPr>
            <a:spLocks noGrp="1"/>
          </p:cNvSpPr>
          <p:nvPr>
            <p:ph type="title"/>
          </p:nvPr>
        </p:nvSpPr>
        <p:spPr/>
        <p:txBody>
          <a:bodyPr/>
          <a:lstStyle/>
          <a:p>
            <a:r>
              <a:rPr lang="en-US"/>
              <a:t>Chick Pouf</a:t>
            </a:r>
          </a:p>
        </p:txBody>
      </p:sp>
      <p:sp>
        <p:nvSpPr>
          <p:cNvPr id="3" name="Fußzeilenplatzhalter 2">
            <a:extLst>
              <a:ext uri="{FF2B5EF4-FFF2-40B4-BE49-F238E27FC236}">
                <a16:creationId xmlns:a16="http://schemas.microsoft.com/office/drawing/2014/main" id="{C6399DE6-151C-47FA-91C8-0C99B8B10791}"/>
              </a:ext>
            </a:extLst>
          </p:cNvPr>
          <p:cNvSpPr>
            <a:spLocks noGrp="1"/>
          </p:cNvSpPr>
          <p:nvPr>
            <p:ph type="ftr" sz="quarter" idx="11"/>
          </p:nvPr>
        </p:nvSpPr>
        <p:spPr/>
        <p:txBody>
          <a:bodyPr/>
          <a:lstStyle/>
          <a:p>
            <a:r>
              <a:rPr lang="en-US"/>
              <a:t>Seating Leadership 2020</a:t>
            </a:r>
            <a:endParaRPr lang="de-DE"/>
          </a:p>
        </p:txBody>
      </p:sp>
      <p:sp>
        <p:nvSpPr>
          <p:cNvPr id="24" name="Textplatzhalter 23">
            <a:extLst>
              <a:ext uri="{FF2B5EF4-FFF2-40B4-BE49-F238E27FC236}">
                <a16:creationId xmlns:a16="http://schemas.microsoft.com/office/drawing/2014/main" id="{A6C430C4-E104-3646-A10E-E3DAD02BCD51}"/>
              </a:ext>
            </a:extLst>
          </p:cNvPr>
          <p:cNvSpPr>
            <a:spLocks noGrp="1"/>
          </p:cNvSpPr>
          <p:nvPr>
            <p:ph type="body" sz="quarter" idx="13"/>
          </p:nvPr>
        </p:nvSpPr>
        <p:spPr/>
        <p:txBody>
          <a:bodyPr/>
          <a:lstStyle/>
          <a:p>
            <a:pPr indent="-180975"/>
            <a:r>
              <a:rPr lang="de-DE"/>
              <a:t>DESIGN : Patricia </a:t>
            </a:r>
            <a:r>
              <a:rPr lang="de-DE" err="1"/>
              <a:t>Urquiola</a:t>
            </a:r>
            <a:endParaRPr lang="de-DE"/>
          </a:p>
        </p:txBody>
      </p:sp>
      <p:sp>
        <p:nvSpPr>
          <p:cNvPr id="2" name="Datumsplatzhalter 1">
            <a:extLst>
              <a:ext uri="{FF2B5EF4-FFF2-40B4-BE49-F238E27FC236}">
                <a16:creationId xmlns:a16="http://schemas.microsoft.com/office/drawing/2014/main" id="{45287EB2-FA9A-4273-9029-2184F39BEB6F}"/>
              </a:ext>
            </a:extLst>
          </p:cNvPr>
          <p:cNvSpPr>
            <a:spLocks noGrp="1"/>
          </p:cNvSpPr>
          <p:nvPr>
            <p:ph type="dt" sz="half" idx="4294967295"/>
          </p:nvPr>
        </p:nvSpPr>
        <p:spPr>
          <a:xfrm>
            <a:off x="0" y="6858000"/>
            <a:ext cx="2743200" cy="404813"/>
          </a:xfrm>
        </p:spPr>
        <p:txBody>
          <a:bodyPr/>
          <a:lstStyle/>
          <a:p>
            <a:fld id="{549812FE-C1C9-4A18-B54E-EAA5E0AC2374}" type="datetime4">
              <a:rPr lang="en-US" smtClean="0"/>
              <a:pPr/>
              <a:t>January 17, 2020</a:t>
            </a:fld>
            <a:endParaRPr lang="de-DE"/>
          </a:p>
        </p:txBody>
      </p:sp>
      <p:sp>
        <p:nvSpPr>
          <p:cNvPr id="8" name="Textplatzhalter 5">
            <a:extLst>
              <a:ext uri="{FF2B5EF4-FFF2-40B4-BE49-F238E27FC236}">
                <a16:creationId xmlns:a16="http://schemas.microsoft.com/office/drawing/2014/main" id="{8F3CDEF2-2449-D14C-A841-6C9F2F37CC58}"/>
              </a:ext>
            </a:extLst>
          </p:cNvPr>
          <p:cNvSpPr txBox="1">
            <a:spLocks/>
          </p:cNvSpPr>
          <p:nvPr/>
        </p:nvSpPr>
        <p:spPr>
          <a:xfrm>
            <a:off x="1882776" y="1371601"/>
            <a:ext cx="4700573"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9" name="Titel 4">
            <a:extLst>
              <a:ext uri="{FF2B5EF4-FFF2-40B4-BE49-F238E27FC236}">
                <a16:creationId xmlns:a16="http://schemas.microsoft.com/office/drawing/2014/main" id="{DDD98C5A-957F-9C4C-A946-FA0975E9B60B}"/>
              </a:ext>
            </a:extLst>
          </p:cNvPr>
          <p:cNvSpPr txBox="1">
            <a:spLocks/>
          </p:cNvSpPr>
          <p:nvPr/>
        </p:nvSpPr>
        <p:spPr>
          <a:xfrm>
            <a:off x="1882776" y="981076"/>
            <a:ext cx="2082919"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sp>
        <p:nvSpPr>
          <p:cNvPr id="21" name="Textplatzhalter 5">
            <a:extLst>
              <a:ext uri="{FF2B5EF4-FFF2-40B4-BE49-F238E27FC236}">
                <a16:creationId xmlns:a16="http://schemas.microsoft.com/office/drawing/2014/main" id="{D1ECE256-F155-3C4F-B47F-44829C22968B}"/>
              </a:ext>
            </a:extLst>
          </p:cNvPr>
          <p:cNvSpPr txBox="1">
            <a:spLocks/>
          </p:cNvSpPr>
          <p:nvPr/>
        </p:nvSpPr>
        <p:spPr>
          <a:xfrm>
            <a:off x="930034" y="3483571"/>
            <a:ext cx="1494567"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22" name="Titel 4">
            <a:extLst>
              <a:ext uri="{FF2B5EF4-FFF2-40B4-BE49-F238E27FC236}">
                <a16:creationId xmlns:a16="http://schemas.microsoft.com/office/drawing/2014/main" id="{F3E56D37-BB85-874B-A3B4-C057058A4F90}"/>
              </a:ext>
            </a:extLst>
          </p:cNvPr>
          <p:cNvSpPr txBox="1">
            <a:spLocks/>
          </p:cNvSpPr>
          <p:nvPr/>
        </p:nvSpPr>
        <p:spPr>
          <a:xfrm>
            <a:off x="930034" y="3093046"/>
            <a:ext cx="729985"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sp>
        <p:nvSpPr>
          <p:cNvPr id="15" name="Dreieck 14">
            <a:hlinkClick r:id="rId3" action="ppaction://hlinksldjump"/>
            <a:extLst>
              <a:ext uri="{FF2B5EF4-FFF2-40B4-BE49-F238E27FC236}">
                <a16:creationId xmlns:a16="http://schemas.microsoft.com/office/drawing/2014/main" id="{AFB0E3B8-02F1-DD4D-A3DB-1208BF2E7AD4}"/>
              </a:ext>
            </a:extLst>
          </p:cNvPr>
          <p:cNvSpPr/>
          <p:nvPr/>
        </p:nvSpPr>
        <p:spPr>
          <a:xfrm rot="16200000">
            <a:off x="322556" y="6114420"/>
            <a:ext cx="424200" cy="326359"/>
          </a:xfrm>
          <a:prstGeom prst="triangle">
            <a:avLst>
              <a:gd name="adj" fmla="val 5114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 name="Grafik 9">
            <a:extLst>
              <a:ext uri="{FF2B5EF4-FFF2-40B4-BE49-F238E27FC236}">
                <a16:creationId xmlns:a16="http://schemas.microsoft.com/office/drawing/2014/main" id="{4585F3E7-3D45-A849-8A01-F032A232B8E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287713" y="-18454"/>
            <a:ext cx="8928100" cy="6876454"/>
          </a:xfrm>
          <a:prstGeom prst="rect">
            <a:avLst/>
          </a:prstGeom>
        </p:spPr>
      </p:pic>
      <p:sp>
        <p:nvSpPr>
          <p:cNvPr id="16" name="Rechteck 15">
            <a:extLst>
              <a:ext uri="{FF2B5EF4-FFF2-40B4-BE49-F238E27FC236}">
                <a16:creationId xmlns:a16="http://schemas.microsoft.com/office/drawing/2014/main" id="{06CD0CA0-4D52-4D35-BCE1-61F9965FD7D7}"/>
              </a:ext>
            </a:extLst>
          </p:cNvPr>
          <p:cNvSpPr/>
          <p:nvPr/>
        </p:nvSpPr>
        <p:spPr>
          <a:xfrm>
            <a:off x="697836" y="6101430"/>
            <a:ext cx="2940187" cy="338554"/>
          </a:xfrm>
          <a:prstGeom prst="rect">
            <a:avLst/>
          </a:prstGeom>
        </p:spPr>
        <p:txBody>
          <a:bodyPr wrap="square" anchor="ctr">
            <a:spAutoFit/>
          </a:bodyPr>
          <a:lstStyle/>
          <a:p>
            <a:r>
              <a:rPr lang="de-DE" sz="1600">
                <a:solidFill>
                  <a:schemeClr val="bg1"/>
                </a:solidFill>
                <a:latin typeface="+mj-lt"/>
              </a:rPr>
              <a:t>Retour au </a:t>
            </a:r>
            <a:r>
              <a:rPr lang="de-DE" sz="1600" err="1">
                <a:solidFill>
                  <a:schemeClr val="bg1"/>
                </a:solidFill>
                <a:latin typeface="+mj-lt"/>
              </a:rPr>
              <a:t>panorama</a:t>
            </a:r>
            <a:endParaRPr lang="de-DE" sz="1600">
              <a:solidFill>
                <a:schemeClr val="bg1"/>
              </a:solidFill>
              <a:latin typeface="+mj-lt"/>
            </a:endParaRPr>
          </a:p>
        </p:txBody>
      </p:sp>
    </p:spTree>
    <p:extLst>
      <p:ext uri="{BB962C8B-B14F-4D97-AF65-F5344CB8AC3E}">
        <p14:creationId xmlns:p14="http://schemas.microsoft.com/office/powerpoint/2010/main" val="1599164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F6C0D4E4-58C8-4F5B-8BC4-35F0C78BDDAF}"/>
              </a:ext>
            </a:extLst>
          </p:cNvPr>
          <p:cNvSpPr>
            <a:spLocks noGrp="1"/>
          </p:cNvSpPr>
          <p:nvPr>
            <p:ph type="sldNum" sz="quarter" idx="12"/>
          </p:nvPr>
        </p:nvSpPr>
        <p:spPr/>
        <p:txBody>
          <a:bodyPr/>
          <a:lstStyle/>
          <a:p>
            <a:r>
              <a:rPr lang="de-DE"/>
              <a:t>P. </a:t>
            </a:r>
            <a:fld id="{18B2D54D-6566-4D09-B275-35A554EDFFDA}" type="slidenum">
              <a:rPr smtClean="0"/>
              <a:pPr/>
              <a:t>72</a:t>
            </a:fld>
            <a:endParaRPr lang="de-DE"/>
          </a:p>
        </p:txBody>
      </p:sp>
      <p:sp>
        <p:nvSpPr>
          <p:cNvPr id="5" name="Titel 4">
            <a:extLst>
              <a:ext uri="{FF2B5EF4-FFF2-40B4-BE49-F238E27FC236}">
                <a16:creationId xmlns:a16="http://schemas.microsoft.com/office/drawing/2014/main" id="{E6E61380-9C7E-4273-92A7-CB125F00077C}"/>
              </a:ext>
            </a:extLst>
          </p:cNvPr>
          <p:cNvSpPr>
            <a:spLocks noGrp="1"/>
          </p:cNvSpPr>
          <p:nvPr>
            <p:ph type="title"/>
          </p:nvPr>
        </p:nvSpPr>
        <p:spPr/>
        <p:txBody>
          <a:bodyPr/>
          <a:lstStyle/>
          <a:p>
            <a:r>
              <a:rPr lang="en-US"/>
              <a:t>Chick Pouf</a:t>
            </a:r>
          </a:p>
        </p:txBody>
      </p:sp>
      <p:sp>
        <p:nvSpPr>
          <p:cNvPr id="3" name="Fußzeilenplatzhalter 2">
            <a:extLst>
              <a:ext uri="{FF2B5EF4-FFF2-40B4-BE49-F238E27FC236}">
                <a16:creationId xmlns:a16="http://schemas.microsoft.com/office/drawing/2014/main" id="{C6399DE6-151C-47FA-91C8-0C99B8B10791}"/>
              </a:ext>
            </a:extLst>
          </p:cNvPr>
          <p:cNvSpPr>
            <a:spLocks noGrp="1"/>
          </p:cNvSpPr>
          <p:nvPr>
            <p:ph type="ftr" sz="quarter" idx="11"/>
          </p:nvPr>
        </p:nvSpPr>
        <p:spPr/>
        <p:txBody>
          <a:bodyPr/>
          <a:lstStyle/>
          <a:p>
            <a:r>
              <a:rPr lang="en-US"/>
              <a:t>Seating Leadership 2020</a:t>
            </a:r>
            <a:endParaRPr lang="de-DE"/>
          </a:p>
        </p:txBody>
      </p:sp>
      <p:sp>
        <p:nvSpPr>
          <p:cNvPr id="24" name="Textplatzhalter 23">
            <a:extLst>
              <a:ext uri="{FF2B5EF4-FFF2-40B4-BE49-F238E27FC236}">
                <a16:creationId xmlns:a16="http://schemas.microsoft.com/office/drawing/2014/main" id="{A6C430C4-E104-3646-A10E-E3DAD02BCD51}"/>
              </a:ext>
            </a:extLst>
          </p:cNvPr>
          <p:cNvSpPr>
            <a:spLocks noGrp="1"/>
          </p:cNvSpPr>
          <p:nvPr>
            <p:ph type="body" sz="quarter" idx="13"/>
          </p:nvPr>
        </p:nvSpPr>
        <p:spPr/>
        <p:txBody>
          <a:bodyPr/>
          <a:lstStyle/>
          <a:p>
            <a:pPr indent="-180975"/>
            <a:r>
              <a:rPr lang="de-DE"/>
              <a:t>DESIGN : Patricia </a:t>
            </a:r>
            <a:r>
              <a:rPr lang="de-DE" err="1"/>
              <a:t>Urquiola</a:t>
            </a:r>
            <a:endParaRPr lang="de-DE"/>
          </a:p>
        </p:txBody>
      </p:sp>
      <p:sp>
        <p:nvSpPr>
          <p:cNvPr id="2" name="Datumsplatzhalter 1">
            <a:extLst>
              <a:ext uri="{FF2B5EF4-FFF2-40B4-BE49-F238E27FC236}">
                <a16:creationId xmlns:a16="http://schemas.microsoft.com/office/drawing/2014/main" id="{45287EB2-FA9A-4273-9029-2184F39BEB6F}"/>
              </a:ext>
            </a:extLst>
          </p:cNvPr>
          <p:cNvSpPr>
            <a:spLocks noGrp="1"/>
          </p:cNvSpPr>
          <p:nvPr>
            <p:ph type="dt" sz="half" idx="4294967295"/>
          </p:nvPr>
        </p:nvSpPr>
        <p:spPr>
          <a:xfrm>
            <a:off x="0" y="6858000"/>
            <a:ext cx="2743200" cy="404813"/>
          </a:xfrm>
        </p:spPr>
        <p:txBody>
          <a:bodyPr/>
          <a:lstStyle/>
          <a:p>
            <a:fld id="{549812FE-C1C9-4A18-B54E-EAA5E0AC2374}" type="datetime4">
              <a:rPr lang="en-US" smtClean="0"/>
              <a:pPr/>
              <a:t>January 17, 2020</a:t>
            </a:fld>
            <a:endParaRPr lang="de-DE"/>
          </a:p>
        </p:txBody>
      </p:sp>
      <p:sp>
        <p:nvSpPr>
          <p:cNvPr id="8" name="Textplatzhalter 5">
            <a:extLst>
              <a:ext uri="{FF2B5EF4-FFF2-40B4-BE49-F238E27FC236}">
                <a16:creationId xmlns:a16="http://schemas.microsoft.com/office/drawing/2014/main" id="{8F3CDEF2-2449-D14C-A841-6C9F2F37CC58}"/>
              </a:ext>
            </a:extLst>
          </p:cNvPr>
          <p:cNvSpPr txBox="1">
            <a:spLocks/>
          </p:cNvSpPr>
          <p:nvPr/>
        </p:nvSpPr>
        <p:spPr>
          <a:xfrm>
            <a:off x="1882776" y="1371601"/>
            <a:ext cx="4700573"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9" name="Titel 4">
            <a:extLst>
              <a:ext uri="{FF2B5EF4-FFF2-40B4-BE49-F238E27FC236}">
                <a16:creationId xmlns:a16="http://schemas.microsoft.com/office/drawing/2014/main" id="{DDD98C5A-957F-9C4C-A946-FA0975E9B60B}"/>
              </a:ext>
            </a:extLst>
          </p:cNvPr>
          <p:cNvSpPr txBox="1">
            <a:spLocks/>
          </p:cNvSpPr>
          <p:nvPr/>
        </p:nvSpPr>
        <p:spPr>
          <a:xfrm>
            <a:off x="1882776" y="981076"/>
            <a:ext cx="2082919"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sp>
        <p:nvSpPr>
          <p:cNvPr id="21" name="Textplatzhalter 5">
            <a:extLst>
              <a:ext uri="{FF2B5EF4-FFF2-40B4-BE49-F238E27FC236}">
                <a16:creationId xmlns:a16="http://schemas.microsoft.com/office/drawing/2014/main" id="{D1ECE256-F155-3C4F-B47F-44829C22968B}"/>
              </a:ext>
            </a:extLst>
          </p:cNvPr>
          <p:cNvSpPr txBox="1">
            <a:spLocks/>
          </p:cNvSpPr>
          <p:nvPr/>
        </p:nvSpPr>
        <p:spPr>
          <a:xfrm>
            <a:off x="930034" y="3483571"/>
            <a:ext cx="1494567"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22" name="Titel 4">
            <a:extLst>
              <a:ext uri="{FF2B5EF4-FFF2-40B4-BE49-F238E27FC236}">
                <a16:creationId xmlns:a16="http://schemas.microsoft.com/office/drawing/2014/main" id="{F3E56D37-BB85-874B-A3B4-C057058A4F90}"/>
              </a:ext>
            </a:extLst>
          </p:cNvPr>
          <p:cNvSpPr txBox="1">
            <a:spLocks/>
          </p:cNvSpPr>
          <p:nvPr/>
        </p:nvSpPr>
        <p:spPr>
          <a:xfrm>
            <a:off x="930034" y="3093046"/>
            <a:ext cx="729985"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sp>
        <p:nvSpPr>
          <p:cNvPr id="15" name="Dreieck 14">
            <a:hlinkClick r:id="rId3" action="ppaction://hlinksldjump"/>
            <a:extLst>
              <a:ext uri="{FF2B5EF4-FFF2-40B4-BE49-F238E27FC236}">
                <a16:creationId xmlns:a16="http://schemas.microsoft.com/office/drawing/2014/main" id="{AFB0E3B8-02F1-DD4D-A3DB-1208BF2E7AD4}"/>
              </a:ext>
            </a:extLst>
          </p:cNvPr>
          <p:cNvSpPr/>
          <p:nvPr/>
        </p:nvSpPr>
        <p:spPr>
          <a:xfrm rot="16200000">
            <a:off x="322556" y="6114420"/>
            <a:ext cx="424200" cy="326359"/>
          </a:xfrm>
          <a:prstGeom prst="triangle">
            <a:avLst>
              <a:gd name="adj" fmla="val 5114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a:extLst>
              <a:ext uri="{FF2B5EF4-FFF2-40B4-BE49-F238E27FC236}">
                <a16:creationId xmlns:a16="http://schemas.microsoft.com/office/drawing/2014/main" id="{C0CF4FF0-5452-9848-A524-E44AC93724F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287713" y="0"/>
            <a:ext cx="8904287" cy="6875699"/>
          </a:xfrm>
          <a:prstGeom prst="rect">
            <a:avLst/>
          </a:prstGeom>
        </p:spPr>
      </p:pic>
      <p:sp>
        <p:nvSpPr>
          <p:cNvPr id="16" name="Rechteck 15">
            <a:extLst>
              <a:ext uri="{FF2B5EF4-FFF2-40B4-BE49-F238E27FC236}">
                <a16:creationId xmlns:a16="http://schemas.microsoft.com/office/drawing/2014/main" id="{9589A3BF-D329-47B7-8C60-537DD8AD70E9}"/>
              </a:ext>
            </a:extLst>
          </p:cNvPr>
          <p:cNvSpPr/>
          <p:nvPr/>
        </p:nvSpPr>
        <p:spPr>
          <a:xfrm>
            <a:off x="697836" y="6101430"/>
            <a:ext cx="2940187" cy="338554"/>
          </a:xfrm>
          <a:prstGeom prst="rect">
            <a:avLst/>
          </a:prstGeom>
        </p:spPr>
        <p:txBody>
          <a:bodyPr wrap="square" anchor="ctr">
            <a:spAutoFit/>
          </a:bodyPr>
          <a:lstStyle/>
          <a:p>
            <a:r>
              <a:rPr lang="de-DE" sz="1600">
                <a:solidFill>
                  <a:schemeClr val="bg1"/>
                </a:solidFill>
                <a:latin typeface="+mj-lt"/>
              </a:rPr>
              <a:t>Retour au </a:t>
            </a:r>
            <a:r>
              <a:rPr lang="de-DE" sz="1600" err="1">
                <a:solidFill>
                  <a:schemeClr val="bg1"/>
                </a:solidFill>
                <a:latin typeface="+mj-lt"/>
              </a:rPr>
              <a:t>panorama</a:t>
            </a:r>
            <a:endParaRPr lang="de-DE" sz="1600">
              <a:solidFill>
                <a:schemeClr val="bg1"/>
              </a:solidFill>
              <a:latin typeface="+mj-lt"/>
            </a:endParaRPr>
          </a:p>
        </p:txBody>
      </p:sp>
      <p:sp>
        <p:nvSpPr>
          <p:cNvPr id="14" name="Dreieck 95">
            <a:hlinkClick r:id="rId5" action="ppaction://hlinksldjump"/>
            <a:extLst>
              <a:ext uri="{FF2B5EF4-FFF2-40B4-BE49-F238E27FC236}">
                <a16:creationId xmlns:a16="http://schemas.microsoft.com/office/drawing/2014/main" id="{C2BCF374-B0D8-4C3B-9F56-2DF8EEC01A65}"/>
              </a:ext>
            </a:extLst>
          </p:cNvPr>
          <p:cNvSpPr/>
          <p:nvPr/>
        </p:nvSpPr>
        <p:spPr>
          <a:xfrm rot="5400000">
            <a:off x="11614269" y="6512685"/>
            <a:ext cx="216001" cy="196507"/>
          </a:xfrm>
          <a:prstGeom prst="triangle">
            <a:avLst>
              <a:gd name="adj" fmla="val 5114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bg1"/>
              </a:solidFill>
            </a:endParaRPr>
          </a:p>
        </p:txBody>
      </p:sp>
      <p:sp>
        <p:nvSpPr>
          <p:cNvPr id="17" name="Rechteck 59">
            <a:extLst>
              <a:ext uri="{FF2B5EF4-FFF2-40B4-BE49-F238E27FC236}">
                <a16:creationId xmlns:a16="http://schemas.microsoft.com/office/drawing/2014/main" id="{3813D8D9-7690-45D9-A50E-54778E6A43DA}"/>
              </a:ext>
            </a:extLst>
          </p:cNvPr>
          <p:cNvSpPr/>
          <p:nvPr/>
        </p:nvSpPr>
        <p:spPr>
          <a:xfrm>
            <a:off x="10633158" y="6423661"/>
            <a:ext cx="1042665" cy="338554"/>
          </a:xfrm>
          <a:prstGeom prst="rect">
            <a:avLst/>
          </a:prstGeom>
        </p:spPr>
        <p:txBody>
          <a:bodyPr wrap="square" anchor="ctr">
            <a:spAutoFit/>
          </a:bodyPr>
          <a:lstStyle/>
          <a:p>
            <a:r>
              <a:rPr lang="de-DE" sz="1600" err="1">
                <a:solidFill>
                  <a:schemeClr val="bg1"/>
                </a:solidFill>
                <a:latin typeface="+mj-lt"/>
              </a:rPr>
              <a:t>sommaire</a:t>
            </a:r>
            <a:endParaRPr lang="de-DE" sz="1600">
              <a:solidFill>
                <a:schemeClr val="bg1"/>
              </a:solidFill>
              <a:latin typeface="+mj-lt"/>
            </a:endParaRPr>
          </a:p>
        </p:txBody>
      </p:sp>
    </p:spTree>
    <p:extLst>
      <p:ext uri="{BB962C8B-B14F-4D97-AF65-F5344CB8AC3E}">
        <p14:creationId xmlns:p14="http://schemas.microsoft.com/office/powerpoint/2010/main" val="1192609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F6C0D4E4-58C8-4F5B-8BC4-35F0C78BDDAF}"/>
              </a:ext>
            </a:extLst>
          </p:cNvPr>
          <p:cNvSpPr>
            <a:spLocks noGrp="1"/>
          </p:cNvSpPr>
          <p:nvPr>
            <p:ph type="sldNum" sz="quarter" idx="12"/>
          </p:nvPr>
        </p:nvSpPr>
        <p:spPr/>
        <p:txBody>
          <a:bodyPr/>
          <a:lstStyle/>
          <a:p>
            <a:r>
              <a:rPr lang="de-DE"/>
              <a:t>P. </a:t>
            </a:r>
            <a:fld id="{18B2D54D-6566-4D09-B275-35A554EDFFDA}" type="slidenum">
              <a:rPr smtClean="0"/>
              <a:pPr/>
              <a:t>73</a:t>
            </a:fld>
            <a:endParaRPr lang="de-DE"/>
          </a:p>
        </p:txBody>
      </p:sp>
      <p:sp>
        <p:nvSpPr>
          <p:cNvPr id="5" name="Titel 4">
            <a:extLst>
              <a:ext uri="{FF2B5EF4-FFF2-40B4-BE49-F238E27FC236}">
                <a16:creationId xmlns:a16="http://schemas.microsoft.com/office/drawing/2014/main" id="{E6E61380-9C7E-4273-92A7-CB125F00077C}"/>
              </a:ext>
            </a:extLst>
          </p:cNvPr>
          <p:cNvSpPr>
            <a:spLocks noGrp="1"/>
          </p:cNvSpPr>
          <p:nvPr>
            <p:ph type="title"/>
          </p:nvPr>
        </p:nvSpPr>
        <p:spPr/>
        <p:txBody>
          <a:bodyPr/>
          <a:lstStyle/>
          <a:p>
            <a:r>
              <a:rPr lang="en-US"/>
              <a:t>Soji</a:t>
            </a:r>
          </a:p>
        </p:txBody>
      </p:sp>
      <p:sp>
        <p:nvSpPr>
          <p:cNvPr id="3" name="Fußzeilenplatzhalter 2">
            <a:extLst>
              <a:ext uri="{FF2B5EF4-FFF2-40B4-BE49-F238E27FC236}">
                <a16:creationId xmlns:a16="http://schemas.microsoft.com/office/drawing/2014/main" id="{C6399DE6-151C-47FA-91C8-0C99B8B10791}"/>
              </a:ext>
            </a:extLst>
          </p:cNvPr>
          <p:cNvSpPr>
            <a:spLocks noGrp="1"/>
          </p:cNvSpPr>
          <p:nvPr>
            <p:ph type="ftr" sz="quarter" idx="11"/>
          </p:nvPr>
        </p:nvSpPr>
        <p:spPr/>
        <p:txBody>
          <a:bodyPr/>
          <a:lstStyle/>
          <a:p>
            <a:r>
              <a:rPr lang="en-US"/>
              <a:t>Seating Leadership 2020</a:t>
            </a:r>
            <a:endParaRPr lang="de-DE"/>
          </a:p>
        </p:txBody>
      </p:sp>
      <p:sp>
        <p:nvSpPr>
          <p:cNvPr id="24" name="Textplatzhalter 23">
            <a:extLst>
              <a:ext uri="{FF2B5EF4-FFF2-40B4-BE49-F238E27FC236}">
                <a16:creationId xmlns:a16="http://schemas.microsoft.com/office/drawing/2014/main" id="{A6C430C4-E104-3646-A10E-E3DAD02BCD51}"/>
              </a:ext>
            </a:extLst>
          </p:cNvPr>
          <p:cNvSpPr>
            <a:spLocks noGrp="1"/>
          </p:cNvSpPr>
          <p:nvPr>
            <p:ph type="body" sz="quarter" idx="13"/>
          </p:nvPr>
        </p:nvSpPr>
        <p:spPr/>
        <p:txBody>
          <a:bodyPr/>
          <a:lstStyle/>
          <a:p>
            <a:pPr indent="-180975"/>
            <a:r>
              <a:rPr lang="de-DE"/>
              <a:t>DESIGN : Arne </a:t>
            </a:r>
            <a:r>
              <a:rPr lang="de-DE" err="1"/>
              <a:t>Dassen</a:t>
            </a:r>
            <a:r>
              <a:rPr lang="de-DE"/>
              <a:t> &amp; Haworth Design Studio</a:t>
            </a:r>
          </a:p>
        </p:txBody>
      </p:sp>
      <p:sp>
        <p:nvSpPr>
          <p:cNvPr id="2" name="Datumsplatzhalter 1">
            <a:extLst>
              <a:ext uri="{FF2B5EF4-FFF2-40B4-BE49-F238E27FC236}">
                <a16:creationId xmlns:a16="http://schemas.microsoft.com/office/drawing/2014/main" id="{45287EB2-FA9A-4273-9029-2184F39BEB6F}"/>
              </a:ext>
            </a:extLst>
          </p:cNvPr>
          <p:cNvSpPr>
            <a:spLocks noGrp="1"/>
          </p:cNvSpPr>
          <p:nvPr>
            <p:ph type="dt" sz="half" idx="4294967295"/>
          </p:nvPr>
        </p:nvSpPr>
        <p:spPr>
          <a:xfrm>
            <a:off x="0" y="6858000"/>
            <a:ext cx="2743200" cy="404813"/>
          </a:xfrm>
        </p:spPr>
        <p:txBody>
          <a:bodyPr/>
          <a:lstStyle/>
          <a:p>
            <a:fld id="{549812FE-C1C9-4A18-B54E-EAA5E0AC2374}" type="datetime4">
              <a:rPr lang="en-US" smtClean="0"/>
              <a:pPr/>
              <a:t>January 17, 2020</a:t>
            </a:fld>
            <a:endParaRPr lang="de-DE"/>
          </a:p>
        </p:txBody>
      </p:sp>
      <p:sp>
        <p:nvSpPr>
          <p:cNvPr id="8" name="Textplatzhalter 5">
            <a:extLst>
              <a:ext uri="{FF2B5EF4-FFF2-40B4-BE49-F238E27FC236}">
                <a16:creationId xmlns:a16="http://schemas.microsoft.com/office/drawing/2014/main" id="{8F3CDEF2-2449-D14C-A841-6C9F2F37CC58}"/>
              </a:ext>
            </a:extLst>
          </p:cNvPr>
          <p:cNvSpPr txBox="1">
            <a:spLocks/>
          </p:cNvSpPr>
          <p:nvPr/>
        </p:nvSpPr>
        <p:spPr>
          <a:xfrm>
            <a:off x="1882776" y="1371601"/>
            <a:ext cx="4700573"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9" name="Titel 4">
            <a:extLst>
              <a:ext uri="{FF2B5EF4-FFF2-40B4-BE49-F238E27FC236}">
                <a16:creationId xmlns:a16="http://schemas.microsoft.com/office/drawing/2014/main" id="{DDD98C5A-957F-9C4C-A946-FA0975E9B60B}"/>
              </a:ext>
            </a:extLst>
          </p:cNvPr>
          <p:cNvSpPr txBox="1">
            <a:spLocks/>
          </p:cNvSpPr>
          <p:nvPr/>
        </p:nvSpPr>
        <p:spPr>
          <a:xfrm>
            <a:off x="1882776" y="981076"/>
            <a:ext cx="2082919"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sp>
        <p:nvSpPr>
          <p:cNvPr id="21" name="Textplatzhalter 5">
            <a:extLst>
              <a:ext uri="{FF2B5EF4-FFF2-40B4-BE49-F238E27FC236}">
                <a16:creationId xmlns:a16="http://schemas.microsoft.com/office/drawing/2014/main" id="{D1ECE256-F155-3C4F-B47F-44829C22968B}"/>
              </a:ext>
            </a:extLst>
          </p:cNvPr>
          <p:cNvSpPr txBox="1">
            <a:spLocks/>
          </p:cNvSpPr>
          <p:nvPr/>
        </p:nvSpPr>
        <p:spPr>
          <a:xfrm>
            <a:off x="930034" y="3483571"/>
            <a:ext cx="1494567"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22" name="Titel 4">
            <a:extLst>
              <a:ext uri="{FF2B5EF4-FFF2-40B4-BE49-F238E27FC236}">
                <a16:creationId xmlns:a16="http://schemas.microsoft.com/office/drawing/2014/main" id="{F3E56D37-BB85-874B-A3B4-C057058A4F90}"/>
              </a:ext>
            </a:extLst>
          </p:cNvPr>
          <p:cNvSpPr txBox="1">
            <a:spLocks/>
          </p:cNvSpPr>
          <p:nvPr/>
        </p:nvSpPr>
        <p:spPr>
          <a:xfrm>
            <a:off x="930034" y="3093046"/>
            <a:ext cx="729985"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pic>
        <p:nvPicPr>
          <p:cNvPr id="7" name="Grafik 6">
            <a:extLst>
              <a:ext uri="{FF2B5EF4-FFF2-40B4-BE49-F238E27FC236}">
                <a16:creationId xmlns:a16="http://schemas.microsoft.com/office/drawing/2014/main" id="{B3063B82-7770-8F48-BE2D-CFBC07EDA37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91949" y="-21395"/>
            <a:ext cx="5747161" cy="6879395"/>
          </a:xfrm>
          <a:prstGeom prst="rect">
            <a:avLst/>
          </a:prstGeom>
        </p:spPr>
      </p:pic>
      <p:sp>
        <p:nvSpPr>
          <p:cNvPr id="16" name="Dreieck 15">
            <a:hlinkClick r:id="rId4" action="ppaction://hlinksldjump"/>
            <a:extLst>
              <a:ext uri="{FF2B5EF4-FFF2-40B4-BE49-F238E27FC236}">
                <a16:creationId xmlns:a16="http://schemas.microsoft.com/office/drawing/2014/main" id="{73957C7E-26ED-1546-B7A2-965BEB43BE14}"/>
              </a:ext>
            </a:extLst>
          </p:cNvPr>
          <p:cNvSpPr/>
          <p:nvPr/>
        </p:nvSpPr>
        <p:spPr>
          <a:xfrm rot="16200000">
            <a:off x="322556" y="6114420"/>
            <a:ext cx="424200" cy="326359"/>
          </a:xfrm>
          <a:prstGeom prst="triangle">
            <a:avLst>
              <a:gd name="adj" fmla="val 5114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Rechteck 15">
            <a:extLst>
              <a:ext uri="{FF2B5EF4-FFF2-40B4-BE49-F238E27FC236}">
                <a16:creationId xmlns:a16="http://schemas.microsoft.com/office/drawing/2014/main" id="{57045567-ACB5-4D1F-9A59-DB0B511B2794}"/>
              </a:ext>
            </a:extLst>
          </p:cNvPr>
          <p:cNvSpPr/>
          <p:nvPr/>
        </p:nvSpPr>
        <p:spPr>
          <a:xfrm>
            <a:off x="697836" y="6101430"/>
            <a:ext cx="2940187" cy="338554"/>
          </a:xfrm>
          <a:prstGeom prst="rect">
            <a:avLst/>
          </a:prstGeom>
        </p:spPr>
        <p:txBody>
          <a:bodyPr wrap="square" anchor="ctr">
            <a:spAutoFit/>
          </a:bodyPr>
          <a:lstStyle/>
          <a:p>
            <a:r>
              <a:rPr lang="de-DE" sz="1600">
                <a:solidFill>
                  <a:schemeClr val="bg1"/>
                </a:solidFill>
                <a:latin typeface="+mj-lt"/>
              </a:rPr>
              <a:t>Retour au </a:t>
            </a:r>
            <a:r>
              <a:rPr lang="de-DE" sz="1600" err="1">
                <a:solidFill>
                  <a:schemeClr val="bg1"/>
                </a:solidFill>
                <a:latin typeface="+mj-lt"/>
              </a:rPr>
              <a:t>panorama</a:t>
            </a:r>
            <a:endParaRPr lang="de-DE" sz="1600">
              <a:solidFill>
                <a:schemeClr val="bg1"/>
              </a:solidFill>
              <a:latin typeface="+mj-lt"/>
            </a:endParaRPr>
          </a:p>
        </p:txBody>
      </p:sp>
    </p:spTree>
    <p:extLst>
      <p:ext uri="{BB962C8B-B14F-4D97-AF65-F5344CB8AC3E}">
        <p14:creationId xmlns:p14="http://schemas.microsoft.com/office/powerpoint/2010/main" val="3566188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fik 19">
            <a:extLst>
              <a:ext uri="{FF2B5EF4-FFF2-40B4-BE49-F238E27FC236}">
                <a16:creationId xmlns:a16="http://schemas.microsoft.com/office/drawing/2014/main" id="{1E628FEA-56C4-7E47-A10B-5D2C7FA1351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287712" y="0"/>
            <a:ext cx="8904287" cy="6858000"/>
          </a:xfrm>
          <a:prstGeom prst="rect">
            <a:avLst/>
          </a:prstGeom>
        </p:spPr>
      </p:pic>
      <p:sp>
        <p:nvSpPr>
          <p:cNvPr id="4" name="Foliennummernplatzhalter 3">
            <a:extLst>
              <a:ext uri="{FF2B5EF4-FFF2-40B4-BE49-F238E27FC236}">
                <a16:creationId xmlns:a16="http://schemas.microsoft.com/office/drawing/2014/main" id="{F6C0D4E4-58C8-4F5B-8BC4-35F0C78BDDAF}"/>
              </a:ext>
            </a:extLst>
          </p:cNvPr>
          <p:cNvSpPr>
            <a:spLocks noGrp="1"/>
          </p:cNvSpPr>
          <p:nvPr>
            <p:ph type="sldNum" sz="quarter" idx="12"/>
          </p:nvPr>
        </p:nvSpPr>
        <p:spPr/>
        <p:txBody>
          <a:bodyPr/>
          <a:lstStyle/>
          <a:p>
            <a:r>
              <a:rPr lang="de-DE"/>
              <a:t>P. </a:t>
            </a:r>
            <a:fld id="{18B2D54D-6566-4D09-B275-35A554EDFFDA}" type="slidenum">
              <a:rPr smtClean="0"/>
              <a:pPr/>
              <a:t>74</a:t>
            </a:fld>
            <a:endParaRPr lang="de-DE"/>
          </a:p>
        </p:txBody>
      </p:sp>
      <p:sp>
        <p:nvSpPr>
          <p:cNvPr id="5" name="Titel 4">
            <a:extLst>
              <a:ext uri="{FF2B5EF4-FFF2-40B4-BE49-F238E27FC236}">
                <a16:creationId xmlns:a16="http://schemas.microsoft.com/office/drawing/2014/main" id="{E6E61380-9C7E-4273-92A7-CB125F00077C}"/>
              </a:ext>
            </a:extLst>
          </p:cNvPr>
          <p:cNvSpPr>
            <a:spLocks noGrp="1"/>
          </p:cNvSpPr>
          <p:nvPr>
            <p:ph type="title"/>
          </p:nvPr>
        </p:nvSpPr>
        <p:spPr/>
        <p:txBody>
          <a:bodyPr/>
          <a:lstStyle/>
          <a:p>
            <a:r>
              <a:rPr lang="en-US" altLang="de-DE"/>
              <a:t>Soji</a:t>
            </a:r>
            <a:endParaRPr lang="en-US"/>
          </a:p>
        </p:txBody>
      </p:sp>
      <p:sp>
        <p:nvSpPr>
          <p:cNvPr id="3" name="Fußzeilenplatzhalter 2">
            <a:extLst>
              <a:ext uri="{FF2B5EF4-FFF2-40B4-BE49-F238E27FC236}">
                <a16:creationId xmlns:a16="http://schemas.microsoft.com/office/drawing/2014/main" id="{C6399DE6-151C-47FA-91C8-0C99B8B10791}"/>
              </a:ext>
            </a:extLst>
          </p:cNvPr>
          <p:cNvSpPr>
            <a:spLocks noGrp="1"/>
          </p:cNvSpPr>
          <p:nvPr>
            <p:ph type="ftr" sz="quarter" idx="11"/>
          </p:nvPr>
        </p:nvSpPr>
        <p:spPr/>
        <p:txBody>
          <a:bodyPr/>
          <a:lstStyle/>
          <a:p>
            <a:r>
              <a:rPr lang="en-US"/>
              <a:t>Seating Leadership 2020</a:t>
            </a:r>
            <a:endParaRPr lang="de-DE"/>
          </a:p>
        </p:txBody>
      </p:sp>
      <p:sp>
        <p:nvSpPr>
          <p:cNvPr id="24" name="Textplatzhalter 23">
            <a:extLst>
              <a:ext uri="{FF2B5EF4-FFF2-40B4-BE49-F238E27FC236}">
                <a16:creationId xmlns:a16="http://schemas.microsoft.com/office/drawing/2014/main" id="{A6C430C4-E104-3646-A10E-E3DAD02BCD51}"/>
              </a:ext>
            </a:extLst>
          </p:cNvPr>
          <p:cNvSpPr>
            <a:spLocks noGrp="1"/>
          </p:cNvSpPr>
          <p:nvPr>
            <p:ph type="body" sz="quarter" idx="13"/>
          </p:nvPr>
        </p:nvSpPr>
        <p:spPr/>
        <p:txBody>
          <a:bodyPr/>
          <a:lstStyle/>
          <a:p>
            <a:pPr marL="0" indent="0">
              <a:buNone/>
            </a:pPr>
            <a:r>
              <a:rPr lang="en-US" err="1">
                <a:ea typeface="+mn-lt"/>
                <a:cs typeface="+mn-lt"/>
              </a:rPr>
              <a:t>Conçu</a:t>
            </a:r>
            <a:r>
              <a:rPr lang="en-US">
                <a:ea typeface="+mn-lt"/>
                <a:cs typeface="+mn-lt"/>
              </a:rPr>
              <a:t> avec </a:t>
            </a:r>
            <a:r>
              <a:rPr lang="en-US" err="1">
                <a:ea typeface="+mn-lt"/>
                <a:cs typeface="+mn-lt"/>
              </a:rPr>
              <a:t>soin</a:t>
            </a:r>
            <a:r>
              <a:rPr lang="en-US">
                <a:ea typeface="+mn-lt"/>
                <a:cs typeface="+mn-lt"/>
              </a:rPr>
              <a:t> et </a:t>
            </a:r>
            <a:r>
              <a:rPr lang="en-US" err="1">
                <a:ea typeface="+mn-lt"/>
                <a:cs typeface="+mn-lt"/>
              </a:rPr>
              <a:t>éclairé</a:t>
            </a:r>
            <a:r>
              <a:rPr lang="en-US">
                <a:ea typeface="+mn-lt"/>
                <a:cs typeface="+mn-lt"/>
              </a:rPr>
              <a:t> par </a:t>
            </a:r>
            <a:r>
              <a:rPr lang="en-US" err="1">
                <a:ea typeface="+mn-lt"/>
                <a:cs typeface="+mn-lt"/>
              </a:rPr>
              <a:t>l’ergonomie</a:t>
            </a:r>
            <a:r>
              <a:rPr lang="en-US">
                <a:ea typeface="+mn-lt"/>
                <a:cs typeface="+mn-lt"/>
              </a:rPr>
              <a:t>, Soji </a:t>
            </a:r>
            <a:r>
              <a:rPr lang="en-US" err="1">
                <a:ea typeface="+mn-lt"/>
                <a:cs typeface="+mn-lt"/>
              </a:rPr>
              <a:t>est</a:t>
            </a:r>
            <a:r>
              <a:rPr lang="en-US">
                <a:ea typeface="+mn-lt"/>
                <a:cs typeface="+mn-lt"/>
              </a:rPr>
              <a:t> un </a:t>
            </a:r>
            <a:r>
              <a:rPr lang="en-US" err="1">
                <a:ea typeface="+mn-lt"/>
                <a:cs typeface="+mn-lt"/>
              </a:rPr>
              <a:t>siège</a:t>
            </a:r>
            <a:r>
              <a:rPr lang="en-US">
                <a:ea typeface="+mn-lt"/>
                <a:cs typeface="+mn-lt"/>
              </a:rPr>
              <a:t> de travail </a:t>
            </a:r>
            <a:r>
              <a:rPr lang="en-US" err="1">
                <a:ea typeface="+mn-lt"/>
                <a:cs typeface="+mn-lt"/>
              </a:rPr>
              <a:t>extrêmement</a:t>
            </a:r>
            <a:r>
              <a:rPr lang="en-US">
                <a:ea typeface="+mn-lt"/>
                <a:cs typeface="+mn-lt"/>
              </a:rPr>
              <a:t> </a:t>
            </a:r>
            <a:r>
              <a:rPr lang="en-US" err="1">
                <a:ea typeface="+mn-lt"/>
                <a:cs typeface="+mn-lt"/>
              </a:rPr>
              <a:t>ajustable</a:t>
            </a:r>
            <a:r>
              <a:rPr lang="en-US">
                <a:ea typeface="+mn-lt"/>
                <a:cs typeface="+mn-lt"/>
              </a:rPr>
              <a:t> qui </a:t>
            </a:r>
            <a:r>
              <a:rPr lang="en-US" err="1">
                <a:ea typeface="+mn-lt"/>
                <a:cs typeface="+mn-lt"/>
              </a:rPr>
              <a:t>harmonise</a:t>
            </a:r>
            <a:r>
              <a:rPr lang="en-US">
                <a:ea typeface="+mn-lt"/>
                <a:cs typeface="+mn-lt"/>
              </a:rPr>
              <a:t> </a:t>
            </a:r>
            <a:r>
              <a:rPr lang="en-US" err="1">
                <a:ea typeface="+mn-lt"/>
                <a:cs typeface="+mn-lt"/>
              </a:rPr>
              <a:t>votre</a:t>
            </a:r>
            <a:r>
              <a:rPr lang="en-US">
                <a:ea typeface="+mn-lt"/>
                <a:cs typeface="+mn-lt"/>
              </a:rPr>
              <a:t> corps et </a:t>
            </a:r>
            <a:r>
              <a:rPr lang="en-US" err="1">
                <a:ea typeface="+mn-lt"/>
                <a:cs typeface="+mn-lt"/>
              </a:rPr>
              <a:t>votre</a:t>
            </a:r>
            <a:r>
              <a:rPr lang="en-US">
                <a:ea typeface="+mn-lt"/>
                <a:cs typeface="+mn-lt"/>
              </a:rPr>
              <a:t> esprit à la </a:t>
            </a:r>
            <a:r>
              <a:rPr lang="en-US" err="1">
                <a:ea typeface="+mn-lt"/>
                <a:cs typeface="+mn-lt"/>
              </a:rPr>
              <a:t>seconde</a:t>
            </a:r>
            <a:r>
              <a:rPr lang="en-US">
                <a:ea typeface="+mn-lt"/>
                <a:cs typeface="+mn-lt"/>
              </a:rPr>
              <a:t> </a:t>
            </a:r>
            <a:r>
              <a:rPr lang="en-US" err="1">
                <a:ea typeface="+mn-lt"/>
                <a:cs typeface="+mn-lt"/>
              </a:rPr>
              <a:t>où</a:t>
            </a:r>
            <a:r>
              <a:rPr lang="en-US">
                <a:ea typeface="+mn-lt"/>
                <a:cs typeface="+mn-lt"/>
              </a:rPr>
              <a:t> </a:t>
            </a:r>
            <a:r>
              <a:rPr lang="en-US" err="1">
                <a:ea typeface="+mn-lt"/>
                <a:cs typeface="+mn-lt"/>
              </a:rPr>
              <a:t>vous</a:t>
            </a:r>
            <a:r>
              <a:rPr lang="en-US">
                <a:ea typeface="+mn-lt"/>
                <a:cs typeface="+mn-lt"/>
              </a:rPr>
              <a:t> </a:t>
            </a:r>
            <a:r>
              <a:rPr lang="en-US" err="1">
                <a:ea typeface="+mn-lt"/>
                <a:cs typeface="+mn-lt"/>
              </a:rPr>
              <a:t>vous</a:t>
            </a:r>
            <a:r>
              <a:rPr lang="en-US">
                <a:ea typeface="+mn-lt"/>
                <a:cs typeface="+mn-lt"/>
              </a:rPr>
              <a:t> </a:t>
            </a:r>
            <a:r>
              <a:rPr lang="en-US" err="1">
                <a:ea typeface="+mn-lt"/>
                <a:cs typeface="+mn-lt"/>
              </a:rPr>
              <a:t>asseyez</a:t>
            </a:r>
            <a:r>
              <a:rPr lang="en-US">
                <a:ea typeface="+mn-lt"/>
                <a:cs typeface="+mn-lt"/>
              </a:rPr>
              <a:t> pour </a:t>
            </a:r>
            <a:r>
              <a:rPr lang="en-US" err="1">
                <a:ea typeface="+mn-lt"/>
                <a:cs typeface="+mn-lt"/>
              </a:rPr>
              <a:t>vous</a:t>
            </a:r>
            <a:r>
              <a:rPr lang="en-US">
                <a:ea typeface="+mn-lt"/>
                <a:cs typeface="+mn-lt"/>
              </a:rPr>
              <a:t> </a:t>
            </a:r>
            <a:r>
              <a:rPr lang="en-US" err="1">
                <a:ea typeface="+mn-lt"/>
                <a:cs typeface="+mn-lt"/>
              </a:rPr>
              <a:t>apporter</a:t>
            </a:r>
            <a:r>
              <a:rPr lang="en-US">
                <a:ea typeface="+mn-lt"/>
                <a:cs typeface="+mn-lt"/>
              </a:rPr>
              <a:t> un </a:t>
            </a:r>
            <a:r>
              <a:rPr lang="en-US" err="1">
                <a:ea typeface="+mn-lt"/>
                <a:cs typeface="+mn-lt"/>
              </a:rPr>
              <a:t>meilleur</a:t>
            </a:r>
            <a:r>
              <a:rPr lang="en-US">
                <a:ea typeface="+mn-lt"/>
                <a:cs typeface="+mn-lt"/>
              </a:rPr>
              <a:t> </a:t>
            </a:r>
            <a:r>
              <a:rPr lang="en-US" err="1">
                <a:ea typeface="+mn-lt"/>
                <a:cs typeface="+mn-lt"/>
              </a:rPr>
              <a:t>équilibre</a:t>
            </a:r>
            <a:r>
              <a:rPr lang="en-US">
                <a:ea typeface="+mn-lt"/>
                <a:cs typeface="+mn-lt"/>
              </a:rPr>
              <a:t> entre performance et bien-</a:t>
            </a:r>
            <a:r>
              <a:rPr lang="en-US" err="1">
                <a:ea typeface="+mn-lt"/>
                <a:cs typeface="+mn-lt"/>
              </a:rPr>
              <a:t>être</a:t>
            </a:r>
            <a:r>
              <a:rPr lang="en-US">
                <a:ea typeface="+mn-lt"/>
                <a:cs typeface="+mn-lt"/>
              </a:rPr>
              <a:t>, </a:t>
            </a:r>
            <a:r>
              <a:rPr lang="en-US" err="1">
                <a:ea typeface="+mn-lt"/>
                <a:cs typeface="+mn-lt"/>
              </a:rPr>
              <a:t>peu</a:t>
            </a:r>
            <a:r>
              <a:rPr lang="en-US">
                <a:ea typeface="+mn-lt"/>
                <a:cs typeface="+mn-lt"/>
              </a:rPr>
              <a:t> </a:t>
            </a:r>
            <a:r>
              <a:rPr lang="en-US" err="1">
                <a:ea typeface="+mn-lt"/>
                <a:cs typeface="+mn-lt"/>
              </a:rPr>
              <a:t>importe</a:t>
            </a:r>
            <a:r>
              <a:rPr lang="en-US">
                <a:ea typeface="+mn-lt"/>
                <a:cs typeface="+mn-lt"/>
              </a:rPr>
              <a:t> </a:t>
            </a:r>
            <a:r>
              <a:rPr lang="en-US" err="1">
                <a:ea typeface="+mn-lt"/>
                <a:cs typeface="+mn-lt"/>
              </a:rPr>
              <a:t>votre</a:t>
            </a:r>
            <a:r>
              <a:rPr lang="en-US">
                <a:ea typeface="+mn-lt"/>
                <a:cs typeface="+mn-lt"/>
              </a:rPr>
              <a:t> lieu de travail.</a:t>
            </a:r>
          </a:p>
          <a:p>
            <a:pPr marL="0" indent="0">
              <a:buNone/>
            </a:pPr>
            <a:endParaRPr lang="de-DE"/>
          </a:p>
        </p:txBody>
      </p:sp>
      <p:sp>
        <p:nvSpPr>
          <p:cNvPr id="2" name="Datumsplatzhalter 1">
            <a:extLst>
              <a:ext uri="{FF2B5EF4-FFF2-40B4-BE49-F238E27FC236}">
                <a16:creationId xmlns:a16="http://schemas.microsoft.com/office/drawing/2014/main" id="{45287EB2-FA9A-4273-9029-2184F39BEB6F}"/>
              </a:ext>
            </a:extLst>
          </p:cNvPr>
          <p:cNvSpPr>
            <a:spLocks noGrp="1"/>
          </p:cNvSpPr>
          <p:nvPr>
            <p:ph type="dt" sz="half" idx="4294967295"/>
          </p:nvPr>
        </p:nvSpPr>
        <p:spPr>
          <a:xfrm>
            <a:off x="0" y="6858000"/>
            <a:ext cx="2743200" cy="404813"/>
          </a:xfrm>
        </p:spPr>
        <p:txBody>
          <a:bodyPr/>
          <a:lstStyle/>
          <a:p>
            <a:fld id="{549812FE-C1C9-4A18-B54E-EAA5E0AC2374}" type="datetime4">
              <a:rPr lang="en-US" smtClean="0"/>
              <a:pPr/>
              <a:t>January 17, 2020</a:t>
            </a:fld>
            <a:endParaRPr lang="de-DE"/>
          </a:p>
        </p:txBody>
      </p:sp>
      <p:sp>
        <p:nvSpPr>
          <p:cNvPr id="8" name="Textplatzhalter 5">
            <a:extLst>
              <a:ext uri="{FF2B5EF4-FFF2-40B4-BE49-F238E27FC236}">
                <a16:creationId xmlns:a16="http://schemas.microsoft.com/office/drawing/2014/main" id="{8F3CDEF2-2449-D14C-A841-6C9F2F37CC58}"/>
              </a:ext>
            </a:extLst>
          </p:cNvPr>
          <p:cNvSpPr txBox="1">
            <a:spLocks/>
          </p:cNvSpPr>
          <p:nvPr/>
        </p:nvSpPr>
        <p:spPr>
          <a:xfrm>
            <a:off x="1882776" y="1371601"/>
            <a:ext cx="4700573"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9" name="Titel 4">
            <a:extLst>
              <a:ext uri="{FF2B5EF4-FFF2-40B4-BE49-F238E27FC236}">
                <a16:creationId xmlns:a16="http://schemas.microsoft.com/office/drawing/2014/main" id="{DDD98C5A-957F-9C4C-A946-FA0975E9B60B}"/>
              </a:ext>
            </a:extLst>
          </p:cNvPr>
          <p:cNvSpPr txBox="1">
            <a:spLocks/>
          </p:cNvSpPr>
          <p:nvPr/>
        </p:nvSpPr>
        <p:spPr>
          <a:xfrm>
            <a:off x="1882776" y="981076"/>
            <a:ext cx="2082919"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sp>
        <p:nvSpPr>
          <p:cNvPr id="21" name="Textplatzhalter 5">
            <a:extLst>
              <a:ext uri="{FF2B5EF4-FFF2-40B4-BE49-F238E27FC236}">
                <a16:creationId xmlns:a16="http://schemas.microsoft.com/office/drawing/2014/main" id="{D1ECE256-F155-3C4F-B47F-44829C22968B}"/>
              </a:ext>
            </a:extLst>
          </p:cNvPr>
          <p:cNvSpPr txBox="1">
            <a:spLocks/>
          </p:cNvSpPr>
          <p:nvPr/>
        </p:nvSpPr>
        <p:spPr>
          <a:xfrm>
            <a:off x="930034" y="3483571"/>
            <a:ext cx="1494567"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15" name="Dreieck 14">
            <a:hlinkClick r:id="rId3" action="ppaction://hlinksldjump"/>
            <a:extLst>
              <a:ext uri="{FF2B5EF4-FFF2-40B4-BE49-F238E27FC236}">
                <a16:creationId xmlns:a16="http://schemas.microsoft.com/office/drawing/2014/main" id="{981D6CA9-F751-4647-93AA-8B0EF13F19D9}"/>
              </a:ext>
            </a:extLst>
          </p:cNvPr>
          <p:cNvSpPr/>
          <p:nvPr/>
        </p:nvSpPr>
        <p:spPr>
          <a:xfrm rot="16200000">
            <a:off x="322556" y="6114420"/>
            <a:ext cx="424200" cy="326359"/>
          </a:xfrm>
          <a:prstGeom prst="triangle">
            <a:avLst>
              <a:gd name="adj" fmla="val 5114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Rechteck 15">
            <a:extLst>
              <a:ext uri="{FF2B5EF4-FFF2-40B4-BE49-F238E27FC236}">
                <a16:creationId xmlns:a16="http://schemas.microsoft.com/office/drawing/2014/main" id="{089CA93C-EC7A-4BEB-A8AA-6F2528639422}"/>
              </a:ext>
            </a:extLst>
          </p:cNvPr>
          <p:cNvSpPr/>
          <p:nvPr/>
        </p:nvSpPr>
        <p:spPr>
          <a:xfrm>
            <a:off x="697836" y="6101430"/>
            <a:ext cx="2940187" cy="338554"/>
          </a:xfrm>
          <a:prstGeom prst="rect">
            <a:avLst/>
          </a:prstGeom>
        </p:spPr>
        <p:txBody>
          <a:bodyPr wrap="square" anchor="ctr">
            <a:spAutoFit/>
          </a:bodyPr>
          <a:lstStyle/>
          <a:p>
            <a:r>
              <a:rPr lang="de-DE" sz="1600">
                <a:solidFill>
                  <a:schemeClr val="bg1"/>
                </a:solidFill>
                <a:latin typeface="+mj-lt"/>
              </a:rPr>
              <a:t>Retour au </a:t>
            </a:r>
            <a:r>
              <a:rPr lang="de-DE" sz="1600" err="1">
                <a:solidFill>
                  <a:schemeClr val="bg1"/>
                </a:solidFill>
                <a:latin typeface="+mj-lt"/>
              </a:rPr>
              <a:t>panorama</a:t>
            </a:r>
            <a:endParaRPr lang="de-DE" sz="1600">
              <a:solidFill>
                <a:schemeClr val="bg1"/>
              </a:solidFill>
              <a:latin typeface="+mj-lt"/>
            </a:endParaRPr>
          </a:p>
        </p:txBody>
      </p:sp>
    </p:spTree>
    <p:extLst>
      <p:ext uri="{BB962C8B-B14F-4D97-AF65-F5344CB8AC3E}">
        <p14:creationId xmlns:p14="http://schemas.microsoft.com/office/powerpoint/2010/main" val="603446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F6C0D4E4-58C8-4F5B-8BC4-35F0C78BDDAF}"/>
              </a:ext>
            </a:extLst>
          </p:cNvPr>
          <p:cNvSpPr>
            <a:spLocks noGrp="1"/>
          </p:cNvSpPr>
          <p:nvPr>
            <p:ph type="sldNum" sz="quarter" idx="12"/>
          </p:nvPr>
        </p:nvSpPr>
        <p:spPr/>
        <p:txBody>
          <a:bodyPr/>
          <a:lstStyle/>
          <a:p>
            <a:r>
              <a:rPr lang="de-DE"/>
              <a:t>P. </a:t>
            </a:r>
            <a:fld id="{18B2D54D-6566-4D09-B275-35A554EDFFDA}" type="slidenum">
              <a:rPr smtClean="0"/>
              <a:pPr/>
              <a:t>75</a:t>
            </a:fld>
            <a:endParaRPr lang="de-DE"/>
          </a:p>
        </p:txBody>
      </p:sp>
      <p:sp>
        <p:nvSpPr>
          <p:cNvPr id="5" name="Titel 4">
            <a:extLst>
              <a:ext uri="{FF2B5EF4-FFF2-40B4-BE49-F238E27FC236}">
                <a16:creationId xmlns:a16="http://schemas.microsoft.com/office/drawing/2014/main" id="{E6E61380-9C7E-4273-92A7-CB125F00077C}"/>
              </a:ext>
            </a:extLst>
          </p:cNvPr>
          <p:cNvSpPr>
            <a:spLocks noGrp="1"/>
          </p:cNvSpPr>
          <p:nvPr>
            <p:ph type="title"/>
          </p:nvPr>
        </p:nvSpPr>
        <p:spPr/>
        <p:txBody>
          <a:bodyPr/>
          <a:lstStyle/>
          <a:p>
            <a:r>
              <a:rPr lang="en-US" altLang="de-DE"/>
              <a:t>Soji</a:t>
            </a:r>
            <a:endParaRPr lang="en-US"/>
          </a:p>
        </p:txBody>
      </p:sp>
      <p:sp>
        <p:nvSpPr>
          <p:cNvPr id="3" name="Fußzeilenplatzhalter 2">
            <a:extLst>
              <a:ext uri="{FF2B5EF4-FFF2-40B4-BE49-F238E27FC236}">
                <a16:creationId xmlns:a16="http://schemas.microsoft.com/office/drawing/2014/main" id="{C6399DE6-151C-47FA-91C8-0C99B8B10791}"/>
              </a:ext>
            </a:extLst>
          </p:cNvPr>
          <p:cNvSpPr>
            <a:spLocks noGrp="1"/>
          </p:cNvSpPr>
          <p:nvPr>
            <p:ph type="ftr" sz="quarter" idx="11"/>
          </p:nvPr>
        </p:nvSpPr>
        <p:spPr/>
        <p:txBody>
          <a:bodyPr/>
          <a:lstStyle/>
          <a:p>
            <a:r>
              <a:rPr lang="en-US"/>
              <a:t>Seating Leadership 2020</a:t>
            </a:r>
            <a:endParaRPr lang="de-DE"/>
          </a:p>
        </p:txBody>
      </p:sp>
      <p:sp>
        <p:nvSpPr>
          <p:cNvPr id="24" name="Textplatzhalter 23">
            <a:extLst>
              <a:ext uri="{FF2B5EF4-FFF2-40B4-BE49-F238E27FC236}">
                <a16:creationId xmlns:a16="http://schemas.microsoft.com/office/drawing/2014/main" id="{A6C430C4-E104-3646-A10E-E3DAD02BCD51}"/>
              </a:ext>
            </a:extLst>
          </p:cNvPr>
          <p:cNvSpPr>
            <a:spLocks noGrp="1"/>
          </p:cNvSpPr>
          <p:nvPr>
            <p:ph type="body" sz="quarter" idx="13"/>
          </p:nvPr>
        </p:nvSpPr>
        <p:spPr/>
        <p:txBody>
          <a:bodyPr/>
          <a:lstStyle/>
          <a:p>
            <a:pPr marL="0" indent="0">
              <a:buNone/>
            </a:pPr>
            <a:r>
              <a:rPr lang="en-US" err="1">
                <a:ea typeface="+mn-lt"/>
                <a:cs typeface="+mn-lt"/>
              </a:rPr>
              <a:t>Conçu</a:t>
            </a:r>
            <a:r>
              <a:rPr lang="en-US">
                <a:ea typeface="+mn-lt"/>
                <a:cs typeface="+mn-lt"/>
              </a:rPr>
              <a:t> avec </a:t>
            </a:r>
            <a:r>
              <a:rPr lang="en-US" err="1">
                <a:ea typeface="+mn-lt"/>
                <a:cs typeface="+mn-lt"/>
              </a:rPr>
              <a:t>soin</a:t>
            </a:r>
            <a:r>
              <a:rPr lang="en-US">
                <a:ea typeface="+mn-lt"/>
                <a:cs typeface="+mn-lt"/>
              </a:rPr>
              <a:t> et </a:t>
            </a:r>
            <a:r>
              <a:rPr lang="en-US" err="1">
                <a:ea typeface="+mn-lt"/>
                <a:cs typeface="+mn-lt"/>
              </a:rPr>
              <a:t>éclairé</a:t>
            </a:r>
            <a:r>
              <a:rPr lang="en-US">
                <a:ea typeface="+mn-lt"/>
                <a:cs typeface="+mn-lt"/>
              </a:rPr>
              <a:t> par </a:t>
            </a:r>
            <a:r>
              <a:rPr lang="en-US" err="1">
                <a:ea typeface="+mn-lt"/>
                <a:cs typeface="+mn-lt"/>
              </a:rPr>
              <a:t>l’ergonomie</a:t>
            </a:r>
            <a:r>
              <a:rPr lang="en-US">
                <a:ea typeface="+mn-lt"/>
                <a:cs typeface="+mn-lt"/>
              </a:rPr>
              <a:t>, Soji </a:t>
            </a:r>
            <a:r>
              <a:rPr lang="en-US" err="1">
                <a:ea typeface="+mn-lt"/>
                <a:cs typeface="+mn-lt"/>
              </a:rPr>
              <a:t>est</a:t>
            </a:r>
            <a:r>
              <a:rPr lang="en-US">
                <a:ea typeface="+mn-lt"/>
                <a:cs typeface="+mn-lt"/>
              </a:rPr>
              <a:t> un </a:t>
            </a:r>
            <a:r>
              <a:rPr lang="en-US" err="1">
                <a:ea typeface="+mn-lt"/>
                <a:cs typeface="+mn-lt"/>
              </a:rPr>
              <a:t>siège</a:t>
            </a:r>
            <a:r>
              <a:rPr lang="en-US">
                <a:ea typeface="+mn-lt"/>
                <a:cs typeface="+mn-lt"/>
              </a:rPr>
              <a:t> de travail </a:t>
            </a:r>
            <a:r>
              <a:rPr lang="en-US" err="1">
                <a:ea typeface="+mn-lt"/>
                <a:cs typeface="+mn-lt"/>
              </a:rPr>
              <a:t>extrêmement</a:t>
            </a:r>
            <a:r>
              <a:rPr lang="en-US">
                <a:ea typeface="+mn-lt"/>
                <a:cs typeface="+mn-lt"/>
              </a:rPr>
              <a:t> </a:t>
            </a:r>
            <a:r>
              <a:rPr lang="en-US" err="1">
                <a:ea typeface="+mn-lt"/>
                <a:cs typeface="+mn-lt"/>
              </a:rPr>
              <a:t>ajustable</a:t>
            </a:r>
            <a:r>
              <a:rPr lang="en-US">
                <a:ea typeface="+mn-lt"/>
                <a:cs typeface="+mn-lt"/>
              </a:rPr>
              <a:t> qui </a:t>
            </a:r>
            <a:r>
              <a:rPr lang="en-US" err="1">
                <a:ea typeface="+mn-lt"/>
                <a:cs typeface="+mn-lt"/>
              </a:rPr>
              <a:t>harmonise</a:t>
            </a:r>
            <a:r>
              <a:rPr lang="en-US">
                <a:ea typeface="+mn-lt"/>
                <a:cs typeface="+mn-lt"/>
              </a:rPr>
              <a:t> </a:t>
            </a:r>
            <a:r>
              <a:rPr lang="en-US" err="1">
                <a:ea typeface="+mn-lt"/>
                <a:cs typeface="+mn-lt"/>
              </a:rPr>
              <a:t>votre</a:t>
            </a:r>
            <a:r>
              <a:rPr lang="en-US">
                <a:ea typeface="+mn-lt"/>
                <a:cs typeface="+mn-lt"/>
              </a:rPr>
              <a:t> corps et </a:t>
            </a:r>
            <a:r>
              <a:rPr lang="en-US" err="1">
                <a:ea typeface="+mn-lt"/>
                <a:cs typeface="+mn-lt"/>
              </a:rPr>
              <a:t>votre</a:t>
            </a:r>
            <a:r>
              <a:rPr lang="en-US">
                <a:ea typeface="+mn-lt"/>
                <a:cs typeface="+mn-lt"/>
              </a:rPr>
              <a:t> esprit à la </a:t>
            </a:r>
            <a:r>
              <a:rPr lang="en-US" err="1">
                <a:ea typeface="+mn-lt"/>
                <a:cs typeface="+mn-lt"/>
              </a:rPr>
              <a:t>seconde</a:t>
            </a:r>
            <a:r>
              <a:rPr lang="en-US">
                <a:ea typeface="+mn-lt"/>
                <a:cs typeface="+mn-lt"/>
              </a:rPr>
              <a:t> </a:t>
            </a:r>
            <a:r>
              <a:rPr lang="en-US" err="1">
                <a:ea typeface="+mn-lt"/>
                <a:cs typeface="+mn-lt"/>
              </a:rPr>
              <a:t>où</a:t>
            </a:r>
            <a:r>
              <a:rPr lang="en-US">
                <a:ea typeface="+mn-lt"/>
                <a:cs typeface="+mn-lt"/>
              </a:rPr>
              <a:t> </a:t>
            </a:r>
            <a:r>
              <a:rPr lang="en-US" err="1">
                <a:ea typeface="+mn-lt"/>
                <a:cs typeface="+mn-lt"/>
              </a:rPr>
              <a:t>vous</a:t>
            </a:r>
            <a:r>
              <a:rPr lang="en-US">
                <a:ea typeface="+mn-lt"/>
                <a:cs typeface="+mn-lt"/>
              </a:rPr>
              <a:t> </a:t>
            </a:r>
            <a:r>
              <a:rPr lang="en-US" err="1">
                <a:ea typeface="+mn-lt"/>
                <a:cs typeface="+mn-lt"/>
              </a:rPr>
              <a:t>vous</a:t>
            </a:r>
            <a:r>
              <a:rPr lang="en-US">
                <a:ea typeface="+mn-lt"/>
                <a:cs typeface="+mn-lt"/>
              </a:rPr>
              <a:t> </a:t>
            </a:r>
            <a:r>
              <a:rPr lang="en-US" err="1">
                <a:ea typeface="+mn-lt"/>
                <a:cs typeface="+mn-lt"/>
              </a:rPr>
              <a:t>asseyez</a:t>
            </a:r>
            <a:r>
              <a:rPr lang="en-US">
                <a:ea typeface="+mn-lt"/>
                <a:cs typeface="+mn-lt"/>
              </a:rPr>
              <a:t> pour </a:t>
            </a:r>
            <a:r>
              <a:rPr lang="en-US" err="1">
                <a:ea typeface="+mn-lt"/>
                <a:cs typeface="+mn-lt"/>
              </a:rPr>
              <a:t>vous</a:t>
            </a:r>
            <a:r>
              <a:rPr lang="en-US">
                <a:ea typeface="+mn-lt"/>
                <a:cs typeface="+mn-lt"/>
              </a:rPr>
              <a:t> </a:t>
            </a:r>
            <a:r>
              <a:rPr lang="en-US" err="1">
                <a:ea typeface="+mn-lt"/>
                <a:cs typeface="+mn-lt"/>
              </a:rPr>
              <a:t>apporter</a:t>
            </a:r>
            <a:r>
              <a:rPr lang="en-US">
                <a:ea typeface="+mn-lt"/>
                <a:cs typeface="+mn-lt"/>
              </a:rPr>
              <a:t> un </a:t>
            </a:r>
            <a:r>
              <a:rPr lang="en-US" err="1">
                <a:ea typeface="+mn-lt"/>
                <a:cs typeface="+mn-lt"/>
              </a:rPr>
              <a:t>meilleur</a:t>
            </a:r>
            <a:r>
              <a:rPr lang="en-US">
                <a:ea typeface="+mn-lt"/>
                <a:cs typeface="+mn-lt"/>
              </a:rPr>
              <a:t> </a:t>
            </a:r>
            <a:r>
              <a:rPr lang="en-US" err="1">
                <a:ea typeface="+mn-lt"/>
                <a:cs typeface="+mn-lt"/>
              </a:rPr>
              <a:t>équilibre</a:t>
            </a:r>
            <a:r>
              <a:rPr lang="en-US">
                <a:ea typeface="+mn-lt"/>
                <a:cs typeface="+mn-lt"/>
              </a:rPr>
              <a:t> entre performance et bien-</a:t>
            </a:r>
            <a:r>
              <a:rPr lang="en-US" err="1">
                <a:ea typeface="+mn-lt"/>
                <a:cs typeface="+mn-lt"/>
              </a:rPr>
              <a:t>être</a:t>
            </a:r>
            <a:r>
              <a:rPr lang="en-US">
                <a:ea typeface="+mn-lt"/>
                <a:cs typeface="+mn-lt"/>
              </a:rPr>
              <a:t>, </a:t>
            </a:r>
            <a:r>
              <a:rPr lang="en-US" err="1">
                <a:ea typeface="+mn-lt"/>
                <a:cs typeface="+mn-lt"/>
              </a:rPr>
              <a:t>peu</a:t>
            </a:r>
            <a:r>
              <a:rPr lang="en-US">
                <a:ea typeface="+mn-lt"/>
                <a:cs typeface="+mn-lt"/>
              </a:rPr>
              <a:t> </a:t>
            </a:r>
            <a:r>
              <a:rPr lang="en-US" err="1">
                <a:ea typeface="+mn-lt"/>
                <a:cs typeface="+mn-lt"/>
              </a:rPr>
              <a:t>importe</a:t>
            </a:r>
            <a:r>
              <a:rPr lang="en-US">
                <a:ea typeface="+mn-lt"/>
                <a:cs typeface="+mn-lt"/>
              </a:rPr>
              <a:t> </a:t>
            </a:r>
            <a:r>
              <a:rPr lang="en-US" err="1">
                <a:ea typeface="+mn-lt"/>
                <a:cs typeface="+mn-lt"/>
              </a:rPr>
              <a:t>votre</a:t>
            </a:r>
            <a:r>
              <a:rPr lang="en-US">
                <a:ea typeface="+mn-lt"/>
                <a:cs typeface="+mn-lt"/>
              </a:rPr>
              <a:t> lieu de travail.</a:t>
            </a:r>
          </a:p>
          <a:p>
            <a:pPr marL="0" indent="0">
              <a:buNone/>
            </a:pPr>
            <a:endParaRPr lang="de-DE"/>
          </a:p>
        </p:txBody>
      </p:sp>
      <p:sp>
        <p:nvSpPr>
          <p:cNvPr id="2" name="Datumsplatzhalter 1">
            <a:extLst>
              <a:ext uri="{FF2B5EF4-FFF2-40B4-BE49-F238E27FC236}">
                <a16:creationId xmlns:a16="http://schemas.microsoft.com/office/drawing/2014/main" id="{45287EB2-FA9A-4273-9029-2184F39BEB6F}"/>
              </a:ext>
            </a:extLst>
          </p:cNvPr>
          <p:cNvSpPr>
            <a:spLocks noGrp="1"/>
          </p:cNvSpPr>
          <p:nvPr>
            <p:ph type="dt" sz="half" idx="4294967295"/>
          </p:nvPr>
        </p:nvSpPr>
        <p:spPr>
          <a:xfrm>
            <a:off x="0" y="6858000"/>
            <a:ext cx="2743200" cy="404813"/>
          </a:xfrm>
        </p:spPr>
        <p:txBody>
          <a:bodyPr/>
          <a:lstStyle/>
          <a:p>
            <a:fld id="{549812FE-C1C9-4A18-B54E-EAA5E0AC2374}" type="datetime4">
              <a:rPr lang="en-US" smtClean="0"/>
              <a:pPr/>
              <a:t>January 17, 2020</a:t>
            </a:fld>
            <a:endParaRPr lang="de-DE"/>
          </a:p>
        </p:txBody>
      </p:sp>
      <p:sp>
        <p:nvSpPr>
          <p:cNvPr id="8" name="Textplatzhalter 5">
            <a:extLst>
              <a:ext uri="{FF2B5EF4-FFF2-40B4-BE49-F238E27FC236}">
                <a16:creationId xmlns:a16="http://schemas.microsoft.com/office/drawing/2014/main" id="{8F3CDEF2-2449-D14C-A841-6C9F2F37CC58}"/>
              </a:ext>
            </a:extLst>
          </p:cNvPr>
          <p:cNvSpPr txBox="1">
            <a:spLocks/>
          </p:cNvSpPr>
          <p:nvPr/>
        </p:nvSpPr>
        <p:spPr>
          <a:xfrm>
            <a:off x="1882776" y="1371601"/>
            <a:ext cx="4700573"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9" name="Titel 4">
            <a:extLst>
              <a:ext uri="{FF2B5EF4-FFF2-40B4-BE49-F238E27FC236}">
                <a16:creationId xmlns:a16="http://schemas.microsoft.com/office/drawing/2014/main" id="{DDD98C5A-957F-9C4C-A946-FA0975E9B60B}"/>
              </a:ext>
            </a:extLst>
          </p:cNvPr>
          <p:cNvSpPr txBox="1">
            <a:spLocks/>
          </p:cNvSpPr>
          <p:nvPr/>
        </p:nvSpPr>
        <p:spPr>
          <a:xfrm>
            <a:off x="1882776" y="981076"/>
            <a:ext cx="2082919"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sp>
        <p:nvSpPr>
          <p:cNvPr id="21" name="Textplatzhalter 5">
            <a:extLst>
              <a:ext uri="{FF2B5EF4-FFF2-40B4-BE49-F238E27FC236}">
                <a16:creationId xmlns:a16="http://schemas.microsoft.com/office/drawing/2014/main" id="{D1ECE256-F155-3C4F-B47F-44829C22968B}"/>
              </a:ext>
            </a:extLst>
          </p:cNvPr>
          <p:cNvSpPr txBox="1">
            <a:spLocks/>
          </p:cNvSpPr>
          <p:nvPr/>
        </p:nvSpPr>
        <p:spPr>
          <a:xfrm>
            <a:off x="930034" y="3483571"/>
            <a:ext cx="1494567"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pic>
        <p:nvPicPr>
          <p:cNvPr id="13" name="Grafik 12">
            <a:extLst>
              <a:ext uri="{FF2B5EF4-FFF2-40B4-BE49-F238E27FC236}">
                <a16:creationId xmlns:a16="http://schemas.microsoft.com/office/drawing/2014/main" id="{EBCD1170-5D11-514F-BAC8-3C32DEA7465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287713" y="0"/>
            <a:ext cx="8904287" cy="6858000"/>
          </a:xfrm>
          <a:prstGeom prst="rect">
            <a:avLst/>
          </a:prstGeom>
        </p:spPr>
      </p:pic>
      <p:sp>
        <p:nvSpPr>
          <p:cNvPr id="16" name="Dreieck 15">
            <a:hlinkClick r:id="rId3" action="ppaction://hlinksldjump"/>
            <a:extLst>
              <a:ext uri="{FF2B5EF4-FFF2-40B4-BE49-F238E27FC236}">
                <a16:creationId xmlns:a16="http://schemas.microsoft.com/office/drawing/2014/main" id="{0D37A809-6895-D44F-91CC-1A15E1FE4F4C}"/>
              </a:ext>
            </a:extLst>
          </p:cNvPr>
          <p:cNvSpPr/>
          <p:nvPr/>
        </p:nvSpPr>
        <p:spPr>
          <a:xfrm rot="16200000">
            <a:off x="322556" y="6114420"/>
            <a:ext cx="424200" cy="326359"/>
          </a:xfrm>
          <a:prstGeom prst="triangle">
            <a:avLst>
              <a:gd name="adj" fmla="val 5114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Rechteck 15">
            <a:extLst>
              <a:ext uri="{FF2B5EF4-FFF2-40B4-BE49-F238E27FC236}">
                <a16:creationId xmlns:a16="http://schemas.microsoft.com/office/drawing/2014/main" id="{0CBED5FB-1ED9-46AE-82C1-757F802A5F55}"/>
              </a:ext>
            </a:extLst>
          </p:cNvPr>
          <p:cNvSpPr/>
          <p:nvPr/>
        </p:nvSpPr>
        <p:spPr>
          <a:xfrm>
            <a:off x="697836" y="6101430"/>
            <a:ext cx="2940187" cy="338554"/>
          </a:xfrm>
          <a:prstGeom prst="rect">
            <a:avLst/>
          </a:prstGeom>
        </p:spPr>
        <p:txBody>
          <a:bodyPr wrap="square" anchor="ctr">
            <a:spAutoFit/>
          </a:bodyPr>
          <a:lstStyle/>
          <a:p>
            <a:r>
              <a:rPr lang="de-DE" sz="1600">
                <a:solidFill>
                  <a:schemeClr val="bg1"/>
                </a:solidFill>
                <a:latin typeface="+mj-lt"/>
              </a:rPr>
              <a:t>Retour au </a:t>
            </a:r>
            <a:r>
              <a:rPr lang="de-DE" sz="1600" err="1">
                <a:solidFill>
                  <a:schemeClr val="bg1"/>
                </a:solidFill>
                <a:latin typeface="+mj-lt"/>
              </a:rPr>
              <a:t>panorama</a:t>
            </a:r>
            <a:endParaRPr lang="de-DE" sz="1600">
              <a:solidFill>
                <a:schemeClr val="bg1"/>
              </a:solidFill>
              <a:latin typeface="+mj-lt"/>
            </a:endParaRPr>
          </a:p>
        </p:txBody>
      </p:sp>
    </p:spTree>
    <p:extLst>
      <p:ext uri="{BB962C8B-B14F-4D97-AF65-F5344CB8AC3E}">
        <p14:creationId xmlns:p14="http://schemas.microsoft.com/office/powerpoint/2010/main" val="193364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F6C0D4E4-58C8-4F5B-8BC4-35F0C78BDDAF}"/>
              </a:ext>
            </a:extLst>
          </p:cNvPr>
          <p:cNvSpPr>
            <a:spLocks noGrp="1"/>
          </p:cNvSpPr>
          <p:nvPr>
            <p:ph type="sldNum" sz="quarter" idx="12"/>
          </p:nvPr>
        </p:nvSpPr>
        <p:spPr/>
        <p:txBody>
          <a:bodyPr/>
          <a:lstStyle/>
          <a:p>
            <a:r>
              <a:rPr lang="de-DE"/>
              <a:t>P. </a:t>
            </a:r>
            <a:fld id="{18B2D54D-6566-4D09-B275-35A554EDFFDA}" type="slidenum">
              <a:rPr smtClean="0"/>
              <a:pPr/>
              <a:t>76</a:t>
            </a:fld>
            <a:endParaRPr lang="de-DE"/>
          </a:p>
        </p:txBody>
      </p:sp>
      <p:sp>
        <p:nvSpPr>
          <p:cNvPr id="5" name="Titel 4">
            <a:extLst>
              <a:ext uri="{FF2B5EF4-FFF2-40B4-BE49-F238E27FC236}">
                <a16:creationId xmlns:a16="http://schemas.microsoft.com/office/drawing/2014/main" id="{E6E61380-9C7E-4273-92A7-CB125F00077C}"/>
              </a:ext>
            </a:extLst>
          </p:cNvPr>
          <p:cNvSpPr>
            <a:spLocks noGrp="1"/>
          </p:cNvSpPr>
          <p:nvPr>
            <p:ph type="title"/>
          </p:nvPr>
        </p:nvSpPr>
        <p:spPr/>
        <p:txBody>
          <a:bodyPr/>
          <a:lstStyle/>
          <a:p>
            <a:r>
              <a:rPr lang="en-US" altLang="de-DE"/>
              <a:t>Soji</a:t>
            </a:r>
            <a:endParaRPr lang="en-US"/>
          </a:p>
        </p:txBody>
      </p:sp>
      <p:sp>
        <p:nvSpPr>
          <p:cNvPr id="3" name="Fußzeilenplatzhalter 2">
            <a:extLst>
              <a:ext uri="{FF2B5EF4-FFF2-40B4-BE49-F238E27FC236}">
                <a16:creationId xmlns:a16="http://schemas.microsoft.com/office/drawing/2014/main" id="{C6399DE6-151C-47FA-91C8-0C99B8B10791}"/>
              </a:ext>
            </a:extLst>
          </p:cNvPr>
          <p:cNvSpPr>
            <a:spLocks noGrp="1"/>
          </p:cNvSpPr>
          <p:nvPr>
            <p:ph type="ftr" sz="quarter" idx="11"/>
          </p:nvPr>
        </p:nvSpPr>
        <p:spPr/>
        <p:txBody>
          <a:bodyPr/>
          <a:lstStyle/>
          <a:p>
            <a:r>
              <a:rPr lang="en-US"/>
              <a:t>Seating Leadership 2020</a:t>
            </a:r>
            <a:endParaRPr lang="de-DE"/>
          </a:p>
        </p:txBody>
      </p:sp>
      <p:sp>
        <p:nvSpPr>
          <p:cNvPr id="24" name="Textplatzhalter 23">
            <a:extLst>
              <a:ext uri="{FF2B5EF4-FFF2-40B4-BE49-F238E27FC236}">
                <a16:creationId xmlns:a16="http://schemas.microsoft.com/office/drawing/2014/main" id="{A6C430C4-E104-3646-A10E-E3DAD02BCD51}"/>
              </a:ext>
            </a:extLst>
          </p:cNvPr>
          <p:cNvSpPr>
            <a:spLocks noGrp="1"/>
          </p:cNvSpPr>
          <p:nvPr>
            <p:ph type="body" sz="quarter" idx="13"/>
          </p:nvPr>
        </p:nvSpPr>
        <p:spPr/>
        <p:txBody>
          <a:bodyPr/>
          <a:lstStyle/>
          <a:p>
            <a:pPr marL="0" indent="0">
              <a:buNone/>
            </a:pPr>
            <a:r>
              <a:rPr lang="en-US" err="1">
                <a:ea typeface="+mn-lt"/>
                <a:cs typeface="+mn-lt"/>
              </a:rPr>
              <a:t>Conçu</a:t>
            </a:r>
            <a:r>
              <a:rPr lang="en-US">
                <a:ea typeface="+mn-lt"/>
                <a:cs typeface="+mn-lt"/>
              </a:rPr>
              <a:t> avec </a:t>
            </a:r>
            <a:r>
              <a:rPr lang="en-US" err="1">
                <a:ea typeface="+mn-lt"/>
                <a:cs typeface="+mn-lt"/>
              </a:rPr>
              <a:t>soin</a:t>
            </a:r>
            <a:r>
              <a:rPr lang="en-US">
                <a:ea typeface="+mn-lt"/>
                <a:cs typeface="+mn-lt"/>
              </a:rPr>
              <a:t> et </a:t>
            </a:r>
            <a:r>
              <a:rPr lang="en-US" err="1">
                <a:ea typeface="+mn-lt"/>
                <a:cs typeface="+mn-lt"/>
              </a:rPr>
              <a:t>éclairé</a:t>
            </a:r>
            <a:r>
              <a:rPr lang="en-US">
                <a:ea typeface="+mn-lt"/>
                <a:cs typeface="+mn-lt"/>
              </a:rPr>
              <a:t> par </a:t>
            </a:r>
            <a:r>
              <a:rPr lang="en-US" err="1">
                <a:ea typeface="+mn-lt"/>
                <a:cs typeface="+mn-lt"/>
              </a:rPr>
              <a:t>l’ergonomie</a:t>
            </a:r>
            <a:r>
              <a:rPr lang="en-US">
                <a:ea typeface="+mn-lt"/>
                <a:cs typeface="+mn-lt"/>
              </a:rPr>
              <a:t>, Soji </a:t>
            </a:r>
            <a:r>
              <a:rPr lang="en-US" err="1">
                <a:ea typeface="+mn-lt"/>
                <a:cs typeface="+mn-lt"/>
              </a:rPr>
              <a:t>est</a:t>
            </a:r>
            <a:r>
              <a:rPr lang="en-US">
                <a:ea typeface="+mn-lt"/>
                <a:cs typeface="+mn-lt"/>
              </a:rPr>
              <a:t> un </a:t>
            </a:r>
            <a:r>
              <a:rPr lang="en-US" err="1">
                <a:ea typeface="+mn-lt"/>
                <a:cs typeface="+mn-lt"/>
              </a:rPr>
              <a:t>siège</a:t>
            </a:r>
            <a:r>
              <a:rPr lang="en-US">
                <a:ea typeface="+mn-lt"/>
                <a:cs typeface="+mn-lt"/>
              </a:rPr>
              <a:t> de travail </a:t>
            </a:r>
            <a:r>
              <a:rPr lang="en-US" err="1">
                <a:ea typeface="+mn-lt"/>
                <a:cs typeface="+mn-lt"/>
              </a:rPr>
              <a:t>extrêmement</a:t>
            </a:r>
            <a:r>
              <a:rPr lang="en-US">
                <a:ea typeface="+mn-lt"/>
                <a:cs typeface="+mn-lt"/>
              </a:rPr>
              <a:t> </a:t>
            </a:r>
            <a:r>
              <a:rPr lang="en-US" err="1">
                <a:ea typeface="+mn-lt"/>
                <a:cs typeface="+mn-lt"/>
              </a:rPr>
              <a:t>ajustable</a:t>
            </a:r>
            <a:r>
              <a:rPr lang="en-US">
                <a:ea typeface="+mn-lt"/>
                <a:cs typeface="+mn-lt"/>
              </a:rPr>
              <a:t> qui </a:t>
            </a:r>
            <a:r>
              <a:rPr lang="en-US" err="1">
                <a:ea typeface="+mn-lt"/>
                <a:cs typeface="+mn-lt"/>
              </a:rPr>
              <a:t>harmonise</a:t>
            </a:r>
            <a:r>
              <a:rPr lang="en-US">
                <a:ea typeface="+mn-lt"/>
                <a:cs typeface="+mn-lt"/>
              </a:rPr>
              <a:t> </a:t>
            </a:r>
            <a:r>
              <a:rPr lang="en-US" err="1">
                <a:ea typeface="+mn-lt"/>
                <a:cs typeface="+mn-lt"/>
              </a:rPr>
              <a:t>votre</a:t>
            </a:r>
            <a:r>
              <a:rPr lang="en-US">
                <a:ea typeface="+mn-lt"/>
                <a:cs typeface="+mn-lt"/>
              </a:rPr>
              <a:t> corps et </a:t>
            </a:r>
            <a:r>
              <a:rPr lang="en-US" err="1">
                <a:ea typeface="+mn-lt"/>
                <a:cs typeface="+mn-lt"/>
              </a:rPr>
              <a:t>votre</a:t>
            </a:r>
            <a:r>
              <a:rPr lang="en-US">
                <a:ea typeface="+mn-lt"/>
                <a:cs typeface="+mn-lt"/>
              </a:rPr>
              <a:t> esprit à la </a:t>
            </a:r>
            <a:r>
              <a:rPr lang="en-US" err="1">
                <a:ea typeface="+mn-lt"/>
                <a:cs typeface="+mn-lt"/>
              </a:rPr>
              <a:t>seconde</a:t>
            </a:r>
            <a:r>
              <a:rPr lang="en-US">
                <a:ea typeface="+mn-lt"/>
                <a:cs typeface="+mn-lt"/>
              </a:rPr>
              <a:t> </a:t>
            </a:r>
            <a:r>
              <a:rPr lang="en-US" err="1">
                <a:ea typeface="+mn-lt"/>
                <a:cs typeface="+mn-lt"/>
              </a:rPr>
              <a:t>où</a:t>
            </a:r>
            <a:r>
              <a:rPr lang="en-US">
                <a:ea typeface="+mn-lt"/>
                <a:cs typeface="+mn-lt"/>
              </a:rPr>
              <a:t> </a:t>
            </a:r>
            <a:r>
              <a:rPr lang="en-US" err="1">
                <a:ea typeface="+mn-lt"/>
                <a:cs typeface="+mn-lt"/>
              </a:rPr>
              <a:t>vous</a:t>
            </a:r>
            <a:r>
              <a:rPr lang="en-US">
                <a:ea typeface="+mn-lt"/>
                <a:cs typeface="+mn-lt"/>
              </a:rPr>
              <a:t> </a:t>
            </a:r>
            <a:r>
              <a:rPr lang="en-US" err="1">
                <a:ea typeface="+mn-lt"/>
                <a:cs typeface="+mn-lt"/>
              </a:rPr>
              <a:t>vous</a:t>
            </a:r>
            <a:r>
              <a:rPr lang="en-US">
                <a:ea typeface="+mn-lt"/>
                <a:cs typeface="+mn-lt"/>
              </a:rPr>
              <a:t> </a:t>
            </a:r>
            <a:r>
              <a:rPr lang="en-US" err="1">
                <a:ea typeface="+mn-lt"/>
                <a:cs typeface="+mn-lt"/>
              </a:rPr>
              <a:t>asseyez</a:t>
            </a:r>
            <a:r>
              <a:rPr lang="en-US">
                <a:ea typeface="+mn-lt"/>
                <a:cs typeface="+mn-lt"/>
              </a:rPr>
              <a:t> pour </a:t>
            </a:r>
            <a:r>
              <a:rPr lang="en-US" err="1">
                <a:ea typeface="+mn-lt"/>
                <a:cs typeface="+mn-lt"/>
              </a:rPr>
              <a:t>vous</a:t>
            </a:r>
            <a:r>
              <a:rPr lang="en-US">
                <a:ea typeface="+mn-lt"/>
                <a:cs typeface="+mn-lt"/>
              </a:rPr>
              <a:t> </a:t>
            </a:r>
            <a:r>
              <a:rPr lang="en-US" err="1">
                <a:ea typeface="+mn-lt"/>
                <a:cs typeface="+mn-lt"/>
              </a:rPr>
              <a:t>apporter</a:t>
            </a:r>
            <a:r>
              <a:rPr lang="en-US">
                <a:ea typeface="+mn-lt"/>
                <a:cs typeface="+mn-lt"/>
              </a:rPr>
              <a:t> un </a:t>
            </a:r>
            <a:r>
              <a:rPr lang="en-US" err="1">
                <a:ea typeface="+mn-lt"/>
                <a:cs typeface="+mn-lt"/>
              </a:rPr>
              <a:t>meilleur</a:t>
            </a:r>
            <a:r>
              <a:rPr lang="en-US">
                <a:ea typeface="+mn-lt"/>
                <a:cs typeface="+mn-lt"/>
              </a:rPr>
              <a:t> </a:t>
            </a:r>
            <a:r>
              <a:rPr lang="en-US" err="1">
                <a:ea typeface="+mn-lt"/>
                <a:cs typeface="+mn-lt"/>
              </a:rPr>
              <a:t>équilibre</a:t>
            </a:r>
            <a:r>
              <a:rPr lang="en-US">
                <a:ea typeface="+mn-lt"/>
                <a:cs typeface="+mn-lt"/>
              </a:rPr>
              <a:t> entre performance et bien-</a:t>
            </a:r>
            <a:r>
              <a:rPr lang="en-US" err="1">
                <a:ea typeface="+mn-lt"/>
                <a:cs typeface="+mn-lt"/>
              </a:rPr>
              <a:t>être</a:t>
            </a:r>
            <a:r>
              <a:rPr lang="en-US">
                <a:ea typeface="+mn-lt"/>
                <a:cs typeface="+mn-lt"/>
              </a:rPr>
              <a:t>, </a:t>
            </a:r>
            <a:r>
              <a:rPr lang="en-US" err="1">
                <a:ea typeface="+mn-lt"/>
                <a:cs typeface="+mn-lt"/>
              </a:rPr>
              <a:t>peu</a:t>
            </a:r>
            <a:r>
              <a:rPr lang="en-US">
                <a:ea typeface="+mn-lt"/>
                <a:cs typeface="+mn-lt"/>
              </a:rPr>
              <a:t> </a:t>
            </a:r>
            <a:r>
              <a:rPr lang="en-US" err="1">
                <a:ea typeface="+mn-lt"/>
                <a:cs typeface="+mn-lt"/>
              </a:rPr>
              <a:t>importe</a:t>
            </a:r>
            <a:r>
              <a:rPr lang="en-US">
                <a:ea typeface="+mn-lt"/>
                <a:cs typeface="+mn-lt"/>
              </a:rPr>
              <a:t> </a:t>
            </a:r>
            <a:r>
              <a:rPr lang="en-US" err="1">
                <a:ea typeface="+mn-lt"/>
                <a:cs typeface="+mn-lt"/>
              </a:rPr>
              <a:t>votre</a:t>
            </a:r>
            <a:r>
              <a:rPr lang="en-US">
                <a:ea typeface="+mn-lt"/>
                <a:cs typeface="+mn-lt"/>
              </a:rPr>
              <a:t> lieu de travail.</a:t>
            </a:r>
          </a:p>
          <a:p>
            <a:pPr marL="0" indent="0">
              <a:buNone/>
            </a:pPr>
            <a:endParaRPr lang="de-DE"/>
          </a:p>
        </p:txBody>
      </p:sp>
      <p:sp>
        <p:nvSpPr>
          <p:cNvPr id="2" name="Datumsplatzhalter 1">
            <a:extLst>
              <a:ext uri="{FF2B5EF4-FFF2-40B4-BE49-F238E27FC236}">
                <a16:creationId xmlns:a16="http://schemas.microsoft.com/office/drawing/2014/main" id="{45287EB2-FA9A-4273-9029-2184F39BEB6F}"/>
              </a:ext>
            </a:extLst>
          </p:cNvPr>
          <p:cNvSpPr>
            <a:spLocks noGrp="1"/>
          </p:cNvSpPr>
          <p:nvPr>
            <p:ph type="dt" sz="half" idx="4294967295"/>
          </p:nvPr>
        </p:nvSpPr>
        <p:spPr>
          <a:xfrm>
            <a:off x="0" y="6858000"/>
            <a:ext cx="2743200" cy="404813"/>
          </a:xfrm>
        </p:spPr>
        <p:txBody>
          <a:bodyPr/>
          <a:lstStyle/>
          <a:p>
            <a:fld id="{549812FE-C1C9-4A18-B54E-EAA5E0AC2374}" type="datetime4">
              <a:rPr lang="en-US" smtClean="0"/>
              <a:pPr/>
              <a:t>January 17, 2020</a:t>
            </a:fld>
            <a:endParaRPr lang="de-DE"/>
          </a:p>
        </p:txBody>
      </p:sp>
      <p:sp>
        <p:nvSpPr>
          <p:cNvPr id="8" name="Textplatzhalter 5">
            <a:extLst>
              <a:ext uri="{FF2B5EF4-FFF2-40B4-BE49-F238E27FC236}">
                <a16:creationId xmlns:a16="http://schemas.microsoft.com/office/drawing/2014/main" id="{8F3CDEF2-2449-D14C-A841-6C9F2F37CC58}"/>
              </a:ext>
            </a:extLst>
          </p:cNvPr>
          <p:cNvSpPr txBox="1">
            <a:spLocks/>
          </p:cNvSpPr>
          <p:nvPr/>
        </p:nvSpPr>
        <p:spPr>
          <a:xfrm>
            <a:off x="1882776" y="1371601"/>
            <a:ext cx="4700573"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9" name="Titel 4">
            <a:extLst>
              <a:ext uri="{FF2B5EF4-FFF2-40B4-BE49-F238E27FC236}">
                <a16:creationId xmlns:a16="http://schemas.microsoft.com/office/drawing/2014/main" id="{DDD98C5A-957F-9C4C-A946-FA0975E9B60B}"/>
              </a:ext>
            </a:extLst>
          </p:cNvPr>
          <p:cNvSpPr txBox="1">
            <a:spLocks/>
          </p:cNvSpPr>
          <p:nvPr/>
        </p:nvSpPr>
        <p:spPr>
          <a:xfrm>
            <a:off x="1882776" y="981076"/>
            <a:ext cx="2082919"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sp>
        <p:nvSpPr>
          <p:cNvPr id="21" name="Textplatzhalter 5">
            <a:extLst>
              <a:ext uri="{FF2B5EF4-FFF2-40B4-BE49-F238E27FC236}">
                <a16:creationId xmlns:a16="http://schemas.microsoft.com/office/drawing/2014/main" id="{D1ECE256-F155-3C4F-B47F-44829C22968B}"/>
              </a:ext>
            </a:extLst>
          </p:cNvPr>
          <p:cNvSpPr txBox="1">
            <a:spLocks/>
          </p:cNvSpPr>
          <p:nvPr/>
        </p:nvSpPr>
        <p:spPr>
          <a:xfrm>
            <a:off x="930034" y="3483571"/>
            <a:ext cx="1494567"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pic>
        <p:nvPicPr>
          <p:cNvPr id="7" name="Grafik 6">
            <a:extLst>
              <a:ext uri="{FF2B5EF4-FFF2-40B4-BE49-F238E27FC236}">
                <a16:creationId xmlns:a16="http://schemas.microsoft.com/office/drawing/2014/main" id="{E02264A7-F51A-4F49-B95C-B89F5E12ABB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287713" y="0"/>
            <a:ext cx="8904287" cy="6858000"/>
          </a:xfrm>
          <a:prstGeom prst="rect">
            <a:avLst/>
          </a:prstGeom>
        </p:spPr>
      </p:pic>
      <p:sp>
        <p:nvSpPr>
          <p:cNvPr id="15" name="Dreieck 14">
            <a:hlinkClick r:id="rId3" action="ppaction://hlinksldjump"/>
            <a:extLst>
              <a:ext uri="{FF2B5EF4-FFF2-40B4-BE49-F238E27FC236}">
                <a16:creationId xmlns:a16="http://schemas.microsoft.com/office/drawing/2014/main" id="{F2B2CD08-16B4-8A4D-A4DD-78E4146855C9}"/>
              </a:ext>
            </a:extLst>
          </p:cNvPr>
          <p:cNvSpPr/>
          <p:nvPr/>
        </p:nvSpPr>
        <p:spPr>
          <a:xfrm rot="16200000">
            <a:off x="322556" y="6114420"/>
            <a:ext cx="424200" cy="326359"/>
          </a:xfrm>
          <a:prstGeom prst="triangle">
            <a:avLst>
              <a:gd name="adj" fmla="val 5114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Rechteck 15">
            <a:extLst>
              <a:ext uri="{FF2B5EF4-FFF2-40B4-BE49-F238E27FC236}">
                <a16:creationId xmlns:a16="http://schemas.microsoft.com/office/drawing/2014/main" id="{7CAF4A18-5A4C-443F-A6FA-5501828DF11A}"/>
              </a:ext>
            </a:extLst>
          </p:cNvPr>
          <p:cNvSpPr/>
          <p:nvPr/>
        </p:nvSpPr>
        <p:spPr>
          <a:xfrm>
            <a:off x="697836" y="6101430"/>
            <a:ext cx="2940187" cy="338554"/>
          </a:xfrm>
          <a:prstGeom prst="rect">
            <a:avLst/>
          </a:prstGeom>
        </p:spPr>
        <p:txBody>
          <a:bodyPr wrap="square" anchor="ctr">
            <a:spAutoFit/>
          </a:bodyPr>
          <a:lstStyle/>
          <a:p>
            <a:r>
              <a:rPr lang="de-DE" sz="1600">
                <a:solidFill>
                  <a:schemeClr val="bg1"/>
                </a:solidFill>
                <a:latin typeface="+mj-lt"/>
              </a:rPr>
              <a:t>Retour au </a:t>
            </a:r>
            <a:r>
              <a:rPr lang="de-DE" sz="1600" err="1">
                <a:solidFill>
                  <a:schemeClr val="bg1"/>
                </a:solidFill>
                <a:latin typeface="+mj-lt"/>
              </a:rPr>
              <a:t>panorama</a:t>
            </a:r>
            <a:endParaRPr lang="de-DE" sz="1600">
              <a:solidFill>
                <a:schemeClr val="bg1"/>
              </a:solidFill>
              <a:latin typeface="+mj-lt"/>
            </a:endParaRPr>
          </a:p>
        </p:txBody>
      </p:sp>
    </p:spTree>
    <p:extLst>
      <p:ext uri="{BB962C8B-B14F-4D97-AF65-F5344CB8AC3E}">
        <p14:creationId xmlns:p14="http://schemas.microsoft.com/office/powerpoint/2010/main" val="91440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F6C0D4E4-58C8-4F5B-8BC4-35F0C78BDDAF}"/>
              </a:ext>
            </a:extLst>
          </p:cNvPr>
          <p:cNvSpPr>
            <a:spLocks noGrp="1"/>
          </p:cNvSpPr>
          <p:nvPr>
            <p:ph type="sldNum" sz="quarter" idx="12"/>
          </p:nvPr>
        </p:nvSpPr>
        <p:spPr/>
        <p:txBody>
          <a:bodyPr/>
          <a:lstStyle/>
          <a:p>
            <a:r>
              <a:rPr lang="de-DE"/>
              <a:t>P. </a:t>
            </a:r>
            <a:fld id="{18B2D54D-6566-4D09-B275-35A554EDFFDA}" type="slidenum">
              <a:rPr smtClean="0"/>
              <a:pPr/>
              <a:t>77</a:t>
            </a:fld>
            <a:endParaRPr lang="de-DE"/>
          </a:p>
        </p:txBody>
      </p:sp>
      <p:sp>
        <p:nvSpPr>
          <p:cNvPr id="5" name="Titel 4">
            <a:extLst>
              <a:ext uri="{FF2B5EF4-FFF2-40B4-BE49-F238E27FC236}">
                <a16:creationId xmlns:a16="http://schemas.microsoft.com/office/drawing/2014/main" id="{E6E61380-9C7E-4273-92A7-CB125F00077C}"/>
              </a:ext>
            </a:extLst>
          </p:cNvPr>
          <p:cNvSpPr>
            <a:spLocks noGrp="1"/>
          </p:cNvSpPr>
          <p:nvPr>
            <p:ph type="title"/>
          </p:nvPr>
        </p:nvSpPr>
        <p:spPr/>
        <p:txBody>
          <a:bodyPr/>
          <a:lstStyle/>
          <a:p>
            <a:r>
              <a:rPr lang="en-US" altLang="de-DE"/>
              <a:t>Soji</a:t>
            </a:r>
            <a:endParaRPr lang="en-US"/>
          </a:p>
        </p:txBody>
      </p:sp>
      <p:sp>
        <p:nvSpPr>
          <p:cNvPr id="3" name="Fußzeilenplatzhalter 2">
            <a:extLst>
              <a:ext uri="{FF2B5EF4-FFF2-40B4-BE49-F238E27FC236}">
                <a16:creationId xmlns:a16="http://schemas.microsoft.com/office/drawing/2014/main" id="{C6399DE6-151C-47FA-91C8-0C99B8B10791}"/>
              </a:ext>
            </a:extLst>
          </p:cNvPr>
          <p:cNvSpPr>
            <a:spLocks noGrp="1"/>
          </p:cNvSpPr>
          <p:nvPr>
            <p:ph type="ftr" sz="quarter" idx="11"/>
          </p:nvPr>
        </p:nvSpPr>
        <p:spPr/>
        <p:txBody>
          <a:bodyPr/>
          <a:lstStyle/>
          <a:p>
            <a:r>
              <a:rPr lang="en-US"/>
              <a:t>Seating Leadership 2020</a:t>
            </a:r>
            <a:endParaRPr lang="de-DE"/>
          </a:p>
        </p:txBody>
      </p:sp>
      <p:sp>
        <p:nvSpPr>
          <p:cNvPr id="24" name="Textplatzhalter 23">
            <a:extLst>
              <a:ext uri="{FF2B5EF4-FFF2-40B4-BE49-F238E27FC236}">
                <a16:creationId xmlns:a16="http://schemas.microsoft.com/office/drawing/2014/main" id="{A6C430C4-E104-3646-A10E-E3DAD02BCD51}"/>
              </a:ext>
            </a:extLst>
          </p:cNvPr>
          <p:cNvSpPr>
            <a:spLocks noGrp="1"/>
          </p:cNvSpPr>
          <p:nvPr>
            <p:ph type="body" sz="quarter" idx="13"/>
          </p:nvPr>
        </p:nvSpPr>
        <p:spPr/>
        <p:txBody>
          <a:bodyPr/>
          <a:lstStyle/>
          <a:p>
            <a:pPr marL="0" indent="0">
              <a:buNone/>
            </a:pPr>
            <a:r>
              <a:rPr lang="en-US" err="1">
                <a:ea typeface="+mn-lt"/>
                <a:cs typeface="+mn-lt"/>
              </a:rPr>
              <a:t>Conçu</a:t>
            </a:r>
            <a:r>
              <a:rPr lang="en-US">
                <a:ea typeface="+mn-lt"/>
                <a:cs typeface="+mn-lt"/>
              </a:rPr>
              <a:t> avec </a:t>
            </a:r>
            <a:r>
              <a:rPr lang="en-US" err="1">
                <a:ea typeface="+mn-lt"/>
                <a:cs typeface="+mn-lt"/>
              </a:rPr>
              <a:t>soin</a:t>
            </a:r>
            <a:r>
              <a:rPr lang="en-US">
                <a:ea typeface="+mn-lt"/>
                <a:cs typeface="+mn-lt"/>
              </a:rPr>
              <a:t> et </a:t>
            </a:r>
            <a:r>
              <a:rPr lang="en-US" err="1">
                <a:ea typeface="+mn-lt"/>
                <a:cs typeface="+mn-lt"/>
              </a:rPr>
              <a:t>éclairé</a:t>
            </a:r>
            <a:r>
              <a:rPr lang="en-US">
                <a:ea typeface="+mn-lt"/>
                <a:cs typeface="+mn-lt"/>
              </a:rPr>
              <a:t> par </a:t>
            </a:r>
            <a:r>
              <a:rPr lang="en-US" err="1">
                <a:ea typeface="+mn-lt"/>
                <a:cs typeface="+mn-lt"/>
              </a:rPr>
              <a:t>l’ergonomie</a:t>
            </a:r>
            <a:r>
              <a:rPr lang="en-US">
                <a:ea typeface="+mn-lt"/>
                <a:cs typeface="+mn-lt"/>
              </a:rPr>
              <a:t>, Soji </a:t>
            </a:r>
            <a:r>
              <a:rPr lang="en-US" err="1">
                <a:ea typeface="+mn-lt"/>
                <a:cs typeface="+mn-lt"/>
              </a:rPr>
              <a:t>est</a:t>
            </a:r>
            <a:r>
              <a:rPr lang="en-US">
                <a:ea typeface="+mn-lt"/>
                <a:cs typeface="+mn-lt"/>
              </a:rPr>
              <a:t> un </a:t>
            </a:r>
            <a:r>
              <a:rPr lang="en-US" err="1">
                <a:ea typeface="+mn-lt"/>
                <a:cs typeface="+mn-lt"/>
              </a:rPr>
              <a:t>siège</a:t>
            </a:r>
            <a:r>
              <a:rPr lang="en-US">
                <a:ea typeface="+mn-lt"/>
                <a:cs typeface="+mn-lt"/>
              </a:rPr>
              <a:t> de travail </a:t>
            </a:r>
            <a:r>
              <a:rPr lang="en-US" err="1">
                <a:ea typeface="+mn-lt"/>
                <a:cs typeface="+mn-lt"/>
              </a:rPr>
              <a:t>extrêmement</a:t>
            </a:r>
            <a:r>
              <a:rPr lang="en-US">
                <a:ea typeface="+mn-lt"/>
                <a:cs typeface="+mn-lt"/>
              </a:rPr>
              <a:t> </a:t>
            </a:r>
            <a:r>
              <a:rPr lang="en-US" err="1">
                <a:ea typeface="+mn-lt"/>
                <a:cs typeface="+mn-lt"/>
              </a:rPr>
              <a:t>ajustable</a:t>
            </a:r>
            <a:r>
              <a:rPr lang="en-US">
                <a:ea typeface="+mn-lt"/>
                <a:cs typeface="+mn-lt"/>
              </a:rPr>
              <a:t> qui </a:t>
            </a:r>
            <a:r>
              <a:rPr lang="en-US" err="1">
                <a:ea typeface="+mn-lt"/>
                <a:cs typeface="+mn-lt"/>
              </a:rPr>
              <a:t>harmonise</a:t>
            </a:r>
            <a:r>
              <a:rPr lang="en-US">
                <a:ea typeface="+mn-lt"/>
                <a:cs typeface="+mn-lt"/>
              </a:rPr>
              <a:t> </a:t>
            </a:r>
            <a:r>
              <a:rPr lang="en-US" err="1">
                <a:ea typeface="+mn-lt"/>
                <a:cs typeface="+mn-lt"/>
              </a:rPr>
              <a:t>votre</a:t>
            </a:r>
            <a:r>
              <a:rPr lang="en-US">
                <a:ea typeface="+mn-lt"/>
                <a:cs typeface="+mn-lt"/>
              </a:rPr>
              <a:t> corps et </a:t>
            </a:r>
            <a:r>
              <a:rPr lang="en-US" err="1">
                <a:ea typeface="+mn-lt"/>
                <a:cs typeface="+mn-lt"/>
              </a:rPr>
              <a:t>votre</a:t>
            </a:r>
            <a:r>
              <a:rPr lang="en-US">
                <a:ea typeface="+mn-lt"/>
                <a:cs typeface="+mn-lt"/>
              </a:rPr>
              <a:t> esprit à la </a:t>
            </a:r>
            <a:r>
              <a:rPr lang="en-US" err="1">
                <a:ea typeface="+mn-lt"/>
                <a:cs typeface="+mn-lt"/>
              </a:rPr>
              <a:t>seconde</a:t>
            </a:r>
            <a:r>
              <a:rPr lang="en-US">
                <a:ea typeface="+mn-lt"/>
                <a:cs typeface="+mn-lt"/>
              </a:rPr>
              <a:t> </a:t>
            </a:r>
            <a:r>
              <a:rPr lang="en-US" err="1">
                <a:ea typeface="+mn-lt"/>
                <a:cs typeface="+mn-lt"/>
              </a:rPr>
              <a:t>où</a:t>
            </a:r>
            <a:r>
              <a:rPr lang="en-US">
                <a:ea typeface="+mn-lt"/>
                <a:cs typeface="+mn-lt"/>
              </a:rPr>
              <a:t> </a:t>
            </a:r>
            <a:r>
              <a:rPr lang="en-US" err="1">
                <a:ea typeface="+mn-lt"/>
                <a:cs typeface="+mn-lt"/>
              </a:rPr>
              <a:t>vous</a:t>
            </a:r>
            <a:r>
              <a:rPr lang="en-US">
                <a:ea typeface="+mn-lt"/>
                <a:cs typeface="+mn-lt"/>
              </a:rPr>
              <a:t> </a:t>
            </a:r>
            <a:r>
              <a:rPr lang="en-US" err="1">
                <a:ea typeface="+mn-lt"/>
                <a:cs typeface="+mn-lt"/>
              </a:rPr>
              <a:t>vous</a:t>
            </a:r>
            <a:r>
              <a:rPr lang="en-US">
                <a:ea typeface="+mn-lt"/>
                <a:cs typeface="+mn-lt"/>
              </a:rPr>
              <a:t> </a:t>
            </a:r>
            <a:r>
              <a:rPr lang="en-US" err="1">
                <a:ea typeface="+mn-lt"/>
                <a:cs typeface="+mn-lt"/>
              </a:rPr>
              <a:t>asseyez</a:t>
            </a:r>
            <a:r>
              <a:rPr lang="en-US">
                <a:ea typeface="+mn-lt"/>
                <a:cs typeface="+mn-lt"/>
              </a:rPr>
              <a:t> pour </a:t>
            </a:r>
            <a:r>
              <a:rPr lang="en-US" err="1">
                <a:ea typeface="+mn-lt"/>
                <a:cs typeface="+mn-lt"/>
              </a:rPr>
              <a:t>vous</a:t>
            </a:r>
            <a:r>
              <a:rPr lang="en-US">
                <a:ea typeface="+mn-lt"/>
                <a:cs typeface="+mn-lt"/>
              </a:rPr>
              <a:t> </a:t>
            </a:r>
            <a:r>
              <a:rPr lang="en-US" err="1">
                <a:ea typeface="+mn-lt"/>
                <a:cs typeface="+mn-lt"/>
              </a:rPr>
              <a:t>apporter</a:t>
            </a:r>
            <a:r>
              <a:rPr lang="en-US">
                <a:ea typeface="+mn-lt"/>
                <a:cs typeface="+mn-lt"/>
              </a:rPr>
              <a:t> un </a:t>
            </a:r>
            <a:r>
              <a:rPr lang="en-US" err="1">
                <a:ea typeface="+mn-lt"/>
                <a:cs typeface="+mn-lt"/>
              </a:rPr>
              <a:t>meilleur</a:t>
            </a:r>
            <a:r>
              <a:rPr lang="en-US">
                <a:ea typeface="+mn-lt"/>
                <a:cs typeface="+mn-lt"/>
              </a:rPr>
              <a:t> </a:t>
            </a:r>
            <a:r>
              <a:rPr lang="en-US" err="1">
                <a:ea typeface="+mn-lt"/>
                <a:cs typeface="+mn-lt"/>
              </a:rPr>
              <a:t>équilibre</a:t>
            </a:r>
            <a:r>
              <a:rPr lang="en-US">
                <a:ea typeface="+mn-lt"/>
                <a:cs typeface="+mn-lt"/>
              </a:rPr>
              <a:t> entre performance et bien-</a:t>
            </a:r>
            <a:r>
              <a:rPr lang="en-US" err="1">
                <a:ea typeface="+mn-lt"/>
                <a:cs typeface="+mn-lt"/>
              </a:rPr>
              <a:t>être</a:t>
            </a:r>
            <a:r>
              <a:rPr lang="en-US">
                <a:ea typeface="+mn-lt"/>
                <a:cs typeface="+mn-lt"/>
              </a:rPr>
              <a:t>, </a:t>
            </a:r>
            <a:r>
              <a:rPr lang="en-US" err="1">
                <a:ea typeface="+mn-lt"/>
                <a:cs typeface="+mn-lt"/>
              </a:rPr>
              <a:t>peu</a:t>
            </a:r>
            <a:r>
              <a:rPr lang="en-US">
                <a:ea typeface="+mn-lt"/>
                <a:cs typeface="+mn-lt"/>
              </a:rPr>
              <a:t> </a:t>
            </a:r>
            <a:r>
              <a:rPr lang="en-US" err="1">
                <a:ea typeface="+mn-lt"/>
                <a:cs typeface="+mn-lt"/>
              </a:rPr>
              <a:t>importe</a:t>
            </a:r>
            <a:r>
              <a:rPr lang="en-US">
                <a:ea typeface="+mn-lt"/>
                <a:cs typeface="+mn-lt"/>
              </a:rPr>
              <a:t> </a:t>
            </a:r>
            <a:r>
              <a:rPr lang="en-US" err="1">
                <a:ea typeface="+mn-lt"/>
                <a:cs typeface="+mn-lt"/>
              </a:rPr>
              <a:t>votre</a:t>
            </a:r>
            <a:r>
              <a:rPr lang="en-US">
                <a:ea typeface="+mn-lt"/>
                <a:cs typeface="+mn-lt"/>
              </a:rPr>
              <a:t> lieu de travail.</a:t>
            </a:r>
          </a:p>
          <a:p>
            <a:pPr marL="0" indent="0">
              <a:buNone/>
            </a:pPr>
            <a:endParaRPr lang="de-DE"/>
          </a:p>
        </p:txBody>
      </p:sp>
      <p:sp>
        <p:nvSpPr>
          <p:cNvPr id="2" name="Datumsplatzhalter 1">
            <a:extLst>
              <a:ext uri="{FF2B5EF4-FFF2-40B4-BE49-F238E27FC236}">
                <a16:creationId xmlns:a16="http://schemas.microsoft.com/office/drawing/2014/main" id="{45287EB2-FA9A-4273-9029-2184F39BEB6F}"/>
              </a:ext>
            </a:extLst>
          </p:cNvPr>
          <p:cNvSpPr>
            <a:spLocks noGrp="1"/>
          </p:cNvSpPr>
          <p:nvPr>
            <p:ph type="dt" sz="half" idx="4294967295"/>
          </p:nvPr>
        </p:nvSpPr>
        <p:spPr>
          <a:xfrm>
            <a:off x="0" y="6858000"/>
            <a:ext cx="2743200" cy="404813"/>
          </a:xfrm>
        </p:spPr>
        <p:txBody>
          <a:bodyPr/>
          <a:lstStyle/>
          <a:p>
            <a:fld id="{549812FE-C1C9-4A18-B54E-EAA5E0AC2374}" type="datetime4">
              <a:rPr lang="en-US" smtClean="0"/>
              <a:pPr/>
              <a:t>January 17, 2020</a:t>
            </a:fld>
            <a:endParaRPr lang="de-DE"/>
          </a:p>
        </p:txBody>
      </p:sp>
      <p:sp>
        <p:nvSpPr>
          <p:cNvPr id="8" name="Textplatzhalter 5">
            <a:extLst>
              <a:ext uri="{FF2B5EF4-FFF2-40B4-BE49-F238E27FC236}">
                <a16:creationId xmlns:a16="http://schemas.microsoft.com/office/drawing/2014/main" id="{8F3CDEF2-2449-D14C-A841-6C9F2F37CC58}"/>
              </a:ext>
            </a:extLst>
          </p:cNvPr>
          <p:cNvSpPr txBox="1">
            <a:spLocks/>
          </p:cNvSpPr>
          <p:nvPr/>
        </p:nvSpPr>
        <p:spPr>
          <a:xfrm>
            <a:off x="1882776" y="1371601"/>
            <a:ext cx="4700573"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sp>
        <p:nvSpPr>
          <p:cNvPr id="9" name="Titel 4">
            <a:extLst>
              <a:ext uri="{FF2B5EF4-FFF2-40B4-BE49-F238E27FC236}">
                <a16:creationId xmlns:a16="http://schemas.microsoft.com/office/drawing/2014/main" id="{DDD98C5A-957F-9C4C-A946-FA0975E9B60B}"/>
              </a:ext>
            </a:extLst>
          </p:cNvPr>
          <p:cNvSpPr txBox="1">
            <a:spLocks/>
          </p:cNvSpPr>
          <p:nvPr/>
        </p:nvSpPr>
        <p:spPr>
          <a:xfrm>
            <a:off x="1882776" y="981076"/>
            <a:ext cx="2082919"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endParaRPr lang="en-US"/>
          </a:p>
        </p:txBody>
      </p:sp>
      <p:sp>
        <p:nvSpPr>
          <p:cNvPr id="21" name="Textplatzhalter 5">
            <a:extLst>
              <a:ext uri="{FF2B5EF4-FFF2-40B4-BE49-F238E27FC236}">
                <a16:creationId xmlns:a16="http://schemas.microsoft.com/office/drawing/2014/main" id="{D1ECE256-F155-3C4F-B47F-44829C22968B}"/>
              </a:ext>
            </a:extLst>
          </p:cNvPr>
          <p:cNvSpPr txBox="1">
            <a:spLocks/>
          </p:cNvSpPr>
          <p:nvPr/>
        </p:nvSpPr>
        <p:spPr>
          <a:xfrm>
            <a:off x="930034" y="3483571"/>
            <a:ext cx="1494567"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de-DE"/>
          </a:p>
        </p:txBody>
      </p:sp>
      <p:pic>
        <p:nvPicPr>
          <p:cNvPr id="7" name="Grafik 6">
            <a:extLst>
              <a:ext uri="{FF2B5EF4-FFF2-40B4-BE49-F238E27FC236}">
                <a16:creationId xmlns:a16="http://schemas.microsoft.com/office/drawing/2014/main" id="{EDF70B02-7E33-3C40-AB83-B2DAE91CD92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287712" y="0"/>
            <a:ext cx="8915401" cy="6858000"/>
          </a:xfrm>
          <a:prstGeom prst="rect">
            <a:avLst/>
          </a:prstGeom>
        </p:spPr>
      </p:pic>
      <p:sp>
        <p:nvSpPr>
          <p:cNvPr id="15" name="Dreieck 14">
            <a:hlinkClick r:id="rId3" action="ppaction://hlinksldjump"/>
            <a:extLst>
              <a:ext uri="{FF2B5EF4-FFF2-40B4-BE49-F238E27FC236}">
                <a16:creationId xmlns:a16="http://schemas.microsoft.com/office/drawing/2014/main" id="{1B6333A0-0D5C-F94B-B57B-168D13942282}"/>
              </a:ext>
            </a:extLst>
          </p:cNvPr>
          <p:cNvSpPr/>
          <p:nvPr/>
        </p:nvSpPr>
        <p:spPr>
          <a:xfrm rot="16200000">
            <a:off x="322556" y="6114420"/>
            <a:ext cx="424200" cy="326359"/>
          </a:xfrm>
          <a:prstGeom prst="triangle">
            <a:avLst>
              <a:gd name="adj" fmla="val 5114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Rechteck 15">
            <a:extLst>
              <a:ext uri="{FF2B5EF4-FFF2-40B4-BE49-F238E27FC236}">
                <a16:creationId xmlns:a16="http://schemas.microsoft.com/office/drawing/2014/main" id="{2FA66229-0E79-454A-BF8C-4017C109F074}"/>
              </a:ext>
            </a:extLst>
          </p:cNvPr>
          <p:cNvSpPr/>
          <p:nvPr/>
        </p:nvSpPr>
        <p:spPr>
          <a:xfrm>
            <a:off x="697836" y="6101430"/>
            <a:ext cx="2940187" cy="338554"/>
          </a:xfrm>
          <a:prstGeom prst="rect">
            <a:avLst/>
          </a:prstGeom>
        </p:spPr>
        <p:txBody>
          <a:bodyPr wrap="square" anchor="ctr">
            <a:spAutoFit/>
          </a:bodyPr>
          <a:lstStyle/>
          <a:p>
            <a:r>
              <a:rPr lang="de-DE" sz="1600">
                <a:solidFill>
                  <a:schemeClr val="bg1"/>
                </a:solidFill>
                <a:latin typeface="+mj-lt"/>
              </a:rPr>
              <a:t>Retour au </a:t>
            </a:r>
            <a:r>
              <a:rPr lang="de-DE" sz="1600" err="1">
                <a:solidFill>
                  <a:schemeClr val="bg1"/>
                </a:solidFill>
                <a:latin typeface="+mj-lt"/>
              </a:rPr>
              <a:t>panorama</a:t>
            </a:r>
            <a:endParaRPr lang="de-DE" sz="1600">
              <a:solidFill>
                <a:schemeClr val="bg1"/>
              </a:solidFill>
              <a:latin typeface="+mj-lt"/>
            </a:endParaRPr>
          </a:p>
        </p:txBody>
      </p:sp>
      <p:sp>
        <p:nvSpPr>
          <p:cNvPr id="13" name="Dreieck 95">
            <a:hlinkClick r:id="rId4" action="ppaction://hlinksldjump"/>
            <a:extLst>
              <a:ext uri="{FF2B5EF4-FFF2-40B4-BE49-F238E27FC236}">
                <a16:creationId xmlns:a16="http://schemas.microsoft.com/office/drawing/2014/main" id="{68D905DC-D7CD-4470-9443-79DD11DA2640}"/>
              </a:ext>
            </a:extLst>
          </p:cNvPr>
          <p:cNvSpPr/>
          <p:nvPr/>
        </p:nvSpPr>
        <p:spPr>
          <a:xfrm rot="5400000">
            <a:off x="11614269" y="6512685"/>
            <a:ext cx="216001" cy="196507"/>
          </a:xfrm>
          <a:prstGeom prst="triangle">
            <a:avLst>
              <a:gd name="adj" fmla="val 51149"/>
            </a:avLst>
          </a:prstGeom>
          <a:solidFill>
            <a:srgbClr val="BC5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A30F1F"/>
              </a:solidFill>
            </a:endParaRPr>
          </a:p>
        </p:txBody>
      </p:sp>
      <p:sp>
        <p:nvSpPr>
          <p:cNvPr id="16" name="Rechteck 59">
            <a:extLst>
              <a:ext uri="{FF2B5EF4-FFF2-40B4-BE49-F238E27FC236}">
                <a16:creationId xmlns:a16="http://schemas.microsoft.com/office/drawing/2014/main" id="{1D876923-D259-4809-B831-453360DAD147}"/>
              </a:ext>
            </a:extLst>
          </p:cNvPr>
          <p:cNvSpPr/>
          <p:nvPr/>
        </p:nvSpPr>
        <p:spPr>
          <a:xfrm>
            <a:off x="10633158" y="6423661"/>
            <a:ext cx="1042665" cy="338554"/>
          </a:xfrm>
          <a:prstGeom prst="rect">
            <a:avLst/>
          </a:prstGeom>
        </p:spPr>
        <p:txBody>
          <a:bodyPr wrap="square" anchor="ctr">
            <a:spAutoFit/>
          </a:bodyPr>
          <a:lstStyle/>
          <a:p>
            <a:r>
              <a:rPr lang="de-DE" sz="1600" err="1">
                <a:solidFill>
                  <a:srgbClr val="A30F1F"/>
                </a:solidFill>
                <a:latin typeface="+mj-lt"/>
              </a:rPr>
              <a:t>sommaire</a:t>
            </a:r>
            <a:endParaRPr lang="de-DE" sz="1600">
              <a:solidFill>
                <a:srgbClr val="A30F1F"/>
              </a:solidFill>
              <a:latin typeface="+mj-lt"/>
            </a:endParaRPr>
          </a:p>
        </p:txBody>
      </p:sp>
    </p:spTree>
    <p:extLst>
      <p:ext uri="{BB962C8B-B14F-4D97-AF65-F5344CB8AC3E}">
        <p14:creationId xmlns:p14="http://schemas.microsoft.com/office/powerpoint/2010/main" val="2193650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0C46BB98-BA3C-B44A-AE40-676F5AEC0BF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610" y="0"/>
            <a:ext cx="12189389" cy="6858000"/>
          </a:xfrm>
          <a:prstGeom prst="rect">
            <a:avLst/>
          </a:prstGeom>
        </p:spPr>
      </p:pic>
      <p:sp>
        <p:nvSpPr>
          <p:cNvPr id="5" name="Titel 4">
            <a:extLst>
              <a:ext uri="{FF2B5EF4-FFF2-40B4-BE49-F238E27FC236}">
                <a16:creationId xmlns:a16="http://schemas.microsoft.com/office/drawing/2014/main" id="{E73C2BEB-0CEB-4A5A-A211-074DCEE8A9AF}"/>
              </a:ext>
            </a:extLst>
          </p:cNvPr>
          <p:cNvSpPr>
            <a:spLocks noGrp="1"/>
          </p:cNvSpPr>
          <p:nvPr>
            <p:ph type="title"/>
          </p:nvPr>
        </p:nvSpPr>
        <p:spPr>
          <a:solidFill>
            <a:schemeClr val="tx1"/>
          </a:solidFill>
        </p:spPr>
        <p:txBody>
          <a:bodyPr/>
          <a:lstStyle/>
          <a:p>
            <a:r>
              <a:rPr lang="en-GB" err="1"/>
              <a:t>Tissus</a:t>
            </a:r>
            <a:endParaRPr lang="de-DE">
              <a:solidFill>
                <a:schemeClr val="accent3"/>
              </a:solidFill>
            </a:endParaRPr>
          </a:p>
        </p:txBody>
      </p:sp>
      <p:sp>
        <p:nvSpPr>
          <p:cNvPr id="2" name="Datumsplatzhalter 1">
            <a:extLst>
              <a:ext uri="{FF2B5EF4-FFF2-40B4-BE49-F238E27FC236}">
                <a16:creationId xmlns:a16="http://schemas.microsoft.com/office/drawing/2014/main" id="{05B2E60C-EA0E-4A50-8DE6-DF27156DFDCC}"/>
              </a:ext>
            </a:extLst>
          </p:cNvPr>
          <p:cNvSpPr>
            <a:spLocks noGrp="1"/>
          </p:cNvSpPr>
          <p:nvPr>
            <p:ph type="dt" sz="half" idx="10"/>
          </p:nvPr>
        </p:nvSpPr>
        <p:spPr/>
        <p:txBody>
          <a:bodyPr/>
          <a:lstStyle/>
          <a:p>
            <a:fld id="{062472FE-9FDF-4AB8-8709-1D7E63F8BE1A}" type="datetime4">
              <a:rPr lang="en-US" smtClean="0"/>
              <a:pPr/>
              <a:t>January 17, 2020</a:t>
            </a:fld>
            <a:endParaRPr lang="de-DE"/>
          </a:p>
        </p:txBody>
      </p:sp>
      <p:sp>
        <p:nvSpPr>
          <p:cNvPr id="4" name="Fußzeilenplatzhalter 3">
            <a:extLst>
              <a:ext uri="{FF2B5EF4-FFF2-40B4-BE49-F238E27FC236}">
                <a16:creationId xmlns:a16="http://schemas.microsoft.com/office/drawing/2014/main" id="{A0594EAD-C900-4BDA-BB4B-A75C6F4FB12D}"/>
              </a:ext>
            </a:extLst>
          </p:cNvPr>
          <p:cNvSpPr>
            <a:spLocks noGrp="1"/>
          </p:cNvSpPr>
          <p:nvPr>
            <p:ph type="ftr" sz="quarter" idx="11"/>
          </p:nvPr>
        </p:nvSpPr>
        <p:spPr/>
        <p:txBody>
          <a:bodyPr/>
          <a:lstStyle/>
          <a:p>
            <a:r>
              <a:rPr lang="en-US"/>
              <a:t>Seating Leadership 2020</a:t>
            </a:r>
            <a:endParaRPr lang="de-DE"/>
          </a:p>
        </p:txBody>
      </p:sp>
      <p:sp>
        <p:nvSpPr>
          <p:cNvPr id="3" name="Foliennummernplatzhalter 2">
            <a:extLst>
              <a:ext uri="{FF2B5EF4-FFF2-40B4-BE49-F238E27FC236}">
                <a16:creationId xmlns:a16="http://schemas.microsoft.com/office/drawing/2014/main" id="{66A97F1A-0B95-46BC-A7AC-57CE1C478545}"/>
              </a:ext>
            </a:extLst>
          </p:cNvPr>
          <p:cNvSpPr>
            <a:spLocks noGrp="1"/>
          </p:cNvSpPr>
          <p:nvPr>
            <p:ph type="sldNum" sz="quarter" idx="12"/>
          </p:nvPr>
        </p:nvSpPr>
        <p:spPr/>
        <p:txBody>
          <a:bodyPr/>
          <a:lstStyle/>
          <a:p>
            <a:r>
              <a:rPr lang="de-DE"/>
              <a:t>P. </a:t>
            </a:r>
            <a:fld id="{18B2D54D-6566-4D09-B275-35A554EDFFDA}" type="slidenum">
              <a:rPr smtClean="0"/>
              <a:pPr/>
              <a:t>78</a:t>
            </a:fld>
            <a:endParaRPr lang="de-DE"/>
          </a:p>
        </p:txBody>
      </p:sp>
    </p:spTree>
    <p:extLst>
      <p:ext uri="{BB962C8B-B14F-4D97-AF65-F5344CB8AC3E}">
        <p14:creationId xmlns:p14="http://schemas.microsoft.com/office/powerpoint/2010/main" val="798345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E73C2BEB-0CEB-4A5A-A211-074DCEE8A9AF}"/>
              </a:ext>
            </a:extLst>
          </p:cNvPr>
          <p:cNvSpPr>
            <a:spLocks noGrp="1"/>
          </p:cNvSpPr>
          <p:nvPr>
            <p:ph type="title"/>
          </p:nvPr>
        </p:nvSpPr>
        <p:spPr/>
        <p:txBody>
          <a:bodyPr/>
          <a:lstStyle/>
          <a:p>
            <a:r>
              <a:rPr lang="en-GB" err="1"/>
              <a:t>Tissus</a:t>
            </a:r>
            <a:endParaRPr lang="de-DE"/>
          </a:p>
        </p:txBody>
      </p:sp>
      <p:sp>
        <p:nvSpPr>
          <p:cNvPr id="4" name="Fußzeilenplatzhalter 3">
            <a:extLst>
              <a:ext uri="{FF2B5EF4-FFF2-40B4-BE49-F238E27FC236}">
                <a16:creationId xmlns:a16="http://schemas.microsoft.com/office/drawing/2014/main" id="{A0594EAD-C900-4BDA-BB4B-A75C6F4FB12D}"/>
              </a:ext>
            </a:extLst>
          </p:cNvPr>
          <p:cNvSpPr>
            <a:spLocks noGrp="1"/>
          </p:cNvSpPr>
          <p:nvPr>
            <p:ph type="ftr" sz="quarter" idx="11"/>
          </p:nvPr>
        </p:nvSpPr>
        <p:spPr/>
        <p:txBody>
          <a:bodyPr/>
          <a:lstStyle/>
          <a:p>
            <a:r>
              <a:rPr lang="en-US"/>
              <a:t>Seating Leadership 2020</a:t>
            </a:r>
            <a:endParaRPr lang="de-DE"/>
          </a:p>
        </p:txBody>
      </p:sp>
      <p:sp>
        <p:nvSpPr>
          <p:cNvPr id="3" name="Foliennummernplatzhalter 2">
            <a:extLst>
              <a:ext uri="{FF2B5EF4-FFF2-40B4-BE49-F238E27FC236}">
                <a16:creationId xmlns:a16="http://schemas.microsoft.com/office/drawing/2014/main" id="{66A97F1A-0B95-46BC-A7AC-57CE1C478545}"/>
              </a:ext>
            </a:extLst>
          </p:cNvPr>
          <p:cNvSpPr>
            <a:spLocks noGrp="1"/>
          </p:cNvSpPr>
          <p:nvPr>
            <p:ph type="sldNum" sz="quarter" idx="12"/>
          </p:nvPr>
        </p:nvSpPr>
        <p:spPr/>
        <p:txBody>
          <a:bodyPr/>
          <a:lstStyle/>
          <a:p>
            <a:r>
              <a:rPr lang="de-DE"/>
              <a:t>P. </a:t>
            </a:r>
            <a:fld id="{18B2D54D-6566-4D09-B275-35A554EDFFDA}" type="slidenum">
              <a:rPr smtClean="0"/>
              <a:pPr/>
              <a:t>79</a:t>
            </a:fld>
            <a:endParaRPr lang="de-DE"/>
          </a:p>
        </p:txBody>
      </p:sp>
      <p:sp>
        <p:nvSpPr>
          <p:cNvPr id="34" name="Textplatzhalter 33">
            <a:extLst>
              <a:ext uri="{FF2B5EF4-FFF2-40B4-BE49-F238E27FC236}">
                <a16:creationId xmlns:a16="http://schemas.microsoft.com/office/drawing/2014/main" id="{B0B70816-F53E-2F41-9C61-30D39B290CE6}"/>
              </a:ext>
            </a:extLst>
          </p:cNvPr>
          <p:cNvSpPr>
            <a:spLocks noGrp="1"/>
          </p:cNvSpPr>
          <p:nvPr>
            <p:ph type="body" sz="quarter" idx="13"/>
          </p:nvPr>
        </p:nvSpPr>
        <p:spPr/>
        <p:txBody>
          <a:bodyPr/>
          <a:lstStyle/>
          <a:p>
            <a:r>
              <a:rPr lang="hu-HU" err="1"/>
              <a:t>Collection</a:t>
            </a:r>
            <a:r>
              <a:rPr lang="hu-HU"/>
              <a:t> S</a:t>
            </a:r>
            <a:r>
              <a:rPr lang="de-DE"/>
              <a:t>mall Arrow</a:t>
            </a:r>
          </a:p>
          <a:p>
            <a:r>
              <a:rPr lang="de-DE" err="1"/>
              <a:t>by</a:t>
            </a:r>
            <a:r>
              <a:rPr lang="de-DE"/>
              <a:t> Haworth</a:t>
            </a:r>
            <a:r>
              <a:rPr lang="hu-HU" baseline="30000"/>
              <a:t>®</a:t>
            </a:r>
            <a:endParaRPr lang="de-DE" baseline="30000"/>
          </a:p>
        </p:txBody>
      </p:sp>
      <p:sp>
        <p:nvSpPr>
          <p:cNvPr id="2" name="Datumsplatzhalter 1">
            <a:extLst>
              <a:ext uri="{FF2B5EF4-FFF2-40B4-BE49-F238E27FC236}">
                <a16:creationId xmlns:a16="http://schemas.microsoft.com/office/drawing/2014/main" id="{05B2E60C-EA0E-4A50-8DE6-DF27156DFDCC}"/>
              </a:ext>
            </a:extLst>
          </p:cNvPr>
          <p:cNvSpPr>
            <a:spLocks noGrp="1"/>
          </p:cNvSpPr>
          <p:nvPr>
            <p:ph type="dt" sz="half" idx="4294967295"/>
          </p:nvPr>
        </p:nvSpPr>
        <p:spPr>
          <a:xfrm>
            <a:off x="0" y="6858000"/>
            <a:ext cx="2743200" cy="404813"/>
          </a:xfrm>
        </p:spPr>
        <p:txBody>
          <a:bodyPr/>
          <a:lstStyle/>
          <a:p>
            <a:fld id="{062472FE-9FDF-4AB8-8709-1D7E63F8BE1A}" type="datetime4">
              <a:rPr lang="en-US" smtClean="0"/>
              <a:pPr/>
              <a:t>January 17, 2020</a:t>
            </a:fld>
            <a:endParaRPr lang="de-DE"/>
          </a:p>
        </p:txBody>
      </p:sp>
      <p:sp>
        <p:nvSpPr>
          <p:cNvPr id="35" name="Title 10">
            <a:extLst>
              <a:ext uri="{FF2B5EF4-FFF2-40B4-BE49-F238E27FC236}">
                <a16:creationId xmlns:a16="http://schemas.microsoft.com/office/drawing/2014/main" id="{F406A071-CAD4-6148-A634-36C44E6BAAE5}"/>
              </a:ext>
            </a:extLst>
          </p:cNvPr>
          <p:cNvSpPr>
            <a:spLocks/>
          </p:cNvSpPr>
          <p:nvPr/>
        </p:nvSpPr>
        <p:spPr bwMode="auto">
          <a:xfrm>
            <a:off x="3385307" y="1784792"/>
            <a:ext cx="7776633" cy="480484"/>
          </a:xfrm>
          <a:prstGeom prst="rect">
            <a:avLst/>
          </a:prstGeom>
          <a:noFill/>
          <a:ln w="9525">
            <a:noFill/>
            <a:miter lim="800000"/>
            <a:headEnd/>
            <a:tailEnd/>
          </a:ln>
        </p:spPr>
        <p:txBody>
          <a:bodyPr lIns="0" tIns="0" rIns="0" bIns="0" anchor="t"/>
          <a:lstStyle/>
          <a:p>
            <a:pPr eaLnBrk="0" hangingPunct="0"/>
            <a:endParaRPr lang="de-DE" sz="1400">
              <a:solidFill>
                <a:schemeClr val="bg1">
                  <a:lumMod val="50000"/>
                </a:schemeClr>
              </a:solidFill>
            </a:endParaRPr>
          </a:p>
        </p:txBody>
      </p:sp>
      <p:sp>
        <p:nvSpPr>
          <p:cNvPr id="37" name="TextBox 69">
            <a:extLst>
              <a:ext uri="{FF2B5EF4-FFF2-40B4-BE49-F238E27FC236}">
                <a16:creationId xmlns:a16="http://schemas.microsoft.com/office/drawing/2014/main" id="{12ED04ED-D8C4-6A49-BA53-5F797046FF64}"/>
              </a:ext>
            </a:extLst>
          </p:cNvPr>
          <p:cNvSpPr txBox="1"/>
          <p:nvPr/>
        </p:nvSpPr>
        <p:spPr>
          <a:xfrm>
            <a:off x="3287714" y="3429745"/>
            <a:ext cx="1295400" cy="646331"/>
          </a:xfrm>
          <a:prstGeom prst="rect">
            <a:avLst/>
          </a:prstGeom>
          <a:noFill/>
        </p:spPr>
        <p:txBody>
          <a:bodyPr wrap="square" lIns="0" rtlCol="0">
            <a:spAutoFit/>
          </a:bodyPr>
          <a:lstStyle>
            <a:defPPr>
              <a:defRPr lang="en-US"/>
            </a:defPPr>
            <a:lvl1pPr>
              <a:defRPr sz="1000">
                <a:solidFill>
                  <a:schemeClr val="tx1">
                    <a:lumMod val="85000"/>
                    <a:lumOff val="15000"/>
                  </a:schemeClr>
                </a:solidFill>
                <a:latin typeface="+mn-lt"/>
              </a:defRPr>
            </a:lvl1pPr>
          </a:lstStyle>
          <a:p>
            <a:r>
              <a:rPr lang="hu-HU" sz="1200"/>
              <a:t>4L0CR</a:t>
            </a:r>
            <a:endParaRPr lang="de-DE" sz="1200"/>
          </a:p>
          <a:p>
            <a:r>
              <a:rPr lang="hu-HU" sz="1200"/>
              <a:t>Crossbow</a:t>
            </a:r>
            <a:endParaRPr lang="hu-HU" sz="1200" b="1">
              <a:solidFill>
                <a:srgbClr val="FF0000"/>
              </a:solidFill>
            </a:endParaRPr>
          </a:p>
          <a:p>
            <a:endParaRPr lang="en-US" sz="1200"/>
          </a:p>
        </p:txBody>
      </p:sp>
      <p:sp>
        <p:nvSpPr>
          <p:cNvPr id="38" name="TextBox 71">
            <a:extLst>
              <a:ext uri="{FF2B5EF4-FFF2-40B4-BE49-F238E27FC236}">
                <a16:creationId xmlns:a16="http://schemas.microsoft.com/office/drawing/2014/main" id="{6663F2A0-541E-BF42-9AD7-BD5DBC4DA0C6}"/>
              </a:ext>
            </a:extLst>
          </p:cNvPr>
          <p:cNvSpPr txBox="1"/>
          <p:nvPr/>
        </p:nvSpPr>
        <p:spPr>
          <a:xfrm>
            <a:off x="4887914" y="3429745"/>
            <a:ext cx="990600" cy="646331"/>
          </a:xfrm>
          <a:prstGeom prst="rect">
            <a:avLst/>
          </a:prstGeom>
          <a:noFill/>
        </p:spPr>
        <p:txBody>
          <a:bodyPr wrap="square" lIns="0" rtlCol="0">
            <a:spAutoFit/>
          </a:bodyPr>
          <a:lstStyle>
            <a:defPPr>
              <a:defRPr lang="en-US"/>
            </a:defPPr>
            <a:lvl1pPr>
              <a:defRPr sz="1000">
                <a:solidFill>
                  <a:schemeClr val="tx1">
                    <a:lumMod val="85000"/>
                    <a:lumOff val="15000"/>
                  </a:schemeClr>
                </a:solidFill>
                <a:latin typeface="+mn-lt"/>
              </a:defRPr>
            </a:lvl1pPr>
          </a:lstStyle>
          <a:p>
            <a:r>
              <a:rPr lang="en-US" sz="1200"/>
              <a:t>4L0TA</a:t>
            </a:r>
          </a:p>
          <a:p>
            <a:r>
              <a:rPr lang="en-US" sz="1200"/>
              <a:t>Target</a:t>
            </a:r>
            <a:endParaRPr lang="hu-HU" sz="1200" b="1">
              <a:solidFill>
                <a:srgbClr val="FF0000"/>
              </a:solidFill>
            </a:endParaRPr>
          </a:p>
          <a:p>
            <a:endParaRPr lang="en-US" sz="1200"/>
          </a:p>
        </p:txBody>
      </p:sp>
      <p:sp>
        <p:nvSpPr>
          <p:cNvPr id="39" name="TextBox 72">
            <a:extLst>
              <a:ext uri="{FF2B5EF4-FFF2-40B4-BE49-F238E27FC236}">
                <a16:creationId xmlns:a16="http://schemas.microsoft.com/office/drawing/2014/main" id="{A325570E-14C3-154A-8555-9A701E27DFC0}"/>
              </a:ext>
            </a:extLst>
          </p:cNvPr>
          <p:cNvSpPr txBox="1"/>
          <p:nvPr/>
        </p:nvSpPr>
        <p:spPr>
          <a:xfrm>
            <a:off x="6488114" y="3429745"/>
            <a:ext cx="1219200" cy="646331"/>
          </a:xfrm>
          <a:prstGeom prst="rect">
            <a:avLst/>
          </a:prstGeom>
          <a:noFill/>
        </p:spPr>
        <p:txBody>
          <a:bodyPr wrap="square" lIns="0" rtlCol="0">
            <a:spAutoFit/>
          </a:bodyPr>
          <a:lstStyle>
            <a:defPPr>
              <a:defRPr lang="en-US"/>
            </a:defPPr>
            <a:lvl1pPr>
              <a:defRPr sz="1000">
                <a:solidFill>
                  <a:schemeClr val="tx1">
                    <a:lumMod val="85000"/>
                    <a:lumOff val="15000"/>
                  </a:schemeClr>
                </a:solidFill>
                <a:latin typeface="+mn-lt"/>
              </a:defRPr>
            </a:lvl1pPr>
          </a:lstStyle>
          <a:p>
            <a:r>
              <a:rPr lang="en-US" sz="1200"/>
              <a:t>4L0FL</a:t>
            </a:r>
          </a:p>
          <a:p>
            <a:r>
              <a:rPr lang="en-US" sz="1200"/>
              <a:t>Fletcher</a:t>
            </a:r>
            <a:endParaRPr lang="hu-HU" sz="1200" b="1">
              <a:solidFill>
                <a:srgbClr val="FF0000"/>
              </a:solidFill>
            </a:endParaRPr>
          </a:p>
          <a:p>
            <a:endParaRPr lang="en-US" sz="1200"/>
          </a:p>
        </p:txBody>
      </p:sp>
      <p:sp>
        <p:nvSpPr>
          <p:cNvPr id="40" name="TextBox 73">
            <a:extLst>
              <a:ext uri="{FF2B5EF4-FFF2-40B4-BE49-F238E27FC236}">
                <a16:creationId xmlns:a16="http://schemas.microsoft.com/office/drawing/2014/main" id="{1F85B4D8-7F05-D94D-A516-DF51847D415C}"/>
              </a:ext>
            </a:extLst>
          </p:cNvPr>
          <p:cNvSpPr txBox="1"/>
          <p:nvPr/>
        </p:nvSpPr>
        <p:spPr>
          <a:xfrm>
            <a:off x="8088314" y="3429745"/>
            <a:ext cx="1066800" cy="646331"/>
          </a:xfrm>
          <a:prstGeom prst="rect">
            <a:avLst/>
          </a:prstGeom>
          <a:noFill/>
        </p:spPr>
        <p:txBody>
          <a:bodyPr wrap="square" lIns="0" rtlCol="0">
            <a:spAutoFit/>
          </a:bodyPr>
          <a:lstStyle>
            <a:defPPr>
              <a:defRPr lang="en-US"/>
            </a:defPPr>
            <a:lvl1pPr>
              <a:defRPr sz="1000">
                <a:solidFill>
                  <a:schemeClr val="tx1">
                    <a:lumMod val="85000"/>
                    <a:lumOff val="15000"/>
                  </a:schemeClr>
                </a:solidFill>
                <a:latin typeface="+mn-lt"/>
              </a:defRPr>
            </a:lvl1pPr>
          </a:lstStyle>
          <a:p>
            <a:r>
              <a:rPr lang="en-US" sz="1200"/>
              <a:t>4L0QU</a:t>
            </a:r>
          </a:p>
          <a:p>
            <a:r>
              <a:rPr lang="en-US" sz="1200"/>
              <a:t>Quiver</a:t>
            </a:r>
            <a:endParaRPr lang="hu-HU" sz="1200" b="1">
              <a:solidFill>
                <a:srgbClr val="FF0000"/>
              </a:solidFill>
            </a:endParaRPr>
          </a:p>
          <a:p>
            <a:endParaRPr lang="en-US" sz="1200"/>
          </a:p>
        </p:txBody>
      </p:sp>
      <p:sp>
        <p:nvSpPr>
          <p:cNvPr id="41" name="TextBox 87">
            <a:extLst>
              <a:ext uri="{FF2B5EF4-FFF2-40B4-BE49-F238E27FC236}">
                <a16:creationId xmlns:a16="http://schemas.microsoft.com/office/drawing/2014/main" id="{44710843-F3C5-3746-B353-ADECD746397F}"/>
              </a:ext>
            </a:extLst>
          </p:cNvPr>
          <p:cNvSpPr txBox="1"/>
          <p:nvPr/>
        </p:nvSpPr>
        <p:spPr>
          <a:xfrm>
            <a:off x="3287714" y="5332967"/>
            <a:ext cx="1066800" cy="646331"/>
          </a:xfrm>
          <a:prstGeom prst="rect">
            <a:avLst/>
          </a:prstGeom>
          <a:noFill/>
        </p:spPr>
        <p:txBody>
          <a:bodyPr wrap="square" lIns="0" rtlCol="0">
            <a:spAutoFit/>
          </a:bodyPr>
          <a:lstStyle>
            <a:defPPr>
              <a:defRPr lang="en-US"/>
            </a:defPPr>
            <a:lvl1pPr>
              <a:defRPr sz="1000">
                <a:solidFill>
                  <a:schemeClr val="tx1">
                    <a:lumMod val="85000"/>
                    <a:lumOff val="15000"/>
                  </a:schemeClr>
                </a:solidFill>
                <a:latin typeface="+mn-lt"/>
              </a:defRPr>
            </a:lvl1pPr>
          </a:lstStyle>
          <a:p>
            <a:r>
              <a:rPr lang="hu-HU" sz="1200"/>
              <a:t>4L0ST</a:t>
            </a:r>
            <a:endParaRPr lang="de-DE" sz="1200"/>
          </a:p>
          <a:p>
            <a:r>
              <a:rPr lang="hu-HU" sz="1200"/>
              <a:t>Shaft</a:t>
            </a:r>
            <a:endParaRPr lang="hu-HU" sz="1200" b="1">
              <a:solidFill>
                <a:srgbClr val="FF0000"/>
              </a:solidFill>
            </a:endParaRPr>
          </a:p>
          <a:p>
            <a:endParaRPr lang="hu-HU" sz="1200"/>
          </a:p>
        </p:txBody>
      </p:sp>
      <p:sp>
        <p:nvSpPr>
          <p:cNvPr id="42" name="TextBox 88">
            <a:extLst>
              <a:ext uri="{FF2B5EF4-FFF2-40B4-BE49-F238E27FC236}">
                <a16:creationId xmlns:a16="http://schemas.microsoft.com/office/drawing/2014/main" id="{EFE0BAF6-F2BA-D44E-8F85-10160C1E3AF8}"/>
              </a:ext>
            </a:extLst>
          </p:cNvPr>
          <p:cNvSpPr txBox="1"/>
          <p:nvPr/>
        </p:nvSpPr>
        <p:spPr>
          <a:xfrm>
            <a:off x="4867911" y="5332967"/>
            <a:ext cx="1086803" cy="646331"/>
          </a:xfrm>
          <a:prstGeom prst="rect">
            <a:avLst/>
          </a:prstGeom>
          <a:noFill/>
        </p:spPr>
        <p:txBody>
          <a:bodyPr wrap="square" lIns="0" rtlCol="0">
            <a:spAutoFit/>
          </a:bodyPr>
          <a:lstStyle>
            <a:defPPr>
              <a:defRPr lang="en-US"/>
            </a:defPPr>
            <a:lvl1pPr>
              <a:defRPr sz="1000">
                <a:solidFill>
                  <a:schemeClr val="tx1">
                    <a:lumMod val="85000"/>
                    <a:lumOff val="15000"/>
                  </a:schemeClr>
                </a:solidFill>
                <a:latin typeface="+mn-lt"/>
              </a:defRPr>
            </a:lvl1pPr>
          </a:lstStyle>
          <a:p>
            <a:r>
              <a:rPr lang="en-US" sz="1200"/>
              <a:t>4L0AR</a:t>
            </a:r>
          </a:p>
          <a:p>
            <a:r>
              <a:rPr lang="en-US" sz="1200"/>
              <a:t>Archer</a:t>
            </a:r>
            <a:endParaRPr lang="hu-HU" sz="1200" b="1">
              <a:solidFill>
                <a:srgbClr val="FF0000"/>
              </a:solidFill>
            </a:endParaRPr>
          </a:p>
          <a:p>
            <a:endParaRPr lang="en-US" sz="1200"/>
          </a:p>
        </p:txBody>
      </p:sp>
      <p:sp>
        <p:nvSpPr>
          <p:cNvPr id="43" name="TextBox 89">
            <a:extLst>
              <a:ext uri="{FF2B5EF4-FFF2-40B4-BE49-F238E27FC236}">
                <a16:creationId xmlns:a16="http://schemas.microsoft.com/office/drawing/2014/main" id="{43490174-4171-7B4A-BCA5-33CD3B190C4D}"/>
              </a:ext>
            </a:extLst>
          </p:cNvPr>
          <p:cNvSpPr txBox="1"/>
          <p:nvPr/>
        </p:nvSpPr>
        <p:spPr>
          <a:xfrm>
            <a:off x="6547415" y="5332967"/>
            <a:ext cx="1007499" cy="646331"/>
          </a:xfrm>
          <a:prstGeom prst="rect">
            <a:avLst/>
          </a:prstGeom>
          <a:noFill/>
        </p:spPr>
        <p:txBody>
          <a:bodyPr wrap="square" lIns="0" rtlCol="0">
            <a:spAutoFit/>
          </a:bodyPr>
          <a:lstStyle>
            <a:defPPr>
              <a:defRPr lang="en-US"/>
            </a:defPPr>
            <a:lvl1pPr>
              <a:defRPr sz="1000">
                <a:solidFill>
                  <a:schemeClr val="tx1">
                    <a:lumMod val="85000"/>
                    <a:lumOff val="15000"/>
                  </a:schemeClr>
                </a:solidFill>
                <a:latin typeface="+mn-lt"/>
              </a:defRPr>
            </a:lvl1pPr>
          </a:lstStyle>
          <a:p>
            <a:r>
              <a:rPr lang="hu-HU" sz="1200"/>
              <a:t>4L0BA</a:t>
            </a:r>
            <a:endParaRPr lang="de-DE" sz="1200"/>
          </a:p>
          <a:p>
            <a:r>
              <a:rPr lang="hu-HU" sz="1200"/>
              <a:t>Barb</a:t>
            </a:r>
            <a:endParaRPr lang="hu-HU" sz="1200" b="1">
              <a:solidFill>
                <a:srgbClr val="FF0000"/>
              </a:solidFill>
            </a:endParaRPr>
          </a:p>
          <a:p>
            <a:endParaRPr lang="hu-HU" sz="1200"/>
          </a:p>
        </p:txBody>
      </p:sp>
      <p:sp>
        <p:nvSpPr>
          <p:cNvPr id="44" name="TextBox 90">
            <a:extLst>
              <a:ext uri="{FF2B5EF4-FFF2-40B4-BE49-F238E27FC236}">
                <a16:creationId xmlns:a16="http://schemas.microsoft.com/office/drawing/2014/main" id="{F99AFF5F-0190-6740-8148-56064F0CDA27}"/>
              </a:ext>
            </a:extLst>
          </p:cNvPr>
          <p:cNvSpPr txBox="1"/>
          <p:nvPr/>
        </p:nvSpPr>
        <p:spPr>
          <a:xfrm>
            <a:off x="8142276" y="5332967"/>
            <a:ext cx="1089038" cy="646331"/>
          </a:xfrm>
          <a:prstGeom prst="rect">
            <a:avLst/>
          </a:prstGeom>
          <a:noFill/>
        </p:spPr>
        <p:txBody>
          <a:bodyPr wrap="square" lIns="0" rtlCol="0">
            <a:spAutoFit/>
          </a:bodyPr>
          <a:lstStyle>
            <a:defPPr>
              <a:defRPr lang="en-US"/>
            </a:defPPr>
            <a:lvl1pPr>
              <a:defRPr sz="1000">
                <a:solidFill>
                  <a:schemeClr val="tx1">
                    <a:lumMod val="85000"/>
                    <a:lumOff val="15000"/>
                  </a:schemeClr>
                </a:solidFill>
                <a:latin typeface="+mn-lt"/>
              </a:defRPr>
            </a:lvl1pPr>
          </a:lstStyle>
          <a:p>
            <a:r>
              <a:rPr lang="en-US" sz="1200"/>
              <a:t>4L0NK</a:t>
            </a:r>
          </a:p>
          <a:p>
            <a:r>
              <a:rPr lang="en-US" sz="1200"/>
              <a:t>Nock</a:t>
            </a:r>
            <a:endParaRPr lang="hu-HU" sz="1200" b="1">
              <a:solidFill>
                <a:srgbClr val="FF0000"/>
              </a:solidFill>
            </a:endParaRPr>
          </a:p>
          <a:p>
            <a:endParaRPr lang="en-US" sz="1200"/>
          </a:p>
        </p:txBody>
      </p:sp>
      <p:pic>
        <p:nvPicPr>
          <p:cNvPr id="45" name="Bild 41" descr="SmallArrow_Crossbow_18x18cm_2048px.jpg">
            <a:extLst>
              <a:ext uri="{FF2B5EF4-FFF2-40B4-BE49-F238E27FC236}">
                <a16:creationId xmlns:a16="http://schemas.microsoft.com/office/drawing/2014/main" id="{E479A988-559E-0F41-8156-01ECCCB71AF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287714" y="2388599"/>
            <a:ext cx="1033255" cy="1033255"/>
          </a:xfrm>
          <a:prstGeom prst="rect">
            <a:avLst/>
          </a:prstGeom>
        </p:spPr>
      </p:pic>
      <p:pic>
        <p:nvPicPr>
          <p:cNvPr id="46" name="Bild 42">
            <a:extLst>
              <a:ext uri="{FF2B5EF4-FFF2-40B4-BE49-F238E27FC236}">
                <a16:creationId xmlns:a16="http://schemas.microsoft.com/office/drawing/2014/main" id="{34314C15-F7C5-BB40-B252-D9AE0B29225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87914" y="2384426"/>
            <a:ext cx="1041600" cy="1041600"/>
          </a:xfrm>
          <a:prstGeom prst="rect">
            <a:avLst/>
          </a:prstGeom>
        </p:spPr>
      </p:pic>
      <p:pic>
        <p:nvPicPr>
          <p:cNvPr id="47" name="Bild 43">
            <a:extLst>
              <a:ext uri="{FF2B5EF4-FFF2-40B4-BE49-F238E27FC236}">
                <a16:creationId xmlns:a16="http://schemas.microsoft.com/office/drawing/2014/main" id="{AF2BED59-9A7F-A44F-B80A-D926521DF0C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488114" y="2384426"/>
            <a:ext cx="1041600" cy="1041600"/>
          </a:xfrm>
          <a:prstGeom prst="rect">
            <a:avLst/>
          </a:prstGeom>
        </p:spPr>
      </p:pic>
      <p:pic>
        <p:nvPicPr>
          <p:cNvPr id="48" name="Bild 44">
            <a:extLst>
              <a:ext uri="{FF2B5EF4-FFF2-40B4-BE49-F238E27FC236}">
                <a16:creationId xmlns:a16="http://schemas.microsoft.com/office/drawing/2014/main" id="{4820B637-85A9-8D4F-8775-69891AF3279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089289" y="2383821"/>
            <a:ext cx="1042810" cy="1042810"/>
          </a:xfrm>
          <a:prstGeom prst="rect">
            <a:avLst/>
          </a:prstGeom>
        </p:spPr>
      </p:pic>
      <p:pic>
        <p:nvPicPr>
          <p:cNvPr id="49" name="Bild 45">
            <a:extLst>
              <a:ext uri="{FF2B5EF4-FFF2-40B4-BE49-F238E27FC236}">
                <a16:creationId xmlns:a16="http://schemas.microsoft.com/office/drawing/2014/main" id="{04769486-EE73-1E40-99D3-CD63C21BEFE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287714" y="4292600"/>
            <a:ext cx="1048455" cy="1048455"/>
          </a:xfrm>
          <a:prstGeom prst="rect">
            <a:avLst/>
          </a:prstGeom>
        </p:spPr>
      </p:pic>
      <p:pic>
        <p:nvPicPr>
          <p:cNvPr id="50" name="Bild 46">
            <a:extLst>
              <a:ext uri="{FF2B5EF4-FFF2-40B4-BE49-F238E27FC236}">
                <a16:creationId xmlns:a16="http://schemas.microsoft.com/office/drawing/2014/main" id="{DE5980A5-26D0-7444-9260-15DA3FD485B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862892" y="4292600"/>
            <a:ext cx="1065589" cy="1065589"/>
          </a:xfrm>
          <a:prstGeom prst="rect">
            <a:avLst/>
          </a:prstGeom>
        </p:spPr>
      </p:pic>
      <p:pic>
        <p:nvPicPr>
          <p:cNvPr id="51" name="Bild 47">
            <a:extLst>
              <a:ext uri="{FF2B5EF4-FFF2-40B4-BE49-F238E27FC236}">
                <a16:creationId xmlns:a16="http://schemas.microsoft.com/office/drawing/2014/main" id="{0DCC01FA-B625-FD42-9F9E-934FBF29FC4B}"/>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488114" y="4292600"/>
            <a:ext cx="1050067" cy="1050067"/>
          </a:xfrm>
          <a:prstGeom prst="rect">
            <a:avLst/>
          </a:prstGeom>
        </p:spPr>
      </p:pic>
      <p:pic>
        <p:nvPicPr>
          <p:cNvPr id="52" name="Bild 48">
            <a:extLst>
              <a:ext uri="{FF2B5EF4-FFF2-40B4-BE49-F238E27FC236}">
                <a16:creationId xmlns:a16="http://schemas.microsoft.com/office/drawing/2014/main" id="{B17A5E29-35E2-C542-828A-638C9CEFAB07}"/>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8133411" y="4292600"/>
            <a:ext cx="1074888" cy="1074888"/>
          </a:xfrm>
          <a:prstGeom prst="rect">
            <a:avLst/>
          </a:prstGeom>
        </p:spPr>
      </p:pic>
    </p:spTree>
    <p:extLst>
      <p:ext uri="{BB962C8B-B14F-4D97-AF65-F5344CB8AC3E}">
        <p14:creationId xmlns:p14="http://schemas.microsoft.com/office/powerpoint/2010/main" val="2711385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FCA3466B-9AF2-254D-BA58-4F4F625207F9}"/>
              </a:ext>
            </a:extLst>
          </p:cNvPr>
          <p:cNvSpPr>
            <a:spLocks noGrp="1"/>
          </p:cNvSpPr>
          <p:nvPr>
            <p:ph idx="1"/>
          </p:nvPr>
        </p:nvSpPr>
        <p:spPr>
          <a:xfrm>
            <a:off x="3287713" y="1484314"/>
            <a:ext cx="8532811" cy="900112"/>
          </a:xfrm>
        </p:spPr>
        <p:txBody>
          <a:bodyPr/>
          <a:lstStyle/>
          <a:p>
            <a:r>
              <a:rPr lang="en-GB"/>
              <a:t>New Work </a:t>
            </a:r>
            <a:r>
              <a:rPr lang="en-GB" err="1"/>
              <a:t>signifie</a:t>
            </a:r>
            <a:r>
              <a:rPr lang="en-GB"/>
              <a:t> </a:t>
            </a:r>
            <a:r>
              <a:rPr lang="en-GB" err="1"/>
              <a:t>une</a:t>
            </a:r>
            <a:r>
              <a:rPr lang="en-GB"/>
              <a:t> nouvelle </a:t>
            </a:r>
            <a:r>
              <a:rPr lang="en-GB" err="1"/>
              <a:t>façon</a:t>
            </a:r>
            <a:r>
              <a:rPr lang="en-GB"/>
              <a:t>… </a:t>
            </a:r>
            <a:endParaRPr lang="de-DE"/>
          </a:p>
        </p:txBody>
      </p:sp>
      <p:sp>
        <p:nvSpPr>
          <p:cNvPr id="5" name="Fußzeilenplatzhalter 4">
            <a:extLst>
              <a:ext uri="{FF2B5EF4-FFF2-40B4-BE49-F238E27FC236}">
                <a16:creationId xmlns:a16="http://schemas.microsoft.com/office/drawing/2014/main" id="{AC40F6A4-5455-1E45-BA9F-255C471D9317}"/>
              </a:ext>
            </a:extLst>
          </p:cNvPr>
          <p:cNvSpPr>
            <a:spLocks noGrp="1"/>
          </p:cNvSpPr>
          <p:nvPr>
            <p:ph type="ftr" sz="quarter" idx="11"/>
          </p:nvPr>
        </p:nvSpPr>
        <p:spPr/>
        <p:txBody>
          <a:bodyPr/>
          <a:lstStyle/>
          <a:p>
            <a:r>
              <a:rPr lang="en-US"/>
              <a:t>Seating Leadership 2020</a:t>
            </a:r>
            <a:endParaRPr lang="de-DE"/>
          </a:p>
        </p:txBody>
      </p:sp>
      <p:sp>
        <p:nvSpPr>
          <p:cNvPr id="6" name="Foliennummernplatzhalter 5">
            <a:extLst>
              <a:ext uri="{FF2B5EF4-FFF2-40B4-BE49-F238E27FC236}">
                <a16:creationId xmlns:a16="http://schemas.microsoft.com/office/drawing/2014/main" id="{6844F8AD-90D2-7E4F-BA67-CF4717C7BCF3}"/>
              </a:ext>
            </a:extLst>
          </p:cNvPr>
          <p:cNvSpPr>
            <a:spLocks noGrp="1"/>
          </p:cNvSpPr>
          <p:nvPr>
            <p:ph type="sldNum" sz="quarter" idx="12"/>
          </p:nvPr>
        </p:nvSpPr>
        <p:spPr/>
        <p:txBody>
          <a:bodyPr/>
          <a:lstStyle/>
          <a:p>
            <a:r>
              <a:rPr lang="de-DE"/>
              <a:t> P.</a:t>
            </a:r>
            <a:fld id="{18B2D54D-6566-4D09-B275-35A554EDFFDA}" type="slidenum">
              <a:rPr smtClean="0"/>
              <a:pPr/>
              <a:t>8</a:t>
            </a:fld>
            <a:endParaRPr lang="de-DE"/>
          </a:p>
        </p:txBody>
      </p:sp>
      <p:sp>
        <p:nvSpPr>
          <p:cNvPr id="4" name="Datumsplatzhalter 3">
            <a:extLst>
              <a:ext uri="{FF2B5EF4-FFF2-40B4-BE49-F238E27FC236}">
                <a16:creationId xmlns:a16="http://schemas.microsoft.com/office/drawing/2014/main" id="{95550D29-95F5-AC4C-8629-2FFC90B011F4}"/>
              </a:ext>
            </a:extLst>
          </p:cNvPr>
          <p:cNvSpPr>
            <a:spLocks noGrp="1"/>
          </p:cNvSpPr>
          <p:nvPr>
            <p:ph type="dt" sz="half" idx="4294967295"/>
          </p:nvPr>
        </p:nvSpPr>
        <p:spPr>
          <a:xfrm>
            <a:off x="0" y="6865938"/>
            <a:ext cx="2743200" cy="406400"/>
          </a:xfrm>
        </p:spPr>
        <p:txBody>
          <a:bodyPr/>
          <a:lstStyle/>
          <a:p>
            <a:fld id="{A8F3FD3F-058C-4AF1-8D34-F1057DA22E3E}" type="datetime4">
              <a:rPr lang="en-US" smtClean="0"/>
              <a:pPr/>
              <a:t>January 17, 2020</a:t>
            </a:fld>
            <a:endParaRPr lang="de-DE"/>
          </a:p>
        </p:txBody>
      </p:sp>
      <p:sp>
        <p:nvSpPr>
          <p:cNvPr id="12" name="Inhaltsplatzhalter 1">
            <a:extLst>
              <a:ext uri="{FF2B5EF4-FFF2-40B4-BE49-F238E27FC236}">
                <a16:creationId xmlns:a16="http://schemas.microsoft.com/office/drawing/2014/main" id="{B43E8BF8-816D-AB45-A992-1480DB4C97ED}"/>
              </a:ext>
            </a:extLst>
          </p:cNvPr>
          <p:cNvSpPr txBox="1">
            <a:spLocks/>
          </p:cNvSpPr>
          <p:nvPr/>
        </p:nvSpPr>
        <p:spPr>
          <a:xfrm>
            <a:off x="3287713" y="1993196"/>
            <a:ext cx="7820554" cy="4359896"/>
          </a:xfrm>
          <a:prstGeom prst="rect">
            <a:avLst/>
          </a:prstGeom>
        </p:spPr>
        <p:txBody>
          <a:bodyPr vert="horz" lIns="0" tIns="0" rIns="0" bIns="0" rtlCol="0">
            <a:noAutofit/>
          </a:bodyPr>
          <a:lstStyle>
            <a:lvl1pPr marL="0" indent="0" algn="l" defTabSz="914400" rtl="0" eaLnBrk="1" latinLnBrk="0" hangingPunct="1">
              <a:lnSpc>
                <a:spcPts val="4000"/>
              </a:lnSpc>
              <a:spcBef>
                <a:spcPts val="0"/>
              </a:spcBef>
              <a:buFont typeface="Arial" panose="020B0604020202020204" pitchFamily="34" charset="0"/>
              <a:buNone/>
              <a:defRPr sz="4000" kern="1200">
                <a:solidFill>
                  <a:schemeClr val="bg1"/>
                </a:solidFill>
                <a:latin typeface="+mj-lt"/>
                <a:ea typeface="+mn-ea"/>
                <a:cs typeface="+mn-cs"/>
              </a:defRPr>
            </a:lvl1pPr>
            <a:lvl2pPr marL="0" indent="0" algn="l" defTabSz="914400" rtl="0" eaLnBrk="1" latinLnBrk="0" hangingPunct="1">
              <a:lnSpc>
                <a:spcPts val="4000"/>
              </a:lnSpc>
              <a:spcBef>
                <a:spcPts val="0"/>
              </a:spcBef>
              <a:buFont typeface="Arial" panose="020B0604020202020204" pitchFamily="34" charset="0"/>
              <a:buNone/>
              <a:defRPr sz="4000" kern="1200">
                <a:solidFill>
                  <a:schemeClr val="bg1"/>
                </a:solidFill>
                <a:latin typeface="+mj-lt"/>
                <a:ea typeface="+mn-ea"/>
                <a:cs typeface="+mn-cs"/>
              </a:defRPr>
            </a:lvl2pPr>
            <a:lvl3pPr marL="0" indent="0" algn="l" defTabSz="914400" rtl="0" eaLnBrk="1" latinLnBrk="0" hangingPunct="1">
              <a:lnSpc>
                <a:spcPts val="4000"/>
              </a:lnSpc>
              <a:spcBef>
                <a:spcPts val="0"/>
              </a:spcBef>
              <a:buFont typeface="Arial" panose="020B0604020202020204" pitchFamily="34" charset="0"/>
              <a:buNone/>
              <a:defRPr sz="4000" kern="1200">
                <a:solidFill>
                  <a:schemeClr val="bg1"/>
                </a:solidFill>
                <a:latin typeface="+mj-lt"/>
                <a:ea typeface="+mn-ea"/>
                <a:cs typeface="+mn-cs"/>
              </a:defRPr>
            </a:lvl3pPr>
            <a:lvl4pPr marL="0" indent="0" algn="l" defTabSz="914400" rtl="0" eaLnBrk="1" latinLnBrk="0" hangingPunct="1">
              <a:lnSpc>
                <a:spcPts val="4000"/>
              </a:lnSpc>
              <a:spcBef>
                <a:spcPts val="0"/>
              </a:spcBef>
              <a:buFont typeface="Arial" panose="020B0604020202020204" pitchFamily="34" charset="0"/>
              <a:buNone/>
              <a:defRPr sz="4000" kern="1200">
                <a:solidFill>
                  <a:schemeClr val="bg1"/>
                </a:solidFill>
                <a:latin typeface="+mj-lt"/>
                <a:ea typeface="+mn-ea"/>
                <a:cs typeface="+mn-cs"/>
              </a:defRPr>
            </a:lvl4pPr>
            <a:lvl5pPr marL="0" indent="0" algn="l" defTabSz="914400" rtl="0" eaLnBrk="1" latinLnBrk="0" hangingPunct="1">
              <a:lnSpc>
                <a:spcPts val="4000"/>
              </a:lnSpc>
              <a:spcBef>
                <a:spcPts val="0"/>
              </a:spcBef>
              <a:buFont typeface="Arial" panose="020B0604020202020204" pitchFamily="34" charset="0"/>
              <a:buNone/>
              <a:defRPr sz="4000" kern="1200">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a:solidFill>
                  <a:schemeClr val="accent5"/>
                </a:solidFill>
              </a:rPr>
              <a:t>d’adapter l’espace de travail et la technologie à l’individu</a:t>
            </a:r>
            <a:r>
              <a:rPr lang="en-GB">
                <a:solidFill>
                  <a:schemeClr val="accent5"/>
                </a:solidFill>
              </a:rPr>
              <a:t>.</a:t>
            </a:r>
            <a:endParaRPr lang="de-DE">
              <a:solidFill>
                <a:schemeClr val="accent5"/>
              </a:solidFill>
            </a:endParaRPr>
          </a:p>
        </p:txBody>
      </p:sp>
    </p:spTree>
    <p:extLst>
      <p:ext uri="{BB962C8B-B14F-4D97-AF65-F5344CB8AC3E}">
        <p14:creationId xmlns:p14="http://schemas.microsoft.com/office/powerpoint/2010/main" val="3102795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E73C2BEB-0CEB-4A5A-A211-074DCEE8A9AF}"/>
              </a:ext>
            </a:extLst>
          </p:cNvPr>
          <p:cNvSpPr>
            <a:spLocks noGrp="1"/>
          </p:cNvSpPr>
          <p:nvPr>
            <p:ph type="title"/>
          </p:nvPr>
        </p:nvSpPr>
        <p:spPr/>
        <p:txBody>
          <a:bodyPr/>
          <a:lstStyle/>
          <a:p>
            <a:r>
              <a:rPr lang="en-GB" err="1"/>
              <a:t>Tissus</a:t>
            </a:r>
            <a:endParaRPr lang="de-DE"/>
          </a:p>
        </p:txBody>
      </p:sp>
      <p:sp>
        <p:nvSpPr>
          <p:cNvPr id="4" name="Fußzeilenplatzhalter 3">
            <a:extLst>
              <a:ext uri="{FF2B5EF4-FFF2-40B4-BE49-F238E27FC236}">
                <a16:creationId xmlns:a16="http://schemas.microsoft.com/office/drawing/2014/main" id="{A0594EAD-C900-4BDA-BB4B-A75C6F4FB12D}"/>
              </a:ext>
            </a:extLst>
          </p:cNvPr>
          <p:cNvSpPr>
            <a:spLocks noGrp="1"/>
          </p:cNvSpPr>
          <p:nvPr>
            <p:ph type="ftr" sz="quarter" idx="11"/>
          </p:nvPr>
        </p:nvSpPr>
        <p:spPr/>
        <p:txBody>
          <a:bodyPr/>
          <a:lstStyle/>
          <a:p>
            <a:r>
              <a:rPr lang="en-US"/>
              <a:t>Seating Leadership 2020</a:t>
            </a:r>
            <a:endParaRPr lang="de-DE"/>
          </a:p>
        </p:txBody>
      </p:sp>
      <p:sp>
        <p:nvSpPr>
          <p:cNvPr id="3" name="Foliennummernplatzhalter 2">
            <a:extLst>
              <a:ext uri="{FF2B5EF4-FFF2-40B4-BE49-F238E27FC236}">
                <a16:creationId xmlns:a16="http://schemas.microsoft.com/office/drawing/2014/main" id="{66A97F1A-0B95-46BC-A7AC-57CE1C478545}"/>
              </a:ext>
            </a:extLst>
          </p:cNvPr>
          <p:cNvSpPr>
            <a:spLocks noGrp="1"/>
          </p:cNvSpPr>
          <p:nvPr>
            <p:ph type="sldNum" sz="quarter" idx="12"/>
          </p:nvPr>
        </p:nvSpPr>
        <p:spPr/>
        <p:txBody>
          <a:bodyPr/>
          <a:lstStyle/>
          <a:p>
            <a:r>
              <a:rPr lang="de-DE"/>
              <a:t>P. </a:t>
            </a:r>
            <a:fld id="{18B2D54D-6566-4D09-B275-35A554EDFFDA}" type="slidenum">
              <a:rPr smtClean="0"/>
              <a:pPr/>
              <a:t>80</a:t>
            </a:fld>
            <a:endParaRPr lang="de-DE"/>
          </a:p>
        </p:txBody>
      </p:sp>
      <p:sp>
        <p:nvSpPr>
          <p:cNvPr id="34" name="Textplatzhalter 33">
            <a:extLst>
              <a:ext uri="{FF2B5EF4-FFF2-40B4-BE49-F238E27FC236}">
                <a16:creationId xmlns:a16="http://schemas.microsoft.com/office/drawing/2014/main" id="{B0B70816-F53E-2F41-9C61-30D39B290CE6}"/>
              </a:ext>
            </a:extLst>
          </p:cNvPr>
          <p:cNvSpPr>
            <a:spLocks noGrp="1"/>
          </p:cNvSpPr>
          <p:nvPr>
            <p:ph type="body" sz="quarter" idx="13"/>
          </p:nvPr>
        </p:nvSpPr>
        <p:spPr/>
        <p:txBody>
          <a:bodyPr/>
          <a:lstStyle/>
          <a:p>
            <a:r>
              <a:rPr lang="hu-HU" err="1"/>
              <a:t>Collection</a:t>
            </a:r>
            <a:r>
              <a:rPr lang="hu-HU"/>
              <a:t> Big</a:t>
            </a:r>
            <a:r>
              <a:rPr lang="de-DE"/>
              <a:t> Arrow</a:t>
            </a:r>
          </a:p>
          <a:p>
            <a:r>
              <a:rPr lang="de-DE" err="1"/>
              <a:t>by</a:t>
            </a:r>
            <a:r>
              <a:rPr lang="de-DE"/>
              <a:t> Haworth</a:t>
            </a:r>
            <a:r>
              <a:rPr lang="hu-HU" baseline="30000"/>
              <a:t>®</a:t>
            </a:r>
            <a:endParaRPr lang="de-DE" baseline="30000"/>
          </a:p>
        </p:txBody>
      </p:sp>
      <p:sp>
        <p:nvSpPr>
          <p:cNvPr id="2" name="Datumsplatzhalter 1">
            <a:extLst>
              <a:ext uri="{FF2B5EF4-FFF2-40B4-BE49-F238E27FC236}">
                <a16:creationId xmlns:a16="http://schemas.microsoft.com/office/drawing/2014/main" id="{05B2E60C-EA0E-4A50-8DE6-DF27156DFDCC}"/>
              </a:ext>
            </a:extLst>
          </p:cNvPr>
          <p:cNvSpPr>
            <a:spLocks noGrp="1"/>
          </p:cNvSpPr>
          <p:nvPr>
            <p:ph type="dt" sz="half" idx="4294967295"/>
          </p:nvPr>
        </p:nvSpPr>
        <p:spPr>
          <a:xfrm>
            <a:off x="0" y="6858000"/>
            <a:ext cx="2743200" cy="404813"/>
          </a:xfrm>
        </p:spPr>
        <p:txBody>
          <a:bodyPr/>
          <a:lstStyle/>
          <a:p>
            <a:fld id="{062472FE-9FDF-4AB8-8709-1D7E63F8BE1A}" type="datetime4">
              <a:rPr lang="en-US" smtClean="0"/>
              <a:pPr/>
              <a:t>January 17, 2020</a:t>
            </a:fld>
            <a:endParaRPr lang="de-DE"/>
          </a:p>
        </p:txBody>
      </p:sp>
      <p:sp>
        <p:nvSpPr>
          <p:cNvPr id="35" name="Title 10">
            <a:extLst>
              <a:ext uri="{FF2B5EF4-FFF2-40B4-BE49-F238E27FC236}">
                <a16:creationId xmlns:a16="http://schemas.microsoft.com/office/drawing/2014/main" id="{F406A071-CAD4-6148-A634-36C44E6BAAE5}"/>
              </a:ext>
            </a:extLst>
          </p:cNvPr>
          <p:cNvSpPr>
            <a:spLocks/>
          </p:cNvSpPr>
          <p:nvPr/>
        </p:nvSpPr>
        <p:spPr bwMode="auto">
          <a:xfrm>
            <a:off x="3385307" y="1784792"/>
            <a:ext cx="7776633" cy="480484"/>
          </a:xfrm>
          <a:prstGeom prst="rect">
            <a:avLst/>
          </a:prstGeom>
          <a:noFill/>
          <a:ln w="9525">
            <a:noFill/>
            <a:miter lim="800000"/>
            <a:headEnd/>
            <a:tailEnd/>
          </a:ln>
        </p:spPr>
        <p:txBody>
          <a:bodyPr lIns="0" tIns="0" rIns="0" bIns="0" anchor="t"/>
          <a:lstStyle/>
          <a:p>
            <a:pPr eaLnBrk="0" hangingPunct="0"/>
            <a:endParaRPr lang="de-DE" sz="1400">
              <a:solidFill>
                <a:schemeClr val="bg1">
                  <a:lumMod val="50000"/>
                </a:schemeClr>
              </a:solidFill>
            </a:endParaRPr>
          </a:p>
        </p:txBody>
      </p:sp>
      <p:sp>
        <p:nvSpPr>
          <p:cNvPr id="25" name="TextBox 69">
            <a:extLst>
              <a:ext uri="{FF2B5EF4-FFF2-40B4-BE49-F238E27FC236}">
                <a16:creationId xmlns:a16="http://schemas.microsoft.com/office/drawing/2014/main" id="{CCCFF225-1D19-6C43-B5EF-2D62D3DE3E54}"/>
              </a:ext>
            </a:extLst>
          </p:cNvPr>
          <p:cNvSpPr txBox="1"/>
          <p:nvPr/>
        </p:nvSpPr>
        <p:spPr>
          <a:xfrm>
            <a:off x="3287713" y="3430350"/>
            <a:ext cx="1295400" cy="461665"/>
          </a:xfrm>
          <a:prstGeom prst="rect">
            <a:avLst/>
          </a:prstGeom>
          <a:noFill/>
        </p:spPr>
        <p:txBody>
          <a:bodyPr wrap="square" lIns="0" rtlCol="0">
            <a:spAutoFit/>
          </a:bodyPr>
          <a:lstStyle>
            <a:defPPr>
              <a:defRPr lang="en-US"/>
            </a:defPPr>
            <a:lvl1pPr>
              <a:defRPr sz="1000">
                <a:solidFill>
                  <a:schemeClr val="tx1">
                    <a:lumMod val="85000"/>
                    <a:lumOff val="15000"/>
                  </a:schemeClr>
                </a:solidFill>
                <a:latin typeface="+mn-lt"/>
              </a:defRPr>
            </a:lvl1pPr>
          </a:lstStyle>
          <a:p>
            <a:r>
              <a:rPr lang="hu-HU" sz="1200"/>
              <a:t>4D0BL</a:t>
            </a:r>
            <a:endParaRPr lang="de-DE" sz="1200"/>
          </a:p>
          <a:p>
            <a:r>
              <a:rPr lang="hu-HU" sz="1200"/>
              <a:t>Blue</a:t>
            </a:r>
          </a:p>
        </p:txBody>
      </p:sp>
      <p:sp>
        <p:nvSpPr>
          <p:cNvPr id="26" name="TextBox 71">
            <a:extLst>
              <a:ext uri="{FF2B5EF4-FFF2-40B4-BE49-F238E27FC236}">
                <a16:creationId xmlns:a16="http://schemas.microsoft.com/office/drawing/2014/main" id="{5DDF5282-580E-8E4A-9ED9-C8CF38F6DC3C}"/>
              </a:ext>
            </a:extLst>
          </p:cNvPr>
          <p:cNvSpPr txBox="1"/>
          <p:nvPr/>
        </p:nvSpPr>
        <p:spPr>
          <a:xfrm>
            <a:off x="4887913" y="3430350"/>
            <a:ext cx="1447800" cy="461665"/>
          </a:xfrm>
          <a:prstGeom prst="rect">
            <a:avLst/>
          </a:prstGeom>
          <a:noFill/>
        </p:spPr>
        <p:txBody>
          <a:bodyPr wrap="square" lIns="0" rtlCol="0">
            <a:spAutoFit/>
          </a:bodyPr>
          <a:lstStyle>
            <a:defPPr>
              <a:defRPr lang="en-US"/>
            </a:defPPr>
            <a:lvl1pPr>
              <a:defRPr sz="1000">
                <a:solidFill>
                  <a:schemeClr val="tx1">
                    <a:lumMod val="85000"/>
                    <a:lumOff val="15000"/>
                  </a:schemeClr>
                </a:solidFill>
                <a:latin typeface="+mn-lt"/>
              </a:defRPr>
            </a:lvl1pPr>
          </a:lstStyle>
          <a:p>
            <a:r>
              <a:rPr lang="en-US" sz="1200"/>
              <a:t>4D0CN</a:t>
            </a:r>
          </a:p>
          <a:p>
            <a:r>
              <a:rPr lang="en-US" sz="1200"/>
              <a:t>Cool Neutral</a:t>
            </a:r>
          </a:p>
        </p:txBody>
      </p:sp>
      <p:sp>
        <p:nvSpPr>
          <p:cNvPr id="27" name="TextBox 72">
            <a:extLst>
              <a:ext uri="{FF2B5EF4-FFF2-40B4-BE49-F238E27FC236}">
                <a16:creationId xmlns:a16="http://schemas.microsoft.com/office/drawing/2014/main" id="{98F1B459-CE6F-4547-A15D-2E282BCF9CFB}"/>
              </a:ext>
            </a:extLst>
          </p:cNvPr>
          <p:cNvSpPr txBox="1"/>
          <p:nvPr/>
        </p:nvSpPr>
        <p:spPr>
          <a:xfrm>
            <a:off x="6488113" y="3430350"/>
            <a:ext cx="1219200" cy="461665"/>
          </a:xfrm>
          <a:prstGeom prst="rect">
            <a:avLst/>
          </a:prstGeom>
          <a:noFill/>
        </p:spPr>
        <p:txBody>
          <a:bodyPr wrap="square" lIns="0" rtlCol="0">
            <a:spAutoFit/>
          </a:bodyPr>
          <a:lstStyle>
            <a:defPPr>
              <a:defRPr lang="en-US"/>
            </a:defPPr>
            <a:lvl1pPr>
              <a:defRPr sz="1000">
                <a:solidFill>
                  <a:schemeClr val="tx1">
                    <a:lumMod val="85000"/>
                    <a:lumOff val="15000"/>
                  </a:schemeClr>
                </a:solidFill>
                <a:latin typeface="+mn-lt"/>
              </a:defRPr>
            </a:lvl1pPr>
          </a:lstStyle>
          <a:p>
            <a:r>
              <a:rPr lang="en-US" sz="1200"/>
              <a:t>4D0DB</a:t>
            </a:r>
          </a:p>
          <a:p>
            <a:r>
              <a:rPr lang="en-US" sz="1200"/>
              <a:t>Dark Blue</a:t>
            </a:r>
          </a:p>
        </p:txBody>
      </p:sp>
      <p:sp>
        <p:nvSpPr>
          <p:cNvPr id="28" name="TextBox 73">
            <a:extLst>
              <a:ext uri="{FF2B5EF4-FFF2-40B4-BE49-F238E27FC236}">
                <a16:creationId xmlns:a16="http://schemas.microsoft.com/office/drawing/2014/main" id="{B856B985-B739-624A-8D2C-BE020A3DB722}"/>
              </a:ext>
            </a:extLst>
          </p:cNvPr>
          <p:cNvSpPr txBox="1"/>
          <p:nvPr/>
        </p:nvSpPr>
        <p:spPr>
          <a:xfrm>
            <a:off x="8088313" y="3430350"/>
            <a:ext cx="1066800" cy="461665"/>
          </a:xfrm>
          <a:prstGeom prst="rect">
            <a:avLst/>
          </a:prstGeom>
          <a:noFill/>
        </p:spPr>
        <p:txBody>
          <a:bodyPr wrap="square" lIns="0" rtlCol="0">
            <a:spAutoFit/>
          </a:bodyPr>
          <a:lstStyle>
            <a:defPPr>
              <a:defRPr lang="en-US"/>
            </a:defPPr>
            <a:lvl1pPr>
              <a:defRPr sz="1000">
                <a:solidFill>
                  <a:schemeClr val="tx1">
                    <a:lumMod val="85000"/>
                    <a:lumOff val="15000"/>
                  </a:schemeClr>
                </a:solidFill>
                <a:latin typeface="+mn-lt"/>
              </a:defRPr>
            </a:lvl1pPr>
          </a:lstStyle>
          <a:p>
            <a:r>
              <a:rPr lang="en-US" sz="1200"/>
              <a:t>4D0GD</a:t>
            </a:r>
          </a:p>
          <a:p>
            <a:r>
              <a:rPr lang="en-US" sz="1200"/>
              <a:t>Gold</a:t>
            </a:r>
          </a:p>
        </p:txBody>
      </p:sp>
      <p:sp>
        <p:nvSpPr>
          <p:cNvPr id="29" name="TextBox 87">
            <a:extLst>
              <a:ext uri="{FF2B5EF4-FFF2-40B4-BE49-F238E27FC236}">
                <a16:creationId xmlns:a16="http://schemas.microsoft.com/office/drawing/2014/main" id="{5096D06B-CD21-EB4E-91A8-AAAC9EE0C99A}"/>
              </a:ext>
            </a:extLst>
          </p:cNvPr>
          <p:cNvSpPr txBox="1"/>
          <p:nvPr/>
        </p:nvSpPr>
        <p:spPr>
          <a:xfrm>
            <a:off x="3287713" y="5332967"/>
            <a:ext cx="1219200" cy="461665"/>
          </a:xfrm>
          <a:prstGeom prst="rect">
            <a:avLst/>
          </a:prstGeom>
          <a:noFill/>
        </p:spPr>
        <p:txBody>
          <a:bodyPr wrap="square" lIns="0" rtlCol="0">
            <a:spAutoFit/>
          </a:bodyPr>
          <a:lstStyle>
            <a:defPPr>
              <a:defRPr lang="en-US"/>
            </a:defPPr>
            <a:lvl1pPr>
              <a:defRPr sz="1000">
                <a:solidFill>
                  <a:schemeClr val="tx1">
                    <a:lumMod val="85000"/>
                    <a:lumOff val="15000"/>
                  </a:schemeClr>
                </a:solidFill>
                <a:latin typeface="+mn-lt"/>
              </a:defRPr>
            </a:lvl1pPr>
          </a:lstStyle>
          <a:p>
            <a:r>
              <a:rPr lang="hu-HU" sz="1200"/>
              <a:t>4D0GR</a:t>
            </a:r>
            <a:endParaRPr lang="de-DE" sz="1200"/>
          </a:p>
          <a:p>
            <a:r>
              <a:rPr lang="hu-HU" sz="1200"/>
              <a:t>Green</a:t>
            </a:r>
          </a:p>
        </p:txBody>
      </p:sp>
      <p:sp>
        <p:nvSpPr>
          <p:cNvPr id="30" name="TextBox 88">
            <a:extLst>
              <a:ext uri="{FF2B5EF4-FFF2-40B4-BE49-F238E27FC236}">
                <a16:creationId xmlns:a16="http://schemas.microsoft.com/office/drawing/2014/main" id="{61EC5E16-404B-3C4C-A638-FD1B2BEAA5A4}"/>
              </a:ext>
            </a:extLst>
          </p:cNvPr>
          <p:cNvSpPr txBox="1"/>
          <p:nvPr/>
        </p:nvSpPr>
        <p:spPr>
          <a:xfrm>
            <a:off x="4867910" y="5332967"/>
            <a:ext cx="1086803" cy="461665"/>
          </a:xfrm>
          <a:prstGeom prst="rect">
            <a:avLst/>
          </a:prstGeom>
          <a:noFill/>
        </p:spPr>
        <p:txBody>
          <a:bodyPr wrap="square" lIns="0" rtlCol="0">
            <a:spAutoFit/>
          </a:bodyPr>
          <a:lstStyle>
            <a:defPPr>
              <a:defRPr lang="en-US"/>
            </a:defPPr>
            <a:lvl1pPr>
              <a:defRPr sz="1000">
                <a:solidFill>
                  <a:schemeClr val="tx1">
                    <a:lumMod val="85000"/>
                    <a:lumOff val="15000"/>
                  </a:schemeClr>
                </a:solidFill>
                <a:latin typeface="+mn-lt"/>
              </a:defRPr>
            </a:lvl1pPr>
          </a:lstStyle>
          <a:p>
            <a:r>
              <a:rPr lang="en-US" sz="1200"/>
              <a:t>4D0MG</a:t>
            </a:r>
          </a:p>
          <a:p>
            <a:r>
              <a:rPr lang="en-US" sz="1200"/>
              <a:t>Medium Grey</a:t>
            </a:r>
          </a:p>
        </p:txBody>
      </p:sp>
      <p:sp>
        <p:nvSpPr>
          <p:cNvPr id="31" name="TextBox 89">
            <a:extLst>
              <a:ext uri="{FF2B5EF4-FFF2-40B4-BE49-F238E27FC236}">
                <a16:creationId xmlns:a16="http://schemas.microsoft.com/office/drawing/2014/main" id="{FCD5EC4A-6A36-984B-A56D-A7E536E2B1BD}"/>
              </a:ext>
            </a:extLst>
          </p:cNvPr>
          <p:cNvSpPr txBox="1"/>
          <p:nvPr/>
        </p:nvSpPr>
        <p:spPr>
          <a:xfrm>
            <a:off x="6488114" y="5332967"/>
            <a:ext cx="1066800" cy="646331"/>
          </a:xfrm>
          <a:prstGeom prst="rect">
            <a:avLst/>
          </a:prstGeom>
          <a:noFill/>
        </p:spPr>
        <p:txBody>
          <a:bodyPr wrap="square" lIns="0" rtlCol="0">
            <a:spAutoFit/>
          </a:bodyPr>
          <a:lstStyle>
            <a:defPPr>
              <a:defRPr lang="en-US"/>
            </a:defPPr>
            <a:lvl1pPr>
              <a:defRPr sz="1000">
                <a:solidFill>
                  <a:schemeClr val="tx1">
                    <a:lumMod val="85000"/>
                    <a:lumOff val="15000"/>
                  </a:schemeClr>
                </a:solidFill>
                <a:latin typeface="+mn-lt"/>
              </a:defRPr>
            </a:lvl1pPr>
          </a:lstStyle>
          <a:p>
            <a:r>
              <a:rPr lang="hu-HU" sz="1200"/>
              <a:t>4D0RE</a:t>
            </a:r>
            <a:endParaRPr lang="de-DE" sz="1200"/>
          </a:p>
          <a:p>
            <a:r>
              <a:rPr lang="hu-HU" sz="1200"/>
              <a:t>Red</a:t>
            </a:r>
            <a:endParaRPr lang="hu-HU" sz="1200" b="1">
              <a:solidFill>
                <a:srgbClr val="FF0000"/>
              </a:solidFill>
            </a:endParaRPr>
          </a:p>
          <a:p>
            <a:endParaRPr lang="hu-HU" sz="1200"/>
          </a:p>
        </p:txBody>
      </p:sp>
      <p:pic>
        <p:nvPicPr>
          <p:cNvPr id="32" name="Bild 41">
            <a:extLst>
              <a:ext uri="{FF2B5EF4-FFF2-40B4-BE49-F238E27FC236}">
                <a16:creationId xmlns:a16="http://schemas.microsoft.com/office/drawing/2014/main" id="{A547B1A9-F36D-184C-BFDC-B4B1C89A6AE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87713" y="2389204"/>
            <a:ext cx="1033255" cy="1033255"/>
          </a:xfrm>
          <a:prstGeom prst="rect">
            <a:avLst/>
          </a:prstGeom>
        </p:spPr>
      </p:pic>
      <p:pic>
        <p:nvPicPr>
          <p:cNvPr id="33" name="Bild 42">
            <a:extLst>
              <a:ext uri="{FF2B5EF4-FFF2-40B4-BE49-F238E27FC236}">
                <a16:creationId xmlns:a16="http://schemas.microsoft.com/office/drawing/2014/main" id="{84216358-4159-CF42-9FE2-C287F718EC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87913" y="2385031"/>
            <a:ext cx="1041600" cy="1041600"/>
          </a:xfrm>
          <a:prstGeom prst="rect">
            <a:avLst/>
          </a:prstGeom>
        </p:spPr>
      </p:pic>
      <p:pic>
        <p:nvPicPr>
          <p:cNvPr id="53" name="Bild 43">
            <a:extLst>
              <a:ext uri="{FF2B5EF4-FFF2-40B4-BE49-F238E27FC236}">
                <a16:creationId xmlns:a16="http://schemas.microsoft.com/office/drawing/2014/main" id="{842AAE54-6942-0544-964C-624DEFABEBB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88113" y="2385031"/>
            <a:ext cx="1041600" cy="1041600"/>
          </a:xfrm>
          <a:prstGeom prst="rect">
            <a:avLst/>
          </a:prstGeom>
        </p:spPr>
      </p:pic>
      <p:pic>
        <p:nvPicPr>
          <p:cNvPr id="54" name="Bild 44">
            <a:extLst>
              <a:ext uri="{FF2B5EF4-FFF2-40B4-BE49-F238E27FC236}">
                <a16:creationId xmlns:a16="http://schemas.microsoft.com/office/drawing/2014/main" id="{95928DC3-D9DE-9549-A752-C40B4BB6AE1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89288" y="2384426"/>
            <a:ext cx="1042810" cy="1042810"/>
          </a:xfrm>
          <a:prstGeom prst="rect">
            <a:avLst/>
          </a:prstGeom>
        </p:spPr>
      </p:pic>
      <p:pic>
        <p:nvPicPr>
          <p:cNvPr id="55" name="Bild 45">
            <a:extLst>
              <a:ext uri="{FF2B5EF4-FFF2-40B4-BE49-F238E27FC236}">
                <a16:creationId xmlns:a16="http://schemas.microsoft.com/office/drawing/2014/main" id="{051803D1-60AC-614E-AF5B-6348296E9A6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287713" y="4292600"/>
            <a:ext cx="1048455" cy="1048455"/>
          </a:xfrm>
          <a:prstGeom prst="rect">
            <a:avLst/>
          </a:prstGeom>
        </p:spPr>
      </p:pic>
      <p:pic>
        <p:nvPicPr>
          <p:cNvPr id="56" name="Bild 46">
            <a:extLst>
              <a:ext uri="{FF2B5EF4-FFF2-40B4-BE49-F238E27FC236}">
                <a16:creationId xmlns:a16="http://schemas.microsoft.com/office/drawing/2014/main" id="{D055B57C-7D36-7647-86B1-19437DBC5A3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862891" y="4275466"/>
            <a:ext cx="1065589" cy="1065589"/>
          </a:xfrm>
          <a:prstGeom prst="rect">
            <a:avLst/>
          </a:prstGeom>
        </p:spPr>
      </p:pic>
      <p:pic>
        <p:nvPicPr>
          <p:cNvPr id="57" name="Bild 47">
            <a:extLst>
              <a:ext uri="{FF2B5EF4-FFF2-40B4-BE49-F238E27FC236}">
                <a16:creationId xmlns:a16="http://schemas.microsoft.com/office/drawing/2014/main" id="{204CDF20-D266-FD4E-990F-BD2887044D7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488113" y="4290988"/>
            <a:ext cx="1050067" cy="1050067"/>
          </a:xfrm>
          <a:prstGeom prst="rect">
            <a:avLst/>
          </a:prstGeom>
        </p:spPr>
      </p:pic>
    </p:spTree>
    <p:extLst>
      <p:ext uri="{BB962C8B-B14F-4D97-AF65-F5344CB8AC3E}">
        <p14:creationId xmlns:p14="http://schemas.microsoft.com/office/powerpoint/2010/main" val="2998147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E73C2BEB-0CEB-4A5A-A211-074DCEE8A9AF}"/>
              </a:ext>
            </a:extLst>
          </p:cNvPr>
          <p:cNvSpPr>
            <a:spLocks noGrp="1"/>
          </p:cNvSpPr>
          <p:nvPr>
            <p:ph type="title"/>
          </p:nvPr>
        </p:nvSpPr>
        <p:spPr/>
        <p:txBody>
          <a:bodyPr/>
          <a:lstStyle/>
          <a:p>
            <a:r>
              <a:rPr lang="en-GB" err="1"/>
              <a:t>Tissus</a:t>
            </a:r>
            <a:endParaRPr lang="de-DE"/>
          </a:p>
        </p:txBody>
      </p:sp>
      <p:sp>
        <p:nvSpPr>
          <p:cNvPr id="4" name="Fußzeilenplatzhalter 3">
            <a:extLst>
              <a:ext uri="{FF2B5EF4-FFF2-40B4-BE49-F238E27FC236}">
                <a16:creationId xmlns:a16="http://schemas.microsoft.com/office/drawing/2014/main" id="{A0594EAD-C900-4BDA-BB4B-A75C6F4FB12D}"/>
              </a:ext>
            </a:extLst>
          </p:cNvPr>
          <p:cNvSpPr>
            <a:spLocks noGrp="1"/>
          </p:cNvSpPr>
          <p:nvPr>
            <p:ph type="ftr" sz="quarter" idx="11"/>
          </p:nvPr>
        </p:nvSpPr>
        <p:spPr/>
        <p:txBody>
          <a:bodyPr/>
          <a:lstStyle/>
          <a:p>
            <a:r>
              <a:rPr lang="en-US"/>
              <a:t>Seating Leadership 2020</a:t>
            </a:r>
            <a:endParaRPr lang="de-DE"/>
          </a:p>
        </p:txBody>
      </p:sp>
      <p:sp>
        <p:nvSpPr>
          <p:cNvPr id="3" name="Foliennummernplatzhalter 2">
            <a:extLst>
              <a:ext uri="{FF2B5EF4-FFF2-40B4-BE49-F238E27FC236}">
                <a16:creationId xmlns:a16="http://schemas.microsoft.com/office/drawing/2014/main" id="{66A97F1A-0B95-46BC-A7AC-57CE1C478545}"/>
              </a:ext>
            </a:extLst>
          </p:cNvPr>
          <p:cNvSpPr>
            <a:spLocks noGrp="1"/>
          </p:cNvSpPr>
          <p:nvPr>
            <p:ph type="sldNum" sz="quarter" idx="12"/>
          </p:nvPr>
        </p:nvSpPr>
        <p:spPr/>
        <p:txBody>
          <a:bodyPr/>
          <a:lstStyle/>
          <a:p>
            <a:r>
              <a:rPr lang="de-DE"/>
              <a:t>P. </a:t>
            </a:r>
            <a:fld id="{18B2D54D-6566-4D09-B275-35A554EDFFDA}" type="slidenum">
              <a:rPr smtClean="0"/>
              <a:pPr/>
              <a:t>81</a:t>
            </a:fld>
            <a:endParaRPr lang="de-DE"/>
          </a:p>
        </p:txBody>
      </p:sp>
      <p:sp>
        <p:nvSpPr>
          <p:cNvPr id="34" name="Textplatzhalter 33">
            <a:extLst>
              <a:ext uri="{FF2B5EF4-FFF2-40B4-BE49-F238E27FC236}">
                <a16:creationId xmlns:a16="http://schemas.microsoft.com/office/drawing/2014/main" id="{B0B70816-F53E-2F41-9C61-30D39B290CE6}"/>
              </a:ext>
            </a:extLst>
          </p:cNvPr>
          <p:cNvSpPr>
            <a:spLocks noGrp="1"/>
          </p:cNvSpPr>
          <p:nvPr>
            <p:ph type="body" sz="quarter" idx="13"/>
          </p:nvPr>
        </p:nvSpPr>
        <p:spPr/>
        <p:txBody>
          <a:bodyPr/>
          <a:lstStyle/>
          <a:p>
            <a:r>
              <a:rPr lang="hu-HU" err="1"/>
              <a:t>Collection</a:t>
            </a:r>
            <a:r>
              <a:rPr lang="hu-HU"/>
              <a:t> </a:t>
            </a:r>
            <a:r>
              <a:rPr lang="de-DE"/>
              <a:t>Diagonale</a:t>
            </a:r>
          </a:p>
          <a:p>
            <a:r>
              <a:rPr lang="de-DE" err="1"/>
              <a:t>by</a:t>
            </a:r>
            <a:r>
              <a:rPr lang="de-DE"/>
              <a:t> Haworth</a:t>
            </a:r>
            <a:r>
              <a:rPr lang="hu-HU" baseline="30000"/>
              <a:t>®</a:t>
            </a:r>
            <a:endParaRPr lang="de-DE" baseline="30000"/>
          </a:p>
        </p:txBody>
      </p:sp>
      <p:sp>
        <p:nvSpPr>
          <p:cNvPr id="2" name="Datumsplatzhalter 1">
            <a:extLst>
              <a:ext uri="{FF2B5EF4-FFF2-40B4-BE49-F238E27FC236}">
                <a16:creationId xmlns:a16="http://schemas.microsoft.com/office/drawing/2014/main" id="{05B2E60C-EA0E-4A50-8DE6-DF27156DFDCC}"/>
              </a:ext>
            </a:extLst>
          </p:cNvPr>
          <p:cNvSpPr>
            <a:spLocks noGrp="1"/>
          </p:cNvSpPr>
          <p:nvPr>
            <p:ph type="dt" sz="half" idx="4294967295"/>
          </p:nvPr>
        </p:nvSpPr>
        <p:spPr>
          <a:xfrm>
            <a:off x="0" y="6858000"/>
            <a:ext cx="2743200" cy="404813"/>
          </a:xfrm>
        </p:spPr>
        <p:txBody>
          <a:bodyPr/>
          <a:lstStyle/>
          <a:p>
            <a:fld id="{062472FE-9FDF-4AB8-8709-1D7E63F8BE1A}" type="datetime4">
              <a:rPr lang="en-US" smtClean="0"/>
              <a:pPr/>
              <a:t>January 17, 2020</a:t>
            </a:fld>
            <a:endParaRPr lang="de-DE"/>
          </a:p>
        </p:txBody>
      </p:sp>
      <p:sp>
        <p:nvSpPr>
          <p:cNvPr id="35" name="Title 10">
            <a:extLst>
              <a:ext uri="{FF2B5EF4-FFF2-40B4-BE49-F238E27FC236}">
                <a16:creationId xmlns:a16="http://schemas.microsoft.com/office/drawing/2014/main" id="{F406A071-CAD4-6148-A634-36C44E6BAAE5}"/>
              </a:ext>
            </a:extLst>
          </p:cNvPr>
          <p:cNvSpPr>
            <a:spLocks/>
          </p:cNvSpPr>
          <p:nvPr/>
        </p:nvSpPr>
        <p:spPr bwMode="auto">
          <a:xfrm>
            <a:off x="3385307" y="1784792"/>
            <a:ext cx="7776633" cy="480484"/>
          </a:xfrm>
          <a:prstGeom prst="rect">
            <a:avLst/>
          </a:prstGeom>
          <a:noFill/>
          <a:ln w="9525">
            <a:noFill/>
            <a:miter lim="800000"/>
            <a:headEnd/>
            <a:tailEnd/>
          </a:ln>
        </p:spPr>
        <p:txBody>
          <a:bodyPr lIns="0" tIns="0" rIns="0" bIns="0" anchor="t"/>
          <a:lstStyle/>
          <a:p>
            <a:pPr eaLnBrk="0" hangingPunct="0"/>
            <a:endParaRPr lang="de-DE" sz="1400">
              <a:solidFill>
                <a:schemeClr val="bg1">
                  <a:lumMod val="50000"/>
                </a:schemeClr>
              </a:solidFill>
            </a:endParaRPr>
          </a:p>
        </p:txBody>
      </p:sp>
      <p:sp>
        <p:nvSpPr>
          <p:cNvPr id="26" name="TextBox 69">
            <a:extLst>
              <a:ext uri="{FF2B5EF4-FFF2-40B4-BE49-F238E27FC236}">
                <a16:creationId xmlns:a16="http://schemas.microsoft.com/office/drawing/2014/main" id="{D1519B65-7BEA-244D-A62F-570B91CA27D1}"/>
              </a:ext>
            </a:extLst>
          </p:cNvPr>
          <p:cNvSpPr txBox="1"/>
          <p:nvPr/>
        </p:nvSpPr>
        <p:spPr>
          <a:xfrm>
            <a:off x="3287713" y="3431916"/>
            <a:ext cx="1295400" cy="461665"/>
          </a:xfrm>
          <a:prstGeom prst="rect">
            <a:avLst/>
          </a:prstGeom>
          <a:noFill/>
        </p:spPr>
        <p:txBody>
          <a:bodyPr wrap="square" lIns="0" rtlCol="0">
            <a:spAutoFit/>
          </a:bodyPr>
          <a:lstStyle>
            <a:defPPr>
              <a:defRPr lang="en-US"/>
            </a:defPPr>
            <a:lvl1pPr>
              <a:defRPr sz="1000">
                <a:solidFill>
                  <a:schemeClr val="tx1">
                    <a:lumMod val="85000"/>
                    <a:lumOff val="15000"/>
                  </a:schemeClr>
                </a:solidFill>
                <a:latin typeface="+mn-lt"/>
              </a:defRPr>
            </a:lvl1pPr>
          </a:lstStyle>
          <a:p>
            <a:r>
              <a:rPr lang="hu-HU" sz="1200"/>
              <a:t>4N0BA</a:t>
            </a:r>
            <a:endParaRPr lang="de-DE" sz="1200"/>
          </a:p>
          <a:p>
            <a:r>
              <a:rPr lang="hu-HU" sz="1200"/>
              <a:t>Bias</a:t>
            </a:r>
          </a:p>
        </p:txBody>
      </p:sp>
      <p:sp>
        <p:nvSpPr>
          <p:cNvPr id="27" name="TextBox 71">
            <a:extLst>
              <a:ext uri="{FF2B5EF4-FFF2-40B4-BE49-F238E27FC236}">
                <a16:creationId xmlns:a16="http://schemas.microsoft.com/office/drawing/2014/main" id="{420EBCA9-3FDA-9F4A-B940-C3A9FF97267F}"/>
              </a:ext>
            </a:extLst>
          </p:cNvPr>
          <p:cNvSpPr txBox="1"/>
          <p:nvPr/>
        </p:nvSpPr>
        <p:spPr>
          <a:xfrm>
            <a:off x="4887913" y="3431916"/>
            <a:ext cx="1295400" cy="461665"/>
          </a:xfrm>
          <a:prstGeom prst="rect">
            <a:avLst/>
          </a:prstGeom>
          <a:noFill/>
        </p:spPr>
        <p:txBody>
          <a:bodyPr wrap="square" lIns="0" rtlCol="0">
            <a:spAutoFit/>
          </a:bodyPr>
          <a:lstStyle>
            <a:defPPr>
              <a:defRPr lang="en-US"/>
            </a:defPPr>
            <a:lvl1pPr>
              <a:defRPr sz="1000">
                <a:solidFill>
                  <a:schemeClr val="tx1">
                    <a:lumMod val="85000"/>
                    <a:lumOff val="15000"/>
                  </a:schemeClr>
                </a:solidFill>
                <a:latin typeface="+mn-lt"/>
              </a:defRPr>
            </a:lvl1pPr>
          </a:lstStyle>
          <a:p>
            <a:r>
              <a:rPr lang="en-US" sz="1200"/>
              <a:t>4N0DA</a:t>
            </a:r>
          </a:p>
          <a:p>
            <a:r>
              <a:rPr lang="en-US" sz="1200"/>
              <a:t>Diamond</a:t>
            </a:r>
          </a:p>
        </p:txBody>
      </p:sp>
      <p:sp>
        <p:nvSpPr>
          <p:cNvPr id="28" name="TextBox 72">
            <a:extLst>
              <a:ext uri="{FF2B5EF4-FFF2-40B4-BE49-F238E27FC236}">
                <a16:creationId xmlns:a16="http://schemas.microsoft.com/office/drawing/2014/main" id="{C145DF11-F151-1949-83B6-6F9CCACDEDF4}"/>
              </a:ext>
            </a:extLst>
          </p:cNvPr>
          <p:cNvSpPr txBox="1"/>
          <p:nvPr/>
        </p:nvSpPr>
        <p:spPr>
          <a:xfrm>
            <a:off x="6488113" y="3431916"/>
            <a:ext cx="1219200" cy="461665"/>
          </a:xfrm>
          <a:prstGeom prst="rect">
            <a:avLst/>
          </a:prstGeom>
          <a:noFill/>
        </p:spPr>
        <p:txBody>
          <a:bodyPr wrap="square" lIns="0" rtlCol="0">
            <a:spAutoFit/>
          </a:bodyPr>
          <a:lstStyle>
            <a:defPPr>
              <a:defRPr lang="en-US"/>
            </a:defPPr>
            <a:lvl1pPr>
              <a:defRPr sz="1000">
                <a:solidFill>
                  <a:schemeClr val="tx1">
                    <a:lumMod val="85000"/>
                    <a:lumOff val="15000"/>
                  </a:schemeClr>
                </a:solidFill>
                <a:latin typeface="+mn-lt"/>
              </a:defRPr>
            </a:lvl1pPr>
          </a:lstStyle>
          <a:p>
            <a:r>
              <a:rPr lang="en-US" sz="1200"/>
              <a:t>4N0SH</a:t>
            </a:r>
          </a:p>
          <a:p>
            <a:r>
              <a:rPr lang="en-US" sz="1200"/>
              <a:t>Slash</a:t>
            </a:r>
          </a:p>
        </p:txBody>
      </p:sp>
      <p:sp>
        <p:nvSpPr>
          <p:cNvPr id="29" name="TextBox 73">
            <a:extLst>
              <a:ext uri="{FF2B5EF4-FFF2-40B4-BE49-F238E27FC236}">
                <a16:creationId xmlns:a16="http://schemas.microsoft.com/office/drawing/2014/main" id="{62011B03-DAB0-8144-B721-59DC9DFE0939}"/>
              </a:ext>
            </a:extLst>
          </p:cNvPr>
          <p:cNvSpPr txBox="1"/>
          <p:nvPr/>
        </p:nvSpPr>
        <p:spPr>
          <a:xfrm>
            <a:off x="8088313" y="3431916"/>
            <a:ext cx="1066800" cy="461665"/>
          </a:xfrm>
          <a:prstGeom prst="rect">
            <a:avLst/>
          </a:prstGeom>
          <a:noFill/>
        </p:spPr>
        <p:txBody>
          <a:bodyPr wrap="square" lIns="0" rtlCol="0">
            <a:spAutoFit/>
          </a:bodyPr>
          <a:lstStyle>
            <a:defPPr>
              <a:defRPr lang="en-US"/>
            </a:defPPr>
            <a:lvl1pPr>
              <a:defRPr sz="1000">
                <a:solidFill>
                  <a:schemeClr val="tx1">
                    <a:lumMod val="85000"/>
                    <a:lumOff val="15000"/>
                  </a:schemeClr>
                </a:solidFill>
                <a:latin typeface="+mn-lt"/>
              </a:defRPr>
            </a:lvl1pPr>
          </a:lstStyle>
          <a:p>
            <a:r>
              <a:rPr lang="en-US" sz="1200"/>
              <a:t>4N0ST</a:t>
            </a:r>
          </a:p>
          <a:p>
            <a:r>
              <a:rPr lang="en-US" sz="1200"/>
              <a:t>Slant</a:t>
            </a:r>
          </a:p>
        </p:txBody>
      </p:sp>
      <p:sp>
        <p:nvSpPr>
          <p:cNvPr id="30" name="TextBox 87">
            <a:extLst>
              <a:ext uri="{FF2B5EF4-FFF2-40B4-BE49-F238E27FC236}">
                <a16:creationId xmlns:a16="http://schemas.microsoft.com/office/drawing/2014/main" id="{D57FDF08-FED0-074F-8320-C6AA001BE48C}"/>
              </a:ext>
            </a:extLst>
          </p:cNvPr>
          <p:cNvSpPr txBox="1"/>
          <p:nvPr/>
        </p:nvSpPr>
        <p:spPr>
          <a:xfrm>
            <a:off x="3287713" y="5359400"/>
            <a:ext cx="1219200" cy="461665"/>
          </a:xfrm>
          <a:prstGeom prst="rect">
            <a:avLst/>
          </a:prstGeom>
          <a:noFill/>
        </p:spPr>
        <p:txBody>
          <a:bodyPr wrap="square" lIns="0" rtlCol="0">
            <a:spAutoFit/>
          </a:bodyPr>
          <a:lstStyle>
            <a:defPPr>
              <a:defRPr lang="en-US"/>
            </a:defPPr>
            <a:lvl1pPr>
              <a:defRPr sz="1000">
                <a:solidFill>
                  <a:schemeClr val="tx1">
                    <a:lumMod val="85000"/>
                    <a:lumOff val="15000"/>
                  </a:schemeClr>
                </a:solidFill>
                <a:latin typeface="+mn-lt"/>
              </a:defRPr>
            </a:lvl1pPr>
          </a:lstStyle>
          <a:p>
            <a:r>
              <a:rPr lang="hu-HU" sz="1200"/>
              <a:t>4N0CH</a:t>
            </a:r>
            <a:endParaRPr lang="de-DE" sz="1200"/>
          </a:p>
          <a:p>
            <a:r>
              <a:rPr lang="hu-HU" sz="1200"/>
              <a:t>Chevron</a:t>
            </a:r>
          </a:p>
        </p:txBody>
      </p:sp>
      <p:sp>
        <p:nvSpPr>
          <p:cNvPr id="31" name="TextBox 88">
            <a:extLst>
              <a:ext uri="{FF2B5EF4-FFF2-40B4-BE49-F238E27FC236}">
                <a16:creationId xmlns:a16="http://schemas.microsoft.com/office/drawing/2014/main" id="{0B7603B1-50C9-0F4B-9E0C-354F8ACA39CE}"/>
              </a:ext>
            </a:extLst>
          </p:cNvPr>
          <p:cNvSpPr txBox="1"/>
          <p:nvPr/>
        </p:nvSpPr>
        <p:spPr>
          <a:xfrm>
            <a:off x="4867910" y="5359400"/>
            <a:ext cx="1086803" cy="461665"/>
          </a:xfrm>
          <a:prstGeom prst="rect">
            <a:avLst/>
          </a:prstGeom>
          <a:noFill/>
        </p:spPr>
        <p:txBody>
          <a:bodyPr wrap="square" lIns="0" rtlCol="0">
            <a:spAutoFit/>
          </a:bodyPr>
          <a:lstStyle>
            <a:defPPr>
              <a:defRPr lang="en-US"/>
            </a:defPPr>
            <a:lvl1pPr>
              <a:defRPr sz="1000">
                <a:solidFill>
                  <a:schemeClr val="tx1">
                    <a:lumMod val="85000"/>
                    <a:lumOff val="15000"/>
                  </a:schemeClr>
                </a:solidFill>
                <a:latin typeface="+mn-lt"/>
              </a:defRPr>
            </a:lvl1pPr>
          </a:lstStyle>
          <a:p>
            <a:r>
              <a:rPr lang="en-US" sz="1200"/>
              <a:t>4N0FE</a:t>
            </a:r>
          </a:p>
          <a:p>
            <a:r>
              <a:rPr lang="en-US" sz="1200"/>
              <a:t>Featherstitch</a:t>
            </a:r>
          </a:p>
        </p:txBody>
      </p:sp>
      <p:sp>
        <p:nvSpPr>
          <p:cNvPr id="32" name="TextBox 89">
            <a:extLst>
              <a:ext uri="{FF2B5EF4-FFF2-40B4-BE49-F238E27FC236}">
                <a16:creationId xmlns:a16="http://schemas.microsoft.com/office/drawing/2014/main" id="{4315FAC5-98AB-3F4E-B2A2-849366EF714F}"/>
              </a:ext>
            </a:extLst>
          </p:cNvPr>
          <p:cNvSpPr txBox="1"/>
          <p:nvPr/>
        </p:nvSpPr>
        <p:spPr>
          <a:xfrm>
            <a:off x="6488114" y="5359400"/>
            <a:ext cx="1066800" cy="461665"/>
          </a:xfrm>
          <a:prstGeom prst="rect">
            <a:avLst/>
          </a:prstGeom>
          <a:noFill/>
        </p:spPr>
        <p:txBody>
          <a:bodyPr wrap="square" lIns="0" rtlCol="0">
            <a:spAutoFit/>
          </a:bodyPr>
          <a:lstStyle>
            <a:defPPr>
              <a:defRPr lang="en-US"/>
            </a:defPPr>
            <a:lvl1pPr>
              <a:defRPr sz="1000">
                <a:solidFill>
                  <a:schemeClr val="tx1">
                    <a:lumMod val="85000"/>
                    <a:lumOff val="15000"/>
                  </a:schemeClr>
                </a:solidFill>
                <a:latin typeface="+mn-lt"/>
              </a:defRPr>
            </a:lvl1pPr>
          </a:lstStyle>
          <a:p>
            <a:r>
              <a:rPr lang="hu-HU" sz="1200"/>
              <a:t>4N0MA</a:t>
            </a:r>
            <a:endParaRPr lang="hu-HU" sz="1200" b="1">
              <a:solidFill>
                <a:srgbClr val="FF0000"/>
              </a:solidFill>
            </a:endParaRPr>
          </a:p>
          <a:p>
            <a:r>
              <a:rPr lang="hu-HU" sz="1200"/>
              <a:t>Matrix</a:t>
            </a:r>
          </a:p>
        </p:txBody>
      </p:sp>
      <p:sp>
        <p:nvSpPr>
          <p:cNvPr id="33" name="TextBox 90">
            <a:extLst>
              <a:ext uri="{FF2B5EF4-FFF2-40B4-BE49-F238E27FC236}">
                <a16:creationId xmlns:a16="http://schemas.microsoft.com/office/drawing/2014/main" id="{EEF95EE9-FB86-C048-B770-3A97252510F0}"/>
              </a:ext>
            </a:extLst>
          </p:cNvPr>
          <p:cNvSpPr txBox="1"/>
          <p:nvPr/>
        </p:nvSpPr>
        <p:spPr>
          <a:xfrm>
            <a:off x="8142275" y="5359400"/>
            <a:ext cx="1089038" cy="461665"/>
          </a:xfrm>
          <a:prstGeom prst="rect">
            <a:avLst/>
          </a:prstGeom>
          <a:noFill/>
        </p:spPr>
        <p:txBody>
          <a:bodyPr wrap="square" lIns="0" rtlCol="0">
            <a:spAutoFit/>
          </a:bodyPr>
          <a:lstStyle>
            <a:defPPr>
              <a:defRPr lang="en-US"/>
            </a:defPPr>
            <a:lvl1pPr>
              <a:defRPr sz="1000">
                <a:solidFill>
                  <a:schemeClr val="tx1">
                    <a:lumMod val="85000"/>
                    <a:lumOff val="15000"/>
                  </a:schemeClr>
                </a:solidFill>
                <a:latin typeface="+mn-lt"/>
              </a:defRPr>
            </a:lvl1pPr>
          </a:lstStyle>
          <a:p>
            <a:r>
              <a:rPr lang="en-US" sz="1200"/>
              <a:t>4N0HT</a:t>
            </a:r>
          </a:p>
          <a:p>
            <a:r>
              <a:rPr lang="en-US" sz="1200"/>
              <a:t>Half Timber</a:t>
            </a:r>
          </a:p>
        </p:txBody>
      </p:sp>
      <p:pic>
        <p:nvPicPr>
          <p:cNvPr id="53" name="Bild 41">
            <a:extLst>
              <a:ext uri="{FF2B5EF4-FFF2-40B4-BE49-F238E27FC236}">
                <a16:creationId xmlns:a16="http://schemas.microsoft.com/office/drawing/2014/main" id="{E6B0511F-C4EC-FA46-A01C-35368029A23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87713" y="2390770"/>
            <a:ext cx="1033255" cy="1033255"/>
          </a:xfrm>
          <a:prstGeom prst="rect">
            <a:avLst/>
          </a:prstGeom>
        </p:spPr>
      </p:pic>
      <p:pic>
        <p:nvPicPr>
          <p:cNvPr id="54" name="Bild 42">
            <a:extLst>
              <a:ext uri="{FF2B5EF4-FFF2-40B4-BE49-F238E27FC236}">
                <a16:creationId xmlns:a16="http://schemas.microsoft.com/office/drawing/2014/main" id="{DD58624D-6822-4B41-B961-A86DF96C26D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87913" y="2386597"/>
            <a:ext cx="1041600" cy="1041600"/>
          </a:xfrm>
          <a:prstGeom prst="rect">
            <a:avLst/>
          </a:prstGeom>
        </p:spPr>
      </p:pic>
      <p:pic>
        <p:nvPicPr>
          <p:cNvPr id="55" name="Bild 43">
            <a:extLst>
              <a:ext uri="{FF2B5EF4-FFF2-40B4-BE49-F238E27FC236}">
                <a16:creationId xmlns:a16="http://schemas.microsoft.com/office/drawing/2014/main" id="{1BE78E63-B8AD-B24C-AD42-B037E456F11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88113" y="2386597"/>
            <a:ext cx="1041600" cy="1041600"/>
          </a:xfrm>
          <a:prstGeom prst="rect">
            <a:avLst/>
          </a:prstGeom>
        </p:spPr>
      </p:pic>
      <p:pic>
        <p:nvPicPr>
          <p:cNvPr id="56" name="Bild 44">
            <a:extLst>
              <a:ext uri="{FF2B5EF4-FFF2-40B4-BE49-F238E27FC236}">
                <a16:creationId xmlns:a16="http://schemas.microsoft.com/office/drawing/2014/main" id="{C5C44BE8-B276-E94E-8C57-BB8E1371BC9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89288" y="2385992"/>
            <a:ext cx="1042810" cy="1042810"/>
          </a:xfrm>
          <a:prstGeom prst="rect">
            <a:avLst/>
          </a:prstGeom>
        </p:spPr>
      </p:pic>
      <p:pic>
        <p:nvPicPr>
          <p:cNvPr id="57" name="Bild 45">
            <a:extLst>
              <a:ext uri="{FF2B5EF4-FFF2-40B4-BE49-F238E27FC236}">
                <a16:creationId xmlns:a16="http://schemas.microsoft.com/office/drawing/2014/main" id="{589396A6-E3B0-0545-9536-9F591B22CD0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287713" y="4292600"/>
            <a:ext cx="1048455" cy="1048455"/>
          </a:xfrm>
          <a:prstGeom prst="rect">
            <a:avLst/>
          </a:prstGeom>
        </p:spPr>
      </p:pic>
      <p:pic>
        <p:nvPicPr>
          <p:cNvPr id="58" name="Bild 46">
            <a:extLst>
              <a:ext uri="{FF2B5EF4-FFF2-40B4-BE49-F238E27FC236}">
                <a16:creationId xmlns:a16="http://schemas.microsoft.com/office/drawing/2014/main" id="{553A5EE0-05DE-9645-86A1-75B02757090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862891" y="4292600"/>
            <a:ext cx="1065589" cy="1065589"/>
          </a:xfrm>
          <a:prstGeom prst="rect">
            <a:avLst/>
          </a:prstGeom>
        </p:spPr>
      </p:pic>
      <p:pic>
        <p:nvPicPr>
          <p:cNvPr id="59" name="Bild 47">
            <a:extLst>
              <a:ext uri="{FF2B5EF4-FFF2-40B4-BE49-F238E27FC236}">
                <a16:creationId xmlns:a16="http://schemas.microsoft.com/office/drawing/2014/main" id="{11DF442C-1938-5140-969F-3FFC13CC225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488113" y="4292600"/>
            <a:ext cx="1050067" cy="1050067"/>
          </a:xfrm>
          <a:prstGeom prst="rect">
            <a:avLst/>
          </a:prstGeom>
        </p:spPr>
      </p:pic>
      <p:pic>
        <p:nvPicPr>
          <p:cNvPr id="60" name="Bild 48">
            <a:extLst>
              <a:ext uri="{FF2B5EF4-FFF2-40B4-BE49-F238E27FC236}">
                <a16:creationId xmlns:a16="http://schemas.microsoft.com/office/drawing/2014/main" id="{08DC2C14-39AC-CB4E-AE6D-A9596A67B13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133410" y="4292600"/>
            <a:ext cx="1074888" cy="1074888"/>
          </a:xfrm>
          <a:prstGeom prst="rect">
            <a:avLst/>
          </a:prstGeom>
        </p:spPr>
      </p:pic>
    </p:spTree>
    <p:extLst>
      <p:ext uri="{BB962C8B-B14F-4D97-AF65-F5344CB8AC3E}">
        <p14:creationId xmlns:p14="http://schemas.microsoft.com/office/powerpoint/2010/main" val="1470067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E73C2BEB-0CEB-4A5A-A211-074DCEE8A9AF}"/>
              </a:ext>
            </a:extLst>
          </p:cNvPr>
          <p:cNvSpPr>
            <a:spLocks noGrp="1"/>
          </p:cNvSpPr>
          <p:nvPr>
            <p:ph type="title"/>
          </p:nvPr>
        </p:nvSpPr>
        <p:spPr/>
        <p:txBody>
          <a:bodyPr/>
          <a:lstStyle/>
          <a:p>
            <a:r>
              <a:rPr lang="en-GB" err="1"/>
              <a:t>Tissus</a:t>
            </a:r>
            <a:endParaRPr lang="de-DE"/>
          </a:p>
        </p:txBody>
      </p:sp>
      <p:sp>
        <p:nvSpPr>
          <p:cNvPr id="4" name="Fußzeilenplatzhalter 3">
            <a:extLst>
              <a:ext uri="{FF2B5EF4-FFF2-40B4-BE49-F238E27FC236}">
                <a16:creationId xmlns:a16="http://schemas.microsoft.com/office/drawing/2014/main" id="{A0594EAD-C900-4BDA-BB4B-A75C6F4FB12D}"/>
              </a:ext>
            </a:extLst>
          </p:cNvPr>
          <p:cNvSpPr>
            <a:spLocks noGrp="1"/>
          </p:cNvSpPr>
          <p:nvPr>
            <p:ph type="ftr" sz="quarter" idx="11"/>
          </p:nvPr>
        </p:nvSpPr>
        <p:spPr/>
        <p:txBody>
          <a:bodyPr/>
          <a:lstStyle/>
          <a:p>
            <a:r>
              <a:rPr lang="en-US"/>
              <a:t>Seating Leadership 2020</a:t>
            </a:r>
            <a:endParaRPr lang="de-DE"/>
          </a:p>
        </p:txBody>
      </p:sp>
      <p:sp>
        <p:nvSpPr>
          <p:cNvPr id="3" name="Foliennummernplatzhalter 2">
            <a:extLst>
              <a:ext uri="{FF2B5EF4-FFF2-40B4-BE49-F238E27FC236}">
                <a16:creationId xmlns:a16="http://schemas.microsoft.com/office/drawing/2014/main" id="{66A97F1A-0B95-46BC-A7AC-57CE1C478545}"/>
              </a:ext>
            </a:extLst>
          </p:cNvPr>
          <p:cNvSpPr>
            <a:spLocks noGrp="1"/>
          </p:cNvSpPr>
          <p:nvPr>
            <p:ph type="sldNum" sz="quarter" idx="12"/>
          </p:nvPr>
        </p:nvSpPr>
        <p:spPr/>
        <p:txBody>
          <a:bodyPr/>
          <a:lstStyle/>
          <a:p>
            <a:r>
              <a:rPr lang="de-DE"/>
              <a:t>P. </a:t>
            </a:r>
            <a:fld id="{18B2D54D-6566-4D09-B275-35A554EDFFDA}" type="slidenum">
              <a:rPr smtClean="0"/>
              <a:pPr/>
              <a:t>82</a:t>
            </a:fld>
            <a:endParaRPr lang="de-DE"/>
          </a:p>
        </p:txBody>
      </p:sp>
      <p:sp>
        <p:nvSpPr>
          <p:cNvPr id="34" name="Textplatzhalter 33">
            <a:extLst>
              <a:ext uri="{FF2B5EF4-FFF2-40B4-BE49-F238E27FC236}">
                <a16:creationId xmlns:a16="http://schemas.microsoft.com/office/drawing/2014/main" id="{B0B70816-F53E-2F41-9C61-30D39B290CE6}"/>
              </a:ext>
            </a:extLst>
          </p:cNvPr>
          <p:cNvSpPr>
            <a:spLocks noGrp="1"/>
          </p:cNvSpPr>
          <p:nvPr>
            <p:ph type="body" sz="quarter" idx="13"/>
          </p:nvPr>
        </p:nvSpPr>
        <p:spPr/>
        <p:txBody>
          <a:bodyPr/>
          <a:lstStyle/>
          <a:p>
            <a:r>
              <a:rPr lang="hu-HU" err="1"/>
              <a:t>Collection</a:t>
            </a:r>
            <a:r>
              <a:rPr lang="hu-HU"/>
              <a:t> </a:t>
            </a:r>
            <a:r>
              <a:rPr lang="de-DE" err="1"/>
              <a:t>Steelcut</a:t>
            </a:r>
            <a:r>
              <a:rPr lang="de-DE"/>
              <a:t> Trio</a:t>
            </a:r>
          </a:p>
          <a:p>
            <a:r>
              <a:rPr lang="de-DE" err="1"/>
              <a:t>by</a:t>
            </a:r>
            <a:r>
              <a:rPr lang="de-DE"/>
              <a:t> </a:t>
            </a:r>
            <a:r>
              <a:rPr lang="de-DE" err="1"/>
              <a:t>Kvadrat</a:t>
            </a:r>
            <a:r>
              <a:rPr lang="hu-HU" baseline="30000"/>
              <a:t>®</a:t>
            </a:r>
            <a:endParaRPr lang="de-DE" baseline="30000"/>
          </a:p>
        </p:txBody>
      </p:sp>
      <p:sp>
        <p:nvSpPr>
          <p:cNvPr id="2" name="Datumsplatzhalter 1">
            <a:extLst>
              <a:ext uri="{FF2B5EF4-FFF2-40B4-BE49-F238E27FC236}">
                <a16:creationId xmlns:a16="http://schemas.microsoft.com/office/drawing/2014/main" id="{05B2E60C-EA0E-4A50-8DE6-DF27156DFDCC}"/>
              </a:ext>
            </a:extLst>
          </p:cNvPr>
          <p:cNvSpPr>
            <a:spLocks noGrp="1"/>
          </p:cNvSpPr>
          <p:nvPr>
            <p:ph type="dt" sz="half" idx="4294967295"/>
          </p:nvPr>
        </p:nvSpPr>
        <p:spPr>
          <a:xfrm>
            <a:off x="0" y="6858000"/>
            <a:ext cx="2743200" cy="404813"/>
          </a:xfrm>
        </p:spPr>
        <p:txBody>
          <a:bodyPr/>
          <a:lstStyle/>
          <a:p>
            <a:fld id="{062472FE-9FDF-4AB8-8709-1D7E63F8BE1A}" type="datetime4">
              <a:rPr lang="en-US" smtClean="0"/>
              <a:pPr/>
              <a:t>January 17, 2020</a:t>
            </a:fld>
            <a:endParaRPr lang="de-DE"/>
          </a:p>
        </p:txBody>
      </p:sp>
      <p:sp>
        <p:nvSpPr>
          <p:cNvPr id="35" name="Title 10">
            <a:extLst>
              <a:ext uri="{FF2B5EF4-FFF2-40B4-BE49-F238E27FC236}">
                <a16:creationId xmlns:a16="http://schemas.microsoft.com/office/drawing/2014/main" id="{F406A071-CAD4-6148-A634-36C44E6BAAE5}"/>
              </a:ext>
            </a:extLst>
          </p:cNvPr>
          <p:cNvSpPr>
            <a:spLocks/>
          </p:cNvSpPr>
          <p:nvPr/>
        </p:nvSpPr>
        <p:spPr bwMode="auto">
          <a:xfrm>
            <a:off x="3385307" y="1784792"/>
            <a:ext cx="7776633" cy="480484"/>
          </a:xfrm>
          <a:prstGeom prst="rect">
            <a:avLst/>
          </a:prstGeom>
          <a:noFill/>
          <a:ln w="9525">
            <a:noFill/>
            <a:miter lim="800000"/>
            <a:headEnd/>
            <a:tailEnd/>
          </a:ln>
        </p:spPr>
        <p:txBody>
          <a:bodyPr lIns="0" tIns="0" rIns="0" bIns="0" anchor="t"/>
          <a:lstStyle/>
          <a:p>
            <a:pPr eaLnBrk="0" hangingPunct="0"/>
            <a:endParaRPr lang="de-DE" sz="1400">
              <a:solidFill>
                <a:schemeClr val="bg1">
                  <a:lumMod val="50000"/>
                </a:schemeClr>
              </a:solidFill>
            </a:endParaRPr>
          </a:p>
        </p:txBody>
      </p:sp>
      <p:sp>
        <p:nvSpPr>
          <p:cNvPr id="36" name="TextBox 2">
            <a:extLst>
              <a:ext uri="{FF2B5EF4-FFF2-40B4-BE49-F238E27FC236}">
                <a16:creationId xmlns:a16="http://schemas.microsoft.com/office/drawing/2014/main" id="{78FE7E31-BA17-1B45-93A8-B06B8B68C7E1}"/>
              </a:ext>
            </a:extLst>
          </p:cNvPr>
          <p:cNvSpPr txBox="1"/>
          <p:nvPr/>
        </p:nvSpPr>
        <p:spPr>
          <a:xfrm>
            <a:off x="3295479" y="3408639"/>
            <a:ext cx="983908" cy="276999"/>
          </a:xfrm>
          <a:prstGeom prst="rect">
            <a:avLst/>
          </a:prstGeom>
          <a:noFill/>
        </p:spPr>
        <p:txBody>
          <a:bodyPr wrap="square" lIns="0" rtlCol="0">
            <a:spAutoFit/>
          </a:bodyPr>
          <a:lstStyle>
            <a:defPPr>
              <a:defRPr lang="en-US"/>
            </a:defPPr>
            <a:lvl1pPr>
              <a:defRPr sz="1000">
                <a:solidFill>
                  <a:schemeClr val="tx1">
                    <a:lumMod val="85000"/>
                    <a:lumOff val="15000"/>
                  </a:schemeClr>
                </a:solidFill>
                <a:latin typeface="+mn-lt"/>
              </a:defRPr>
            </a:lvl1pPr>
          </a:lstStyle>
          <a:p>
            <a:r>
              <a:rPr lang="hu-HU" sz="1200"/>
              <a:t>58/0205</a:t>
            </a:r>
            <a:endParaRPr lang="en-US" sz="1200"/>
          </a:p>
        </p:txBody>
      </p:sp>
      <p:sp>
        <p:nvSpPr>
          <p:cNvPr id="37" name="TextBox 3">
            <a:extLst>
              <a:ext uri="{FF2B5EF4-FFF2-40B4-BE49-F238E27FC236}">
                <a16:creationId xmlns:a16="http://schemas.microsoft.com/office/drawing/2014/main" id="{26B75E9C-7946-EB42-9397-6D86DE064286}"/>
              </a:ext>
            </a:extLst>
          </p:cNvPr>
          <p:cNvSpPr txBox="1"/>
          <p:nvPr/>
        </p:nvSpPr>
        <p:spPr>
          <a:xfrm>
            <a:off x="4793699" y="3408639"/>
            <a:ext cx="983908" cy="276999"/>
          </a:xfrm>
          <a:prstGeom prst="rect">
            <a:avLst/>
          </a:prstGeom>
          <a:noFill/>
        </p:spPr>
        <p:txBody>
          <a:bodyPr wrap="square" lIns="0" rtlCol="0">
            <a:spAutoFit/>
          </a:bodyPr>
          <a:lstStyle>
            <a:defPPr>
              <a:defRPr lang="en-US"/>
            </a:defPPr>
            <a:lvl1pPr>
              <a:defRPr sz="1000">
                <a:solidFill>
                  <a:schemeClr val="tx1">
                    <a:lumMod val="85000"/>
                    <a:lumOff val="15000"/>
                  </a:schemeClr>
                </a:solidFill>
                <a:latin typeface="+mn-lt"/>
              </a:defRPr>
            </a:lvl1pPr>
          </a:lstStyle>
          <a:p>
            <a:r>
              <a:rPr lang="hu-HU" sz="1200"/>
              <a:t>58/0124</a:t>
            </a:r>
            <a:endParaRPr lang="en-US" sz="1200"/>
          </a:p>
        </p:txBody>
      </p:sp>
      <p:sp>
        <p:nvSpPr>
          <p:cNvPr id="38" name="TextBox 4">
            <a:extLst>
              <a:ext uri="{FF2B5EF4-FFF2-40B4-BE49-F238E27FC236}">
                <a16:creationId xmlns:a16="http://schemas.microsoft.com/office/drawing/2014/main" id="{2C38EA89-1EBA-514B-B098-AEDC5AE08372}"/>
              </a:ext>
            </a:extLst>
          </p:cNvPr>
          <p:cNvSpPr txBox="1"/>
          <p:nvPr/>
        </p:nvSpPr>
        <p:spPr>
          <a:xfrm>
            <a:off x="6276566" y="3408639"/>
            <a:ext cx="983908" cy="276999"/>
          </a:xfrm>
          <a:prstGeom prst="rect">
            <a:avLst/>
          </a:prstGeom>
          <a:noFill/>
        </p:spPr>
        <p:txBody>
          <a:bodyPr wrap="square" lIns="0" rtlCol="0">
            <a:spAutoFit/>
          </a:bodyPr>
          <a:lstStyle>
            <a:defPPr>
              <a:defRPr lang="en-US"/>
            </a:defPPr>
            <a:lvl1pPr>
              <a:defRPr sz="1000">
                <a:solidFill>
                  <a:schemeClr val="tx1">
                    <a:lumMod val="85000"/>
                    <a:lumOff val="15000"/>
                  </a:schemeClr>
                </a:solidFill>
                <a:latin typeface="+mn-lt"/>
              </a:defRPr>
            </a:lvl1pPr>
          </a:lstStyle>
          <a:p>
            <a:r>
              <a:rPr lang="hu-HU" sz="1200"/>
              <a:t>58/0153</a:t>
            </a:r>
            <a:endParaRPr lang="en-US" sz="1200"/>
          </a:p>
        </p:txBody>
      </p:sp>
      <p:sp>
        <p:nvSpPr>
          <p:cNvPr id="39" name="TextBox 5">
            <a:extLst>
              <a:ext uri="{FF2B5EF4-FFF2-40B4-BE49-F238E27FC236}">
                <a16:creationId xmlns:a16="http://schemas.microsoft.com/office/drawing/2014/main" id="{FB21E541-6EFE-364C-947E-F1C9A41A1323}"/>
              </a:ext>
            </a:extLst>
          </p:cNvPr>
          <p:cNvSpPr txBox="1"/>
          <p:nvPr/>
        </p:nvSpPr>
        <p:spPr>
          <a:xfrm>
            <a:off x="4793699" y="5339999"/>
            <a:ext cx="983908" cy="461665"/>
          </a:xfrm>
          <a:prstGeom prst="rect">
            <a:avLst/>
          </a:prstGeom>
          <a:noFill/>
        </p:spPr>
        <p:txBody>
          <a:bodyPr wrap="square" lIns="0" rtlCol="0" anchor="t">
            <a:spAutoFit/>
          </a:bodyPr>
          <a:lstStyle>
            <a:defPPr>
              <a:defRPr lang="en-US"/>
            </a:defPPr>
            <a:lvl1pPr>
              <a:defRPr sz="1000">
                <a:solidFill>
                  <a:schemeClr val="tx1">
                    <a:lumMod val="85000"/>
                    <a:lumOff val="15000"/>
                  </a:schemeClr>
                </a:solidFill>
                <a:latin typeface="+mn-lt"/>
              </a:defRPr>
            </a:lvl1pPr>
          </a:lstStyle>
          <a:p>
            <a:r>
              <a:rPr lang="hu-HU" sz="1200"/>
              <a:t>58/0383</a:t>
            </a:r>
          </a:p>
          <a:p>
            <a:r>
              <a:rPr lang="hu-HU" sz="1200" b="1" err="1">
                <a:solidFill>
                  <a:schemeClr val="accent3"/>
                </a:solidFill>
                <a:ea typeface="+mn-lt"/>
                <a:cs typeface="+mn-lt"/>
              </a:rPr>
              <a:t>Nouveau</a:t>
            </a:r>
            <a:r>
              <a:rPr lang="hu-HU" sz="1200" b="1">
                <a:solidFill>
                  <a:schemeClr val="accent3"/>
                </a:solidFill>
                <a:ea typeface="+mn-lt"/>
                <a:cs typeface="+mn-lt"/>
              </a:rPr>
              <a:t> !</a:t>
            </a:r>
            <a:endParaRPr lang="hu-HU">
              <a:solidFill>
                <a:schemeClr val="accent3"/>
              </a:solidFill>
              <a:ea typeface="+mn-lt"/>
              <a:cs typeface="+mn-lt"/>
            </a:endParaRPr>
          </a:p>
        </p:txBody>
      </p:sp>
      <p:sp>
        <p:nvSpPr>
          <p:cNvPr id="40" name="TextBox 6">
            <a:extLst>
              <a:ext uri="{FF2B5EF4-FFF2-40B4-BE49-F238E27FC236}">
                <a16:creationId xmlns:a16="http://schemas.microsoft.com/office/drawing/2014/main" id="{A2E4FF72-AB54-F542-BC99-F191AA8A59F9}"/>
              </a:ext>
            </a:extLst>
          </p:cNvPr>
          <p:cNvSpPr txBox="1"/>
          <p:nvPr/>
        </p:nvSpPr>
        <p:spPr>
          <a:xfrm>
            <a:off x="7782552" y="5339467"/>
            <a:ext cx="983908" cy="461665"/>
          </a:xfrm>
          <a:prstGeom prst="rect">
            <a:avLst/>
          </a:prstGeom>
          <a:noFill/>
        </p:spPr>
        <p:txBody>
          <a:bodyPr wrap="square" lIns="0" rtlCol="0" anchor="t">
            <a:spAutoFit/>
          </a:bodyPr>
          <a:lstStyle>
            <a:defPPr>
              <a:defRPr lang="en-US"/>
            </a:defPPr>
            <a:lvl1pPr>
              <a:defRPr sz="1000">
                <a:solidFill>
                  <a:schemeClr val="tx1">
                    <a:lumMod val="85000"/>
                    <a:lumOff val="15000"/>
                  </a:schemeClr>
                </a:solidFill>
                <a:latin typeface="+mn-lt"/>
              </a:defRPr>
            </a:lvl1pPr>
          </a:lstStyle>
          <a:p>
            <a:r>
              <a:rPr lang="hu-HU" sz="1200"/>
              <a:t>58/0515</a:t>
            </a:r>
            <a:br>
              <a:rPr lang="hu-HU" sz="1200"/>
            </a:br>
            <a:r>
              <a:rPr lang="hu-HU" sz="1200" b="1" err="1">
                <a:solidFill>
                  <a:schemeClr val="accent3"/>
                </a:solidFill>
                <a:ea typeface="+mn-lt"/>
                <a:cs typeface="+mn-lt"/>
              </a:rPr>
              <a:t>Nouveau</a:t>
            </a:r>
            <a:r>
              <a:rPr lang="hu-HU" sz="1200" b="1">
                <a:solidFill>
                  <a:schemeClr val="accent3"/>
                </a:solidFill>
                <a:ea typeface="+mn-lt"/>
                <a:cs typeface="+mn-lt"/>
              </a:rPr>
              <a:t> !</a:t>
            </a:r>
          </a:p>
        </p:txBody>
      </p:sp>
      <p:sp>
        <p:nvSpPr>
          <p:cNvPr id="41" name="TextBox 7">
            <a:extLst>
              <a:ext uri="{FF2B5EF4-FFF2-40B4-BE49-F238E27FC236}">
                <a16:creationId xmlns:a16="http://schemas.microsoft.com/office/drawing/2014/main" id="{72A642FC-3826-E44E-9E59-2447752BE966}"/>
              </a:ext>
            </a:extLst>
          </p:cNvPr>
          <p:cNvSpPr txBox="1"/>
          <p:nvPr/>
        </p:nvSpPr>
        <p:spPr>
          <a:xfrm>
            <a:off x="10820489" y="3408639"/>
            <a:ext cx="983908" cy="461665"/>
          </a:xfrm>
          <a:prstGeom prst="rect">
            <a:avLst/>
          </a:prstGeom>
          <a:noFill/>
        </p:spPr>
        <p:txBody>
          <a:bodyPr wrap="square" lIns="0" rtlCol="0" anchor="t">
            <a:spAutoFit/>
          </a:bodyPr>
          <a:lstStyle>
            <a:defPPr>
              <a:defRPr lang="en-US"/>
            </a:defPPr>
            <a:lvl1pPr>
              <a:defRPr sz="1000">
                <a:solidFill>
                  <a:schemeClr val="tx1">
                    <a:lumMod val="85000"/>
                    <a:lumOff val="15000"/>
                  </a:schemeClr>
                </a:solidFill>
                <a:latin typeface="+mn-lt"/>
              </a:defRPr>
            </a:lvl1pPr>
          </a:lstStyle>
          <a:p>
            <a:r>
              <a:rPr lang="hu-HU" sz="1200"/>
              <a:t>58/0645</a:t>
            </a:r>
          </a:p>
          <a:p>
            <a:r>
              <a:rPr lang="hu-HU" sz="1200" b="1" err="1">
                <a:solidFill>
                  <a:schemeClr val="accent3"/>
                </a:solidFill>
                <a:ea typeface="+mn-lt"/>
                <a:cs typeface="+mn-lt"/>
              </a:rPr>
              <a:t>Nouveau</a:t>
            </a:r>
            <a:r>
              <a:rPr lang="hu-HU" sz="1200" b="1">
                <a:solidFill>
                  <a:schemeClr val="accent3"/>
                </a:solidFill>
                <a:ea typeface="+mn-lt"/>
                <a:cs typeface="+mn-lt"/>
              </a:rPr>
              <a:t> !</a:t>
            </a:r>
            <a:endParaRPr lang="hu-HU">
              <a:solidFill>
                <a:schemeClr val="accent3"/>
              </a:solidFill>
              <a:ea typeface="+mn-lt"/>
              <a:cs typeface="+mn-lt"/>
            </a:endParaRPr>
          </a:p>
        </p:txBody>
      </p:sp>
      <p:sp>
        <p:nvSpPr>
          <p:cNvPr id="42" name="TextBox 8">
            <a:extLst>
              <a:ext uri="{FF2B5EF4-FFF2-40B4-BE49-F238E27FC236}">
                <a16:creationId xmlns:a16="http://schemas.microsoft.com/office/drawing/2014/main" id="{58615567-6376-BA42-81D9-3D60D900D4AA}"/>
              </a:ext>
            </a:extLst>
          </p:cNvPr>
          <p:cNvSpPr txBox="1"/>
          <p:nvPr/>
        </p:nvSpPr>
        <p:spPr>
          <a:xfrm>
            <a:off x="6276566" y="5366714"/>
            <a:ext cx="983908" cy="461665"/>
          </a:xfrm>
          <a:prstGeom prst="rect">
            <a:avLst/>
          </a:prstGeom>
          <a:noFill/>
        </p:spPr>
        <p:txBody>
          <a:bodyPr wrap="square" lIns="0" rtlCol="0" anchor="t">
            <a:spAutoFit/>
          </a:bodyPr>
          <a:lstStyle>
            <a:defPPr>
              <a:defRPr lang="en-US"/>
            </a:defPPr>
            <a:lvl1pPr>
              <a:defRPr sz="1000">
                <a:solidFill>
                  <a:schemeClr val="tx1">
                    <a:lumMod val="85000"/>
                    <a:lumOff val="15000"/>
                  </a:schemeClr>
                </a:solidFill>
                <a:latin typeface="+mn-lt"/>
              </a:defRPr>
            </a:lvl1pPr>
          </a:lstStyle>
          <a:p>
            <a:r>
              <a:rPr lang="hu-HU" sz="1200"/>
              <a:t>58/0453</a:t>
            </a:r>
          </a:p>
          <a:p>
            <a:r>
              <a:rPr lang="hu-HU" sz="1200" b="1" err="1">
                <a:solidFill>
                  <a:schemeClr val="accent3"/>
                </a:solidFill>
                <a:ea typeface="+mn-lt"/>
                <a:cs typeface="+mn-lt"/>
              </a:rPr>
              <a:t>Nouveau</a:t>
            </a:r>
            <a:r>
              <a:rPr lang="hu-HU" sz="1200" b="1">
                <a:solidFill>
                  <a:schemeClr val="accent3"/>
                </a:solidFill>
                <a:ea typeface="+mn-lt"/>
                <a:cs typeface="+mn-lt"/>
              </a:rPr>
              <a:t> !</a:t>
            </a:r>
            <a:endParaRPr lang="hu-HU">
              <a:solidFill>
                <a:schemeClr val="accent3"/>
              </a:solidFill>
              <a:ea typeface="+mn-lt"/>
              <a:cs typeface="+mn-lt"/>
            </a:endParaRPr>
          </a:p>
        </p:txBody>
      </p:sp>
      <p:sp>
        <p:nvSpPr>
          <p:cNvPr id="43" name="TextBox 9">
            <a:extLst>
              <a:ext uri="{FF2B5EF4-FFF2-40B4-BE49-F238E27FC236}">
                <a16:creationId xmlns:a16="http://schemas.microsoft.com/office/drawing/2014/main" id="{FAD43746-2C32-4047-B213-91F6B1CF0559}"/>
              </a:ext>
            </a:extLst>
          </p:cNvPr>
          <p:cNvSpPr txBox="1"/>
          <p:nvPr/>
        </p:nvSpPr>
        <p:spPr>
          <a:xfrm>
            <a:off x="3304647" y="5384281"/>
            <a:ext cx="983908" cy="461665"/>
          </a:xfrm>
          <a:prstGeom prst="rect">
            <a:avLst/>
          </a:prstGeom>
          <a:noFill/>
        </p:spPr>
        <p:txBody>
          <a:bodyPr wrap="square" lIns="0" rtlCol="0" anchor="t">
            <a:spAutoFit/>
          </a:bodyPr>
          <a:lstStyle>
            <a:defPPr>
              <a:defRPr lang="en-US"/>
            </a:defPPr>
            <a:lvl1pPr>
              <a:defRPr sz="1000">
                <a:solidFill>
                  <a:schemeClr val="tx1">
                    <a:lumMod val="85000"/>
                    <a:lumOff val="15000"/>
                  </a:schemeClr>
                </a:solidFill>
                <a:latin typeface="+mn-lt"/>
              </a:defRPr>
            </a:lvl1pPr>
          </a:lstStyle>
          <a:p>
            <a:r>
              <a:rPr lang="hu-HU" sz="1200"/>
              <a:t>58/0946</a:t>
            </a:r>
          </a:p>
          <a:p>
            <a:r>
              <a:rPr lang="hu-HU" sz="1200" b="1" err="1">
                <a:solidFill>
                  <a:schemeClr val="accent3"/>
                </a:solidFill>
              </a:rPr>
              <a:t>Nouveau</a:t>
            </a:r>
            <a:r>
              <a:rPr lang="hu-HU" sz="1200" b="1">
                <a:solidFill>
                  <a:schemeClr val="accent3"/>
                </a:solidFill>
              </a:rPr>
              <a:t> !</a:t>
            </a:r>
          </a:p>
        </p:txBody>
      </p:sp>
      <p:sp>
        <p:nvSpPr>
          <p:cNvPr id="44" name="TextBox 11">
            <a:extLst>
              <a:ext uri="{FF2B5EF4-FFF2-40B4-BE49-F238E27FC236}">
                <a16:creationId xmlns:a16="http://schemas.microsoft.com/office/drawing/2014/main" id="{FF95EDEA-E699-ED45-A3DE-7D65F329B06F}"/>
              </a:ext>
            </a:extLst>
          </p:cNvPr>
          <p:cNvSpPr txBox="1"/>
          <p:nvPr/>
        </p:nvSpPr>
        <p:spPr>
          <a:xfrm>
            <a:off x="7782552" y="3407723"/>
            <a:ext cx="983908" cy="461665"/>
          </a:xfrm>
          <a:prstGeom prst="rect">
            <a:avLst/>
          </a:prstGeom>
          <a:noFill/>
        </p:spPr>
        <p:txBody>
          <a:bodyPr wrap="square" lIns="0" rtlCol="0">
            <a:spAutoFit/>
          </a:bodyPr>
          <a:lstStyle>
            <a:defPPr>
              <a:defRPr lang="en-US"/>
            </a:defPPr>
            <a:lvl1pPr>
              <a:defRPr sz="1000">
                <a:solidFill>
                  <a:schemeClr val="tx1">
                    <a:lumMod val="85000"/>
                    <a:lumOff val="15000"/>
                  </a:schemeClr>
                </a:solidFill>
                <a:latin typeface="+mn-lt"/>
              </a:defRPr>
            </a:lvl1pPr>
          </a:lstStyle>
          <a:p>
            <a:r>
              <a:rPr lang="hu-HU" sz="1200"/>
              <a:t>58/0533</a:t>
            </a:r>
          </a:p>
          <a:p>
            <a:endParaRPr lang="en-US" sz="1200"/>
          </a:p>
        </p:txBody>
      </p:sp>
      <p:sp>
        <p:nvSpPr>
          <p:cNvPr id="45" name="TextBox 12">
            <a:extLst>
              <a:ext uri="{FF2B5EF4-FFF2-40B4-BE49-F238E27FC236}">
                <a16:creationId xmlns:a16="http://schemas.microsoft.com/office/drawing/2014/main" id="{37A437BB-3EA3-CF40-8043-42D630683250}"/>
              </a:ext>
            </a:extLst>
          </p:cNvPr>
          <p:cNvSpPr txBox="1"/>
          <p:nvPr/>
        </p:nvSpPr>
        <p:spPr>
          <a:xfrm>
            <a:off x="9288538" y="5372942"/>
            <a:ext cx="983908" cy="461665"/>
          </a:xfrm>
          <a:prstGeom prst="rect">
            <a:avLst/>
          </a:prstGeom>
          <a:noFill/>
        </p:spPr>
        <p:txBody>
          <a:bodyPr wrap="square" lIns="0" rtlCol="0" anchor="t">
            <a:spAutoFit/>
          </a:bodyPr>
          <a:lstStyle>
            <a:defPPr>
              <a:defRPr lang="en-US"/>
            </a:defPPr>
            <a:lvl1pPr>
              <a:defRPr sz="1000">
                <a:solidFill>
                  <a:schemeClr val="tx1">
                    <a:lumMod val="85000"/>
                    <a:lumOff val="15000"/>
                  </a:schemeClr>
                </a:solidFill>
                <a:latin typeface="+mn-lt"/>
              </a:defRPr>
            </a:lvl1pPr>
          </a:lstStyle>
          <a:p>
            <a:r>
              <a:rPr lang="hu-HU" sz="1200"/>
              <a:t>58/0253</a:t>
            </a:r>
          </a:p>
          <a:p>
            <a:r>
              <a:rPr lang="hu-HU" sz="1200" b="1" err="1">
                <a:solidFill>
                  <a:schemeClr val="accent3"/>
                </a:solidFill>
                <a:ea typeface="+mn-lt"/>
                <a:cs typeface="+mn-lt"/>
              </a:rPr>
              <a:t>Nouveau</a:t>
            </a:r>
            <a:r>
              <a:rPr lang="hu-HU" sz="1200" b="1">
                <a:solidFill>
                  <a:schemeClr val="accent3"/>
                </a:solidFill>
                <a:ea typeface="+mn-lt"/>
                <a:cs typeface="+mn-lt"/>
              </a:rPr>
              <a:t> !</a:t>
            </a:r>
            <a:endParaRPr lang="hu-HU">
              <a:solidFill>
                <a:schemeClr val="accent3"/>
              </a:solidFill>
              <a:ea typeface="+mn-lt"/>
              <a:cs typeface="+mn-lt"/>
            </a:endParaRPr>
          </a:p>
        </p:txBody>
      </p:sp>
      <p:sp>
        <p:nvSpPr>
          <p:cNvPr id="46" name="TextBox 13">
            <a:extLst>
              <a:ext uri="{FF2B5EF4-FFF2-40B4-BE49-F238E27FC236}">
                <a16:creationId xmlns:a16="http://schemas.microsoft.com/office/drawing/2014/main" id="{7ABAF01D-7193-044C-AB79-DECB3766F422}"/>
              </a:ext>
            </a:extLst>
          </p:cNvPr>
          <p:cNvSpPr txBox="1"/>
          <p:nvPr/>
        </p:nvSpPr>
        <p:spPr>
          <a:xfrm>
            <a:off x="9288538" y="3405633"/>
            <a:ext cx="983908" cy="461665"/>
          </a:xfrm>
          <a:prstGeom prst="rect">
            <a:avLst/>
          </a:prstGeom>
          <a:noFill/>
        </p:spPr>
        <p:txBody>
          <a:bodyPr wrap="square" lIns="0" rtlCol="0">
            <a:spAutoFit/>
          </a:bodyPr>
          <a:lstStyle>
            <a:defPPr>
              <a:defRPr lang="en-US"/>
            </a:defPPr>
            <a:lvl1pPr>
              <a:defRPr sz="1000">
                <a:solidFill>
                  <a:schemeClr val="tx1">
                    <a:lumMod val="85000"/>
                    <a:lumOff val="15000"/>
                  </a:schemeClr>
                </a:solidFill>
                <a:latin typeface="+mn-lt"/>
              </a:defRPr>
            </a:lvl1pPr>
          </a:lstStyle>
          <a:p>
            <a:r>
              <a:rPr lang="hu-HU" sz="1200"/>
              <a:t>58/0713</a:t>
            </a:r>
          </a:p>
          <a:p>
            <a:endParaRPr lang="en-US" sz="1200"/>
          </a:p>
        </p:txBody>
      </p:sp>
      <p:pic>
        <p:nvPicPr>
          <p:cNvPr id="47" name="Picture 14">
            <a:extLst>
              <a:ext uri="{FF2B5EF4-FFF2-40B4-BE49-F238E27FC236}">
                <a16:creationId xmlns:a16="http://schemas.microsoft.com/office/drawing/2014/main" id="{CBBD389F-515F-1E45-A93E-2D3F6AE474A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82552" y="4299915"/>
            <a:ext cx="1019320" cy="1019320"/>
          </a:xfrm>
          <a:prstGeom prst="rect">
            <a:avLst/>
          </a:prstGeom>
          <a:ln/>
        </p:spPr>
      </p:pic>
      <p:pic>
        <p:nvPicPr>
          <p:cNvPr id="48" name="Picture 16">
            <a:extLst>
              <a:ext uri="{FF2B5EF4-FFF2-40B4-BE49-F238E27FC236}">
                <a16:creationId xmlns:a16="http://schemas.microsoft.com/office/drawing/2014/main" id="{D488C4D4-7B82-904D-B1FE-DEF8A89797E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01464" y="2389311"/>
            <a:ext cx="1002881" cy="1026000"/>
          </a:xfrm>
          <a:prstGeom prst="rect">
            <a:avLst/>
          </a:prstGeom>
          <a:ln/>
        </p:spPr>
      </p:pic>
      <p:pic>
        <p:nvPicPr>
          <p:cNvPr id="49" name="Picture 17">
            <a:extLst>
              <a:ext uri="{FF2B5EF4-FFF2-40B4-BE49-F238E27FC236}">
                <a16:creationId xmlns:a16="http://schemas.microsoft.com/office/drawing/2014/main" id="{5F1CE5DF-DEE2-E249-9AC1-D728C5A06EA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84331" y="2389311"/>
            <a:ext cx="1026000" cy="1026000"/>
          </a:xfrm>
          <a:prstGeom prst="rect">
            <a:avLst/>
          </a:prstGeom>
          <a:ln/>
        </p:spPr>
      </p:pic>
      <p:pic>
        <p:nvPicPr>
          <p:cNvPr id="50" name="Picture 18">
            <a:extLst>
              <a:ext uri="{FF2B5EF4-FFF2-40B4-BE49-F238E27FC236}">
                <a16:creationId xmlns:a16="http://schemas.microsoft.com/office/drawing/2014/main" id="{4A287CA2-1F83-0245-9894-73D5F072434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93699" y="4299915"/>
            <a:ext cx="1026000" cy="1026000"/>
          </a:xfrm>
          <a:prstGeom prst="rect">
            <a:avLst/>
          </a:prstGeom>
          <a:ln/>
        </p:spPr>
      </p:pic>
      <p:pic>
        <p:nvPicPr>
          <p:cNvPr id="51" name="Picture 19">
            <a:extLst>
              <a:ext uri="{FF2B5EF4-FFF2-40B4-BE49-F238E27FC236}">
                <a16:creationId xmlns:a16="http://schemas.microsoft.com/office/drawing/2014/main" id="{2B016905-AFCF-184D-B630-5852CF68038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802289" y="2389311"/>
            <a:ext cx="1026000" cy="1026000"/>
          </a:xfrm>
          <a:prstGeom prst="rect">
            <a:avLst/>
          </a:prstGeom>
          <a:ln/>
        </p:spPr>
      </p:pic>
      <p:pic>
        <p:nvPicPr>
          <p:cNvPr id="52" name="Picture 20">
            <a:extLst>
              <a:ext uri="{FF2B5EF4-FFF2-40B4-BE49-F238E27FC236}">
                <a16:creationId xmlns:a16="http://schemas.microsoft.com/office/drawing/2014/main" id="{440C8784-529D-A44A-AEF8-D1CB8028F09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295478" y="4299915"/>
            <a:ext cx="1026000" cy="1026000"/>
          </a:xfrm>
          <a:prstGeom prst="rect">
            <a:avLst/>
          </a:prstGeom>
          <a:ln/>
        </p:spPr>
      </p:pic>
      <p:pic>
        <p:nvPicPr>
          <p:cNvPr id="61" name="Picture 22">
            <a:extLst>
              <a:ext uri="{FF2B5EF4-FFF2-40B4-BE49-F238E27FC236}">
                <a16:creationId xmlns:a16="http://schemas.microsoft.com/office/drawing/2014/main" id="{62A0C626-5561-6E47-9CA5-C2BA3F245CD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790317" y="2389311"/>
            <a:ext cx="1026000" cy="1026000"/>
          </a:xfrm>
          <a:prstGeom prst="rect">
            <a:avLst/>
          </a:prstGeom>
          <a:ln/>
        </p:spPr>
      </p:pic>
      <p:pic>
        <p:nvPicPr>
          <p:cNvPr id="62" name="Picture 23">
            <a:extLst>
              <a:ext uri="{FF2B5EF4-FFF2-40B4-BE49-F238E27FC236}">
                <a16:creationId xmlns:a16="http://schemas.microsoft.com/office/drawing/2014/main" id="{31359239-4433-2A4A-9DE0-1CB21D01BD0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276566" y="4299915"/>
            <a:ext cx="1026000" cy="1026000"/>
          </a:xfrm>
          <a:prstGeom prst="rect">
            <a:avLst/>
          </a:prstGeom>
          <a:ln/>
        </p:spPr>
      </p:pic>
      <p:pic>
        <p:nvPicPr>
          <p:cNvPr id="64" name="Picture 24">
            <a:extLst>
              <a:ext uri="{FF2B5EF4-FFF2-40B4-BE49-F238E27FC236}">
                <a16:creationId xmlns:a16="http://schemas.microsoft.com/office/drawing/2014/main" id="{28DB4AF2-531C-CC44-80BD-71CBB020D12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296303" y="2389311"/>
            <a:ext cx="1026000" cy="1026000"/>
          </a:xfrm>
          <a:prstGeom prst="rect">
            <a:avLst/>
          </a:prstGeom>
          <a:ln/>
        </p:spPr>
      </p:pic>
      <p:pic>
        <p:nvPicPr>
          <p:cNvPr id="65" name="Picture 25">
            <a:extLst>
              <a:ext uri="{FF2B5EF4-FFF2-40B4-BE49-F238E27FC236}">
                <a16:creationId xmlns:a16="http://schemas.microsoft.com/office/drawing/2014/main" id="{A2D092B1-1C43-AD4A-9B9B-7BA605E35714}"/>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288538" y="4299915"/>
            <a:ext cx="1026000" cy="1026000"/>
          </a:xfrm>
          <a:prstGeom prst="rect">
            <a:avLst/>
          </a:prstGeom>
          <a:ln/>
        </p:spPr>
      </p:pic>
      <p:pic>
        <p:nvPicPr>
          <p:cNvPr id="66" name="Picture 15">
            <a:extLst>
              <a:ext uri="{FF2B5EF4-FFF2-40B4-BE49-F238E27FC236}">
                <a16:creationId xmlns:a16="http://schemas.microsoft.com/office/drawing/2014/main" id="{00706AA6-0E23-0345-B290-7B9908D17F89}"/>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295478" y="2389311"/>
            <a:ext cx="1026000" cy="1026000"/>
          </a:xfrm>
          <a:prstGeom prst="rect">
            <a:avLst/>
          </a:prstGeom>
          <a:ln/>
        </p:spPr>
      </p:pic>
      <p:sp>
        <p:nvSpPr>
          <p:cNvPr id="67" name="TextBox 12">
            <a:extLst>
              <a:ext uri="{FF2B5EF4-FFF2-40B4-BE49-F238E27FC236}">
                <a16:creationId xmlns:a16="http://schemas.microsoft.com/office/drawing/2014/main" id="{24BF2F00-DB5C-9045-AE53-41A85A50991D}"/>
              </a:ext>
            </a:extLst>
          </p:cNvPr>
          <p:cNvSpPr txBox="1"/>
          <p:nvPr/>
        </p:nvSpPr>
        <p:spPr>
          <a:xfrm>
            <a:off x="10813180" y="5372942"/>
            <a:ext cx="983908" cy="461665"/>
          </a:xfrm>
          <a:prstGeom prst="rect">
            <a:avLst/>
          </a:prstGeom>
          <a:noFill/>
        </p:spPr>
        <p:txBody>
          <a:bodyPr wrap="square" lIns="0" rtlCol="0" anchor="t">
            <a:spAutoFit/>
          </a:bodyPr>
          <a:lstStyle>
            <a:defPPr>
              <a:defRPr lang="en-US"/>
            </a:defPPr>
            <a:lvl1pPr>
              <a:defRPr sz="1000">
                <a:solidFill>
                  <a:schemeClr val="tx1">
                    <a:lumMod val="85000"/>
                    <a:lumOff val="15000"/>
                  </a:schemeClr>
                </a:solidFill>
                <a:latin typeface="+mn-lt"/>
              </a:defRPr>
            </a:lvl1pPr>
          </a:lstStyle>
          <a:p>
            <a:r>
              <a:rPr lang="hu-HU" sz="1200"/>
              <a:t>58/0113</a:t>
            </a:r>
          </a:p>
          <a:p>
            <a:r>
              <a:rPr lang="hu-HU" sz="1200" b="1" err="1">
                <a:solidFill>
                  <a:schemeClr val="accent3"/>
                </a:solidFill>
                <a:ea typeface="+mn-lt"/>
                <a:cs typeface="+mn-lt"/>
              </a:rPr>
              <a:t>Nouveau</a:t>
            </a:r>
            <a:r>
              <a:rPr lang="hu-HU" sz="1200" b="1">
                <a:solidFill>
                  <a:schemeClr val="accent3"/>
                </a:solidFill>
                <a:ea typeface="+mn-lt"/>
                <a:cs typeface="+mn-lt"/>
              </a:rPr>
              <a:t> !</a:t>
            </a:r>
            <a:endParaRPr lang="hu-HU">
              <a:solidFill>
                <a:schemeClr val="accent3"/>
              </a:solidFill>
              <a:ea typeface="+mn-lt"/>
              <a:cs typeface="+mn-lt"/>
            </a:endParaRPr>
          </a:p>
        </p:txBody>
      </p:sp>
      <p:pic>
        <p:nvPicPr>
          <p:cNvPr id="68" name="Picture 25">
            <a:extLst>
              <a:ext uri="{FF2B5EF4-FFF2-40B4-BE49-F238E27FC236}">
                <a16:creationId xmlns:a16="http://schemas.microsoft.com/office/drawing/2014/main" id="{8720BB08-C559-BF4C-A8A7-BBB3141CE814}"/>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0794524" y="4299915"/>
            <a:ext cx="1026000" cy="1026000"/>
          </a:xfrm>
          <a:prstGeom prst="rect">
            <a:avLst/>
          </a:prstGeom>
          <a:ln/>
        </p:spPr>
      </p:pic>
      <p:pic>
        <p:nvPicPr>
          <p:cNvPr id="69" name="Picture 28">
            <a:extLst>
              <a:ext uri="{FF2B5EF4-FFF2-40B4-BE49-F238E27FC236}">
                <a16:creationId xmlns:a16="http://schemas.microsoft.com/office/drawing/2014/main" id="{FD57E030-DD25-DC48-BD55-9D3D35A9BCE8}"/>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20269" y="3693957"/>
            <a:ext cx="613054" cy="613054"/>
          </a:xfrm>
          <a:prstGeom prst="rect">
            <a:avLst/>
          </a:prstGeom>
        </p:spPr>
      </p:pic>
    </p:spTree>
    <p:extLst>
      <p:ext uri="{BB962C8B-B14F-4D97-AF65-F5344CB8AC3E}">
        <p14:creationId xmlns:p14="http://schemas.microsoft.com/office/powerpoint/2010/main" val="2269311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E73C2BEB-0CEB-4A5A-A211-074DCEE8A9AF}"/>
              </a:ext>
            </a:extLst>
          </p:cNvPr>
          <p:cNvSpPr>
            <a:spLocks noGrp="1"/>
          </p:cNvSpPr>
          <p:nvPr>
            <p:ph type="title"/>
          </p:nvPr>
        </p:nvSpPr>
        <p:spPr/>
        <p:txBody>
          <a:bodyPr/>
          <a:lstStyle/>
          <a:p>
            <a:r>
              <a:rPr lang="en-GB" err="1"/>
              <a:t>Tissus</a:t>
            </a:r>
            <a:endParaRPr lang="de-DE"/>
          </a:p>
        </p:txBody>
      </p:sp>
      <p:sp>
        <p:nvSpPr>
          <p:cNvPr id="4" name="Fußzeilenplatzhalter 3">
            <a:extLst>
              <a:ext uri="{FF2B5EF4-FFF2-40B4-BE49-F238E27FC236}">
                <a16:creationId xmlns:a16="http://schemas.microsoft.com/office/drawing/2014/main" id="{A0594EAD-C900-4BDA-BB4B-A75C6F4FB12D}"/>
              </a:ext>
            </a:extLst>
          </p:cNvPr>
          <p:cNvSpPr>
            <a:spLocks noGrp="1"/>
          </p:cNvSpPr>
          <p:nvPr>
            <p:ph type="ftr" sz="quarter" idx="11"/>
          </p:nvPr>
        </p:nvSpPr>
        <p:spPr/>
        <p:txBody>
          <a:bodyPr/>
          <a:lstStyle/>
          <a:p>
            <a:r>
              <a:rPr lang="en-US"/>
              <a:t>Seating Leadership 2020</a:t>
            </a:r>
            <a:endParaRPr lang="de-DE"/>
          </a:p>
        </p:txBody>
      </p:sp>
      <p:sp>
        <p:nvSpPr>
          <p:cNvPr id="3" name="Foliennummernplatzhalter 2">
            <a:extLst>
              <a:ext uri="{FF2B5EF4-FFF2-40B4-BE49-F238E27FC236}">
                <a16:creationId xmlns:a16="http://schemas.microsoft.com/office/drawing/2014/main" id="{66A97F1A-0B95-46BC-A7AC-57CE1C478545}"/>
              </a:ext>
            </a:extLst>
          </p:cNvPr>
          <p:cNvSpPr>
            <a:spLocks noGrp="1"/>
          </p:cNvSpPr>
          <p:nvPr>
            <p:ph type="sldNum" sz="quarter" idx="12"/>
          </p:nvPr>
        </p:nvSpPr>
        <p:spPr/>
        <p:txBody>
          <a:bodyPr/>
          <a:lstStyle/>
          <a:p>
            <a:r>
              <a:rPr lang="de-DE"/>
              <a:t>P. </a:t>
            </a:r>
            <a:fld id="{18B2D54D-6566-4D09-B275-35A554EDFFDA}" type="slidenum">
              <a:rPr smtClean="0"/>
              <a:pPr/>
              <a:t>83</a:t>
            </a:fld>
            <a:endParaRPr lang="de-DE"/>
          </a:p>
        </p:txBody>
      </p:sp>
      <p:sp>
        <p:nvSpPr>
          <p:cNvPr id="34" name="Textplatzhalter 33">
            <a:extLst>
              <a:ext uri="{FF2B5EF4-FFF2-40B4-BE49-F238E27FC236}">
                <a16:creationId xmlns:a16="http://schemas.microsoft.com/office/drawing/2014/main" id="{B0B70816-F53E-2F41-9C61-30D39B290CE6}"/>
              </a:ext>
            </a:extLst>
          </p:cNvPr>
          <p:cNvSpPr>
            <a:spLocks noGrp="1"/>
          </p:cNvSpPr>
          <p:nvPr>
            <p:ph type="body" sz="quarter" idx="13"/>
          </p:nvPr>
        </p:nvSpPr>
        <p:spPr>
          <a:xfrm>
            <a:off x="371475" y="2384426"/>
            <a:ext cx="2700338" cy="4105274"/>
          </a:xfrm>
        </p:spPr>
        <p:txBody>
          <a:bodyPr/>
          <a:lstStyle/>
          <a:p>
            <a:r>
              <a:rPr lang="hu-HU"/>
              <a:t>Collection 59 </a:t>
            </a:r>
          </a:p>
          <a:p>
            <a:r>
              <a:rPr lang="hu-HU"/>
              <a:t>X2 </a:t>
            </a:r>
            <a:r>
              <a:rPr lang="nl-NL"/>
              <a:t>BY</a:t>
            </a:r>
            <a:r>
              <a:rPr lang="hu-HU"/>
              <a:t> CAMIRA®</a:t>
            </a:r>
            <a:endParaRPr lang="de-DE"/>
          </a:p>
        </p:txBody>
      </p:sp>
      <p:sp>
        <p:nvSpPr>
          <p:cNvPr id="2" name="Datumsplatzhalter 1">
            <a:extLst>
              <a:ext uri="{FF2B5EF4-FFF2-40B4-BE49-F238E27FC236}">
                <a16:creationId xmlns:a16="http://schemas.microsoft.com/office/drawing/2014/main" id="{05B2E60C-EA0E-4A50-8DE6-DF27156DFDCC}"/>
              </a:ext>
            </a:extLst>
          </p:cNvPr>
          <p:cNvSpPr>
            <a:spLocks noGrp="1"/>
          </p:cNvSpPr>
          <p:nvPr>
            <p:ph type="dt" sz="half" idx="4294967295"/>
          </p:nvPr>
        </p:nvSpPr>
        <p:spPr>
          <a:xfrm>
            <a:off x="0" y="6858000"/>
            <a:ext cx="2743200" cy="404813"/>
          </a:xfrm>
        </p:spPr>
        <p:txBody>
          <a:bodyPr/>
          <a:lstStyle/>
          <a:p>
            <a:fld id="{062472FE-9FDF-4AB8-8709-1D7E63F8BE1A}" type="datetime4">
              <a:rPr lang="en-US" smtClean="0"/>
              <a:pPr/>
              <a:t>January 17, 2020</a:t>
            </a:fld>
            <a:endParaRPr lang="de-DE"/>
          </a:p>
        </p:txBody>
      </p:sp>
      <p:sp>
        <p:nvSpPr>
          <p:cNvPr id="15" name="TextBox 2">
            <a:extLst>
              <a:ext uri="{FF2B5EF4-FFF2-40B4-BE49-F238E27FC236}">
                <a16:creationId xmlns:a16="http://schemas.microsoft.com/office/drawing/2014/main" id="{1FBBCFC5-5F58-BA4B-A867-FAA4B8060040}"/>
              </a:ext>
            </a:extLst>
          </p:cNvPr>
          <p:cNvSpPr txBox="1"/>
          <p:nvPr/>
        </p:nvSpPr>
        <p:spPr>
          <a:xfrm>
            <a:off x="3303779" y="3424273"/>
            <a:ext cx="1384935" cy="276999"/>
          </a:xfrm>
          <a:prstGeom prst="rect">
            <a:avLst/>
          </a:prstGeom>
          <a:noFill/>
        </p:spPr>
        <p:txBody>
          <a:bodyPr wrap="square" lIns="0" rtlCol="0">
            <a:spAutoFit/>
          </a:bodyPr>
          <a:lstStyle>
            <a:defPPr>
              <a:defRPr lang="en-US"/>
            </a:defPPr>
            <a:lvl1pPr>
              <a:defRPr sz="1000">
                <a:solidFill>
                  <a:schemeClr val="tx1">
                    <a:lumMod val="85000"/>
                    <a:lumOff val="15000"/>
                  </a:schemeClr>
                </a:solidFill>
                <a:latin typeface="+mn-lt"/>
              </a:defRPr>
            </a:lvl1pPr>
          </a:lstStyle>
          <a:p>
            <a:r>
              <a:rPr lang="hu-HU" sz="1200"/>
              <a:t>59/0016</a:t>
            </a:r>
            <a:endParaRPr lang="en-US" sz="1200"/>
          </a:p>
        </p:txBody>
      </p:sp>
      <p:sp>
        <p:nvSpPr>
          <p:cNvPr id="16" name="TextBox 3">
            <a:extLst>
              <a:ext uri="{FF2B5EF4-FFF2-40B4-BE49-F238E27FC236}">
                <a16:creationId xmlns:a16="http://schemas.microsoft.com/office/drawing/2014/main" id="{9847D4DC-D984-F248-BAF4-A6344B33B412}"/>
              </a:ext>
            </a:extLst>
          </p:cNvPr>
          <p:cNvSpPr txBox="1"/>
          <p:nvPr/>
        </p:nvSpPr>
        <p:spPr>
          <a:xfrm>
            <a:off x="4947232" y="3424273"/>
            <a:ext cx="1384935" cy="276999"/>
          </a:xfrm>
          <a:prstGeom prst="rect">
            <a:avLst/>
          </a:prstGeom>
          <a:noFill/>
        </p:spPr>
        <p:txBody>
          <a:bodyPr wrap="square" lIns="0" rtlCol="0">
            <a:spAutoFit/>
          </a:bodyPr>
          <a:lstStyle>
            <a:defPPr>
              <a:defRPr lang="en-US"/>
            </a:defPPr>
            <a:lvl1pPr>
              <a:defRPr sz="1000">
                <a:solidFill>
                  <a:schemeClr val="tx1">
                    <a:lumMod val="85000"/>
                    <a:lumOff val="15000"/>
                  </a:schemeClr>
                </a:solidFill>
                <a:latin typeface="+mn-lt"/>
              </a:defRPr>
            </a:lvl1pPr>
          </a:lstStyle>
          <a:p>
            <a:r>
              <a:rPr lang="hu-HU" sz="1200"/>
              <a:t>59/0012</a:t>
            </a:r>
            <a:endParaRPr lang="en-US" sz="1200"/>
          </a:p>
        </p:txBody>
      </p:sp>
      <p:sp>
        <p:nvSpPr>
          <p:cNvPr id="17" name="TextBox 4">
            <a:extLst>
              <a:ext uri="{FF2B5EF4-FFF2-40B4-BE49-F238E27FC236}">
                <a16:creationId xmlns:a16="http://schemas.microsoft.com/office/drawing/2014/main" id="{6A528626-D2F9-A24F-8D5C-6ADAD4D45605}"/>
              </a:ext>
            </a:extLst>
          </p:cNvPr>
          <p:cNvSpPr txBox="1"/>
          <p:nvPr/>
        </p:nvSpPr>
        <p:spPr>
          <a:xfrm>
            <a:off x="6591881" y="3424273"/>
            <a:ext cx="1384935" cy="276999"/>
          </a:xfrm>
          <a:prstGeom prst="rect">
            <a:avLst/>
          </a:prstGeom>
          <a:noFill/>
        </p:spPr>
        <p:txBody>
          <a:bodyPr wrap="square" lIns="0" rtlCol="0">
            <a:spAutoFit/>
          </a:bodyPr>
          <a:lstStyle>
            <a:defPPr>
              <a:defRPr lang="en-US"/>
            </a:defPPr>
            <a:lvl1pPr>
              <a:defRPr sz="1000">
                <a:solidFill>
                  <a:schemeClr val="tx1">
                    <a:lumMod val="85000"/>
                    <a:lumOff val="15000"/>
                  </a:schemeClr>
                </a:solidFill>
                <a:latin typeface="+mn-lt"/>
              </a:defRPr>
            </a:lvl1pPr>
          </a:lstStyle>
          <a:p>
            <a:r>
              <a:rPr lang="hu-HU" sz="1200"/>
              <a:t>59/0015</a:t>
            </a:r>
            <a:endParaRPr lang="en-US" sz="1200"/>
          </a:p>
        </p:txBody>
      </p:sp>
      <p:sp>
        <p:nvSpPr>
          <p:cNvPr id="18" name="TextBox 5">
            <a:extLst>
              <a:ext uri="{FF2B5EF4-FFF2-40B4-BE49-F238E27FC236}">
                <a16:creationId xmlns:a16="http://schemas.microsoft.com/office/drawing/2014/main" id="{CB92C8B7-3C7C-5D4B-A1FC-EC56E5B2A00B}"/>
              </a:ext>
            </a:extLst>
          </p:cNvPr>
          <p:cNvSpPr txBox="1"/>
          <p:nvPr/>
        </p:nvSpPr>
        <p:spPr>
          <a:xfrm>
            <a:off x="8204781" y="3424273"/>
            <a:ext cx="1384935" cy="276999"/>
          </a:xfrm>
          <a:prstGeom prst="rect">
            <a:avLst/>
          </a:prstGeom>
          <a:noFill/>
        </p:spPr>
        <p:txBody>
          <a:bodyPr wrap="square" lIns="0" rtlCol="0">
            <a:spAutoFit/>
          </a:bodyPr>
          <a:lstStyle>
            <a:defPPr>
              <a:defRPr lang="en-US"/>
            </a:defPPr>
            <a:lvl1pPr>
              <a:defRPr sz="1000">
                <a:solidFill>
                  <a:schemeClr val="tx1">
                    <a:lumMod val="85000"/>
                    <a:lumOff val="15000"/>
                  </a:schemeClr>
                </a:solidFill>
                <a:latin typeface="+mn-lt"/>
              </a:defRPr>
            </a:lvl1pPr>
          </a:lstStyle>
          <a:p>
            <a:r>
              <a:rPr lang="hu-HU" sz="1200"/>
              <a:t>59/0005</a:t>
            </a:r>
            <a:endParaRPr lang="en-US" sz="1200"/>
          </a:p>
        </p:txBody>
      </p:sp>
      <p:sp>
        <p:nvSpPr>
          <p:cNvPr id="19" name="TextBox 6">
            <a:extLst>
              <a:ext uri="{FF2B5EF4-FFF2-40B4-BE49-F238E27FC236}">
                <a16:creationId xmlns:a16="http://schemas.microsoft.com/office/drawing/2014/main" id="{B1D36B21-E2CC-CA4F-9D38-BC6EAADF66A1}"/>
              </a:ext>
            </a:extLst>
          </p:cNvPr>
          <p:cNvSpPr txBox="1"/>
          <p:nvPr/>
        </p:nvSpPr>
        <p:spPr>
          <a:xfrm>
            <a:off x="9830381" y="3424273"/>
            <a:ext cx="1384935" cy="276999"/>
          </a:xfrm>
          <a:prstGeom prst="rect">
            <a:avLst/>
          </a:prstGeom>
          <a:noFill/>
        </p:spPr>
        <p:txBody>
          <a:bodyPr wrap="square" lIns="0" rtlCol="0">
            <a:spAutoFit/>
          </a:bodyPr>
          <a:lstStyle>
            <a:defPPr>
              <a:defRPr lang="en-US"/>
            </a:defPPr>
            <a:lvl1pPr>
              <a:defRPr sz="1000">
                <a:solidFill>
                  <a:schemeClr val="tx1">
                    <a:lumMod val="85000"/>
                    <a:lumOff val="15000"/>
                  </a:schemeClr>
                </a:solidFill>
                <a:latin typeface="+mn-lt"/>
              </a:defRPr>
            </a:lvl1pPr>
          </a:lstStyle>
          <a:p>
            <a:r>
              <a:rPr lang="hu-HU" sz="1200"/>
              <a:t>59/0002</a:t>
            </a:r>
            <a:endParaRPr lang="en-US" sz="1200"/>
          </a:p>
        </p:txBody>
      </p:sp>
      <p:sp>
        <p:nvSpPr>
          <p:cNvPr id="20" name="TextBox 7">
            <a:extLst>
              <a:ext uri="{FF2B5EF4-FFF2-40B4-BE49-F238E27FC236}">
                <a16:creationId xmlns:a16="http://schemas.microsoft.com/office/drawing/2014/main" id="{07DF194F-6D0C-B648-94F2-B2E1A84D622A}"/>
              </a:ext>
            </a:extLst>
          </p:cNvPr>
          <p:cNvSpPr txBox="1"/>
          <p:nvPr/>
        </p:nvSpPr>
        <p:spPr>
          <a:xfrm>
            <a:off x="3299745" y="5335007"/>
            <a:ext cx="1384935" cy="276999"/>
          </a:xfrm>
          <a:prstGeom prst="rect">
            <a:avLst/>
          </a:prstGeom>
          <a:noFill/>
        </p:spPr>
        <p:txBody>
          <a:bodyPr wrap="square" lIns="0" rtlCol="0">
            <a:spAutoFit/>
          </a:bodyPr>
          <a:lstStyle>
            <a:defPPr>
              <a:defRPr lang="en-US"/>
            </a:defPPr>
            <a:lvl1pPr>
              <a:defRPr sz="1000">
                <a:solidFill>
                  <a:schemeClr val="tx1">
                    <a:lumMod val="85000"/>
                    <a:lumOff val="15000"/>
                  </a:schemeClr>
                </a:solidFill>
                <a:latin typeface="+mn-lt"/>
              </a:defRPr>
            </a:lvl1pPr>
          </a:lstStyle>
          <a:p>
            <a:r>
              <a:rPr lang="hu-HU" sz="1200"/>
              <a:t>59/0006</a:t>
            </a:r>
            <a:endParaRPr lang="en-US" sz="1200"/>
          </a:p>
        </p:txBody>
      </p:sp>
      <p:sp>
        <p:nvSpPr>
          <p:cNvPr id="21" name="TextBox 8">
            <a:extLst>
              <a:ext uri="{FF2B5EF4-FFF2-40B4-BE49-F238E27FC236}">
                <a16:creationId xmlns:a16="http://schemas.microsoft.com/office/drawing/2014/main" id="{91F478AF-58D9-B447-BFBF-EC33A4C31BF5}"/>
              </a:ext>
            </a:extLst>
          </p:cNvPr>
          <p:cNvSpPr txBox="1"/>
          <p:nvPr/>
        </p:nvSpPr>
        <p:spPr>
          <a:xfrm>
            <a:off x="8239075" y="5343534"/>
            <a:ext cx="1384935" cy="276999"/>
          </a:xfrm>
          <a:prstGeom prst="rect">
            <a:avLst/>
          </a:prstGeom>
          <a:noFill/>
        </p:spPr>
        <p:txBody>
          <a:bodyPr wrap="square" lIns="0" rtlCol="0">
            <a:spAutoFit/>
          </a:bodyPr>
          <a:lstStyle>
            <a:defPPr>
              <a:defRPr lang="en-US"/>
            </a:defPPr>
            <a:lvl1pPr>
              <a:defRPr sz="1000">
                <a:solidFill>
                  <a:schemeClr val="tx1">
                    <a:lumMod val="85000"/>
                    <a:lumOff val="15000"/>
                  </a:schemeClr>
                </a:solidFill>
                <a:latin typeface="+mn-lt"/>
              </a:defRPr>
            </a:lvl1pPr>
          </a:lstStyle>
          <a:p>
            <a:r>
              <a:rPr lang="hu-HU" sz="1200"/>
              <a:t>59/0019</a:t>
            </a:r>
            <a:endParaRPr lang="en-US" sz="1200"/>
          </a:p>
        </p:txBody>
      </p:sp>
      <p:sp>
        <p:nvSpPr>
          <p:cNvPr id="22" name="TextBox 9">
            <a:extLst>
              <a:ext uri="{FF2B5EF4-FFF2-40B4-BE49-F238E27FC236}">
                <a16:creationId xmlns:a16="http://schemas.microsoft.com/office/drawing/2014/main" id="{5F73027F-97DA-E44C-90C4-803090B48019}"/>
              </a:ext>
            </a:extLst>
          </p:cNvPr>
          <p:cNvSpPr txBox="1"/>
          <p:nvPr/>
        </p:nvSpPr>
        <p:spPr>
          <a:xfrm>
            <a:off x="4949133" y="5335007"/>
            <a:ext cx="1384935" cy="276999"/>
          </a:xfrm>
          <a:prstGeom prst="rect">
            <a:avLst/>
          </a:prstGeom>
          <a:noFill/>
        </p:spPr>
        <p:txBody>
          <a:bodyPr wrap="square" lIns="0" rtlCol="0">
            <a:spAutoFit/>
          </a:bodyPr>
          <a:lstStyle>
            <a:defPPr>
              <a:defRPr lang="en-US"/>
            </a:defPPr>
            <a:lvl1pPr>
              <a:defRPr sz="1000">
                <a:solidFill>
                  <a:schemeClr val="tx1">
                    <a:lumMod val="85000"/>
                    <a:lumOff val="15000"/>
                  </a:schemeClr>
                </a:solidFill>
                <a:latin typeface="+mn-lt"/>
              </a:defRPr>
            </a:lvl1pPr>
          </a:lstStyle>
          <a:p>
            <a:r>
              <a:rPr lang="hu-HU" sz="1200"/>
              <a:t>59/0008</a:t>
            </a:r>
            <a:endParaRPr lang="en-US" sz="1200"/>
          </a:p>
        </p:txBody>
      </p:sp>
      <p:sp>
        <p:nvSpPr>
          <p:cNvPr id="23" name="TextBox 10">
            <a:extLst>
              <a:ext uri="{FF2B5EF4-FFF2-40B4-BE49-F238E27FC236}">
                <a16:creationId xmlns:a16="http://schemas.microsoft.com/office/drawing/2014/main" id="{6330A836-A87C-DB48-BA45-791998DD6F6D}"/>
              </a:ext>
            </a:extLst>
          </p:cNvPr>
          <p:cNvSpPr txBox="1"/>
          <p:nvPr/>
        </p:nvSpPr>
        <p:spPr>
          <a:xfrm>
            <a:off x="6597546" y="5335280"/>
            <a:ext cx="1384935" cy="276999"/>
          </a:xfrm>
          <a:prstGeom prst="rect">
            <a:avLst/>
          </a:prstGeom>
          <a:noFill/>
        </p:spPr>
        <p:txBody>
          <a:bodyPr wrap="square" lIns="0" rtlCol="0">
            <a:spAutoFit/>
          </a:bodyPr>
          <a:lstStyle>
            <a:defPPr>
              <a:defRPr lang="en-US"/>
            </a:defPPr>
            <a:lvl1pPr>
              <a:defRPr sz="1000">
                <a:solidFill>
                  <a:schemeClr val="tx1">
                    <a:lumMod val="85000"/>
                    <a:lumOff val="15000"/>
                  </a:schemeClr>
                </a:solidFill>
                <a:latin typeface="+mn-lt"/>
              </a:defRPr>
            </a:lvl1pPr>
          </a:lstStyle>
          <a:p>
            <a:r>
              <a:rPr lang="hu-HU" sz="1200"/>
              <a:t>59/0020</a:t>
            </a:r>
          </a:p>
        </p:txBody>
      </p:sp>
      <p:pic>
        <p:nvPicPr>
          <p:cNvPr id="24" name="Picture 2" descr="C:\Users\ekbc\Downloads\59_0016 (1).jpg">
            <a:extLst>
              <a:ext uri="{FF2B5EF4-FFF2-40B4-BE49-F238E27FC236}">
                <a16:creationId xmlns:a16="http://schemas.microsoft.com/office/drawing/2014/main" id="{B2042B18-B54E-0744-86B7-4CF5E906AF63}"/>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291748" y="2384425"/>
            <a:ext cx="1026000" cy="1026000"/>
          </a:xfrm>
          <a:prstGeom prst="rect">
            <a:avLst/>
          </a:prstGeom>
          <a:noFill/>
        </p:spPr>
      </p:pic>
      <p:pic>
        <p:nvPicPr>
          <p:cNvPr id="25" name="Picture 3" descr="C:\Users\ekbc\Downloads\59_0020.jpg">
            <a:extLst>
              <a:ext uri="{FF2B5EF4-FFF2-40B4-BE49-F238E27FC236}">
                <a16:creationId xmlns:a16="http://schemas.microsoft.com/office/drawing/2014/main" id="{63119D89-3099-B541-B3D9-8D317C14072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227043" y="4293916"/>
            <a:ext cx="1026000" cy="1026000"/>
          </a:xfrm>
          <a:prstGeom prst="rect">
            <a:avLst/>
          </a:prstGeom>
          <a:noFill/>
        </p:spPr>
      </p:pic>
      <p:pic>
        <p:nvPicPr>
          <p:cNvPr id="26" name="Picture 4" descr="C:\Users\ekbc\Downloads\59_0015 (1).jpg">
            <a:extLst>
              <a:ext uri="{FF2B5EF4-FFF2-40B4-BE49-F238E27FC236}">
                <a16:creationId xmlns:a16="http://schemas.microsoft.com/office/drawing/2014/main" id="{6CE25572-23B5-AE4D-85B7-011453F67BC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575180" y="2384425"/>
            <a:ext cx="1026000" cy="1026000"/>
          </a:xfrm>
          <a:prstGeom prst="rect">
            <a:avLst/>
          </a:prstGeom>
          <a:noFill/>
        </p:spPr>
      </p:pic>
      <p:pic>
        <p:nvPicPr>
          <p:cNvPr id="27" name="Picture 5" descr="C:\Users\ekbc\Downloads\59_0005.jpg">
            <a:extLst>
              <a:ext uri="{FF2B5EF4-FFF2-40B4-BE49-F238E27FC236}">
                <a16:creationId xmlns:a16="http://schemas.microsoft.com/office/drawing/2014/main" id="{B6482818-8455-3C4C-AAEE-51714B245B7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192749" y="2384425"/>
            <a:ext cx="1026000" cy="1026000"/>
          </a:xfrm>
          <a:prstGeom prst="rect">
            <a:avLst/>
          </a:prstGeom>
          <a:noFill/>
        </p:spPr>
      </p:pic>
      <p:pic>
        <p:nvPicPr>
          <p:cNvPr id="28" name="Picture 6" descr="C:\Users\ekbc\Downloads\59_0002.jpg">
            <a:extLst>
              <a:ext uri="{FF2B5EF4-FFF2-40B4-BE49-F238E27FC236}">
                <a16:creationId xmlns:a16="http://schemas.microsoft.com/office/drawing/2014/main" id="{CCDEC8C6-07B0-8647-9DC0-835EE4EF419F}"/>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828920" y="2384425"/>
            <a:ext cx="1026000" cy="1026000"/>
          </a:xfrm>
          <a:prstGeom prst="rect">
            <a:avLst/>
          </a:prstGeom>
          <a:noFill/>
        </p:spPr>
      </p:pic>
      <p:pic>
        <p:nvPicPr>
          <p:cNvPr id="29" name="Picture 7" descr="C:\Users\ekbc\Downloads\59_0006.jpg">
            <a:extLst>
              <a:ext uri="{FF2B5EF4-FFF2-40B4-BE49-F238E27FC236}">
                <a16:creationId xmlns:a16="http://schemas.microsoft.com/office/drawing/2014/main" id="{AB21BC4E-3B63-864B-B047-B7EAAD2AC5EC}"/>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287713" y="4292600"/>
            <a:ext cx="1026000" cy="1026000"/>
          </a:xfrm>
          <a:prstGeom prst="rect">
            <a:avLst/>
          </a:prstGeom>
          <a:noFill/>
        </p:spPr>
      </p:pic>
      <p:pic>
        <p:nvPicPr>
          <p:cNvPr id="30" name="Picture 8" descr="C:\Users\ekbc\Downloads\59_0019.jpg">
            <a:extLst>
              <a:ext uri="{FF2B5EF4-FFF2-40B4-BE49-F238E27FC236}">
                <a16:creationId xmlns:a16="http://schemas.microsoft.com/office/drawing/2014/main" id="{FD12323B-4F6B-5146-BF22-6A0FC7357EC7}"/>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567496" y="4294042"/>
            <a:ext cx="1026000" cy="1026000"/>
          </a:xfrm>
          <a:prstGeom prst="rect">
            <a:avLst/>
          </a:prstGeom>
          <a:noFill/>
        </p:spPr>
      </p:pic>
      <p:pic>
        <p:nvPicPr>
          <p:cNvPr id="31" name="Picture 9" descr="C:\Users\ekbc\Downloads\59_0008.jpg">
            <a:extLst>
              <a:ext uri="{FF2B5EF4-FFF2-40B4-BE49-F238E27FC236}">
                <a16:creationId xmlns:a16="http://schemas.microsoft.com/office/drawing/2014/main" id="{2EF3739C-1856-4A42-AF0E-5ECF022256D4}"/>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4947260" y="4293915"/>
            <a:ext cx="1018040" cy="1026000"/>
          </a:xfrm>
          <a:prstGeom prst="rect">
            <a:avLst/>
          </a:prstGeom>
          <a:noFill/>
        </p:spPr>
      </p:pic>
      <p:pic>
        <p:nvPicPr>
          <p:cNvPr id="32" name="Picture 10" descr="C:\Users\ekbc\Downloads\59_0012.jpg">
            <a:extLst>
              <a:ext uri="{FF2B5EF4-FFF2-40B4-BE49-F238E27FC236}">
                <a16:creationId xmlns:a16="http://schemas.microsoft.com/office/drawing/2014/main" id="{0BAAA3F1-E1B8-F545-8E1E-6C290E5F399F}"/>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4939300" y="2384425"/>
            <a:ext cx="1026000" cy="1026000"/>
          </a:xfrm>
          <a:prstGeom prst="rect">
            <a:avLst/>
          </a:prstGeom>
          <a:noFill/>
        </p:spPr>
      </p:pic>
      <p:pic>
        <p:nvPicPr>
          <p:cNvPr id="33" name="Picture 28">
            <a:extLst>
              <a:ext uri="{FF2B5EF4-FFF2-40B4-BE49-F238E27FC236}">
                <a16:creationId xmlns:a16="http://schemas.microsoft.com/office/drawing/2014/main" id="{7EBA8D7A-14DD-CF4C-B4F8-1FE088C9C9D5}"/>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20269" y="3693957"/>
            <a:ext cx="613054" cy="613054"/>
          </a:xfrm>
          <a:prstGeom prst="rect">
            <a:avLst/>
          </a:prstGeom>
        </p:spPr>
      </p:pic>
      <p:pic>
        <p:nvPicPr>
          <p:cNvPr id="35" name="Picture 33">
            <a:extLst>
              <a:ext uri="{FF2B5EF4-FFF2-40B4-BE49-F238E27FC236}">
                <a16:creationId xmlns:a16="http://schemas.microsoft.com/office/drawing/2014/main" id="{06FDA2B3-F42E-42DB-A2A9-6EE89BE6B6F0}"/>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965355" y="3562772"/>
            <a:ext cx="1094859" cy="973208"/>
          </a:xfrm>
          <a:prstGeom prst="rect">
            <a:avLst/>
          </a:prstGeom>
        </p:spPr>
      </p:pic>
    </p:spTree>
    <p:extLst>
      <p:ext uri="{BB962C8B-B14F-4D97-AF65-F5344CB8AC3E}">
        <p14:creationId xmlns:p14="http://schemas.microsoft.com/office/powerpoint/2010/main" val="1706076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E73C2BEB-0CEB-4A5A-A211-074DCEE8A9AF}"/>
              </a:ext>
            </a:extLst>
          </p:cNvPr>
          <p:cNvSpPr>
            <a:spLocks noGrp="1"/>
          </p:cNvSpPr>
          <p:nvPr>
            <p:ph type="title"/>
          </p:nvPr>
        </p:nvSpPr>
        <p:spPr>
          <a:xfrm>
            <a:off x="371476" y="1484314"/>
            <a:ext cx="2916238" cy="900112"/>
          </a:xfrm>
        </p:spPr>
        <p:txBody>
          <a:bodyPr/>
          <a:lstStyle/>
          <a:p>
            <a:r>
              <a:rPr lang="en-GB" err="1"/>
              <a:t>Tissus</a:t>
            </a:r>
            <a:endParaRPr lang="de-DE"/>
          </a:p>
        </p:txBody>
      </p:sp>
      <p:sp>
        <p:nvSpPr>
          <p:cNvPr id="4" name="Fußzeilenplatzhalter 3">
            <a:extLst>
              <a:ext uri="{FF2B5EF4-FFF2-40B4-BE49-F238E27FC236}">
                <a16:creationId xmlns:a16="http://schemas.microsoft.com/office/drawing/2014/main" id="{A0594EAD-C900-4BDA-BB4B-A75C6F4FB12D}"/>
              </a:ext>
            </a:extLst>
          </p:cNvPr>
          <p:cNvSpPr>
            <a:spLocks noGrp="1"/>
          </p:cNvSpPr>
          <p:nvPr>
            <p:ph type="ftr" sz="quarter" idx="11"/>
          </p:nvPr>
        </p:nvSpPr>
        <p:spPr/>
        <p:txBody>
          <a:bodyPr/>
          <a:lstStyle/>
          <a:p>
            <a:r>
              <a:rPr lang="en-US"/>
              <a:t>Seating Leadership 2020</a:t>
            </a:r>
            <a:endParaRPr lang="de-DE"/>
          </a:p>
        </p:txBody>
      </p:sp>
      <p:sp>
        <p:nvSpPr>
          <p:cNvPr id="3" name="Foliennummernplatzhalter 2">
            <a:extLst>
              <a:ext uri="{FF2B5EF4-FFF2-40B4-BE49-F238E27FC236}">
                <a16:creationId xmlns:a16="http://schemas.microsoft.com/office/drawing/2014/main" id="{66A97F1A-0B95-46BC-A7AC-57CE1C478545}"/>
              </a:ext>
            </a:extLst>
          </p:cNvPr>
          <p:cNvSpPr>
            <a:spLocks noGrp="1"/>
          </p:cNvSpPr>
          <p:nvPr>
            <p:ph type="sldNum" sz="quarter" idx="12"/>
          </p:nvPr>
        </p:nvSpPr>
        <p:spPr/>
        <p:txBody>
          <a:bodyPr/>
          <a:lstStyle/>
          <a:p>
            <a:r>
              <a:rPr lang="de-DE"/>
              <a:t>P. </a:t>
            </a:r>
            <a:fld id="{18B2D54D-6566-4D09-B275-35A554EDFFDA}" type="slidenum">
              <a:rPr smtClean="0"/>
              <a:pPr/>
              <a:t>84</a:t>
            </a:fld>
            <a:endParaRPr lang="de-DE"/>
          </a:p>
        </p:txBody>
      </p:sp>
      <p:sp>
        <p:nvSpPr>
          <p:cNvPr id="34" name="Textplatzhalter 33">
            <a:extLst>
              <a:ext uri="{FF2B5EF4-FFF2-40B4-BE49-F238E27FC236}">
                <a16:creationId xmlns:a16="http://schemas.microsoft.com/office/drawing/2014/main" id="{B0B70816-F53E-2F41-9C61-30D39B290CE6}"/>
              </a:ext>
            </a:extLst>
          </p:cNvPr>
          <p:cNvSpPr>
            <a:spLocks noGrp="1"/>
          </p:cNvSpPr>
          <p:nvPr>
            <p:ph type="body" sz="quarter" idx="13"/>
          </p:nvPr>
        </p:nvSpPr>
        <p:spPr>
          <a:xfrm>
            <a:off x="371475" y="2384426"/>
            <a:ext cx="2700338" cy="4105274"/>
          </a:xfrm>
        </p:spPr>
        <p:txBody>
          <a:bodyPr/>
          <a:lstStyle/>
          <a:p>
            <a:r>
              <a:rPr lang="hu-HU"/>
              <a:t>Collection </a:t>
            </a:r>
            <a:r>
              <a:rPr lang="nl-NL"/>
              <a:t>Atlas</a:t>
            </a:r>
            <a:r>
              <a:rPr lang="hu-HU"/>
              <a:t> </a:t>
            </a:r>
          </a:p>
          <a:p>
            <a:r>
              <a:rPr lang="nl-NL" err="1"/>
              <a:t>by</a:t>
            </a:r>
            <a:r>
              <a:rPr lang="hu-HU"/>
              <a:t> </a:t>
            </a:r>
            <a:r>
              <a:rPr lang="nl-NL" err="1"/>
              <a:t>Kvadrat</a:t>
            </a:r>
            <a:r>
              <a:rPr lang="hu-HU"/>
              <a:t>®</a:t>
            </a:r>
            <a:endParaRPr lang="de-DE"/>
          </a:p>
        </p:txBody>
      </p:sp>
      <p:sp>
        <p:nvSpPr>
          <p:cNvPr id="2" name="Datumsplatzhalter 1">
            <a:extLst>
              <a:ext uri="{FF2B5EF4-FFF2-40B4-BE49-F238E27FC236}">
                <a16:creationId xmlns:a16="http://schemas.microsoft.com/office/drawing/2014/main" id="{05B2E60C-EA0E-4A50-8DE6-DF27156DFDCC}"/>
              </a:ext>
            </a:extLst>
          </p:cNvPr>
          <p:cNvSpPr>
            <a:spLocks noGrp="1"/>
          </p:cNvSpPr>
          <p:nvPr>
            <p:ph type="dt" sz="half" idx="4294967295"/>
          </p:nvPr>
        </p:nvSpPr>
        <p:spPr>
          <a:xfrm>
            <a:off x="0" y="6858000"/>
            <a:ext cx="2743200" cy="404813"/>
          </a:xfrm>
        </p:spPr>
        <p:txBody>
          <a:bodyPr/>
          <a:lstStyle/>
          <a:p>
            <a:fld id="{062472FE-9FDF-4AB8-8709-1D7E63F8BE1A}" type="datetime4">
              <a:rPr lang="en-US" smtClean="0"/>
              <a:pPr/>
              <a:t>January 17, 2020</a:t>
            </a:fld>
            <a:endParaRPr lang="de-DE"/>
          </a:p>
        </p:txBody>
      </p:sp>
      <p:pic>
        <p:nvPicPr>
          <p:cNvPr id="60" name="Picture 31">
            <a:extLst>
              <a:ext uri="{FF2B5EF4-FFF2-40B4-BE49-F238E27FC236}">
                <a16:creationId xmlns:a16="http://schemas.microsoft.com/office/drawing/2014/main" id="{F3373766-47AE-463D-A45D-A83F4B0AFB8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316874" y="2386013"/>
            <a:ext cx="914400" cy="923925"/>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32">
            <a:extLst>
              <a:ext uri="{FF2B5EF4-FFF2-40B4-BE49-F238E27FC236}">
                <a16:creationId xmlns:a16="http://schemas.microsoft.com/office/drawing/2014/main" id="{2E3150E1-C777-4A5A-A8B8-98C39E35F66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467812" y="2386013"/>
            <a:ext cx="942975" cy="952500"/>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33">
            <a:extLst>
              <a:ext uri="{FF2B5EF4-FFF2-40B4-BE49-F238E27FC236}">
                <a16:creationId xmlns:a16="http://schemas.microsoft.com/office/drawing/2014/main" id="{B8CE1517-965F-4613-8F96-F881446C832F}"/>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650499" y="2386013"/>
            <a:ext cx="923925" cy="933450"/>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34">
            <a:extLst>
              <a:ext uri="{FF2B5EF4-FFF2-40B4-BE49-F238E27FC236}">
                <a16:creationId xmlns:a16="http://schemas.microsoft.com/office/drawing/2014/main" id="{63D7013F-86C1-4CF3-B1D3-1A395C10DC30}"/>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801437" y="2386013"/>
            <a:ext cx="923925" cy="933450"/>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35">
            <a:extLst>
              <a:ext uri="{FF2B5EF4-FFF2-40B4-BE49-F238E27FC236}">
                <a16:creationId xmlns:a16="http://schemas.microsoft.com/office/drawing/2014/main" id="{BEBF5530-F51D-42EA-8567-DD3777144458}"/>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952374" y="2386013"/>
            <a:ext cx="904875" cy="933450"/>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36">
            <a:extLst>
              <a:ext uri="{FF2B5EF4-FFF2-40B4-BE49-F238E27FC236}">
                <a16:creationId xmlns:a16="http://schemas.microsoft.com/office/drawing/2014/main" id="{83F739FF-365A-4A0C-A986-F6807BC34C3D}"/>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9103312" y="2386013"/>
            <a:ext cx="933450" cy="952500"/>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37">
            <a:extLst>
              <a:ext uri="{FF2B5EF4-FFF2-40B4-BE49-F238E27FC236}">
                <a16:creationId xmlns:a16="http://schemas.microsoft.com/office/drawing/2014/main" id="{ED63963B-002A-4BAD-B10A-4CB569576802}"/>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10285999" y="2386013"/>
            <a:ext cx="942975" cy="952500"/>
          </a:xfrm>
          <a:prstGeom prst="rect">
            <a:avLst/>
          </a:prstGeom>
          <a:noFill/>
          <a:extLst>
            <a:ext uri="{909E8E84-426E-40DD-AFC4-6F175D3DCCD1}">
              <a14:hiddenFill xmlns:a14="http://schemas.microsoft.com/office/drawing/2010/main">
                <a:solidFill>
                  <a:srgbClr val="FFFFFF"/>
                </a:solidFill>
              </a14:hiddenFill>
            </a:ext>
          </a:extLst>
        </p:spPr>
      </p:pic>
      <p:pic>
        <p:nvPicPr>
          <p:cNvPr id="1063" name="Picture 39">
            <a:extLst>
              <a:ext uri="{FF2B5EF4-FFF2-40B4-BE49-F238E27FC236}">
                <a16:creationId xmlns:a16="http://schemas.microsoft.com/office/drawing/2014/main" id="{46788DED-32DA-4A9D-9D3D-62520155F8F4}"/>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3316874" y="3816570"/>
            <a:ext cx="914400" cy="942976"/>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a:extLst>
              <a:ext uri="{FF2B5EF4-FFF2-40B4-BE49-F238E27FC236}">
                <a16:creationId xmlns:a16="http://schemas.microsoft.com/office/drawing/2014/main" id="{C12CD356-6F27-4C36-AE3C-9A6FE10ACFA4}"/>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4483687" y="3816570"/>
            <a:ext cx="923925" cy="923926"/>
          </a:xfrm>
          <a:prstGeom prst="rect">
            <a:avLst/>
          </a:prstGeom>
          <a:noFill/>
          <a:extLst>
            <a:ext uri="{909E8E84-426E-40DD-AFC4-6F175D3DCCD1}">
              <a14:hiddenFill xmlns:a14="http://schemas.microsoft.com/office/drawing/2010/main">
                <a:solidFill>
                  <a:srgbClr val="FFFFFF"/>
                </a:solidFill>
              </a14:hiddenFill>
            </a:ext>
          </a:extLst>
        </p:spPr>
      </p:pic>
      <p:pic>
        <p:nvPicPr>
          <p:cNvPr id="1065" name="Picture 41">
            <a:extLst>
              <a:ext uri="{FF2B5EF4-FFF2-40B4-BE49-F238E27FC236}">
                <a16:creationId xmlns:a16="http://schemas.microsoft.com/office/drawing/2014/main" id="{B2895207-A49A-4B64-9EAA-6CFFA5F7D6FC}"/>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5634624" y="3816570"/>
            <a:ext cx="933450" cy="933451"/>
          </a:xfrm>
          <a:prstGeom prst="rect">
            <a:avLst/>
          </a:prstGeom>
          <a:noFill/>
          <a:extLst>
            <a:ext uri="{909E8E84-426E-40DD-AFC4-6F175D3DCCD1}">
              <a14:hiddenFill xmlns:a14="http://schemas.microsoft.com/office/drawing/2010/main">
                <a:solidFill>
                  <a:srgbClr val="FFFFFF"/>
                </a:solidFill>
              </a14:hiddenFill>
            </a:ext>
          </a:extLst>
        </p:spPr>
      </p:pic>
      <p:pic>
        <p:nvPicPr>
          <p:cNvPr id="1066" name="Picture 42">
            <a:extLst>
              <a:ext uri="{FF2B5EF4-FFF2-40B4-BE49-F238E27FC236}">
                <a16:creationId xmlns:a16="http://schemas.microsoft.com/office/drawing/2014/main" id="{A4FC9A80-A4DE-4893-BD00-DE9B99B39602}"/>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6785562" y="3816570"/>
            <a:ext cx="942975" cy="933451"/>
          </a:xfrm>
          <a:prstGeom prst="rect">
            <a:avLst/>
          </a:prstGeom>
          <a:noFill/>
          <a:extLst>
            <a:ext uri="{909E8E84-426E-40DD-AFC4-6F175D3DCCD1}">
              <a14:hiddenFill xmlns:a14="http://schemas.microsoft.com/office/drawing/2010/main">
                <a:solidFill>
                  <a:srgbClr val="FFFFFF"/>
                </a:solidFill>
              </a14:hiddenFill>
            </a:ext>
          </a:extLst>
        </p:spPr>
      </p:pic>
      <p:pic>
        <p:nvPicPr>
          <p:cNvPr id="1067" name="Picture 43">
            <a:extLst>
              <a:ext uri="{FF2B5EF4-FFF2-40B4-BE49-F238E27FC236}">
                <a16:creationId xmlns:a16="http://schemas.microsoft.com/office/drawing/2014/main" id="{198C7CFF-9A95-45E7-975F-B71026A1D053}"/>
              </a:ext>
            </a:extLst>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7936499" y="3816570"/>
            <a:ext cx="942975" cy="923926"/>
          </a:xfrm>
          <a:prstGeom prst="rect">
            <a:avLst/>
          </a:prstGeom>
          <a:noFill/>
          <a:extLst>
            <a:ext uri="{909E8E84-426E-40DD-AFC4-6F175D3DCCD1}">
              <a14:hiddenFill xmlns:a14="http://schemas.microsoft.com/office/drawing/2010/main">
                <a:solidFill>
                  <a:srgbClr val="FFFFFF"/>
                </a:solidFill>
              </a14:hiddenFill>
            </a:ext>
          </a:extLst>
        </p:spPr>
      </p:pic>
      <p:pic>
        <p:nvPicPr>
          <p:cNvPr id="1068" name="Picture 44">
            <a:extLst>
              <a:ext uri="{FF2B5EF4-FFF2-40B4-BE49-F238E27FC236}">
                <a16:creationId xmlns:a16="http://schemas.microsoft.com/office/drawing/2014/main" id="{D399CE65-F7B6-464E-A7C5-89C51A8D1194}"/>
              </a:ext>
            </a:extLst>
          </p:cNvPr>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9087437" y="3816570"/>
            <a:ext cx="933450" cy="933451"/>
          </a:xfrm>
          <a:prstGeom prst="rect">
            <a:avLst/>
          </a:prstGeom>
          <a:noFill/>
          <a:extLst>
            <a:ext uri="{909E8E84-426E-40DD-AFC4-6F175D3DCCD1}">
              <a14:hiddenFill xmlns:a14="http://schemas.microsoft.com/office/drawing/2010/main">
                <a:solidFill>
                  <a:srgbClr val="FFFFFF"/>
                </a:solidFill>
              </a14:hiddenFill>
            </a:ext>
          </a:extLst>
        </p:spPr>
      </p:pic>
      <p:pic>
        <p:nvPicPr>
          <p:cNvPr id="1069" name="Picture 45">
            <a:extLst>
              <a:ext uri="{FF2B5EF4-FFF2-40B4-BE49-F238E27FC236}">
                <a16:creationId xmlns:a16="http://schemas.microsoft.com/office/drawing/2014/main" id="{441F7D8A-8B0B-4032-8FD3-7EF521041055}"/>
              </a:ext>
            </a:extLst>
          </p:cNvPr>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10238374" y="3816570"/>
            <a:ext cx="990600" cy="942976"/>
          </a:xfrm>
          <a:prstGeom prst="rect">
            <a:avLst/>
          </a:prstGeom>
          <a:noFill/>
          <a:extLst>
            <a:ext uri="{909E8E84-426E-40DD-AFC4-6F175D3DCCD1}">
              <a14:hiddenFill xmlns:a14="http://schemas.microsoft.com/office/drawing/2010/main">
                <a:solidFill>
                  <a:srgbClr val="FFFFFF"/>
                </a:solidFill>
              </a14:hiddenFill>
            </a:ext>
          </a:extLst>
        </p:spPr>
      </p:pic>
      <p:pic>
        <p:nvPicPr>
          <p:cNvPr id="1071" name="Picture 47">
            <a:extLst>
              <a:ext uri="{FF2B5EF4-FFF2-40B4-BE49-F238E27FC236}">
                <a16:creationId xmlns:a16="http://schemas.microsoft.com/office/drawing/2014/main" id="{959CAAC0-B6DC-4312-8C6B-A464DC696719}"/>
              </a:ext>
            </a:extLst>
          </p:cNvPr>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3314200" y="5218553"/>
            <a:ext cx="914400" cy="933450"/>
          </a:xfrm>
          <a:prstGeom prst="rect">
            <a:avLst/>
          </a:prstGeom>
          <a:noFill/>
          <a:extLst>
            <a:ext uri="{909E8E84-426E-40DD-AFC4-6F175D3DCCD1}">
              <a14:hiddenFill xmlns:a14="http://schemas.microsoft.com/office/drawing/2010/main">
                <a:solidFill>
                  <a:srgbClr val="FFFFFF"/>
                </a:solidFill>
              </a14:hiddenFill>
            </a:ext>
          </a:extLst>
        </p:spPr>
      </p:pic>
      <p:pic>
        <p:nvPicPr>
          <p:cNvPr id="1072" name="Picture 48">
            <a:extLst>
              <a:ext uri="{FF2B5EF4-FFF2-40B4-BE49-F238E27FC236}">
                <a16:creationId xmlns:a16="http://schemas.microsoft.com/office/drawing/2014/main" id="{FFD3152D-FB4D-4980-9E40-5AB179AF91B7}"/>
              </a:ext>
            </a:extLst>
          </p:cNvPr>
          <p:cNvPicPr>
            <a:picLocks noChangeAspect="1" noChangeArrowheads="1"/>
          </p:cNvPicPr>
          <p:nvPr/>
        </p:nvPicPr>
        <p:blipFill>
          <a:blip r:embed="rId18">
            <a:extLst>
              <a:ext uri="{28A0092B-C50C-407E-A947-70E740481C1C}">
                <a14:useLocalDpi xmlns:a14="http://schemas.microsoft.com/office/drawing/2010/main"/>
              </a:ext>
            </a:extLst>
          </a:blip>
          <a:srcRect/>
          <a:stretch>
            <a:fillRect/>
          </a:stretch>
        </p:blipFill>
        <p:spPr bwMode="auto">
          <a:xfrm>
            <a:off x="4465138" y="5218553"/>
            <a:ext cx="933450" cy="933450"/>
          </a:xfrm>
          <a:prstGeom prst="rect">
            <a:avLst/>
          </a:prstGeom>
          <a:noFill/>
          <a:extLst>
            <a:ext uri="{909E8E84-426E-40DD-AFC4-6F175D3DCCD1}">
              <a14:hiddenFill xmlns:a14="http://schemas.microsoft.com/office/drawing/2010/main">
                <a:solidFill>
                  <a:srgbClr val="FFFFFF"/>
                </a:solidFill>
              </a14:hiddenFill>
            </a:ext>
          </a:extLst>
        </p:spPr>
      </p:pic>
      <p:pic>
        <p:nvPicPr>
          <p:cNvPr id="1073" name="Picture 49">
            <a:extLst>
              <a:ext uri="{FF2B5EF4-FFF2-40B4-BE49-F238E27FC236}">
                <a16:creationId xmlns:a16="http://schemas.microsoft.com/office/drawing/2014/main" id="{0E41F8A5-AF36-4D97-9319-58CB8E8B6706}"/>
              </a:ext>
            </a:extLst>
          </p:cNvPr>
          <p:cNvPicPr>
            <a:picLocks noChangeAspect="1" noChangeArrowheads="1"/>
          </p:cNvPicPr>
          <p:nvPr/>
        </p:nvPicPr>
        <p:blipFill>
          <a:blip r:embed="rId19">
            <a:extLst>
              <a:ext uri="{28A0092B-C50C-407E-A947-70E740481C1C}">
                <a14:useLocalDpi xmlns:a14="http://schemas.microsoft.com/office/drawing/2010/main"/>
              </a:ext>
            </a:extLst>
          </a:blip>
          <a:srcRect/>
          <a:stretch>
            <a:fillRect/>
          </a:stretch>
        </p:blipFill>
        <p:spPr bwMode="auto">
          <a:xfrm>
            <a:off x="5616075" y="5218553"/>
            <a:ext cx="942975" cy="933450"/>
          </a:xfrm>
          <a:prstGeom prst="rect">
            <a:avLst/>
          </a:prstGeom>
          <a:noFill/>
          <a:extLst>
            <a:ext uri="{909E8E84-426E-40DD-AFC4-6F175D3DCCD1}">
              <a14:hiddenFill xmlns:a14="http://schemas.microsoft.com/office/drawing/2010/main">
                <a:solidFill>
                  <a:srgbClr val="FFFFFF"/>
                </a:solidFill>
              </a14:hiddenFill>
            </a:ext>
          </a:extLst>
        </p:spPr>
      </p:pic>
      <p:pic>
        <p:nvPicPr>
          <p:cNvPr id="1074" name="Picture 50">
            <a:extLst>
              <a:ext uri="{FF2B5EF4-FFF2-40B4-BE49-F238E27FC236}">
                <a16:creationId xmlns:a16="http://schemas.microsoft.com/office/drawing/2014/main" id="{D70935AC-1E69-46F4-B81A-602EBC4E5B49}"/>
              </a:ext>
            </a:extLst>
          </p:cNvPr>
          <p:cNvPicPr>
            <a:picLocks noChangeAspect="1" noChangeArrowheads="1"/>
          </p:cNvPicPr>
          <p:nvPr/>
        </p:nvPicPr>
        <p:blipFill>
          <a:blip r:embed="rId20">
            <a:extLst>
              <a:ext uri="{28A0092B-C50C-407E-A947-70E740481C1C}">
                <a14:useLocalDpi xmlns:a14="http://schemas.microsoft.com/office/drawing/2010/main"/>
              </a:ext>
            </a:extLst>
          </a:blip>
          <a:srcRect/>
          <a:stretch>
            <a:fillRect/>
          </a:stretch>
        </p:blipFill>
        <p:spPr bwMode="auto">
          <a:xfrm>
            <a:off x="6767013" y="5218553"/>
            <a:ext cx="962025" cy="933450"/>
          </a:xfrm>
          <a:prstGeom prst="rect">
            <a:avLst/>
          </a:prstGeom>
          <a:noFill/>
          <a:extLst>
            <a:ext uri="{909E8E84-426E-40DD-AFC4-6F175D3DCCD1}">
              <a14:hiddenFill xmlns:a14="http://schemas.microsoft.com/office/drawing/2010/main">
                <a:solidFill>
                  <a:srgbClr val="FFFFFF"/>
                </a:solidFill>
              </a14:hiddenFill>
            </a:ext>
          </a:extLst>
        </p:spPr>
      </p:pic>
      <p:pic>
        <p:nvPicPr>
          <p:cNvPr id="1075" name="Picture 51">
            <a:extLst>
              <a:ext uri="{FF2B5EF4-FFF2-40B4-BE49-F238E27FC236}">
                <a16:creationId xmlns:a16="http://schemas.microsoft.com/office/drawing/2014/main" id="{09B15ADC-261B-4717-BFBB-AE5C6075424F}"/>
              </a:ext>
            </a:extLst>
          </p:cNvPr>
          <p:cNvPicPr>
            <a:picLocks noChangeAspect="1" noChangeArrowheads="1"/>
          </p:cNvPicPr>
          <p:nvPr/>
        </p:nvPicPr>
        <p:blipFill>
          <a:blip r:embed="rId21">
            <a:extLst>
              <a:ext uri="{28A0092B-C50C-407E-A947-70E740481C1C}">
                <a14:useLocalDpi xmlns:a14="http://schemas.microsoft.com/office/drawing/2010/main"/>
              </a:ext>
            </a:extLst>
          </a:blip>
          <a:srcRect/>
          <a:stretch>
            <a:fillRect/>
          </a:stretch>
        </p:blipFill>
        <p:spPr bwMode="auto">
          <a:xfrm>
            <a:off x="7917950" y="5218553"/>
            <a:ext cx="942975" cy="923925"/>
          </a:xfrm>
          <a:prstGeom prst="rect">
            <a:avLst/>
          </a:prstGeom>
          <a:noFill/>
          <a:extLst>
            <a:ext uri="{909E8E84-426E-40DD-AFC4-6F175D3DCCD1}">
              <a14:hiddenFill xmlns:a14="http://schemas.microsoft.com/office/drawing/2010/main">
                <a:solidFill>
                  <a:srgbClr val="FFFFFF"/>
                </a:solidFill>
              </a14:hiddenFill>
            </a:ext>
          </a:extLst>
        </p:spPr>
      </p:pic>
      <p:sp>
        <p:nvSpPr>
          <p:cNvPr id="81" name="TextBox 2">
            <a:extLst>
              <a:ext uri="{FF2B5EF4-FFF2-40B4-BE49-F238E27FC236}">
                <a16:creationId xmlns:a16="http://schemas.microsoft.com/office/drawing/2014/main" id="{421B8DFD-8603-4487-8C9A-BF3EFCCF749E}"/>
              </a:ext>
            </a:extLst>
          </p:cNvPr>
          <p:cNvSpPr txBox="1"/>
          <p:nvPr/>
        </p:nvSpPr>
        <p:spPr>
          <a:xfrm>
            <a:off x="3316875" y="3338514"/>
            <a:ext cx="690602" cy="276999"/>
          </a:xfrm>
          <a:prstGeom prst="rect">
            <a:avLst/>
          </a:prstGeom>
          <a:noFill/>
        </p:spPr>
        <p:txBody>
          <a:bodyPr wrap="square" lIns="0" rtlCol="0">
            <a:spAutoFit/>
          </a:bodyPr>
          <a:lstStyle>
            <a:defPPr>
              <a:defRPr lang="en-US"/>
            </a:defPPr>
            <a:lvl1pPr>
              <a:defRPr sz="1000">
                <a:solidFill>
                  <a:schemeClr val="tx1">
                    <a:lumMod val="85000"/>
                    <a:lumOff val="15000"/>
                  </a:schemeClr>
                </a:solidFill>
                <a:latin typeface="+mn-lt"/>
              </a:defRPr>
            </a:lvl1pPr>
          </a:lstStyle>
          <a:p>
            <a:r>
              <a:rPr lang="nl-NL" sz="1200"/>
              <a:t>LW-A131</a:t>
            </a:r>
            <a:endParaRPr lang="en-US" sz="1200"/>
          </a:p>
        </p:txBody>
      </p:sp>
      <p:sp>
        <p:nvSpPr>
          <p:cNvPr id="82" name="TextBox 2">
            <a:extLst>
              <a:ext uri="{FF2B5EF4-FFF2-40B4-BE49-F238E27FC236}">
                <a16:creationId xmlns:a16="http://schemas.microsoft.com/office/drawing/2014/main" id="{7AFAC7AF-57AC-4255-86D5-1F362F54CAA6}"/>
              </a:ext>
            </a:extLst>
          </p:cNvPr>
          <p:cNvSpPr txBox="1"/>
          <p:nvPr/>
        </p:nvSpPr>
        <p:spPr>
          <a:xfrm>
            <a:off x="4483687" y="3338514"/>
            <a:ext cx="690602" cy="276999"/>
          </a:xfrm>
          <a:prstGeom prst="rect">
            <a:avLst/>
          </a:prstGeom>
          <a:noFill/>
        </p:spPr>
        <p:txBody>
          <a:bodyPr wrap="square" lIns="0" rtlCol="0">
            <a:spAutoFit/>
          </a:bodyPr>
          <a:lstStyle>
            <a:defPPr>
              <a:defRPr lang="en-US"/>
            </a:defPPr>
            <a:lvl1pPr>
              <a:defRPr sz="1000">
                <a:solidFill>
                  <a:schemeClr val="tx1">
                    <a:lumMod val="85000"/>
                    <a:lumOff val="15000"/>
                  </a:schemeClr>
                </a:solidFill>
                <a:latin typeface="+mn-lt"/>
              </a:defRPr>
            </a:lvl1pPr>
          </a:lstStyle>
          <a:p>
            <a:r>
              <a:rPr lang="nl-NL" sz="1200"/>
              <a:t>LW-B151</a:t>
            </a:r>
            <a:endParaRPr lang="en-US" sz="1200"/>
          </a:p>
        </p:txBody>
      </p:sp>
      <p:sp>
        <p:nvSpPr>
          <p:cNvPr id="83" name="TextBox 2">
            <a:extLst>
              <a:ext uri="{FF2B5EF4-FFF2-40B4-BE49-F238E27FC236}">
                <a16:creationId xmlns:a16="http://schemas.microsoft.com/office/drawing/2014/main" id="{96E4E036-6587-47C2-AF2E-BE97E9D3A324}"/>
              </a:ext>
            </a:extLst>
          </p:cNvPr>
          <p:cNvSpPr txBox="1"/>
          <p:nvPr/>
        </p:nvSpPr>
        <p:spPr>
          <a:xfrm>
            <a:off x="5656850" y="3338514"/>
            <a:ext cx="690602" cy="276999"/>
          </a:xfrm>
          <a:prstGeom prst="rect">
            <a:avLst/>
          </a:prstGeom>
          <a:noFill/>
        </p:spPr>
        <p:txBody>
          <a:bodyPr wrap="square" lIns="0" rtlCol="0">
            <a:spAutoFit/>
          </a:bodyPr>
          <a:lstStyle>
            <a:defPPr>
              <a:defRPr lang="en-US"/>
            </a:defPPr>
            <a:lvl1pPr>
              <a:defRPr sz="1000">
                <a:solidFill>
                  <a:schemeClr val="tx1">
                    <a:lumMod val="85000"/>
                    <a:lumOff val="15000"/>
                  </a:schemeClr>
                </a:solidFill>
                <a:latin typeface="+mn-lt"/>
              </a:defRPr>
            </a:lvl1pPr>
          </a:lstStyle>
          <a:p>
            <a:r>
              <a:rPr lang="nl-NL" sz="1200"/>
              <a:t>LW-D361</a:t>
            </a:r>
            <a:endParaRPr lang="en-US" sz="1200"/>
          </a:p>
        </p:txBody>
      </p:sp>
      <p:sp>
        <p:nvSpPr>
          <p:cNvPr id="84" name="TextBox 2">
            <a:extLst>
              <a:ext uri="{FF2B5EF4-FFF2-40B4-BE49-F238E27FC236}">
                <a16:creationId xmlns:a16="http://schemas.microsoft.com/office/drawing/2014/main" id="{0AF25356-3A0E-4797-9DD9-707B6B4E9084}"/>
              </a:ext>
            </a:extLst>
          </p:cNvPr>
          <p:cNvSpPr txBox="1"/>
          <p:nvPr/>
        </p:nvSpPr>
        <p:spPr>
          <a:xfrm>
            <a:off x="6830013" y="3338514"/>
            <a:ext cx="690602" cy="276999"/>
          </a:xfrm>
          <a:prstGeom prst="rect">
            <a:avLst/>
          </a:prstGeom>
          <a:noFill/>
        </p:spPr>
        <p:txBody>
          <a:bodyPr wrap="square" lIns="0" rtlCol="0">
            <a:spAutoFit/>
          </a:bodyPr>
          <a:lstStyle>
            <a:defPPr>
              <a:defRPr lang="en-US"/>
            </a:defPPr>
            <a:lvl1pPr>
              <a:defRPr sz="1000">
                <a:solidFill>
                  <a:schemeClr val="tx1">
                    <a:lumMod val="85000"/>
                    <a:lumOff val="15000"/>
                  </a:schemeClr>
                </a:solidFill>
                <a:latin typeface="+mn-lt"/>
              </a:defRPr>
            </a:lvl1pPr>
          </a:lstStyle>
          <a:p>
            <a:r>
              <a:rPr lang="nl-NL" sz="1200"/>
              <a:t>LW-E461</a:t>
            </a:r>
            <a:endParaRPr lang="en-US" sz="1200"/>
          </a:p>
        </p:txBody>
      </p:sp>
      <p:sp>
        <p:nvSpPr>
          <p:cNvPr id="85" name="TextBox 2">
            <a:extLst>
              <a:ext uri="{FF2B5EF4-FFF2-40B4-BE49-F238E27FC236}">
                <a16:creationId xmlns:a16="http://schemas.microsoft.com/office/drawing/2014/main" id="{89B433D9-6BCE-4449-8FDD-5AFF42351EA5}"/>
              </a:ext>
            </a:extLst>
          </p:cNvPr>
          <p:cNvSpPr txBox="1"/>
          <p:nvPr/>
        </p:nvSpPr>
        <p:spPr>
          <a:xfrm>
            <a:off x="7952374" y="3338514"/>
            <a:ext cx="690602" cy="276999"/>
          </a:xfrm>
          <a:prstGeom prst="rect">
            <a:avLst/>
          </a:prstGeom>
          <a:noFill/>
        </p:spPr>
        <p:txBody>
          <a:bodyPr wrap="square" lIns="0" rtlCol="0">
            <a:spAutoFit/>
          </a:bodyPr>
          <a:lstStyle>
            <a:defPPr>
              <a:defRPr lang="en-US"/>
            </a:defPPr>
            <a:lvl1pPr>
              <a:defRPr sz="1000">
                <a:solidFill>
                  <a:schemeClr val="tx1">
                    <a:lumMod val="85000"/>
                    <a:lumOff val="15000"/>
                  </a:schemeClr>
                </a:solidFill>
                <a:latin typeface="+mn-lt"/>
              </a:defRPr>
            </a:lvl1pPr>
          </a:lstStyle>
          <a:p>
            <a:r>
              <a:rPr lang="nl-NL" sz="1200"/>
              <a:t>LW-T931</a:t>
            </a:r>
            <a:endParaRPr lang="en-US" sz="1200"/>
          </a:p>
        </p:txBody>
      </p:sp>
      <p:sp>
        <p:nvSpPr>
          <p:cNvPr id="86" name="TextBox 2">
            <a:extLst>
              <a:ext uri="{FF2B5EF4-FFF2-40B4-BE49-F238E27FC236}">
                <a16:creationId xmlns:a16="http://schemas.microsoft.com/office/drawing/2014/main" id="{D1AF8E5C-4F88-4C16-80D4-58D80CE1DDFE}"/>
              </a:ext>
            </a:extLst>
          </p:cNvPr>
          <p:cNvSpPr txBox="1"/>
          <p:nvPr/>
        </p:nvSpPr>
        <p:spPr>
          <a:xfrm>
            <a:off x="9120448" y="3338514"/>
            <a:ext cx="690602" cy="276999"/>
          </a:xfrm>
          <a:prstGeom prst="rect">
            <a:avLst/>
          </a:prstGeom>
          <a:noFill/>
        </p:spPr>
        <p:txBody>
          <a:bodyPr wrap="square" lIns="0" rtlCol="0">
            <a:spAutoFit/>
          </a:bodyPr>
          <a:lstStyle>
            <a:defPPr>
              <a:defRPr lang="en-US"/>
            </a:defPPr>
            <a:lvl1pPr>
              <a:defRPr sz="1000">
                <a:solidFill>
                  <a:schemeClr val="tx1">
                    <a:lumMod val="85000"/>
                    <a:lumOff val="15000"/>
                  </a:schemeClr>
                </a:solidFill>
                <a:latin typeface="+mn-lt"/>
              </a:defRPr>
            </a:lvl1pPr>
          </a:lstStyle>
          <a:p>
            <a:r>
              <a:rPr lang="nl-NL" sz="1200"/>
              <a:t>LW-G501</a:t>
            </a:r>
            <a:endParaRPr lang="en-US" sz="1200"/>
          </a:p>
        </p:txBody>
      </p:sp>
      <p:sp>
        <p:nvSpPr>
          <p:cNvPr id="87" name="TextBox 2">
            <a:extLst>
              <a:ext uri="{FF2B5EF4-FFF2-40B4-BE49-F238E27FC236}">
                <a16:creationId xmlns:a16="http://schemas.microsoft.com/office/drawing/2014/main" id="{9F4B1E5D-4642-483D-80F9-D18F239183A7}"/>
              </a:ext>
            </a:extLst>
          </p:cNvPr>
          <p:cNvSpPr txBox="1"/>
          <p:nvPr/>
        </p:nvSpPr>
        <p:spPr>
          <a:xfrm>
            <a:off x="10285999" y="3338514"/>
            <a:ext cx="690602" cy="276999"/>
          </a:xfrm>
          <a:prstGeom prst="rect">
            <a:avLst/>
          </a:prstGeom>
          <a:noFill/>
        </p:spPr>
        <p:txBody>
          <a:bodyPr wrap="square" lIns="0" rtlCol="0">
            <a:spAutoFit/>
          </a:bodyPr>
          <a:lstStyle>
            <a:defPPr>
              <a:defRPr lang="en-US"/>
            </a:defPPr>
            <a:lvl1pPr>
              <a:defRPr sz="1000">
                <a:solidFill>
                  <a:schemeClr val="tx1">
                    <a:lumMod val="85000"/>
                    <a:lumOff val="15000"/>
                  </a:schemeClr>
                </a:solidFill>
                <a:latin typeface="+mn-lt"/>
              </a:defRPr>
            </a:lvl1pPr>
          </a:lstStyle>
          <a:p>
            <a:r>
              <a:rPr lang="nl-NL" sz="1200"/>
              <a:t>LW-H531</a:t>
            </a:r>
            <a:endParaRPr lang="en-US" sz="1200"/>
          </a:p>
        </p:txBody>
      </p:sp>
      <p:sp>
        <p:nvSpPr>
          <p:cNvPr id="88" name="TextBox 2">
            <a:extLst>
              <a:ext uri="{FF2B5EF4-FFF2-40B4-BE49-F238E27FC236}">
                <a16:creationId xmlns:a16="http://schemas.microsoft.com/office/drawing/2014/main" id="{E1F856BB-0989-4616-B521-8DEB091AF564}"/>
              </a:ext>
            </a:extLst>
          </p:cNvPr>
          <p:cNvSpPr txBox="1"/>
          <p:nvPr/>
        </p:nvSpPr>
        <p:spPr>
          <a:xfrm>
            <a:off x="3316875" y="4759546"/>
            <a:ext cx="690602" cy="276999"/>
          </a:xfrm>
          <a:prstGeom prst="rect">
            <a:avLst/>
          </a:prstGeom>
          <a:noFill/>
        </p:spPr>
        <p:txBody>
          <a:bodyPr wrap="square" lIns="0" rtlCol="0">
            <a:spAutoFit/>
          </a:bodyPr>
          <a:lstStyle>
            <a:defPPr>
              <a:defRPr lang="en-US"/>
            </a:defPPr>
            <a:lvl1pPr>
              <a:defRPr sz="1000">
                <a:solidFill>
                  <a:schemeClr val="tx1">
                    <a:lumMod val="85000"/>
                    <a:lumOff val="15000"/>
                  </a:schemeClr>
                </a:solidFill>
                <a:latin typeface="+mn-lt"/>
              </a:defRPr>
            </a:lvl1pPr>
          </a:lstStyle>
          <a:p>
            <a:r>
              <a:rPr lang="nl-NL" sz="1200"/>
              <a:t>LW-J561</a:t>
            </a:r>
            <a:endParaRPr lang="en-US" sz="1200"/>
          </a:p>
        </p:txBody>
      </p:sp>
      <p:sp>
        <p:nvSpPr>
          <p:cNvPr id="89" name="TextBox 2">
            <a:extLst>
              <a:ext uri="{FF2B5EF4-FFF2-40B4-BE49-F238E27FC236}">
                <a16:creationId xmlns:a16="http://schemas.microsoft.com/office/drawing/2014/main" id="{9734F20B-0BEC-47FC-86B0-FB495604B7D7}"/>
              </a:ext>
            </a:extLst>
          </p:cNvPr>
          <p:cNvSpPr txBox="1"/>
          <p:nvPr/>
        </p:nvSpPr>
        <p:spPr>
          <a:xfrm>
            <a:off x="4483687" y="4759546"/>
            <a:ext cx="690602" cy="276999"/>
          </a:xfrm>
          <a:prstGeom prst="rect">
            <a:avLst/>
          </a:prstGeom>
          <a:noFill/>
        </p:spPr>
        <p:txBody>
          <a:bodyPr wrap="square" lIns="0" rtlCol="0">
            <a:spAutoFit/>
          </a:bodyPr>
          <a:lstStyle>
            <a:defPPr>
              <a:defRPr lang="en-US"/>
            </a:defPPr>
            <a:lvl1pPr>
              <a:defRPr sz="1000">
                <a:solidFill>
                  <a:schemeClr val="tx1">
                    <a:lumMod val="85000"/>
                    <a:lumOff val="15000"/>
                  </a:schemeClr>
                </a:solidFill>
                <a:latin typeface="+mn-lt"/>
              </a:defRPr>
            </a:lvl1pPr>
          </a:lstStyle>
          <a:p>
            <a:r>
              <a:rPr lang="nl-NL" sz="1200"/>
              <a:t>LW-K571</a:t>
            </a:r>
            <a:endParaRPr lang="en-US" sz="1200"/>
          </a:p>
        </p:txBody>
      </p:sp>
      <p:sp>
        <p:nvSpPr>
          <p:cNvPr id="90" name="TextBox 2">
            <a:extLst>
              <a:ext uri="{FF2B5EF4-FFF2-40B4-BE49-F238E27FC236}">
                <a16:creationId xmlns:a16="http://schemas.microsoft.com/office/drawing/2014/main" id="{27337CBF-C0A9-4C7C-9479-AEF83CC6E7DE}"/>
              </a:ext>
            </a:extLst>
          </p:cNvPr>
          <p:cNvSpPr txBox="1"/>
          <p:nvPr/>
        </p:nvSpPr>
        <p:spPr>
          <a:xfrm>
            <a:off x="5656850" y="4759546"/>
            <a:ext cx="690602" cy="276999"/>
          </a:xfrm>
          <a:prstGeom prst="rect">
            <a:avLst/>
          </a:prstGeom>
          <a:noFill/>
        </p:spPr>
        <p:txBody>
          <a:bodyPr wrap="square" lIns="0" rtlCol="0">
            <a:spAutoFit/>
          </a:bodyPr>
          <a:lstStyle>
            <a:defPPr>
              <a:defRPr lang="en-US"/>
            </a:defPPr>
            <a:lvl1pPr>
              <a:defRPr sz="1000">
                <a:solidFill>
                  <a:schemeClr val="tx1">
                    <a:lumMod val="85000"/>
                    <a:lumOff val="15000"/>
                  </a:schemeClr>
                </a:solidFill>
                <a:latin typeface="+mn-lt"/>
              </a:defRPr>
            </a:lvl1pPr>
          </a:lstStyle>
          <a:p>
            <a:r>
              <a:rPr lang="nl-NL" sz="1200"/>
              <a:t>LW-V951</a:t>
            </a:r>
            <a:endParaRPr lang="en-US" sz="1200"/>
          </a:p>
        </p:txBody>
      </p:sp>
      <p:sp>
        <p:nvSpPr>
          <p:cNvPr id="91" name="TextBox 2">
            <a:extLst>
              <a:ext uri="{FF2B5EF4-FFF2-40B4-BE49-F238E27FC236}">
                <a16:creationId xmlns:a16="http://schemas.microsoft.com/office/drawing/2014/main" id="{1FD0D140-A90D-414B-BFEF-E23948CAB881}"/>
              </a:ext>
            </a:extLst>
          </p:cNvPr>
          <p:cNvSpPr txBox="1"/>
          <p:nvPr/>
        </p:nvSpPr>
        <p:spPr>
          <a:xfrm>
            <a:off x="6830013" y="4759546"/>
            <a:ext cx="690602" cy="276999"/>
          </a:xfrm>
          <a:prstGeom prst="rect">
            <a:avLst/>
          </a:prstGeom>
          <a:noFill/>
        </p:spPr>
        <p:txBody>
          <a:bodyPr wrap="square" lIns="0" rtlCol="0">
            <a:spAutoFit/>
          </a:bodyPr>
          <a:lstStyle>
            <a:defPPr>
              <a:defRPr lang="en-US"/>
            </a:defPPr>
            <a:lvl1pPr>
              <a:defRPr sz="1000">
                <a:solidFill>
                  <a:schemeClr val="tx1">
                    <a:lumMod val="85000"/>
                    <a:lumOff val="15000"/>
                  </a:schemeClr>
                </a:solidFill>
                <a:latin typeface="+mn-lt"/>
              </a:defRPr>
            </a:lvl1pPr>
          </a:lstStyle>
          <a:p>
            <a:r>
              <a:rPr lang="nl-NL" sz="1200"/>
              <a:t>LW-F471</a:t>
            </a:r>
            <a:endParaRPr lang="en-US" sz="1200"/>
          </a:p>
        </p:txBody>
      </p:sp>
      <p:sp>
        <p:nvSpPr>
          <p:cNvPr id="92" name="TextBox 2">
            <a:extLst>
              <a:ext uri="{FF2B5EF4-FFF2-40B4-BE49-F238E27FC236}">
                <a16:creationId xmlns:a16="http://schemas.microsoft.com/office/drawing/2014/main" id="{D3D9BCA2-21EE-4BF9-B0A9-C4743B942567}"/>
              </a:ext>
            </a:extLst>
          </p:cNvPr>
          <p:cNvSpPr txBox="1"/>
          <p:nvPr/>
        </p:nvSpPr>
        <p:spPr>
          <a:xfrm>
            <a:off x="7952374" y="4759546"/>
            <a:ext cx="690602" cy="276999"/>
          </a:xfrm>
          <a:prstGeom prst="rect">
            <a:avLst/>
          </a:prstGeom>
          <a:noFill/>
        </p:spPr>
        <p:txBody>
          <a:bodyPr wrap="square" lIns="0" rtlCol="0">
            <a:spAutoFit/>
          </a:bodyPr>
          <a:lstStyle>
            <a:defPPr>
              <a:defRPr lang="en-US"/>
            </a:defPPr>
            <a:lvl1pPr>
              <a:defRPr sz="1000">
                <a:solidFill>
                  <a:schemeClr val="tx1">
                    <a:lumMod val="85000"/>
                    <a:lumOff val="15000"/>
                  </a:schemeClr>
                </a:solidFill>
                <a:latin typeface="+mn-lt"/>
              </a:defRPr>
            </a:lvl1pPr>
          </a:lstStyle>
          <a:p>
            <a:r>
              <a:rPr lang="nl-NL" sz="1200"/>
              <a:t>LW-N651</a:t>
            </a:r>
            <a:endParaRPr lang="en-US" sz="1200"/>
          </a:p>
        </p:txBody>
      </p:sp>
      <p:sp>
        <p:nvSpPr>
          <p:cNvPr id="93" name="TextBox 2">
            <a:extLst>
              <a:ext uri="{FF2B5EF4-FFF2-40B4-BE49-F238E27FC236}">
                <a16:creationId xmlns:a16="http://schemas.microsoft.com/office/drawing/2014/main" id="{B7FD4751-911A-4FDC-A407-4E6A524AF836}"/>
              </a:ext>
            </a:extLst>
          </p:cNvPr>
          <p:cNvSpPr txBox="1"/>
          <p:nvPr/>
        </p:nvSpPr>
        <p:spPr>
          <a:xfrm>
            <a:off x="9120448" y="4759546"/>
            <a:ext cx="690602" cy="276999"/>
          </a:xfrm>
          <a:prstGeom prst="rect">
            <a:avLst/>
          </a:prstGeom>
          <a:noFill/>
        </p:spPr>
        <p:txBody>
          <a:bodyPr wrap="square" lIns="0" rtlCol="0">
            <a:spAutoFit/>
          </a:bodyPr>
          <a:lstStyle>
            <a:defPPr>
              <a:defRPr lang="en-US"/>
            </a:defPPr>
            <a:lvl1pPr>
              <a:defRPr sz="1000">
                <a:solidFill>
                  <a:schemeClr val="tx1">
                    <a:lumMod val="85000"/>
                    <a:lumOff val="15000"/>
                  </a:schemeClr>
                </a:solidFill>
                <a:latin typeface="+mn-lt"/>
              </a:defRPr>
            </a:lvl1pPr>
          </a:lstStyle>
          <a:p>
            <a:r>
              <a:rPr lang="nl-NL" sz="1200"/>
              <a:t>LW-L621</a:t>
            </a:r>
            <a:endParaRPr lang="en-US" sz="1200"/>
          </a:p>
        </p:txBody>
      </p:sp>
      <p:sp>
        <p:nvSpPr>
          <p:cNvPr id="94" name="TextBox 2">
            <a:extLst>
              <a:ext uri="{FF2B5EF4-FFF2-40B4-BE49-F238E27FC236}">
                <a16:creationId xmlns:a16="http://schemas.microsoft.com/office/drawing/2014/main" id="{F8EB0203-26D1-4327-9D45-774CD4229120}"/>
              </a:ext>
            </a:extLst>
          </p:cNvPr>
          <p:cNvSpPr txBox="1"/>
          <p:nvPr/>
        </p:nvSpPr>
        <p:spPr>
          <a:xfrm>
            <a:off x="10285999" y="4759546"/>
            <a:ext cx="866814" cy="276999"/>
          </a:xfrm>
          <a:prstGeom prst="rect">
            <a:avLst/>
          </a:prstGeom>
          <a:noFill/>
        </p:spPr>
        <p:txBody>
          <a:bodyPr wrap="square" lIns="0" rtlCol="0">
            <a:spAutoFit/>
          </a:bodyPr>
          <a:lstStyle>
            <a:defPPr>
              <a:defRPr lang="en-US"/>
            </a:defPPr>
            <a:lvl1pPr>
              <a:defRPr sz="1000">
                <a:solidFill>
                  <a:schemeClr val="tx1">
                    <a:lumMod val="85000"/>
                    <a:lumOff val="15000"/>
                  </a:schemeClr>
                </a:solidFill>
                <a:latin typeface="+mn-lt"/>
              </a:defRPr>
            </a:lvl1pPr>
          </a:lstStyle>
          <a:p>
            <a:r>
              <a:rPr lang="nl-NL" sz="1200"/>
              <a:t>LW-M631</a:t>
            </a:r>
            <a:endParaRPr lang="en-US" sz="1200"/>
          </a:p>
        </p:txBody>
      </p:sp>
      <p:sp>
        <p:nvSpPr>
          <p:cNvPr id="95" name="TextBox 2">
            <a:extLst>
              <a:ext uri="{FF2B5EF4-FFF2-40B4-BE49-F238E27FC236}">
                <a16:creationId xmlns:a16="http://schemas.microsoft.com/office/drawing/2014/main" id="{7ABB442B-1662-4DD0-9D01-EEAD852BCA27}"/>
              </a:ext>
            </a:extLst>
          </p:cNvPr>
          <p:cNvSpPr txBox="1"/>
          <p:nvPr/>
        </p:nvSpPr>
        <p:spPr>
          <a:xfrm>
            <a:off x="3316875" y="6182483"/>
            <a:ext cx="690602" cy="276999"/>
          </a:xfrm>
          <a:prstGeom prst="rect">
            <a:avLst/>
          </a:prstGeom>
          <a:noFill/>
        </p:spPr>
        <p:txBody>
          <a:bodyPr wrap="square" lIns="0" rtlCol="0">
            <a:spAutoFit/>
          </a:bodyPr>
          <a:lstStyle>
            <a:defPPr>
              <a:defRPr lang="en-US"/>
            </a:defPPr>
            <a:lvl1pPr>
              <a:defRPr sz="1000">
                <a:solidFill>
                  <a:schemeClr val="tx1">
                    <a:lumMod val="85000"/>
                    <a:lumOff val="15000"/>
                  </a:schemeClr>
                </a:solidFill>
                <a:latin typeface="+mn-lt"/>
              </a:defRPr>
            </a:lvl1pPr>
          </a:lstStyle>
          <a:p>
            <a:r>
              <a:rPr lang="nl-NL" sz="1200"/>
              <a:t>LW-C181</a:t>
            </a:r>
            <a:endParaRPr lang="en-US" sz="1200"/>
          </a:p>
        </p:txBody>
      </p:sp>
      <p:sp>
        <p:nvSpPr>
          <p:cNvPr id="96" name="TextBox 2">
            <a:extLst>
              <a:ext uri="{FF2B5EF4-FFF2-40B4-BE49-F238E27FC236}">
                <a16:creationId xmlns:a16="http://schemas.microsoft.com/office/drawing/2014/main" id="{57ADD7FC-A84E-4728-A7B6-DBCAFDE971AE}"/>
              </a:ext>
            </a:extLst>
          </p:cNvPr>
          <p:cNvSpPr txBox="1"/>
          <p:nvPr/>
        </p:nvSpPr>
        <p:spPr>
          <a:xfrm>
            <a:off x="4483687" y="6182483"/>
            <a:ext cx="690602" cy="276999"/>
          </a:xfrm>
          <a:prstGeom prst="rect">
            <a:avLst/>
          </a:prstGeom>
          <a:noFill/>
        </p:spPr>
        <p:txBody>
          <a:bodyPr wrap="square" lIns="0" rtlCol="0">
            <a:spAutoFit/>
          </a:bodyPr>
          <a:lstStyle>
            <a:defPPr>
              <a:defRPr lang="en-US"/>
            </a:defPPr>
            <a:lvl1pPr>
              <a:defRPr sz="1000">
                <a:solidFill>
                  <a:schemeClr val="tx1">
                    <a:lumMod val="85000"/>
                    <a:lumOff val="15000"/>
                  </a:schemeClr>
                </a:solidFill>
                <a:latin typeface="+mn-lt"/>
              </a:defRPr>
            </a:lvl1pPr>
          </a:lstStyle>
          <a:p>
            <a:r>
              <a:rPr lang="nl-NL" sz="1200"/>
              <a:t>LW-P671</a:t>
            </a:r>
            <a:endParaRPr lang="en-US" sz="1200"/>
          </a:p>
        </p:txBody>
      </p:sp>
      <p:sp>
        <p:nvSpPr>
          <p:cNvPr id="97" name="TextBox 2">
            <a:extLst>
              <a:ext uri="{FF2B5EF4-FFF2-40B4-BE49-F238E27FC236}">
                <a16:creationId xmlns:a16="http://schemas.microsoft.com/office/drawing/2014/main" id="{0839EDCF-0965-49D6-97B4-84AFB0B7846F}"/>
              </a:ext>
            </a:extLst>
          </p:cNvPr>
          <p:cNvSpPr txBox="1"/>
          <p:nvPr/>
        </p:nvSpPr>
        <p:spPr>
          <a:xfrm>
            <a:off x="5656850" y="6182483"/>
            <a:ext cx="690602" cy="276999"/>
          </a:xfrm>
          <a:prstGeom prst="rect">
            <a:avLst/>
          </a:prstGeom>
          <a:noFill/>
        </p:spPr>
        <p:txBody>
          <a:bodyPr wrap="square" lIns="0" rtlCol="0">
            <a:spAutoFit/>
          </a:bodyPr>
          <a:lstStyle>
            <a:defPPr>
              <a:defRPr lang="en-US"/>
            </a:defPPr>
            <a:lvl1pPr>
              <a:defRPr sz="1000">
                <a:solidFill>
                  <a:schemeClr val="tx1">
                    <a:lumMod val="85000"/>
                    <a:lumOff val="15000"/>
                  </a:schemeClr>
                </a:solidFill>
                <a:latin typeface="+mn-lt"/>
              </a:defRPr>
            </a:lvl1pPr>
          </a:lstStyle>
          <a:p>
            <a:r>
              <a:rPr lang="nl-NL" sz="1200"/>
              <a:t>LW-Q771</a:t>
            </a:r>
            <a:endParaRPr lang="en-US" sz="1200"/>
          </a:p>
        </p:txBody>
      </p:sp>
      <p:sp>
        <p:nvSpPr>
          <p:cNvPr id="98" name="TextBox 2">
            <a:extLst>
              <a:ext uri="{FF2B5EF4-FFF2-40B4-BE49-F238E27FC236}">
                <a16:creationId xmlns:a16="http://schemas.microsoft.com/office/drawing/2014/main" id="{80E13239-668C-4E64-83C0-3D70BDB9BFD0}"/>
              </a:ext>
            </a:extLst>
          </p:cNvPr>
          <p:cNvSpPr txBox="1"/>
          <p:nvPr/>
        </p:nvSpPr>
        <p:spPr>
          <a:xfrm>
            <a:off x="6830013" y="6182483"/>
            <a:ext cx="690602" cy="276999"/>
          </a:xfrm>
          <a:prstGeom prst="rect">
            <a:avLst/>
          </a:prstGeom>
          <a:noFill/>
        </p:spPr>
        <p:txBody>
          <a:bodyPr wrap="square" lIns="0" rtlCol="0">
            <a:spAutoFit/>
          </a:bodyPr>
          <a:lstStyle>
            <a:defPPr>
              <a:defRPr lang="en-US"/>
            </a:defPPr>
            <a:lvl1pPr>
              <a:defRPr sz="1000">
                <a:solidFill>
                  <a:schemeClr val="tx1">
                    <a:lumMod val="85000"/>
                    <a:lumOff val="15000"/>
                  </a:schemeClr>
                </a:solidFill>
                <a:latin typeface="+mn-lt"/>
              </a:defRPr>
            </a:lvl1pPr>
          </a:lstStyle>
          <a:p>
            <a:r>
              <a:rPr lang="nl-NL" sz="1200"/>
              <a:t>LW-R861</a:t>
            </a:r>
            <a:endParaRPr lang="en-US" sz="1200"/>
          </a:p>
        </p:txBody>
      </p:sp>
      <p:sp>
        <p:nvSpPr>
          <p:cNvPr id="99" name="TextBox 2">
            <a:extLst>
              <a:ext uri="{FF2B5EF4-FFF2-40B4-BE49-F238E27FC236}">
                <a16:creationId xmlns:a16="http://schemas.microsoft.com/office/drawing/2014/main" id="{F5FE312D-0538-429B-9E8D-83A80A1E100B}"/>
              </a:ext>
            </a:extLst>
          </p:cNvPr>
          <p:cNvSpPr txBox="1"/>
          <p:nvPr/>
        </p:nvSpPr>
        <p:spPr>
          <a:xfrm>
            <a:off x="7952374" y="6182483"/>
            <a:ext cx="690602" cy="276999"/>
          </a:xfrm>
          <a:prstGeom prst="rect">
            <a:avLst/>
          </a:prstGeom>
          <a:noFill/>
        </p:spPr>
        <p:txBody>
          <a:bodyPr wrap="square" lIns="0" rtlCol="0">
            <a:spAutoFit/>
          </a:bodyPr>
          <a:lstStyle>
            <a:defPPr>
              <a:defRPr lang="en-US"/>
            </a:defPPr>
            <a:lvl1pPr>
              <a:defRPr sz="1000">
                <a:solidFill>
                  <a:schemeClr val="tx1">
                    <a:lumMod val="85000"/>
                    <a:lumOff val="15000"/>
                  </a:schemeClr>
                </a:solidFill>
                <a:latin typeface="+mn-lt"/>
              </a:defRPr>
            </a:lvl1pPr>
          </a:lstStyle>
          <a:p>
            <a:r>
              <a:rPr lang="nl-NL" sz="1200"/>
              <a:t>LW-S881</a:t>
            </a:r>
            <a:endParaRPr lang="en-US" sz="1200"/>
          </a:p>
        </p:txBody>
      </p:sp>
      <p:pic>
        <p:nvPicPr>
          <p:cNvPr id="46" name="Picture 28">
            <a:extLst>
              <a:ext uri="{FF2B5EF4-FFF2-40B4-BE49-F238E27FC236}">
                <a16:creationId xmlns:a16="http://schemas.microsoft.com/office/drawing/2014/main" id="{65FBA2FF-8BE1-43B2-A6A1-8C7ECE7E4B1B}"/>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320269" y="3693957"/>
            <a:ext cx="613054" cy="613054"/>
          </a:xfrm>
          <a:prstGeom prst="rect">
            <a:avLst/>
          </a:prstGeom>
        </p:spPr>
      </p:pic>
    </p:spTree>
    <p:extLst>
      <p:ext uri="{BB962C8B-B14F-4D97-AF65-F5344CB8AC3E}">
        <p14:creationId xmlns:p14="http://schemas.microsoft.com/office/powerpoint/2010/main" val="3812184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a:extLst>
              <a:ext uri="{FF2B5EF4-FFF2-40B4-BE49-F238E27FC236}">
                <a16:creationId xmlns:a16="http://schemas.microsoft.com/office/drawing/2014/main" id="{041AE399-DBD2-4CC2-8833-B80617EE377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299745" y="4292600"/>
            <a:ext cx="1013968" cy="10260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66505E02-8F16-4E45-B0CB-4257A097746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828920" y="2382439"/>
            <a:ext cx="1045737" cy="102461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A1AB5BB9-F2D6-4113-BA4A-E40EA6F6FC7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192749" y="2382439"/>
            <a:ext cx="1024611" cy="102461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4B75556B-66CF-4BD5-B820-81CCBE14E6FD}"/>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590596" y="2384424"/>
            <a:ext cx="1024611" cy="102461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C36C1D5D-782F-4E12-8245-EE835169F02B}"/>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939300" y="2384424"/>
            <a:ext cx="1025709" cy="102570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9CAE8763-719C-4ADA-A2CB-9480838CBC7D}"/>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287713" y="2384424"/>
            <a:ext cx="1026000" cy="1026000"/>
          </a:xfrm>
          <a:prstGeom prst="rect">
            <a:avLst/>
          </a:prstGeom>
          <a:noFill/>
          <a:extLst>
            <a:ext uri="{909E8E84-426E-40DD-AFC4-6F175D3DCCD1}">
              <a14:hiddenFill xmlns:a14="http://schemas.microsoft.com/office/drawing/2010/main">
                <a:solidFill>
                  <a:srgbClr val="FFFFFF"/>
                </a:solidFill>
              </a14:hiddenFill>
            </a:ext>
          </a:extLst>
        </p:spPr>
      </p:pic>
      <p:sp>
        <p:nvSpPr>
          <p:cNvPr id="5" name="Titel 4">
            <a:extLst>
              <a:ext uri="{FF2B5EF4-FFF2-40B4-BE49-F238E27FC236}">
                <a16:creationId xmlns:a16="http://schemas.microsoft.com/office/drawing/2014/main" id="{E73C2BEB-0CEB-4A5A-A211-074DCEE8A9AF}"/>
              </a:ext>
            </a:extLst>
          </p:cNvPr>
          <p:cNvSpPr>
            <a:spLocks noGrp="1"/>
          </p:cNvSpPr>
          <p:nvPr>
            <p:ph type="title"/>
          </p:nvPr>
        </p:nvSpPr>
        <p:spPr/>
        <p:txBody>
          <a:bodyPr/>
          <a:lstStyle/>
          <a:p>
            <a:r>
              <a:rPr lang="en-GB" err="1"/>
              <a:t>Tissus</a:t>
            </a:r>
            <a:endParaRPr lang="de-DE"/>
          </a:p>
        </p:txBody>
      </p:sp>
      <p:sp>
        <p:nvSpPr>
          <p:cNvPr id="4" name="Fußzeilenplatzhalter 3">
            <a:extLst>
              <a:ext uri="{FF2B5EF4-FFF2-40B4-BE49-F238E27FC236}">
                <a16:creationId xmlns:a16="http://schemas.microsoft.com/office/drawing/2014/main" id="{A0594EAD-C900-4BDA-BB4B-A75C6F4FB12D}"/>
              </a:ext>
            </a:extLst>
          </p:cNvPr>
          <p:cNvSpPr>
            <a:spLocks noGrp="1"/>
          </p:cNvSpPr>
          <p:nvPr>
            <p:ph type="ftr" sz="quarter" idx="11"/>
          </p:nvPr>
        </p:nvSpPr>
        <p:spPr/>
        <p:txBody>
          <a:bodyPr/>
          <a:lstStyle/>
          <a:p>
            <a:r>
              <a:rPr lang="en-US"/>
              <a:t>Seating Leadership 2020</a:t>
            </a:r>
            <a:endParaRPr lang="de-DE"/>
          </a:p>
        </p:txBody>
      </p:sp>
      <p:sp>
        <p:nvSpPr>
          <p:cNvPr id="3" name="Foliennummernplatzhalter 2">
            <a:extLst>
              <a:ext uri="{FF2B5EF4-FFF2-40B4-BE49-F238E27FC236}">
                <a16:creationId xmlns:a16="http://schemas.microsoft.com/office/drawing/2014/main" id="{66A97F1A-0B95-46BC-A7AC-57CE1C478545}"/>
              </a:ext>
            </a:extLst>
          </p:cNvPr>
          <p:cNvSpPr>
            <a:spLocks noGrp="1"/>
          </p:cNvSpPr>
          <p:nvPr>
            <p:ph type="sldNum" sz="quarter" idx="12"/>
          </p:nvPr>
        </p:nvSpPr>
        <p:spPr/>
        <p:txBody>
          <a:bodyPr/>
          <a:lstStyle/>
          <a:p>
            <a:r>
              <a:rPr lang="de-DE"/>
              <a:t>P. </a:t>
            </a:r>
            <a:fld id="{18B2D54D-6566-4D09-B275-35A554EDFFDA}" type="slidenum">
              <a:rPr smtClean="0"/>
              <a:pPr/>
              <a:t>85</a:t>
            </a:fld>
            <a:endParaRPr lang="de-DE"/>
          </a:p>
        </p:txBody>
      </p:sp>
      <p:sp>
        <p:nvSpPr>
          <p:cNvPr id="34" name="Textplatzhalter 33">
            <a:extLst>
              <a:ext uri="{FF2B5EF4-FFF2-40B4-BE49-F238E27FC236}">
                <a16:creationId xmlns:a16="http://schemas.microsoft.com/office/drawing/2014/main" id="{B0B70816-F53E-2F41-9C61-30D39B290CE6}"/>
              </a:ext>
            </a:extLst>
          </p:cNvPr>
          <p:cNvSpPr>
            <a:spLocks noGrp="1"/>
          </p:cNvSpPr>
          <p:nvPr>
            <p:ph type="body" sz="quarter" idx="13"/>
          </p:nvPr>
        </p:nvSpPr>
        <p:spPr>
          <a:xfrm>
            <a:off x="371475" y="2384426"/>
            <a:ext cx="2700338" cy="4105274"/>
          </a:xfrm>
        </p:spPr>
        <p:txBody>
          <a:bodyPr/>
          <a:lstStyle/>
          <a:p>
            <a:r>
              <a:rPr lang="hu-HU" err="1"/>
              <a:t>Collection</a:t>
            </a:r>
            <a:r>
              <a:rPr lang="hu-HU"/>
              <a:t> </a:t>
            </a:r>
            <a:r>
              <a:rPr lang="hu-HU" err="1"/>
              <a:t>Maille</a:t>
            </a:r>
            <a:r>
              <a:rPr lang="hu-HU"/>
              <a:t> </a:t>
            </a:r>
            <a:r>
              <a:rPr lang="nl-NL" err="1"/>
              <a:t>Soji</a:t>
            </a:r>
            <a:r>
              <a:rPr lang="nl-NL"/>
              <a:t> </a:t>
            </a:r>
            <a:endParaRPr lang="de-DE"/>
          </a:p>
          <a:p>
            <a:r>
              <a:rPr lang="nl-NL"/>
              <a:t>BY</a:t>
            </a:r>
            <a:r>
              <a:rPr lang="hu-HU"/>
              <a:t> CAMIRA®</a:t>
            </a:r>
            <a:endParaRPr lang="de-DE"/>
          </a:p>
        </p:txBody>
      </p:sp>
      <p:sp>
        <p:nvSpPr>
          <p:cNvPr id="2" name="Datumsplatzhalter 1">
            <a:extLst>
              <a:ext uri="{FF2B5EF4-FFF2-40B4-BE49-F238E27FC236}">
                <a16:creationId xmlns:a16="http://schemas.microsoft.com/office/drawing/2014/main" id="{05B2E60C-EA0E-4A50-8DE6-DF27156DFDCC}"/>
              </a:ext>
            </a:extLst>
          </p:cNvPr>
          <p:cNvSpPr>
            <a:spLocks noGrp="1"/>
          </p:cNvSpPr>
          <p:nvPr>
            <p:ph type="dt" sz="half" idx="4294967295"/>
          </p:nvPr>
        </p:nvSpPr>
        <p:spPr>
          <a:xfrm>
            <a:off x="0" y="6858000"/>
            <a:ext cx="2743200" cy="404813"/>
          </a:xfrm>
        </p:spPr>
        <p:txBody>
          <a:bodyPr/>
          <a:lstStyle/>
          <a:p>
            <a:fld id="{062472FE-9FDF-4AB8-8709-1D7E63F8BE1A}" type="datetime4">
              <a:rPr lang="en-US" smtClean="0"/>
              <a:pPr/>
              <a:t>January 17, 2020</a:t>
            </a:fld>
            <a:endParaRPr lang="de-DE"/>
          </a:p>
        </p:txBody>
      </p:sp>
      <p:sp>
        <p:nvSpPr>
          <p:cNvPr id="15" name="TextBox 2">
            <a:extLst>
              <a:ext uri="{FF2B5EF4-FFF2-40B4-BE49-F238E27FC236}">
                <a16:creationId xmlns:a16="http://schemas.microsoft.com/office/drawing/2014/main" id="{1FBBCFC5-5F58-BA4B-A867-FAA4B8060040}"/>
              </a:ext>
            </a:extLst>
          </p:cNvPr>
          <p:cNvSpPr txBox="1"/>
          <p:nvPr/>
        </p:nvSpPr>
        <p:spPr>
          <a:xfrm>
            <a:off x="3303779" y="3424273"/>
            <a:ext cx="1384935" cy="461665"/>
          </a:xfrm>
          <a:prstGeom prst="rect">
            <a:avLst/>
          </a:prstGeom>
          <a:noFill/>
        </p:spPr>
        <p:txBody>
          <a:bodyPr wrap="square" lIns="0" rtlCol="0">
            <a:spAutoFit/>
          </a:bodyPr>
          <a:lstStyle>
            <a:defPPr>
              <a:defRPr lang="en-US"/>
            </a:defPPr>
            <a:lvl1pPr>
              <a:defRPr sz="1000">
                <a:solidFill>
                  <a:schemeClr val="tx1">
                    <a:lumMod val="85000"/>
                    <a:lumOff val="15000"/>
                  </a:schemeClr>
                </a:solidFill>
                <a:latin typeface="+mn-lt"/>
              </a:defRPr>
            </a:lvl1pPr>
          </a:lstStyle>
          <a:p>
            <a:pPr fontAlgn="base"/>
            <a:r>
              <a:rPr lang="de-DE" sz="1200"/>
              <a:t>XT001</a:t>
            </a:r>
            <a:r>
              <a:rPr lang="en-US" sz="1200"/>
              <a:t>​</a:t>
            </a:r>
          </a:p>
          <a:p>
            <a:pPr fontAlgn="base"/>
            <a:r>
              <a:rPr lang="de-DE" sz="1200"/>
              <a:t>Carbon</a:t>
            </a:r>
            <a:endParaRPr lang="en-US" sz="1200"/>
          </a:p>
        </p:txBody>
      </p:sp>
      <p:sp>
        <p:nvSpPr>
          <p:cNvPr id="16" name="TextBox 3">
            <a:extLst>
              <a:ext uri="{FF2B5EF4-FFF2-40B4-BE49-F238E27FC236}">
                <a16:creationId xmlns:a16="http://schemas.microsoft.com/office/drawing/2014/main" id="{9847D4DC-D984-F248-BAF4-A6344B33B412}"/>
              </a:ext>
            </a:extLst>
          </p:cNvPr>
          <p:cNvSpPr txBox="1"/>
          <p:nvPr/>
        </p:nvSpPr>
        <p:spPr>
          <a:xfrm>
            <a:off x="4947232" y="3424273"/>
            <a:ext cx="1384935" cy="461665"/>
          </a:xfrm>
          <a:prstGeom prst="rect">
            <a:avLst/>
          </a:prstGeom>
          <a:noFill/>
        </p:spPr>
        <p:txBody>
          <a:bodyPr wrap="square" lIns="0" rtlCol="0">
            <a:spAutoFit/>
          </a:bodyPr>
          <a:lstStyle>
            <a:defPPr>
              <a:defRPr lang="en-US"/>
            </a:defPPr>
            <a:lvl1pPr>
              <a:defRPr sz="1000">
                <a:solidFill>
                  <a:schemeClr val="tx1">
                    <a:lumMod val="85000"/>
                    <a:lumOff val="15000"/>
                  </a:schemeClr>
                </a:solidFill>
                <a:latin typeface="+mn-lt"/>
              </a:defRPr>
            </a:lvl1pPr>
          </a:lstStyle>
          <a:p>
            <a:pPr fontAlgn="base"/>
            <a:r>
              <a:rPr lang="de-DE" sz="1200"/>
              <a:t>XT002</a:t>
            </a:r>
            <a:r>
              <a:rPr lang="en-US" sz="1200"/>
              <a:t>​</a:t>
            </a:r>
          </a:p>
          <a:p>
            <a:pPr fontAlgn="base"/>
            <a:r>
              <a:rPr lang="de-DE" sz="1200"/>
              <a:t>Cayenne</a:t>
            </a:r>
            <a:endParaRPr lang="hu-HU" sz="1200"/>
          </a:p>
        </p:txBody>
      </p:sp>
      <p:sp>
        <p:nvSpPr>
          <p:cNvPr id="17" name="TextBox 4">
            <a:extLst>
              <a:ext uri="{FF2B5EF4-FFF2-40B4-BE49-F238E27FC236}">
                <a16:creationId xmlns:a16="http://schemas.microsoft.com/office/drawing/2014/main" id="{6A528626-D2F9-A24F-8D5C-6ADAD4D45605}"/>
              </a:ext>
            </a:extLst>
          </p:cNvPr>
          <p:cNvSpPr txBox="1"/>
          <p:nvPr/>
        </p:nvSpPr>
        <p:spPr>
          <a:xfrm>
            <a:off x="6591881" y="3424273"/>
            <a:ext cx="1384935" cy="461665"/>
          </a:xfrm>
          <a:prstGeom prst="rect">
            <a:avLst/>
          </a:prstGeom>
          <a:noFill/>
        </p:spPr>
        <p:txBody>
          <a:bodyPr wrap="square" lIns="0" rtlCol="0">
            <a:spAutoFit/>
          </a:bodyPr>
          <a:lstStyle>
            <a:defPPr>
              <a:defRPr lang="en-US"/>
            </a:defPPr>
            <a:lvl1pPr>
              <a:defRPr sz="1000">
                <a:solidFill>
                  <a:schemeClr val="tx1">
                    <a:lumMod val="85000"/>
                    <a:lumOff val="15000"/>
                  </a:schemeClr>
                </a:solidFill>
                <a:latin typeface="+mn-lt"/>
              </a:defRPr>
            </a:lvl1pPr>
          </a:lstStyle>
          <a:p>
            <a:pPr fontAlgn="base"/>
            <a:r>
              <a:rPr lang="de-DE" sz="1200"/>
              <a:t>XT003</a:t>
            </a:r>
            <a:r>
              <a:rPr lang="en-US" sz="1200"/>
              <a:t>​</a:t>
            </a:r>
          </a:p>
          <a:p>
            <a:pPr fontAlgn="base"/>
            <a:r>
              <a:rPr lang="de-DE" sz="1200"/>
              <a:t>Clay</a:t>
            </a:r>
            <a:endParaRPr lang="hu-HU" sz="1200"/>
          </a:p>
        </p:txBody>
      </p:sp>
      <p:sp>
        <p:nvSpPr>
          <p:cNvPr id="18" name="TextBox 5">
            <a:extLst>
              <a:ext uri="{FF2B5EF4-FFF2-40B4-BE49-F238E27FC236}">
                <a16:creationId xmlns:a16="http://schemas.microsoft.com/office/drawing/2014/main" id="{CB92C8B7-3C7C-5D4B-A1FC-EC56E5B2A00B}"/>
              </a:ext>
            </a:extLst>
          </p:cNvPr>
          <p:cNvSpPr txBox="1"/>
          <p:nvPr/>
        </p:nvSpPr>
        <p:spPr>
          <a:xfrm>
            <a:off x="8204781" y="3424273"/>
            <a:ext cx="1384935" cy="461665"/>
          </a:xfrm>
          <a:prstGeom prst="rect">
            <a:avLst/>
          </a:prstGeom>
          <a:noFill/>
        </p:spPr>
        <p:txBody>
          <a:bodyPr wrap="square" lIns="0" rtlCol="0">
            <a:spAutoFit/>
          </a:bodyPr>
          <a:lstStyle>
            <a:defPPr>
              <a:defRPr lang="en-US"/>
            </a:defPPr>
            <a:lvl1pPr>
              <a:defRPr sz="1000">
                <a:solidFill>
                  <a:schemeClr val="tx1">
                    <a:lumMod val="85000"/>
                    <a:lumOff val="15000"/>
                  </a:schemeClr>
                </a:solidFill>
                <a:latin typeface="+mn-lt"/>
              </a:defRPr>
            </a:lvl1pPr>
          </a:lstStyle>
          <a:p>
            <a:pPr fontAlgn="base"/>
            <a:r>
              <a:rPr lang="de-DE" sz="1200"/>
              <a:t>XT004</a:t>
            </a:r>
            <a:r>
              <a:rPr lang="en-US" sz="1200"/>
              <a:t>​</a:t>
            </a:r>
          </a:p>
          <a:p>
            <a:pPr fontAlgn="base"/>
            <a:r>
              <a:rPr lang="de-DE" sz="1200"/>
              <a:t>Juniper</a:t>
            </a:r>
            <a:endParaRPr lang="hu-HU" sz="1200"/>
          </a:p>
        </p:txBody>
      </p:sp>
      <p:sp>
        <p:nvSpPr>
          <p:cNvPr id="19" name="TextBox 6">
            <a:extLst>
              <a:ext uri="{FF2B5EF4-FFF2-40B4-BE49-F238E27FC236}">
                <a16:creationId xmlns:a16="http://schemas.microsoft.com/office/drawing/2014/main" id="{B1D36B21-E2CC-CA4F-9D38-BC6EAADF66A1}"/>
              </a:ext>
            </a:extLst>
          </p:cNvPr>
          <p:cNvSpPr txBox="1"/>
          <p:nvPr/>
        </p:nvSpPr>
        <p:spPr>
          <a:xfrm>
            <a:off x="9830381" y="3424273"/>
            <a:ext cx="1384935" cy="461665"/>
          </a:xfrm>
          <a:prstGeom prst="rect">
            <a:avLst/>
          </a:prstGeom>
          <a:noFill/>
        </p:spPr>
        <p:txBody>
          <a:bodyPr wrap="square" lIns="0" rtlCol="0">
            <a:spAutoFit/>
          </a:bodyPr>
          <a:lstStyle>
            <a:defPPr>
              <a:defRPr lang="en-US"/>
            </a:defPPr>
            <a:lvl1pPr>
              <a:defRPr sz="1000">
                <a:solidFill>
                  <a:schemeClr val="tx1">
                    <a:lumMod val="85000"/>
                    <a:lumOff val="15000"/>
                  </a:schemeClr>
                </a:solidFill>
                <a:latin typeface="+mn-lt"/>
              </a:defRPr>
            </a:lvl1pPr>
          </a:lstStyle>
          <a:p>
            <a:pPr fontAlgn="base"/>
            <a:r>
              <a:rPr lang="de-DE" sz="1200"/>
              <a:t>XT005</a:t>
            </a:r>
            <a:r>
              <a:rPr lang="en-US" sz="1200"/>
              <a:t>​</a:t>
            </a:r>
          </a:p>
          <a:p>
            <a:pPr fontAlgn="base"/>
            <a:r>
              <a:rPr lang="de-DE" sz="1200"/>
              <a:t>Mist</a:t>
            </a:r>
            <a:endParaRPr lang="en-US" sz="1200"/>
          </a:p>
        </p:txBody>
      </p:sp>
      <p:sp>
        <p:nvSpPr>
          <p:cNvPr id="20" name="TextBox 7">
            <a:extLst>
              <a:ext uri="{FF2B5EF4-FFF2-40B4-BE49-F238E27FC236}">
                <a16:creationId xmlns:a16="http://schemas.microsoft.com/office/drawing/2014/main" id="{07DF194F-6D0C-B648-94F2-B2E1A84D622A}"/>
              </a:ext>
            </a:extLst>
          </p:cNvPr>
          <p:cNvSpPr txBox="1"/>
          <p:nvPr/>
        </p:nvSpPr>
        <p:spPr>
          <a:xfrm>
            <a:off x="3299745" y="5335007"/>
            <a:ext cx="1384935" cy="461665"/>
          </a:xfrm>
          <a:prstGeom prst="rect">
            <a:avLst/>
          </a:prstGeom>
          <a:noFill/>
        </p:spPr>
        <p:txBody>
          <a:bodyPr wrap="square" lIns="0" rtlCol="0">
            <a:spAutoFit/>
          </a:bodyPr>
          <a:lstStyle>
            <a:defPPr>
              <a:defRPr lang="en-US"/>
            </a:defPPr>
            <a:lvl1pPr>
              <a:defRPr sz="1000">
                <a:solidFill>
                  <a:schemeClr val="tx1">
                    <a:lumMod val="85000"/>
                    <a:lumOff val="15000"/>
                  </a:schemeClr>
                </a:solidFill>
                <a:latin typeface="+mn-lt"/>
              </a:defRPr>
            </a:lvl1pPr>
          </a:lstStyle>
          <a:p>
            <a:pPr fontAlgn="base"/>
            <a:r>
              <a:rPr lang="de-DE" sz="1200"/>
              <a:t>XT006</a:t>
            </a:r>
            <a:r>
              <a:rPr lang="en-US" sz="1200"/>
              <a:t>​</a:t>
            </a:r>
          </a:p>
          <a:p>
            <a:pPr fontAlgn="base"/>
            <a:r>
              <a:rPr lang="de-DE" sz="1200"/>
              <a:t>Navy</a:t>
            </a:r>
            <a:endParaRPr lang="hu-HU" sz="1200"/>
          </a:p>
        </p:txBody>
      </p:sp>
    </p:spTree>
    <p:extLst>
      <p:ext uri="{BB962C8B-B14F-4D97-AF65-F5344CB8AC3E}">
        <p14:creationId xmlns:p14="http://schemas.microsoft.com/office/powerpoint/2010/main" val="529844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E73C2BEB-0CEB-4A5A-A211-074DCEE8A9AF}"/>
              </a:ext>
            </a:extLst>
          </p:cNvPr>
          <p:cNvSpPr>
            <a:spLocks noGrp="1"/>
          </p:cNvSpPr>
          <p:nvPr>
            <p:ph type="title"/>
          </p:nvPr>
        </p:nvSpPr>
        <p:spPr>
          <a:xfrm>
            <a:off x="257537" y="926306"/>
            <a:ext cx="2916238" cy="5005387"/>
          </a:xfrm>
        </p:spPr>
        <p:txBody>
          <a:bodyPr/>
          <a:lstStyle/>
          <a:p>
            <a:r>
              <a:rPr lang="en-GB"/>
              <a:t>Panorama</a:t>
            </a:r>
            <a:br>
              <a:rPr lang="en-GB"/>
            </a:br>
            <a:r>
              <a:rPr lang="en-GB" err="1"/>
              <a:t>Finitions</a:t>
            </a:r>
            <a:endParaRPr lang="de-DE"/>
          </a:p>
        </p:txBody>
      </p:sp>
      <p:sp>
        <p:nvSpPr>
          <p:cNvPr id="2" name="Datumsplatzhalter 1">
            <a:extLst>
              <a:ext uri="{FF2B5EF4-FFF2-40B4-BE49-F238E27FC236}">
                <a16:creationId xmlns:a16="http://schemas.microsoft.com/office/drawing/2014/main" id="{05B2E60C-EA0E-4A50-8DE6-DF27156DFDCC}"/>
              </a:ext>
            </a:extLst>
          </p:cNvPr>
          <p:cNvSpPr>
            <a:spLocks noGrp="1"/>
          </p:cNvSpPr>
          <p:nvPr>
            <p:ph type="dt" sz="half" idx="10"/>
          </p:nvPr>
        </p:nvSpPr>
        <p:spPr/>
        <p:txBody>
          <a:bodyPr/>
          <a:lstStyle/>
          <a:p>
            <a:fld id="{062472FE-9FDF-4AB8-8709-1D7E63F8BE1A}" type="datetime4">
              <a:rPr lang="en-US" smtClean="0"/>
              <a:pPr/>
              <a:t>January 17, 2020</a:t>
            </a:fld>
            <a:endParaRPr lang="de-DE"/>
          </a:p>
        </p:txBody>
      </p:sp>
      <p:sp>
        <p:nvSpPr>
          <p:cNvPr id="4" name="Fußzeilenplatzhalter 3">
            <a:extLst>
              <a:ext uri="{FF2B5EF4-FFF2-40B4-BE49-F238E27FC236}">
                <a16:creationId xmlns:a16="http://schemas.microsoft.com/office/drawing/2014/main" id="{A0594EAD-C900-4BDA-BB4B-A75C6F4FB12D}"/>
              </a:ext>
            </a:extLst>
          </p:cNvPr>
          <p:cNvSpPr>
            <a:spLocks noGrp="1"/>
          </p:cNvSpPr>
          <p:nvPr>
            <p:ph type="ftr" sz="quarter" idx="11"/>
          </p:nvPr>
        </p:nvSpPr>
        <p:spPr/>
        <p:txBody>
          <a:bodyPr/>
          <a:lstStyle/>
          <a:p>
            <a:r>
              <a:rPr lang="en-US"/>
              <a:t>Seating Leadership 2020</a:t>
            </a:r>
            <a:endParaRPr lang="de-DE"/>
          </a:p>
        </p:txBody>
      </p:sp>
      <p:sp>
        <p:nvSpPr>
          <p:cNvPr id="3" name="Foliennummernplatzhalter 2">
            <a:extLst>
              <a:ext uri="{FF2B5EF4-FFF2-40B4-BE49-F238E27FC236}">
                <a16:creationId xmlns:a16="http://schemas.microsoft.com/office/drawing/2014/main" id="{66A97F1A-0B95-46BC-A7AC-57CE1C478545}"/>
              </a:ext>
            </a:extLst>
          </p:cNvPr>
          <p:cNvSpPr>
            <a:spLocks noGrp="1"/>
          </p:cNvSpPr>
          <p:nvPr>
            <p:ph type="sldNum" sz="quarter" idx="12"/>
          </p:nvPr>
        </p:nvSpPr>
        <p:spPr/>
        <p:txBody>
          <a:bodyPr/>
          <a:lstStyle/>
          <a:p>
            <a:r>
              <a:rPr lang="de-DE"/>
              <a:t>P. </a:t>
            </a:r>
            <a:fld id="{18B2D54D-6566-4D09-B275-35A554EDFFDA}" type="slidenum">
              <a:rPr smtClean="0"/>
              <a:pPr/>
              <a:t>86</a:t>
            </a:fld>
            <a:endParaRPr lang="de-DE"/>
          </a:p>
        </p:txBody>
      </p:sp>
      <p:pic>
        <p:nvPicPr>
          <p:cNvPr id="7" name="Afbeelding 6">
            <a:extLst>
              <a:ext uri="{FF2B5EF4-FFF2-40B4-BE49-F238E27FC236}">
                <a16:creationId xmlns:a16="http://schemas.microsoft.com/office/drawing/2014/main" id="{2E10D013-A923-4987-B4A2-ACF5112ED9C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318054" y="1008808"/>
            <a:ext cx="9548596" cy="5479125"/>
          </a:xfrm>
          <a:prstGeom prst="rect">
            <a:avLst/>
          </a:prstGeom>
        </p:spPr>
      </p:pic>
      <p:sp>
        <p:nvSpPr>
          <p:cNvPr id="11" name="Rechthoek 10">
            <a:extLst>
              <a:ext uri="{FF2B5EF4-FFF2-40B4-BE49-F238E27FC236}">
                <a16:creationId xmlns:a16="http://schemas.microsoft.com/office/drawing/2014/main" id="{11491DFC-5955-41C5-85A2-7B5BB6A1D62B}"/>
              </a:ext>
            </a:extLst>
          </p:cNvPr>
          <p:cNvSpPr/>
          <p:nvPr/>
        </p:nvSpPr>
        <p:spPr>
          <a:xfrm>
            <a:off x="257537" y="5841602"/>
            <a:ext cx="1577676" cy="523220"/>
          </a:xfrm>
          <a:prstGeom prst="rect">
            <a:avLst/>
          </a:prstGeom>
        </p:spPr>
        <p:txBody>
          <a:bodyPr wrap="none">
            <a:spAutoFit/>
          </a:bodyPr>
          <a:lstStyle/>
          <a:p>
            <a:r>
              <a:rPr lang="nl-NL" sz="1400">
                <a:latin typeface="Century" panose="02040604050505020304" pitchFamily="18" charset="0"/>
              </a:rPr>
              <a:t>*</a:t>
            </a:r>
            <a:r>
              <a:rPr lang="nl-NL" sz="1400" err="1">
                <a:latin typeface="Century" panose="02040604050505020304" pitchFamily="18" charset="0"/>
              </a:rPr>
              <a:t>piètement</a:t>
            </a:r>
            <a:r>
              <a:rPr lang="nl-NL" sz="1400">
                <a:latin typeface="Century" panose="02040604050505020304" pitchFamily="18" charset="0"/>
              </a:rPr>
              <a:t>/</a:t>
            </a:r>
            <a:r>
              <a:rPr lang="nl-NL" sz="1400" err="1">
                <a:latin typeface="Century" panose="02040604050505020304" pitchFamily="18" charset="0"/>
              </a:rPr>
              <a:t>siège</a:t>
            </a:r>
            <a:endParaRPr lang="nl-NL" sz="1400">
              <a:latin typeface="Century" panose="02040604050505020304" pitchFamily="18" charset="0"/>
            </a:endParaRPr>
          </a:p>
          <a:p>
            <a:r>
              <a:rPr lang="nl-NL" sz="1400">
                <a:latin typeface="Century" panose="02040604050505020304" pitchFamily="18" charset="0"/>
              </a:rPr>
              <a:t>**</a:t>
            </a:r>
            <a:r>
              <a:rPr lang="nl-NL" sz="1400" err="1">
                <a:latin typeface="Century" panose="02040604050505020304" pitchFamily="18" charset="0"/>
              </a:rPr>
              <a:t>tablette</a:t>
            </a:r>
            <a:endParaRPr lang="nl-NL" sz="1400">
              <a:latin typeface="Century" panose="02040604050505020304" pitchFamily="18" charset="0"/>
            </a:endParaRPr>
          </a:p>
        </p:txBody>
      </p:sp>
      <p:sp>
        <p:nvSpPr>
          <p:cNvPr id="8" name="Dreieck 95">
            <a:hlinkClick r:id="rId3" action="ppaction://hlinksldjump"/>
            <a:extLst>
              <a:ext uri="{FF2B5EF4-FFF2-40B4-BE49-F238E27FC236}">
                <a16:creationId xmlns:a16="http://schemas.microsoft.com/office/drawing/2014/main" id="{5FDA798E-26E7-4E91-B77C-01CF457BDAF0}"/>
              </a:ext>
            </a:extLst>
          </p:cNvPr>
          <p:cNvSpPr/>
          <p:nvPr/>
        </p:nvSpPr>
        <p:spPr>
          <a:xfrm rot="5400000">
            <a:off x="11660396" y="6592713"/>
            <a:ext cx="216001" cy="196507"/>
          </a:xfrm>
          <a:prstGeom prst="triangle">
            <a:avLst>
              <a:gd name="adj" fmla="val 51149"/>
            </a:avLst>
          </a:prstGeom>
          <a:solidFill>
            <a:srgbClr val="BC5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A30F1F"/>
              </a:solidFill>
            </a:endParaRPr>
          </a:p>
        </p:txBody>
      </p:sp>
      <p:sp>
        <p:nvSpPr>
          <p:cNvPr id="9" name="Rechteck 59">
            <a:extLst>
              <a:ext uri="{FF2B5EF4-FFF2-40B4-BE49-F238E27FC236}">
                <a16:creationId xmlns:a16="http://schemas.microsoft.com/office/drawing/2014/main" id="{ABE6468B-2D4B-4479-8F62-6528FC5F1324}"/>
              </a:ext>
            </a:extLst>
          </p:cNvPr>
          <p:cNvSpPr/>
          <p:nvPr/>
        </p:nvSpPr>
        <p:spPr>
          <a:xfrm>
            <a:off x="10679285" y="6503689"/>
            <a:ext cx="1042665" cy="338554"/>
          </a:xfrm>
          <a:prstGeom prst="rect">
            <a:avLst/>
          </a:prstGeom>
        </p:spPr>
        <p:txBody>
          <a:bodyPr wrap="square" anchor="ctr">
            <a:spAutoFit/>
          </a:bodyPr>
          <a:lstStyle/>
          <a:p>
            <a:r>
              <a:rPr lang="de-DE" sz="1600" err="1">
                <a:solidFill>
                  <a:srgbClr val="A30F1F"/>
                </a:solidFill>
                <a:latin typeface="+mj-lt"/>
              </a:rPr>
              <a:t>sommaire</a:t>
            </a:r>
            <a:endParaRPr lang="de-DE" sz="1600">
              <a:solidFill>
                <a:srgbClr val="A30F1F"/>
              </a:solidFill>
              <a:latin typeface="+mj-lt"/>
            </a:endParaRPr>
          </a:p>
        </p:txBody>
      </p:sp>
    </p:spTree>
    <p:extLst>
      <p:ext uri="{BB962C8B-B14F-4D97-AF65-F5344CB8AC3E}">
        <p14:creationId xmlns:p14="http://schemas.microsoft.com/office/powerpoint/2010/main" val="2506104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727DCF07-E806-6040-852D-8EF1D7D734B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87713" y="9208"/>
            <a:ext cx="9151498" cy="6858000"/>
          </a:xfrm>
          <a:prstGeom prst="rect">
            <a:avLst/>
          </a:prstGeom>
        </p:spPr>
      </p:pic>
      <p:sp>
        <p:nvSpPr>
          <p:cNvPr id="4" name="Foliennummernplatzhalter 3">
            <a:extLst>
              <a:ext uri="{FF2B5EF4-FFF2-40B4-BE49-F238E27FC236}">
                <a16:creationId xmlns:a16="http://schemas.microsoft.com/office/drawing/2014/main" id="{F6C0D4E4-58C8-4F5B-8BC4-35F0C78BDDA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srgbClr val="363D4D"/>
                </a:solidFill>
                <a:effectLst/>
                <a:uLnTx/>
                <a:uFillTx/>
                <a:latin typeface="Franklin Gothic Book"/>
                <a:ea typeface="Segoe UI Historic"/>
                <a:cs typeface="+mn-cs"/>
              </a:rPr>
              <a:t>P. </a:t>
            </a:r>
            <a:fld id="{18B2D54D-6566-4D09-B275-35A554EDFFDA}" type="slidenum">
              <a:rPr kumimoji="0" lang="de-DE" sz="1200" b="0" i="0" u="none" strike="noStrike" kern="1200" cap="none" spc="0" normalizeH="0" baseline="0" noProof="0" smtClean="0">
                <a:ln>
                  <a:noFill/>
                </a:ln>
                <a:solidFill>
                  <a:srgbClr val="363D4D"/>
                </a:solidFill>
                <a:effectLst/>
                <a:uLnTx/>
                <a:uFillTx/>
                <a:latin typeface="Franklin Gothic Book"/>
                <a:ea typeface="Segoe UI Historic"/>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de-DE" sz="1200" b="0" i="0" u="none" strike="noStrike" kern="1200" cap="none" spc="0" normalizeH="0" baseline="0" noProof="0">
              <a:ln>
                <a:noFill/>
              </a:ln>
              <a:solidFill>
                <a:srgbClr val="363D4D"/>
              </a:solidFill>
              <a:effectLst/>
              <a:uLnTx/>
              <a:uFillTx/>
              <a:latin typeface="Franklin Gothic Book"/>
              <a:ea typeface="Segoe UI Historic"/>
              <a:cs typeface="+mn-cs"/>
            </a:endParaRPr>
          </a:p>
        </p:txBody>
      </p:sp>
      <p:sp>
        <p:nvSpPr>
          <p:cNvPr id="5" name="Titel 4">
            <a:extLst>
              <a:ext uri="{FF2B5EF4-FFF2-40B4-BE49-F238E27FC236}">
                <a16:creationId xmlns:a16="http://schemas.microsoft.com/office/drawing/2014/main" id="{E6E61380-9C7E-4273-92A7-CB125F00077C}"/>
              </a:ext>
            </a:extLst>
          </p:cNvPr>
          <p:cNvSpPr>
            <a:spLocks noGrp="1"/>
          </p:cNvSpPr>
          <p:nvPr>
            <p:ph type="title"/>
          </p:nvPr>
        </p:nvSpPr>
        <p:spPr/>
        <p:txBody>
          <a:bodyPr/>
          <a:lstStyle/>
          <a:p>
            <a:r>
              <a:rPr lang="en-US" altLang="de-DE" err="1"/>
              <a:t>Développement</a:t>
            </a:r>
            <a:br>
              <a:rPr lang="en-US" altLang="de-DE"/>
            </a:br>
            <a:r>
              <a:rPr lang="en-US" altLang="de-DE"/>
              <a:t>Durable</a:t>
            </a:r>
            <a:endParaRPr lang="en-US"/>
          </a:p>
        </p:txBody>
      </p:sp>
      <p:sp>
        <p:nvSpPr>
          <p:cNvPr id="3" name="Fußzeilenplatzhalter 2">
            <a:extLst>
              <a:ext uri="{FF2B5EF4-FFF2-40B4-BE49-F238E27FC236}">
                <a16:creationId xmlns:a16="http://schemas.microsoft.com/office/drawing/2014/main" id="{C6399DE6-151C-47FA-91C8-0C99B8B1079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5F0DF"/>
                </a:solidFill>
                <a:effectLst/>
                <a:uLnTx/>
                <a:uFillTx/>
                <a:latin typeface="Franklin Gothic Book"/>
                <a:ea typeface="Segoe UI Historic"/>
                <a:cs typeface="+mn-cs"/>
              </a:rPr>
              <a:t>Seating Leadership 2020</a:t>
            </a:r>
            <a:endParaRPr kumimoji="0" lang="de-DE" sz="1200" b="0" i="0" u="none" strike="noStrike" kern="1200" cap="none" spc="0" normalizeH="0" baseline="0" noProof="0">
              <a:ln>
                <a:noFill/>
              </a:ln>
              <a:solidFill>
                <a:srgbClr val="F5F0DF"/>
              </a:solidFill>
              <a:effectLst/>
              <a:uLnTx/>
              <a:uFillTx/>
              <a:latin typeface="Franklin Gothic Book"/>
              <a:ea typeface="Segoe UI Historic"/>
              <a:cs typeface="+mn-cs"/>
            </a:endParaRPr>
          </a:p>
        </p:txBody>
      </p:sp>
      <p:sp>
        <p:nvSpPr>
          <p:cNvPr id="24" name="Textplatzhalter 23">
            <a:extLst>
              <a:ext uri="{FF2B5EF4-FFF2-40B4-BE49-F238E27FC236}">
                <a16:creationId xmlns:a16="http://schemas.microsoft.com/office/drawing/2014/main" id="{A6C430C4-E104-3646-A10E-E3DAD02BCD51}"/>
              </a:ext>
            </a:extLst>
          </p:cNvPr>
          <p:cNvSpPr>
            <a:spLocks noGrp="1"/>
          </p:cNvSpPr>
          <p:nvPr>
            <p:ph type="body" sz="quarter" idx="13"/>
          </p:nvPr>
        </p:nvSpPr>
        <p:spPr>
          <a:xfrm>
            <a:off x="371474" y="2156601"/>
            <a:ext cx="2833543" cy="4105275"/>
          </a:xfrm>
        </p:spPr>
        <p:txBody>
          <a:bodyPr/>
          <a:lstStyle/>
          <a:p>
            <a:pPr marL="0" indent="0">
              <a:buNone/>
            </a:pPr>
            <a:r>
              <a:rPr lang="fr-FR"/>
              <a:t>Rendre le monde plus agréable est l’une des valeurs fondamentales de Haworth. Ce principe oriente chaque jour nos collaborateurs dans leurs efforts pour améliorer les structures dans lesquelles nous vivons et travaillons. Grâce à la recherche, au développement et à la réalisation de solutions créatives et durables, nous contribuons à protéger et à restaurer l’environnement, à soutenir et à renforcer les communautés, tout en créant de la valeur économique et en insufflant du bien-être - dans le présent et pour l’avenir.</a:t>
            </a:r>
            <a:endParaRPr lang="de-DE"/>
          </a:p>
        </p:txBody>
      </p:sp>
      <p:sp>
        <p:nvSpPr>
          <p:cNvPr id="8" name="Textplatzhalter 5">
            <a:extLst>
              <a:ext uri="{FF2B5EF4-FFF2-40B4-BE49-F238E27FC236}">
                <a16:creationId xmlns:a16="http://schemas.microsoft.com/office/drawing/2014/main" id="{8F3CDEF2-2449-D14C-A841-6C9F2F37CC58}"/>
              </a:ext>
            </a:extLst>
          </p:cNvPr>
          <p:cNvSpPr txBox="1">
            <a:spLocks/>
          </p:cNvSpPr>
          <p:nvPr/>
        </p:nvSpPr>
        <p:spPr>
          <a:xfrm>
            <a:off x="1882776" y="1371601"/>
            <a:ext cx="4700573"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altLang="de-DE" sz="2000" b="0" i="0" u="none" strike="noStrike" kern="1200" cap="none" spc="0" normalizeH="0" baseline="0" noProof="0">
              <a:ln>
                <a:noFill/>
              </a:ln>
              <a:solidFill>
                <a:srgbClr val="004677"/>
              </a:solidFill>
              <a:effectLst/>
              <a:uLnTx/>
              <a:uFillTx/>
              <a:latin typeface="Franklin Gothic Book"/>
              <a:ea typeface="Segoe UI Historic"/>
              <a:cs typeface="+mn-cs"/>
            </a:endParaRPr>
          </a:p>
        </p:txBody>
      </p:sp>
      <p:sp>
        <p:nvSpPr>
          <p:cNvPr id="9" name="Titel 4">
            <a:extLst>
              <a:ext uri="{FF2B5EF4-FFF2-40B4-BE49-F238E27FC236}">
                <a16:creationId xmlns:a16="http://schemas.microsoft.com/office/drawing/2014/main" id="{DDD98C5A-957F-9C4C-A946-FA0975E9B60B}"/>
              </a:ext>
            </a:extLst>
          </p:cNvPr>
          <p:cNvSpPr txBox="1">
            <a:spLocks/>
          </p:cNvSpPr>
          <p:nvPr/>
        </p:nvSpPr>
        <p:spPr>
          <a:xfrm>
            <a:off x="1882776" y="981076"/>
            <a:ext cx="2082919" cy="39138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b="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1800" b="0" i="0" u="none" strike="noStrike" kern="1200" cap="none" spc="0" normalizeH="0" baseline="0" noProof="0">
              <a:ln>
                <a:noFill/>
              </a:ln>
              <a:solidFill>
                <a:srgbClr val="363D4D"/>
              </a:solidFill>
              <a:effectLst/>
              <a:uLnTx/>
              <a:uFillTx/>
              <a:latin typeface="Franklin Gothic Demi Cond"/>
              <a:ea typeface="Segoe UI Black"/>
              <a:cs typeface="+mj-cs"/>
            </a:endParaRPr>
          </a:p>
        </p:txBody>
      </p:sp>
      <p:sp>
        <p:nvSpPr>
          <p:cNvPr id="21" name="Textplatzhalter 5">
            <a:extLst>
              <a:ext uri="{FF2B5EF4-FFF2-40B4-BE49-F238E27FC236}">
                <a16:creationId xmlns:a16="http://schemas.microsoft.com/office/drawing/2014/main" id="{D1ECE256-F155-3C4F-B47F-44829C22968B}"/>
              </a:ext>
            </a:extLst>
          </p:cNvPr>
          <p:cNvSpPr txBox="1">
            <a:spLocks/>
          </p:cNvSpPr>
          <p:nvPr/>
        </p:nvSpPr>
        <p:spPr>
          <a:xfrm>
            <a:off x="930034" y="3483571"/>
            <a:ext cx="1494567" cy="34412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altLang="de-DE" sz="2000" b="0" i="0" u="none" strike="noStrike" kern="1200" cap="none" spc="0" normalizeH="0" baseline="0" noProof="0">
              <a:ln>
                <a:noFill/>
              </a:ln>
              <a:solidFill>
                <a:srgbClr val="004677"/>
              </a:solidFill>
              <a:effectLst/>
              <a:uLnTx/>
              <a:uFillTx/>
              <a:latin typeface="Franklin Gothic Book"/>
              <a:ea typeface="Segoe UI Historic"/>
              <a:cs typeface="+mn-cs"/>
            </a:endParaRPr>
          </a:p>
        </p:txBody>
      </p:sp>
    </p:spTree>
    <p:extLst>
      <p:ext uri="{BB962C8B-B14F-4D97-AF65-F5344CB8AC3E}">
        <p14:creationId xmlns:p14="http://schemas.microsoft.com/office/powerpoint/2010/main" val="3065221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a:extLst>
              <a:ext uri="{FF2B5EF4-FFF2-40B4-BE49-F238E27FC236}">
                <a16:creationId xmlns:a16="http://schemas.microsoft.com/office/drawing/2014/main" id="{0EAAC790-A743-E841-9AFE-A5666ED31094}"/>
              </a:ext>
            </a:extLst>
          </p:cNvPr>
          <p:cNvSpPr>
            <a:spLocks noGrp="1"/>
          </p:cNvSpPr>
          <p:nvPr>
            <p:ph idx="1"/>
          </p:nvPr>
        </p:nvSpPr>
        <p:spPr>
          <a:xfrm>
            <a:off x="371475" y="1484313"/>
            <a:ext cx="3018269" cy="1727518"/>
          </a:xfrm>
        </p:spPr>
        <p:txBody>
          <a:bodyPr/>
          <a:lstStyle/>
          <a:p>
            <a:r>
              <a:rPr lang="de-DE" err="1"/>
              <a:t>Développement</a:t>
            </a:r>
            <a:endParaRPr lang="de-DE"/>
          </a:p>
          <a:p>
            <a:r>
              <a:rPr lang="de-DE"/>
              <a:t>Durable</a:t>
            </a:r>
          </a:p>
        </p:txBody>
      </p:sp>
      <p:sp>
        <p:nvSpPr>
          <p:cNvPr id="4" name="Fußzeilenplatzhalter 3">
            <a:extLst>
              <a:ext uri="{FF2B5EF4-FFF2-40B4-BE49-F238E27FC236}">
                <a16:creationId xmlns:a16="http://schemas.microsoft.com/office/drawing/2014/main" id="{A0594EAD-C900-4BDA-BB4B-A75C6F4FB12D}"/>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5F0DF"/>
                </a:solidFill>
                <a:effectLst/>
                <a:uLnTx/>
                <a:uFillTx/>
                <a:latin typeface="Franklin Gothic Book"/>
                <a:ea typeface="Segoe UI Historic"/>
                <a:cs typeface="+mn-cs"/>
              </a:rPr>
              <a:t>Seating Leadership 2020</a:t>
            </a:r>
            <a:endParaRPr kumimoji="0" lang="de-DE" sz="1200" b="0" i="0" u="none" strike="noStrike" kern="1200" cap="none" spc="0" normalizeH="0" baseline="0" noProof="0">
              <a:ln>
                <a:noFill/>
              </a:ln>
              <a:solidFill>
                <a:srgbClr val="F5F0DF"/>
              </a:solidFill>
              <a:effectLst/>
              <a:uLnTx/>
              <a:uFillTx/>
              <a:latin typeface="Franklin Gothic Book"/>
              <a:ea typeface="Segoe UI Historic"/>
              <a:cs typeface="+mn-cs"/>
            </a:endParaRPr>
          </a:p>
        </p:txBody>
      </p:sp>
      <p:sp>
        <p:nvSpPr>
          <p:cNvPr id="3" name="Foliennummernplatzhalter 2">
            <a:extLst>
              <a:ext uri="{FF2B5EF4-FFF2-40B4-BE49-F238E27FC236}">
                <a16:creationId xmlns:a16="http://schemas.microsoft.com/office/drawing/2014/main" id="{66A97F1A-0B95-46BC-A7AC-57CE1C47854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a:ln>
                  <a:noFill/>
                </a:ln>
                <a:solidFill>
                  <a:srgbClr val="F5F0DF"/>
                </a:solidFill>
                <a:effectLst/>
                <a:uLnTx/>
                <a:uFillTx/>
                <a:latin typeface="Franklin Gothic Book"/>
                <a:ea typeface="Segoe UI Historic"/>
                <a:cs typeface="+mn-cs"/>
              </a:rPr>
              <a:t>P. </a:t>
            </a:r>
            <a:fld id="{18B2D54D-6566-4D09-B275-35A554EDFFDA}" type="slidenum">
              <a:rPr kumimoji="0" lang="de-DE" sz="1200" b="0" i="0" u="none" strike="noStrike" kern="1200" cap="none" spc="0" normalizeH="0" baseline="0" noProof="0" smtClean="0">
                <a:ln>
                  <a:noFill/>
                </a:ln>
                <a:solidFill>
                  <a:srgbClr val="F5F0DF"/>
                </a:solidFill>
                <a:effectLst/>
                <a:uLnTx/>
                <a:uFillTx/>
                <a:latin typeface="Franklin Gothic Book"/>
                <a:ea typeface="Segoe UI Historic"/>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de-DE" sz="1200" b="0" i="0" u="none" strike="noStrike" kern="1200" cap="none" spc="0" normalizeH="0" baseline="0" noProof="0">
              <a:ln>
                <a:noFill/>
              </a:ln>
              <a:solidFill>
                <a:srgbClr val="F5F0DF"/>
              </a:solidFill>
              <a:effectLst/>
              <a:uLnTx/>
              <a:uFillTx/>
              <a:latin typeface="Franklin Gothic Book"/>
              <a:ea typeface="Segoe UI Historic"/>
              <a:cs typeface="+mn-cs"/>
            </a:endParaRPr>
          </a:p>
        </p:txBody>
      </p:sp>
      <p:sp>
        <p:nvSpPr>
          <p:cNvPr id="6" name="TextBox 5">
            <a:extLst>
              <a:ext uri="{FF2B5EF4-FFF2-40B4-BE49-F238E27FC236}">
                <a16:creationId xmlns:a16="http://schemas.microsoft.com/office/drawing/2014/main" id="{73F9018E-9BF6-4428-89EF-0B39134D68E9}"/>
              </a:ext>
            </a:extLst>
          </p:cNvPr>
          <p:cNvSpPr txBox="1"/>
          <p:nvPr/>
        </p:nvSpPr>
        <p:spPr>
          <a:xfrm>
            <a:off x="3636828" y="1201628"/>
            <a:ext cx="8545935" cy="529375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5F0DF"/>
                </a:solidFill>
                <a:effectLst/>
                <a:uLnTx/>
                <a:uFillTx/>
                <a:latin typeface="Franklin Gothic Book"/>
                <a:ea typeface="Segoe UI Historic"/>
                <a:cs typeface="+mn-cs"/>
              </a:rPr>
              <a:t> </a:t>
            </a:r>
          </a:p>
          <a:p>
            <a:pPr lvl="0"/>
            <a:r>
              <a:rPr lang="fr-FR" sz="1600">
                <a:solidFill>
                  <a:srgbClr val="F5F0DF"/>
                </a:solidFill>
              </a:rPr>
              <a:t>Nos principes de développement durable peuvent être observés dans notre portefeuille de sièges. Par exemple :</a:t>
            </a:r>
          </a:p>
          <a:p>
            <a:pPr lvl="0"/>
            <a:endParaRPr lang="fr-FR" sz="1600">
              <a:solidFill>
                <a:srgbClr val="F5F0DF"/>
              </a:solidFill>
            </a:endParaRPr>
          </a:p>
          <a:p>
            <a:pPr marL="285750" lvl="0" indent="-285750">
              <a:buFont typeface="Arial" panose="020B0604020202020204" pitchFamily="34" charset="0"/>
              <a:buChar char="•"/>
            </a:pPr>
            <a:r>
              <a:rPr lang="fr-FR" sz="1600">
                <a:solidFill>
                  <a:srgbClr val="F5F0DF"/>
                </a:solidFill>
              </a:rPr>
              <a:t>Nous fournissons des fiches de données environnementales sur les produits (PEDS) pour informer sur la durabilité de ces produits, qui sont étayées par des certifications indépendantes telles que FEMB </a:t>
            </a:r>
            <a:r>
              <a:rPr lang="fr-FR" sz="1600" err="1">
                <a:solidFill>
                  <a:srgbClr val="F5F0DF"/>
                </a:solidFill>
              </a:rPr>
              <a:t>Level</a:t>
            </a:r>
            <a:r>
              <a:rPr lang="fr-FR" sz="1600">
                <a:solidFill>
                  <a:srgbClr val="F5F0DF"/>
                </a:solidFill>
              </a:rPr>
              <a:t> et NF Environnement.</a:t>
            </a:r>
          </a:p>
          <a:p>
            <a:pPr marL="285750" lvl="0" indent="-285750">
              <a:buFont typeface="Arial" panose="020B0604020202020204" pitchFamily="34" charset="0"/>
              <a:buChar char="•"/>
            </a:pPr>
            <a:endParaRPr lang="fr-FR" sz="1600">
              <a:solidFill>
                <a:srgbClr val="F5F0DF"/>
              </a:solidFill>
            </a:endParaRPr>
          </a:p>
          <a:p>
            <a:pPr marL="285750" lvl="0" indent="-285750">
              <a:buFont typeface="Arial" panose="020B0604020202020204" pitchFamily="34" charset="0"/>
              <a:buChar char="•"/>
            </a:pPr>
            <a:r>
              <a:rPr lang="fr-FR" sz="1600">
                <a:solidFill>
                  <a:srgbClr val="F5F0DF"/>
                </a:solidFill>
              </a:rPr>
              <a:t>La performance de la qualité de l’air intérieur est certifiée selon GREENGUARD ™ GOLD ou Indoor </a:t>
            </a:r>
            <a:r>
              <a:rPr lang="fr-FR" sz="1600" err="1">
                <a:solidFill>
                  <a:srgbClr val="F5F0DF"/>
                </a:solidFill>
              </a:rPr>
              <a:t>Advantage</a:t>
            </a:r>
            <a:r>
              <a:rPr lang="fr-FR" sz="1600">
                <a:solidFill>
                  <a:srgbClr val="F5F0DF"/>
                </a:solidFill>
              </a:rPr>
              <a:t>™ Gold</a:t>
            </a:r>
          </a:p>
          <a:p>
            <a:pPr marL="285750" lvl="0" indent="-285750">
              <a:buFont typeface="Arial" panose="020B0604020202020204" pitchFamily="34" charset="0"/>
              <a:buChar char="•"/>
            </a:pPr>
            <a:endParaRPr lang="fr-FR" sz="1600">
              <a:solidFill>
                <a:srgbClr val="F5F0DF"/>
              </a:solidFill>
            </a:endParaRPr>
          </a:p>
          <a:p>
            <a:pPr marL="285750" lvl="0" indent="-285750">
              <a:buFont typeface="Arial" panose="020B0604020202020204" pitchFamily="34" charset="0"/>
              <a:buChar char="•"/>
            </a:pPr>
            <a:r>
              <a:rPr lang="fr-FR" sz="1600">
                <a:solidFill>
                  <a:srgbClr val="F5F0DF"/>
                </a:solidFill>
              </a:rPr>
              <a:t>Presque toutes nos collections de tissus de sièges sont certifiées OEKO-TEX ou EU Ecolabel.</a:t>
            </a:r>
          </a:p>
          <a:p>
            <a:pPr marL="285750" lvl="0" indent="-285750">
              <a:buFont typeface="Arial" panose="020B0604020202020204" pitchFamily="34" charset="0"/>
              <a:buChar char="•"/>
            </a:pPr>
            <a:endParaRPr lang="fr-FR" sz="1600">
              <a:solidFill>
                <a:srgbClr val="F5F0DF"/>
              </a:solidFill>
            </a:endParaRPr>
          </a:p>
          <a:p>
            <a:pPr marL="285750" lvl="0" indent="-285750">
              <a:buFont typeface="Arial" panose="020B0604020202020204" pitchFamily="34" charset="0"/>
              <a:buChar char="•"/>
            </a:pPr>
            <a:r>
              <a:rPr lang="fr-FR" sz="1600">
                <a:solidFill>
                  <a:srgbClr val="F5F0DF"/>
                </a:solidFill>
              </a:rPr>
              <a:t>Sur la plupart des pièces métalliques, Haworth utilise de la peinture en poudre, un procédé de finition sans COV qui génère de faibles quantités de déchets. Grâce à notre passage aux vernis à l’eau et aux peintures en poudre, nous avons réduit de plus de 90 % les émissions de COV provenant de nos procédés depuis 2007.</a:t>
            </a:r>
          </a:p>
          <a:p>
            <a:pPr lvl="0"/>
            <a:endParaRPr lang="fr-FR" sz="1600">
              <a:solidFill>
                <a:srgbClr val="F5F0DF"/>
              </a:solidFill>
            </a:endParaRPr>
          </a:p>
          <a:p>
            <a:pPr lvl="0"/>
            <a:r>
              <a:rPr lang="fr-FR" sz="1600">
                <a:solidFill>
                  <a:srgbClr val="F5F0DF"/>
                </a:solidFill>
              </a:rPr>
              <a:t>Notre responsabilité s’étend également au-delà des produits que nous fabriquons. Haworth Monde a reçu la distinction "</a:t>
            </a:r>
            <a:r>
              <a:rPr lang="fr-FR" sz="1600" err="1">
                <a:solidFill>
                  <a:srgbClr val="F5F0DF"/>
                </a:solidFill>
              </a:rPr>
              <a:t>EcoVadis</a:t>
            </a:r>
            <a:r>
              <a:rPr lang="fr-FR" sz="1600">
                <a:solidFill>
                  <a:srgbClr val="F5F0DF"/>
                </a:solidFill>
              </a:rPr>
              <a:t> Gold for </a:t>
            </a:r>
            <a:r>
              <a:rPr lang="fr-FR" sz="1600" err="1">
                <a:solidFill>
                  <a:srgbClr val="F5F0DF"/>
                </a:solidFill>
              </a:rPr>
              <a:t>Corporate</a:t>
            </a:r>
            <a:r>
              <a:rPr lang="fr-FR" sz="1600">
                <a:solidFill>
                  <a:srgbClr val="F5F0DF"/>
                </a:solidFill>
              </a:rPr>
              <a:t> Social </a:t>
            </a:r>
            <a:r>
              <a:rPr lang="fr-FR" sz="1600" err="1">
                <a:solidFill>
                  <a:srgbClr val="F5F0DF"/>
                </a:solidFill>
              </a:rPr>
              <a:t>Responsibility</a:t>
            </a:r>
            <a:r>
              <a:rPr lang="fr-FR" sz="1600">
                <a:solidFill>
                  <a:srgbClr val="F5F0DF"/>
                </a:solidFill>
              </a:rPr>
              <a:t> Excellence", se classant parmi les 5% des meilleurs fabricants évalués par </a:t>
            </a:r>
            <a:r>
              <a:rPr lang="fr-FR" sz="1600" err="1">
                <a:solidFill>
                  <a:srgbClr val="F5F0DF"/>
                </a:solidFill>
              </a:rPr>
              <a:t>EcoVadis</a:t>
            </a:r>
            <a:r>
              <a:rPr lang="fr-FR" sz="1600">
                <a:solidFill>
                  <a:srgbClr val="F5F0DF"/>
                </a:solidFill>
              </a:rPr>
              <a:t>.</a:t>
            </a:r>
            <a:endParaRPr kumimoji="0" lang="en-GB" sz="1800" b="0" i="0" u="none" strike="noStrike" kern="1200" cap="none" spc="0" normalizeH="0" baseline="0" noProof="0">
              <a:ln>
                <a:noFill/>
              </a:ln>
              <a:solidFill>
                <a:srgbClr val="F5F0DF"/>
              </a:solidFill>
              <a:effectLst/>
              <a:uLnTx/>
              <a:uFillTx/>
              <a:latin typeface="Franklin Gothic Book"/>
              <a:ea typeface="Segoe UI Historic"/>
              <a:cs typeface="+mn-cs"/>
            </a:endParaRPr>
          </a:p>
        </p:txBody>
      </p:sp>
      <p:sp>
        <p:nvSpPr>
          <p:cNvPr id="8" name="Dreieck 95">
            <a:hlinkClick r:id="rId3" action="ppaction://hlinksldjump"/>
            <a:extLst>
              <a:ext uri="{FF2B5EF4-FFF2-40B4-BE49-F238E27FC236}">
                <a16:creationId xmlns:a16="http://schemas.microsoft.com/office/drawing/2014/main" id="{04D92A43-8B7B-4EC6-BCED-F8ECC2501A06}"/>
              </a:ext>
            </a:extLst>
          </p:cNvPr>
          <p:cNvSpPr/>
          <p:nvPr/>
        </p:nvSpPr>
        <p:spPr>
          <a:xfrm rot="5400000">
            <a:off x="11614269" y="6512685"/>
            <a:ext cx="216001" cy="196507"/>
          </a:xfrm>
          <a:prstGeom prst="triangle">
            <a:avLst>
              <a:gd name="adj" fmla="val 5114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bg1"/>
              </a:solidFill>
            </a:endParaRPr>
          </a:p>
        </p:txBody>
      </p:sp>
      <p:sp>
        <p:nvSpPr>
          <p:cNvPr id="9" name="Rechteck 59">
            <a:extLst>
              <a:ext uri="{FF2B5EF4-FFF2-40B4-BE49-F238E27FC236}">
                <a16:creationId xmlns:a16="http://schemas.microsoft.com/office/drawing/2014/main" id="{A1720D95-BDEF-45BF-83E7-CAFEC2289541}"/>
              </a:ext>
            </a:extLst>
          </p:cNvPr>
          <p:cNvSpPr/>
          <p:nvPr/>
        </p:nvSpPr>
        <p:spPr>
          <a:xfrm>
            <a:off x="10633158" y="6423661"/>
            <a:ext cx="1042665" cy="338554"/>
          </a:xfrm>
          <a:prstGeom prst="rect">
            <a:avLst/>
          </a:prstGeom>
        </p:spPr>
        <p:txBody>
          <a:bodyPr wrap="square" anchor="ctr">
            <a:spAutoFit/>
          </a:bodyPr>
          <a:lstStyle/>
          <a:p>
            <a:r>
              <a:rPr lang="de-DE" sz="1600" err="1">
                <a:solidFill>
                  <a:schemeClr val="bg1"/>
                </a:solidFill>
                <a:latin typeface="+mj-lt"/>
              </a:rPr>
              <a:t>sommaire</a:t>
            </a:r>
            <a:endParaRPr lang="de-DE" sz="1600">
              <a:solidFill>
                <a:schemeClr val="bg1"/>
              </a:solidFill>
              <a:latin typeface="+mj-lt"/>
            </a:endParaRPr>
          </a:p>
        </p:txBody>
      </p:sp>
    </p:spTree>
    <p:extLst>
      <p:ext uri="{BB962C8B-B14F-4D97-AF65-F5344CB8AC3E}">
        <p14:creationId xmlns:p14="http://schemas.microsoft.com/office/powerpoint/2010/main" val="170119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AAA09CD0-D03A-D04F-AE00-3CDA272980BF}"/>
              </a:ext>
            </a:extLst>
          </p:cNvPr>
          <p:cNvSpPr>
            <a:spLocks noGrp="1"/>
          </p:cNvSpPr>
          <p:nvPr>
            <p:ph type="ctrTitle"/>
          </p:nvPr>
        </p:nvSpPr>
        <p:spPr/>
        <p:txBody>
          <a:bodyPr/>
          <a:lstStyle/>
          <a:p>
            <a:r>
              <a:rPr lang="de-DE"/>
              <a:t>Merci !</a:t>
            </a:r>
          </a:p>
        </p:txBody>
      </p:sp>
      <p:sp>
        <p:nvSpPr>
          <p:cNvPr id="3" name="Datumsplatzhalter 2">
            <a:extLst>
              <a:ext uri="{FF2B5EF4-FFF2-40B4-BE49-F238E27FC236}">
                <a16:creationId xmlns:a16="http://schemas.microsoft.com/office/drawing/2014/main" id="{EB72CEE4-A199-2648-AEB5-D9D311A90B22}"/>
              </a:ext>
            </a:extLst>
          </p:cNvPr>
          <p:cNvSpPr>
            <a:spLocks noGrp="1"/>
          </p:cNvSpPr>
          <p:nvPr>
            <p:ph type="dt" sz="half" idx="10"/>
          </p:nvPr>
        </p:nvSpPr>
        <p:spPr/>
        <p:txBody>
          <a:bodyPr/>
          <a:lstStyle/>
          <a:p>
            <a:fld id="{862C6386-FCFD-4D90-9D3A-C182EBAB2227}" type="datetime4">
              <a:rPr lang="en-US" smtClean="0"/>
              <a:pPr/>
              <a:t>January 17, 2020</a:t>
            </a:fld>
            <a:endParaRPr lang="de-DE"/>
          </a:p>
        </p:txBody>
      </p:sp>
      <p:sp>
        <p:nvSpPr>
          <p:cNvPr id="4" name="Fußzeilenplatzhalter 3">
            <a:extLst>
              <a:ext uri="{FF2B5EF4-FFF2-40B4-BE49-F238E27FC236}">
                <a16:creationId xmlns:a16="http://schemas.microsoft.com/office/drawing/2014/main" id="{CFDDC7FF-1048-E640-A1E5-ECCFCF2326AD}"/>
              </a:ext>
            </a:extLst>
          </p:cNvPr>
          <p:cNvSpPr>
            <a:spLocks noGrp="1"/>
          </p:cNvSpPr>
          <p:nvPr>
            <p:ph type="ftr" sz="quarter" idx="11"/>
          </p:nvPr>
        </p:nvSpPr>
        <p:spPr/>
        <p:txBody>
          <a:bodyPr/>
          <a:lstStyle/>
          <a:p>
            <a:r>
              <a:rPr lang="en-US"/>
              <a:t>Seating Leadership 2020</a:t>
            </a:r>
            <a:endParaRPr lang="de-DE"/>
          </a:p>
        </p:txBody>
      </p:sp>
      <p:pic>
        <p:nvPicPr>
          <p:cNvPr id="6" name="Afbeelding 5">
            <a:extLst>
              <a:ext uri="{FF2B5EF4-FFF2-40B4-BE49-F238E27FC236}">
                <a16:creationId xmlns:a16="http://schemas.microsoft.com/office/drawing/2014/main" id="{148EFA20-599E-4936-B6AC-F7F481B7394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1474" y="363215"/>
            <a:ext cx="1262587" cy="153041"/>
          </a:xfrm>
          <a:prstGeom prst="rect">
            <a:avLst/>
          </a:prstGeom>
        </p:spPr>
      </p:pic>
    </p:spTree>
    <p:extLst>
      <p:ext uri="{BB962C8B-B14F-4D97-AF65-F5344CB8AC3E}">
        <p14:creationId xmlns:p14="http://schemas.microsoft.com/office/powerpoint/2010/main" val="5731123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FCA3466B-9AF2-254D-BA58-4F4F625207F9}"/>
              </a:ext>
            </a:extLst>
          </p:cNvPr>
          <p:cNvSpPr>
            <a:spLocks noGrp="1"/>
          </p:cNvSpPr>
          <p:nvPr>
            <p:ph idx="1"/>
          </p:nvPr>
        </p:nvSpPr>
        <p:spPr>
          <a:xfrm>
            <a:off x="3287713" y="1484314"/>
            <a:ext cx="8532811" cy="900112"/>
          </a:xfrm>
        </p:spPr>
        <p:txBody>
          <a:bodyPr/>
          <a:lstStyle/>
          <a:p>
            <a:r>
              <a:rPr lang="en-GB"/>
              <a:t>New Work </a:t>
            </a:r>
            <a:r>
              <a:rPr lang="en-GB" err="1"/>
              <a:t>signifie</a:t>
            </a:r>
            <a:r>
              <a:rPr lang="en-GB"/>
              <a:t> </a:t>
            </a:r>
            <a:r>
              <a:rPr lang="en-GB" err="1"/>
              <a:t>une</a:t>
            </a:r>
            <a:r>
              <a:rPr lang="en-GB"/>
              <a:t> nouvelle </a:t>
            </a:r>
            <a:r>
              <a:rPr lang="en-GB" err="1"/>
              <a:t>façon</a:t>
            </a:r>
            <a:r>
              <a:rPr lang="en-GB"/>
              <a:t>… </a:t>
            </a:r>
            <a:endParaRPr lang="de-DE"/>
          </a:p>
        </p:txBody>
      </p:sp>
      <p:sp>
        <p:nvSpPr>
          <p:cNvPr id="5" name="Fußzeilenplatzhalter 4">
            <a:extLst>
              <a:ext uri="{FF2B5EF4-FFF2-40B4-BE49-F238E27FC236}">
                <a16:creationId xmlns:a16="http://schemas.microsoft.com/office/drawing/2014/main" id="{AC40F6A4-5455-1E45-BA9F-255C471D9317}"/>
              </a:ext>
            </a:extLst>
          </p:cNvPr>
          <p:cNvSpPr>
            <a:spLocks noGrp="1"/>
          </p:cNvSpPr>
          <p:nvPr>
            <p:ph type="ftr" sz="quarter" idx="11"/>
          </p:nvPr>
        </p:nvSpPr>
        <p:spPr/>
        <p:txBody>
          <a:bodyPr/>
          <a:lstStyle/>
          <a:p>
            <a:r>
              <a:rPr lang="en-US"/>
              <a:t>Seating Leadership 2020</a:t>
            </a:r>
            <a:endParaRPr lang="de-DE"/>
          </a:p>
        </p:txBody>
      </p:sp>
      <p:sp>
        <p:nvSpPr>
          <p:cNvPr id="6" name="Foliennummernplatzhalter 5">
            <a:extLst>
              <a:ext uri="{FF2B5EF4-FFF2-40B4-BE49-F238E27FC236}">
                <a16:creationId xmlns:a16="http://schemas.microsoft.com/office/drawing/2014/main" id="{6844F8AD-90D2-7E4F-BA67-CF4717C7BCF3}"/>
              </a:ext>
            </a:extLst>
          </p:cNvPr>
          <p:cNvSpPr>
            <a:spLocks noGrp="1"/>
          </p:cNvSpPr>
          <p:nvPr>
            <p:ph type="sldNum" sz="quarter" idx="12"/>
          </p:nvPr>
        </p:nvSpPr>
        <p:spPr/>
        <p:txBody>
          <a:bodyPr/>
          <a:lstStyle/>
          <a:p>
            <a:r>
              <a:rPr lang="de-DE"/>
              <a:t> P.</a:t>
            </a:r>
            <a:fld id="{18B2D54D-6566-4D09-B275-35A554EDFFDA}" type="slidenum">
              <a:rPr smtClean="0"/>
              <a:pPr/>
              <a:t>9</a:t>
            </a:fld>
            <a:endParaRPr lang="de-DE"/>
          </a:p>
        </p:txBody>
      </p:sp>
      <p:sp>
        <p:nvSpPr>
          <p:cNvPr id="4" name="Datumsplatzhalter 3">
            <a:extLst>
              <a:ext uri="{FF2B5EF4-FFF2-40B4-BE49-F238E27FC236}">
                <a16:creationId xmlns:a16="http://schemas.microsoft.com/office/drawing/2014/main" id="{95550D29-95F5-AC4C-8629-2FFC90B011F4}"/>
              </a:ext>
            </a:extLst>
          </p:cNvPr>
          <p:cNvSpPr>
            <a:spLocks noGrp="1"/>
          </p:cNvSpPr>
          <p:nvPr>
            <p:ph type="dt" sz="half" idx="4294967295"/>
          </p:nvPr>
        </p:nvSpPr>
        <p:spPr>
          <a:xfrm>
            <a:off x="0" y="6865938"/>
            <a:ext cx="2743200" cy="406400"/>
          </a:xfrm>
        </p:spPr>
        <p:txBody>
          <a:bodyPr/>
          <a:lstStyle/>
          <a:p>
            <a:fld id="{A8F3FD3F-058C-4AF1-8D34-F1057DA22E3E}" type="datetime4">
              <a:rPr lang="en-US" smtClean="0"/>
              <a:pPr/>
              <a:t>January 17, 2020</a:t>
            </a:fld>
            <a:endParaRPr lang="de-DE"/>
          </a:p>
        </p:txBody>
      </p:sp>
      <p:sp>
        <p:nvSpPr>
          <p:cNvPr id="12" name="Inhaltsplatzhalter 1">
            <a:extLst>
              <a:ext uri="{FF2B5EF4-FFF2-40B4-BE49-F238E27FC236}">
                <a16:creationId xmlns:a16="http://schemas.microsoft.com/office/drawing/2014/main" id="{B43E8BF8-816D-AB45-A992-1480DB4C97ED}"/>
              </a:ext>
            </a:extLst>
          </p:cNvPr>
          <p:cNvSpPr txBox="1">
            <a:spLocks/>
          </p:cNvSpPr>
          <p:nvPr/>
        </p:nvSpPr>
        <p:spPr>
          <a:xfrm>
            <a:off x="3287713" y="1993196"/>
            <a:ext cx="7572198" cy="4359896"/>
          </a:xfrm>
          <a:prstGeom prst="rect">
            <a:avLst/>
          </a:prstGeom>
        </p:spPr>
        <p:txBody>
          <a:bodyPr vert="horz" lIns="0" tIns="0" rIns="0" bIns="0" rtlCol="0">
            <a:noAutofit/>
          </a:bodyPr>
          <a:lstStyle>
            <a:lvl1pPr marL="0" indent="0" algn="l" defTabSz="914400" rtl="0" eaLnBrk="1" latinLnBrk="0" hangingPunct="1">
              <a:lnSpc>
                <a:spcPts val="4000"/>
              </a:lnSpc>
              <a:spcBef>
                <a:spcPts val="0"/>
              </a:spcBef>
              <a:buFont typeface="Arial" panose="020B0604020202020204" pitchFamily="34" charset="0"/>
              <a:buNone/>
              <a:defRPr sz="4000" kern="1200">
                <a:solidFill>
                  <a:schemeClr val="bg1"/>
                </a:solidFill>
                <a:latin typeface="+mj-lt"/>
                <a:ea typeface="+mn-ea"/>
                <a:cs typeface="+mn-cs"/>
              </a:defRPr>
            </a:lvl1pPr>
            <a:lvl2pPr marL="0" indent="0" algn="l" defTabSz="914400" rtl="0" eaLnBrk="1" latinLnBrk="0" hangingPunct="1">
              <a:lnSpc>
                <a:spcPts val="4000"/>
              </a:lnSpc>
              <a:spcBef>
                <a:spcPts val="0"/>
              </a:spcBef>
              <a:buFont typeface="Arial" panose="020B0604020202020204" pitchFamily="34" charset="0"/>
              <a:buNone/>
              <a:defRPr sz="4000" kern="1200">
                <a:solidFill>
                  <a:schemeClr val="bg1"/>
                </a:solidFill>
                <a:latin typeface="+mj-lt"/>
                <a:ea typeface="+mn-ea"/>
                <a:cs typeface="+mn-cs"/>
              </a:defRPr>
            </a:lvl2pPr>
            <a:lvl3pPr marL="0" indent="0" algn="l" defTabSz="914400" rtl="0" eaLnBrk="1" latinLnBrk="0" hangingPunct="1">
              <a:lnSpc>
                <a:spcPts val="4000"/>
              </a:lnSpc>
              <a:spcBef>
                <a:spcPts val="0"/>
              </a:spcBef>
              <a:buFont typeface="Arial" panose="020B0604020202020204" pitchFamily="34" charset="0"/>
              <a:buNone/>
              <a:defRPr sz="4000" kern="1200">
                <a:solidFill>
                  <a:schemeClr val="bg1"/>
                </a:solidFill>
                <a:latin typeface="+mj-lt"/>
                <a:ea typeface="+mn-ea"/>
                <a:cs typeface="+mn-cs"/>
              </a:defRPr>
            </a:lvl3pPr>
            <a:lvl4pPr marL="0" indent="0" algn="l" defTabSz="914400" rtl="0" eaLnBrk="1" latinLnBrk="0" hangingPunct="1">
              <a:lnSpc>
                <a:spcPts val="4000"/>
              </a:lnSpc>
              <a:spcBef>
                <a:spcPts val="0"/>
              </a:spcBef>
              <a:buFont typeface="Arial" panose="020B0604020202020204" pitchFamily="34" charset="0"/>
              <a:buNone/>
              <a:defRPr sz="4000" kern="1200">
                <a:solidFill>
                  <a:schemeClr val="bg1"/>
                </a:solidFill>
                <a:latin typeface="+mj-lt"/>
                <a:ea typeface="+mn-ea"/>
                <a:cs typeface="+mn-cs"/>
              </a:defRPr>
            </a:lvl4pPr>
            <a:lvl5pPr marL="0" indent="0" algn="l" defTabSz="914400" rtl="0" eaLnBrk="1" latinLnBrk="0" hangingPunct="1">
              <a:lnSpc>
                <a:spcPts val="4000"/>
              </a:lnSpc>
              <a:spcBef>
                <a:spcPts val="0"/>
              </a:spcBef>
              <a:buFont typeface="Arial" panose="020B0604020202020204" pitchFamily="34" charset="0"/>
              <a:buNone/>
              <a:defRPr sz="4000" kern="1200">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a:solidFill>
                  <a:schemeClr val="accent5"/>
                </a:solidFill>
              </a:rPr>
              <a:t>de créer une diversité d’espaces pour une diversité de postures parmi lesquelles les gens peuvent choisir.</a:t>
            </a:r>
            <a:endParaRPr lang="de-DE">
              <a:solidFill>
                <a:schemeClr val="accent5"/>
              </a:solidFill>
            </a:endParaRPr>
          </a:p>
        </p:txBody>
      </p:sp>
    </p:spTree>
    <p:extLst>
      <p:ext uri="{BB962C8B-B14F-4D97-AF65-F5344CB8AC3E}">
        <p14:creationId xmlns:p14="http://schemas.microsoft.com/office/powerpoint/2010/main" val="307352411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5.5"/>
</p:tagLst>
</file>

<file path=ppt/tags/tag2.xml><?xml version="1.0" encoding="utf-8"?>
<p:tagLst xmlns:a="http://schemas.openxmlformats.org/drawingml/2006/main" xmlns:r="http://schemas.openxmlformats.org/officeDocument/2006/relationships" xmlns:p="http://schemas.openxmlformats.org/presentationml/2006/main">
  <p:tag name="TIMING" val="|15.5"/>
</p:tagLst>
</file>

<file path=ppt/theme/theme1.xml><?xml version="1.0" encoding="utf-8"?>
<a:theme xmlns:a="http://schemas.openxmlformats.org/drawingml/2006/main" name="Office">
  <a:themeElements>
    <a:clrScheme name="Haworth New">
      <a:dk1>
        <a:srgbClr val="363D4D"/>
      </a:dk1>
      <a:lt1>
        <a:srgbClr val="F5F0DF"/>
      </a:lt1>
      <a:dk2>
        <a:srgbClr val="004677"/>
      </a:dk2>
      <a:lt2>
        <a:srgbClr val="F5F3F9"/>
      </a:lt2>
      <a:accent1>
        <a:srgbClr val="8C1D28"/>
      </a:accent1>
      <a:accent2>
        <a:srgbClr val="00A3E1"/>
      </a:accent2>
      <a:accent3>
        <a:srgbClr val="BC543B"/>
      </a:accent3>
      <a:accent4>
        <a:srgbClr val="00534C"/>
      </a:accent4>
      <a:accent5>
        <a:srgbClr val="FF7F45"/>
      </a:accent5>
      <a:accent6>
        <a:srgbClr val="1FE78F"/>
      </a:accent6>
      <a:hlink>
        <a:srgbClr val="F6414B"/>
      </a:hlink>
      <a:folHlink>
        <a:srgbClr val="005555"/>
      </a:folHlink>
    </a:clrScheme>
    <a:fontScheme name="Haworth_fonts">
      <a:majorFont>
        <a:latin typeface="Franklin Gothic Demi Cond"/>
        <a:ea typeface="Segoe UI Black"/>
        <a:cs typeface=""/>
      </a:majorFont>
      <a:minorFont>
        <a:latin typeface="Franklin Gothic Book"/>
        <a:ea typeface="Segoe UI Historic"/>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A30ABD789E5C84F8893747876FC4C83" ma:contentTypeVersion="9" ma:contentTypeDescription="Create a new document." ma:contentTypeScope="" ma:versionID="b9dba95ac16597b987f73f6065ab494f">
  <xsd:schema xmlns:xsd="http://www.w3.org/2001/XMLSchema" xmlns:xs="http://www.w3.org/2001/XMLSchema" xmlns:p="http://schemas.microsoft.com/office/2006/metadata/properties" xmlns:ns2="06ff822a-764a-4fa6-9666-f84dd9d9abde" xmlns:ns3="acf32d80-cd87-4c23-b174-1e76c230d947" targetNamespace="http://schemas.microsoft.com/office/2006/metadata/properties" ma:root="true" ma:fieldsID="5603492a670424f677cc26655ea39bd2" ns2:_="" ns3:_="">
    <xsd:import namespace="06ff822a-764a-4fa6-9666-f84dd9d9abde"/>
    <xsd:import namespace="acf32d80-cd87-4c23-b174-1e76c230d94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6ff822a-764a-4fa6-9666-f84dd9d9abd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cf32d80-cd87-4c23-b174-1e76c230d947"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06ff822a-764a-4fa6-9666-f84dd9d9abde">
      <UserInfo>
        <DisplayName>Sylvia Drenthe</DisplayName>
        <AccountId>13</AccountId>
        <AccountType/>
      </UserInfo>
      <UserInfo>
        <DisplayName>Isadora Godley</DisplayName>
        <AccountId>162</AccountId>
        <AccountType/>
      </UserInfo>
      <UserInfo>
        <DisplayName>Armando Cajina</DisplayName>
        <AccountId>169</AccountId>
        <AccountType/>
      </UserInfo>
      <UserInfo>
        <DisplayName>David Barrass</DisplayName>
        <AccountId>35</AccountId>
        <AccountType/>
      </UserInfo>
      <UserInfo>
        <DisplayName>Nina Prochnow</DisplayName>
        <AccountId>59</AccountId>
        <AccountType/>
      </UserInfo>
    </SharedWithUsers>
  </documentManagement>
</p:properties>
</file>

<file path=customXml/itemProps1.xml><?xml version="1.0" encoding="utf-8"?>
<ds:datastoreItem xmlns:ds="http://schemas.openxmlformats.org/officeDocument/2006/customXml" ds:itemID="{74348B6E-994C-4B8D-A402-4D06F4BBAEA4}">
  <ds:schemaRefs>
    <ds:schemaRef ds:uri="06ff822a-764a-4fa6-9666-f84dd9d9abde"/>
    <ds:schemaRef ds:uri="acf32d80-cd87-4c23-b174-1e76c230d94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F60F835E-86C0-4886-BEBA-B7B432334820}">
  <ds:schemaRefs>
    <ds:schemaRef ds:uri="http://schemas.microsoft.com/sharepoint/v3/contenttype/forms"/>
  </ds:schemaRefs>
</ds:datastoreItem>
</file>

<file path=customXml/itemProps3.xml><?xml version="1.0" encoding="utf-8"?>
<ds:datastoreItem xmlns:ds="http://schemas.openxmlformats.org/officeDocument/2006/customXml" ds:itemID="{0945AD16-1233-406E-BAB1-11CD9059C299}">
  <ds:schemaRefs>
    <ds:schemaRef ds:uri="06ff822a-764a-4fa6-9666-f84dd9d9abde"/>
    <ds:schemaRef ds:uri="acf32d80-cd87-4c23-b174-1e76c230d94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4010</Words>
  <Application>Microsoft Office PowerPoint</Application>
  <PresentationFormat>Widescreen</PresentationFormat>
  <Paragraphs>908</Paragraphs>
  <Slides>89</Slides>
  <Notes>55</Notes>
  <HiddenSlides>2</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89</vt:i4>
      </vt:variant>
    </vt:vector>
  </HeadingPairs>
  <TitlesOfParts>
    <vt:vector size="95" baseType="lpstr">
      <vt:lpstr>Arial</vt:lpstr>
      <vt:lpstr>Calibri</vt:lpstr>
      <vt:lpstr>Century</vt:lpstr>
      <vt:lpstr>Franklin Gothic Book</vt:lpstr>
      <vt:lpstr>Franklin Gothic Demi Cond</vt:lpstr>
      <vt:lpstr>Office</vt:lpstr>
      <vt:lpstr>Work anywhere Sit everywhere</vt:lpstr>
      <vt:lpstr>Work anywhere Sit everywhere</vt:lpstr>
      <vt:lpstr>Work anywhere Sit everywhere</vt:lpstr>
      <vt:lpstr>Sommaire</vt:lpstr>
      <vt:lpstr>Le monde du travail change. L’ère du New Work commence.</vt:lpstr>
      <vt:lpstr>PowerPoint Presentation</vt:lpstr>
      <vt:lpstr>Expérience d’un environnement de travail offrant le choix : la diversité des espaces et l’incitation à la mobilité améliorent l’efficacité et procurent une expérience positive.</vt:lpstr>
      <vt:lpstr>PowerPoint Presentation</vt:lpstr>
      <vt:lpstr>PowerPoint Presentation</vt:lpstr>
      <vt:lpstr>PowerPoint Presentation</vt:lpstr>
      <vt:lpstr>PowerPoint Presentation</vt:lpstr>
      <vt:lpstr>PowerPoint Presentation</vt:lpstr>
      <vt:lpstr>Avec nous, vous pouvez choisir le siège de travail qui convient à votre façon de travailler, quel que soit l’endroit où vous vous trouvez. </vt:lpstr>
      <vt:lpstr>Durée d’assise</vt:lpstr>
      <vt:lpstr>Portfolio</vt:lpstr>
      <vt:lpstr>Qu’est-ce que Active Seating ?</vt:lpstr>
      <vt:lpstr>Durée d’assise</vt:lpstr>
      <vt:lpstr>Durée  d’assise</vt:lpstr>
      <vt:lpstr>Comment  utiliser ce panorama ? </vt:lpstr>
      <vt:lpstr>Lounge</vt:lpstr>
      <vt:lpstr>Visiteur</vt:lpstr>
      <vt:lpstr>PowerPoint Presentation</vt:lpstr>
      <vt:lpstr>Active Seating  Le premier produit d'une famille qui va s'agrandir</vt:lpstr>
      <vt:lpstr>Siège de Travail</vt:lpstr>
      <vt:lpstr>Top classement Active Seating &amp; Siège de Travail</vt:lpstr>
      <vt:lpstr>Zody </vt:lpstr>
      <vt:lpstr>Zody </vt:lpstr>
      <vt:lpstr>Zody </vt:lpstr>
      <vt:lpstr>Zody </vt:lpstr>
      <vt:lpstr>Fern</vt:lpstr>
      <vt:lpstr>Fern</vt:lpstr>
      <vt:lpstr>Fern</vt:lpstr>
      <vt:lpstr>Fern</vt:lpstr>
      <vt:lpstr>Fern</vt:lpstr>
      <vt:lpstr>Bowi</vt:lpstr>
      <vt:lpstr>Bowi </vt:lpstr>
      <vt:lpstr>Bowi</vt:lpstr>
      <vt:lpstr>Bowi</vt:lpstr>
      <vt:lpstr>Bowi</vt:lpstr>
      <vt:lpstr>Comforto 59</vt:lpstr>
      <vt:lpstr>Comforto 59</vt:lpstr>
      <vt:lpstr>Intermezzo</vt:lpstr>
      <vt:lpstr>Nia</vt:lpstr>
      <vt:lpstr>Nia</vt:lpstr>
      <vt:lpstr>Nia</vt:lpstr>
      <vt:lpstr>Nia</vt:lpstr>
      <vt:lpstr>Nia</vt:lpstr>
      <vt:lpstr>Maari</vt:lpstr>
      <vt:lpstr>Maari</vt:lpstr>
      <vt:lpstr>Maari</vt:lpstr>
      <vt:lpstr>Maari</vt:lpstr>
      <vt:lpstr>Maari</vt:lpstr>
      <vt:lpstr>Maari</vt:lpstr>
      <vt:lpstr>Very</vt:lpstr>
      <vt:lpstr>Very</vt:lpstr>
      <vt:lpstr>Very</vt:lpstr>
      <vt:lpstr>Very</vt:lpstr>
      <vt:lpstr>Very</vt:lpstr>
      <vt:lpstr>Very</vt:lpstr>
      <vt:lpstr>Poppy</vt:lpstr>
      <vt:lpstr>Poppy</vt:lpstr>
      <vt:lpstr>Poppy</vt:lpstr>
      <vt:lpstr>Poppy</vt:lpstr>
      <vt:lpstr>Poppy</vt:lpstr>
      <vt:lpstr>Lively</vt:lpstr>
      <vt:lpstr>Lively </vt:lpstr>
      <vt:lpstr>Lively</vt:lpstr>
      <vt:lpstr>Chick Pouf</vt:lpstr>
      <vt:lpstr>Chick Pouf</vt:lpstr>
      <vt:lpstr>Chick Pouf</vt:lpstr>
      <vt:lpstr>Chick Pouf</vt:lpstr>
      <vt:lpstr>Chick Pouf</vt:lpstr>
      <vt:lpstr>Soji</vt:lpstr>
      <vt:lpstr>Soji</vt:lpstr>
      <vt:lpstr>Soji</vt:lpstr>
      <vt:lpstr>Soji</vt:lpstr>
      <vt:lpstr>Soji</vt:lpstr>
      <vt:lpstr>Tissus</vt:lpstr>
      <vt:lpstr>Tissus</vt:lpstr>
      <vt:lpstr>Tissus</vt:lpstr>
      <vt:lpstr>Tissus</vt:lpstr>
      <vt:lpstr>Tissus</vt:lpstr>
      <vt:lpstr>Tissus</vt:lpstr>
      <vt:lpstr>Tissus</vt:lpstr>
      <vt:lpstr>Tissus</vt:lpstr>
      <vt:lpstr>Panorama Finitions</vt:lpstr>
      <vt:lpstr>Développement Durable</vt:lpstr>
      <vt:lpstr>PowerPoint Presentation</vt:lpstr>
      <vt:lpstr>Merci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Active Seating</dc:title>
  <dc:creator>Dietmar Mühr</dc:creator>
  <cp:lastModifiedBy>Bruce Drummond</cp:lastModifiedBy>
  <cp:revision>1</cp:revision>
  <cp:lastPrinted>2019-07-03T06:47:03Z</cp:lastPrinted>
  <dcterms:created xsi:type="dcterms:W3CDTF">2019-05-20T11:45:50Z</dcterms:created>
  <dcterms:modified xsi:type="dcterms:W3CDTF">2020-01-17T13:48:58Z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0x010100FA30ABD789E5C84F8893747876FC4C83</vt:lpwstr>
  </property>
</Properties>
</file>