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 id="2147483761" r:id="rId5"/>
    <p:sldMasterId id="2147483706" r:id="rId6"/>
    <p:sldMasterId id="2147483800" r:id="rId7"/>
  </p:sldMasterIdLst>
  <p:notesMasterIdLst>
    <p:notesMasterId r:id="rId27"/>
  </p:notesMasterIdLst>
  <p:sldIdLst>
    <p:sldId id="264" r:id="rId8"/>
    <p:sldId id="2733" r:id="rId9"/>
    <p:sldId id="2696" r:id="rId10"/>
    <p:sldId id="3309" r:id="rId11"/>
    <p:sldId id="2706" r:id="rId12"/>
    <p:sldId id="3310" r:id="rId13"/>
    <p:sldId id="3321" r:id="rId14"/>
    <p:sldId id="3320" r:id="rId15"/>
    <p:sldId id="3319" r:id="rId16"/>
    <p:sldId id="3318" r:id="rId17"/>
    <p:sldId id="3325" r:id="rId18"/>
    <p:sldId id="3327" r:id="rId19"/>
    <p:sldId id="3329" r:id="rId20"/>
    <p:sldId id="3330" r:id="rId21"/>
    <p:sldId id="3301" r:id="rId22"/>
    <p:sldId id="3322" r:id="rId23"/>
    <p:sldId id="3324" r:id="rId24"/>
    <p:sldId id="3307" r:id="rId25"/>
    <p:sldId id="260" r:id="rId2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arrass" initials="DB" lastIdx="14" clrIdx="0">
    <p:extLst>
      <p:ext uri="{19B8F6BF-5375-455C-9EA6-DF929625EA0E}">
        <p15:presenceInfo xmlns:p15="http://schemas.microsoft.com/office/powerpoint/2012/main" userId="S::David.Barrass@Haworth.com::2b71fb6a-0613-4d7f-ac5a-ca63573650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202E3D"/>
    <a:srgbClr val="DA001C"/>
    <a:srgbClr val="36D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19999-CD6B-4B48-91CC-50F950031C3C}" v="11" dt="2021-01-22T12:12:45.812"/>
    <p1510:client id="{7E5F347C-4170-AF2C-6CC9-275E9DAF4A1A}" v="4" dt="2021-01-22T12:19:55.087"/>
    <p1510:client id="{C1A8ECF6-0C0E-4023-84A7-031AF54F9A6B}" v="4" dt="2021-01-22T15:22:53.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93750" autoAdjust="0"/>
  </p:normalViewPr>
  <p:slideViewPr>
    <p:cSldViewPr snapToGrid="0" showGuides="1">
      <p:cViewPr varScale="1">
        <p:scale>
          <a:sx n="98" d="100"/>
          <a:sy n="98" d="100"/>
        </p:scale>
        <p:origin x="90" y="198"/>
      </p:cViewPr>
      <p:guideLst/>
    </p:cSldViewPr>
  </p:slideViewPr>
  <p:notesTextViewPr>
    <p:cViewPr>
      <p:scale>
        <a:sx n="1" d="1"/>
        <a:sy n="1" d="1"/>
      </p:scale>
      <p:origin x="0" y="0"/>
    </p:cViewPr>
  </p:notesTextViewPr>
  <p:sorterViewPr>
    <p:cViewPr varScale="1">
      <p:scale>
        <a:sx n="100" d="100"/>
        <a:sy n="100" d="100"/>
      </p:scale>
      <p:origin x="0" y="-3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39994380-6F8F-42EC-A91B-392B5770211A}" type="datetimeFigureOut">
              <a:rPr lang="en-US" smtClean="0"/>
              <a:t>1/22/2021</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F2868E6A-7ED9-4331-A061-7966CFA7F5DC}" type="slidenum">
              <a:rPr lang="en-US" smtClean="0"/>
              <a:t>‹#›</a:t>
            </a:fld>
            <a:endParaRPr lang="en-US"/>
          </a:p>
        </p:txBody>
      </p:sp>
    </p:spTree>
    <p:extLst>
      <p:ext uri="{BB962C8B-B14F-4D97-AF65-F5344CB8AC3E}">
        <p14:creationId xmlns:p14="http://schemas.microsoft.com/office/powerpoint/2010/main" val="86602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defTabSz="966064">
              <a:defRPr/>
            </a:pPr>
            <a:fld id="{391B8F6B-20D2-4F36-95E2-C525022F6357}" type="slidenum">
              <a:rPr lang="de-DE">
                <a:solidFill>
                  <a:prstClr val="black"/>
                </a:solidFill>
                <a:latin typeface="Calibri" panose="020F0502020204030204"/>
              </a:rPr>
              <a:pPr defTabSz="966064">
                <a:defRPr/>
              </a:pPr>
              <a:t>3</a:t>
            </a:fld>
            <a:endParaRPr lang="de-DE">
              <a:solidFill>
                <a:prstClr val="black"/>
              </a:solidFill>
              <a:latin typeface="Calibri" panose="020F0502020204030204"/>
            </a:endParaRPr>
          </a:p>
        </p:txBody>
      </p:sp>
    </p:spTree>
    <p:extLst>
      <p:ext uri="{BB962C8B-B14F-4D97-AF65-F5344CB8AC3E}">
        <p14:creationId xmlns:p14="http://schemas.microsoft.com/office/powerpoint/2010/main" val="326677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66064">
              <a:defRPr/>
            </a:pPr>
            <a:fld id="{391B8F6B-20D2-4F36-95E2-C525022F6357}" type="slidenum">
              <a:rPr lang="de-DE">
                <a:solidFill>
                  <a:prstClr val="black"/>
                </a:solidFill>
                <a:latin typeface="Calibri" panose="020F0502020204030204"/>
              </a:rPr>
              <a:pPr defTabSz="966064">
                <a:defRPr/>
              </a:pPr>
              <a:t>4</a:t>
            </a:fld>
            <a:endParaRPr lang="de-DE">
              <a:solidFill>
                <a:prstClr val="black"/>
              </a:solidFill>
              <a:latin typeface="Calibri" panose="020F0502020204030204"/>
            </a:endParaRPr>
          </a:p>
        </p:txBody>
      </p:sp>
    </p:spTree>
    <p:extLst>
      <p:ext uri="{BB962C8B-B14F-4D97-AF65-F5344CB8AC3E}">
        <p14:creationId xmlns:p14="http://schemas.microsoft.com/office/powerpoint/2010/main" val="22260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2868E6A-7ED9-4331-A061-7966CFA7F5DC}" type="slidenum">
              <a:rPr lang="en-US" smtClean="0"/>
              <a:t>5</a:t>
            </a:fld>
            <a:endParaRPr lang="en-US"/>
          </a:p>
        </p:txBody>
      </p:sp>
    </p:spTree>
    <p:extLst>
      <p:ext uri="{BB962C8B-B14F-4D97-AF65-F5344CB8AC3E}">
        <p14:creationId xmlns:p14="http://schemas.microsoft.com/office/powerpoint/2010/main" val="92872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2868E6A-7ED9-4331-A061-7966CFA7F5DC}" type="slidenum">
              <a:rPr lang="en-US" smtClean="0"/>
              <a:t>9</a:t>
            </a:fld>
            <a:endParaRPr lang="en-US"/>
          </a:p>
        </p:txBody>
      </p:sp>
    </p:spTree>
    <p:extLst>
      <p:ext uri="{BB962C8B-B14F-4D97-AF65-F5344CB8AC3E}">
        <p14:creationId xmlns:p14="http://schemas.microsoft.com/office/powerpoint/2010/main" val="4109210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Tree>
    <p:extLst>
      <p:ext uri="{BB962C8B-B14F-4D97-AF65-F5344CB8AC3E}">
        <p14:creationId xmlns:p14="http://schemas.microsoft.com/office/powerpoint/2010/main" val="1484308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CAD22A8D-A381-4D8A-9702-B490B5A77F89}"/>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DAFF239F-AA48-4AAF-A063-AF8A36FA19B1}"/>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8696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6D5DA381-B845-4240-87B2-12B2EF85FC25}"/>
              </a:ext>
            </a:extLst>
          </p:cNvPr>
          <p:cNvSpPr>
            <a:spLocks noGrp="1"/>
          </p:cNvSpPr>
          <p:nvPr>
            <p:ph sz="quarter" idx="16"/>
          </p:nvPr>
        </p:nvSpPr>
        <p:spPr>
          <a:xfrm>
            <a:off x="376238"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9DB40DAE-7BA3-4E42-A9A6-31A06C035C34}"/>
              </a:ext>
            </a:extLst>
          </p:cNvPr>
          <p:cNvSpPr>
            <a:spLocks noGrp="1"/>
          </p:cNvSpPr>
          <p:nvPr>
            <p:ph sz="quarter" idx="17"/>
          </p:nvPr>
        </p:nvSpPr>
        <p:spPr>
          <a:xfrm>
            <a:off x="6254750" y="2454932"/>
            <a:ext cx="5562600" cy="402206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2640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2546E7C6-FCCD-4CA8-B4CA-BA1E2B02DA74}"/>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5F1811BB-D685-4A14-B21D-5EFB3FD78CF2}"/>
              </a:ext>
            </a:extLst>
          </p:cNvPr>
          <p:cNvSpPr>
            <a:spLocks noGrp="1"/>
          </p:cNvSpPr>
          <p:nvPr>
            <p:ph sz="quarter" idx="17"/>
          </p:nvPr>
        </p:nvSpPr>
        <p:spPr>
          <a:xfrm>
            <a:off x="3329093" y="1943100"/>
            <a:ext cx="8488257"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317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3ECF058A-6EA8-4923-B3A0-1A0ECBA74155}"/>
              </a:ext>
            </a:extLst>
          </p:cNvPr>
          <p:cNvSpPr>
            <a:spLocks noGrp="1"/>
          </p:cNvSpPr>
          <p:nvPr>
            <p:ph sz="quarter" idx="16"/>
          </p:nvPr>
        </p:nvSpPr>
        <p:spPr>
          <a:xfrm>
            <a:off x="9190037" y="1943100"/>
            <a:ext cx="2620963"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A598DD16-718B-47E0-A4F9-D6D9F685BC80}"/>
              </a:ext>
            </a:extLst>
          </p:cNvPr>
          <p:cNvSpPr>
            <a:spLocks noGrp="1"/>
          </p:cNvSpPr>
          <p:nvPr>
            <p:ph sz="quarter" idx="17"/>
          </p:nvPr>
        </p:nvSpPr>
        <p:spPr>
          <a:xfrm>
            <a:off x="376238"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9657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095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37455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8116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8644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userDrawn="1">
          <p15:clr>
            <a:srgbClr val="FBAE40"/>
          </p15:clr>
        </p15:guide>
        <p15:guide id="2" pos="48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007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730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2024924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16975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spTree>
    <p:extLst>
      <p:ext uri="{BB962C8B-B14F-4D97-AF65-F5344CB8AC3E}">
        <p14:creationId xmlns:p14="http://schemas.microsoft.com/office/powerpoint/2010/main" val="11346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A">
    <p:bg bwMode="blackWhite">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97012C-26CB-4640-AC29-399554C7FC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20" name="Picture 19">
            <a:extLst>
              <a:ext uri="{FF2B5EF4-FFF2-40B4-BE49-F238E27FC236}">
                <a16:creationId xmlns:a16="http://schemas.microsoft.com/office/drawing/2014/main" id="{803FB1F4-B84D-2640-92E1-A91171898C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3779" y="381501"/>
            <a:ext cx="1048017" cy="127205"/>
          </a:xfrm>
          <a:prstGeom prst="rect">
            <a:avLst/>
          </a:prstGeom>
        </p:spPr>
      </p:pic>
      <p:sp>
        <p:nvSpPr>
          <p:cNvPr id="7" name="TextBox 6">
            <a:extLst>
              <a:ext uri="{FF2B5EF4-FFF2-40B4-BE49-F238E27FC236}">
                <a16:creationId xmlns:a16="http://schemas.microsoft.com/office/drawing/2014/main" id="{64062DEA-52D6-754F-AF18-F6C23A1857FA}"/>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55315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B">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89D86-12FC-4BB3-9889-16007F796E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93722" cy="6858000"/>
          </a:xfrm>
          <a:prstGeom prst="rect">
            <a:avLst/>
          </a:prstGeom>
        </p:spPr>
      </p:pic>
      <p:pic>
        <p:nvPicPr>
          <p:cNvPr id="8" name="Picture 7">
            <a:extLst>
              <a:ext uri="{FF2B5EF4-FFF2-40B4-BE49-F238E27FC236}">
                <a16:creationId xmlns:a16="http://schemas.microsoft.com/office/drawing/2014/main" id="{4A7345CE-7EEE-4DF5-91F3-6CFD870F59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9" name="Text Placeholder 8">
            <a:extLst>
              <a:ext uri="{FF2B5EF4-FFF2-40B4-BE49-F238E27FC236}">
                <a16:creationId xmlns:a16="http://schemas.microsoft.com/office/drawing/2014/main" id="{F29152C1-A4E5-4F98-94A8-3DBAEDBAACAF}"/>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0" name="Text Placeholder 8">
            <a:extLst>
              <a:ext uri="{FF2B5EF4-FFF2-40B4-BE49-F238E27FC236}">
                <a16:creationId xmlns:a16="http://schemas.microsoft.com/office/drawing/2014/main" id="{CD1F6055-BB28-40D0-94C8-33D939B647A0}"/>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1" name="Title 1">
            <a:extLst>
              <a:ext uri="{FF2B5EF4-FFF2-40B4-BE49-F238E27FC236}">
                <a16:creationId xmlns:a16="http://schemas.microsoft.com/office/drawing/2014/main" id="{BFC30C49-D2A7-45CF-A3F2-8858DA2E108C}"/>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2" name="TextBox 11">
            <a:extLst>
              <a:ext uri="{FF2B5EF4-FFF2-40B4-BE49-F238E27FC236}">
                <a16:creationId xmlns:a16="http://schemas.microsoft.com/office/drawing/2014/main" id="{51F48104-8ACC-E348-B215-2356D6F4D501}"/>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535540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7" name="TextBox 6">
            <a:extLst>
              <a:ext uri="{FF2B5EF4-FFF2-40B4-BE49-F238E27FC236}">
                <a16:creationId xmlns:a16="http://schemas.microsoft.com/office/drawing/2014/main" id="{58ADCCDF-4821-DC44-8586-E712D00E0768}"/>
              </a:ext>
            </a:extLst>
          </p:cNvPr>
          <p:cNvSpPr txBox="1"/>
          <p:nvPr userDrawn="1"/>
        </p:nvSpPr>
        <p:spPr>
          <a:xfrm>
            <a:off x="324490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3244850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8C3DB65D-9F9C-4259-8894-3A9BA66DE431}"/>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424097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TextBox 6">
            <a:extLst>
              <a:ext uri="{FF2B5EF4-FFF2-40B4-BE49-F238E27FC236}">
                <a16:creationId xmlns:a16="http://schemas.microsoft.com/office/drawing/2014/main" id="{85303AAF-ADDF-2D40-AFCE-F79A05EC54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8" name="Content Placeholder 2">
            <a:extLst>
              <a:ext uri="{FF2B5EF4-FFF2-40B4-BE49-F238E27FC236}">
                <a16:creationId xmlns:a16="http://schemas.microsoft.com/office/drawing/2014/main" id="{5CC5E8B9-E3B2-47CC-8ABC-1342DCA19A77}"/>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2" name="Content Placeholder 2">
            <a:extLst>
              <a:ext uri="{FF2B5EF4-FFF2-40B4-BE49-F238E27FC236}">
                <a16:creationId xmlns:a16="http://schemas.microsoft.com/office/drawing/2014/main" id="{55D796E3-D964-4C18-A74A-CBFAE3BE53BC}"/>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86046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9427B36A-E120-492E-BA36-281FB820C13D}"/>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747967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TextBox 7">
            <a:extLst>
              <a:ext uri="{FF2B5EF4-FFF2-40B4-BE49-F238E27FC236}">
                <a16:creationId xmlns:a16="http://schemas.microsoft.com/office/drawing/2014/main" id="{9B5A912A-409B-FE4B-833D-8AEDB6DBE73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CC42C1D8-7829-42A8-B615-B2DCD143184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B82CEDEA-BC75-46F4-958C-9703C6A7896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769029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BA40644B-2BC6-3F48-B182-FC143A38998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2546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
    <p:bg>
      <p:bgRef idx="1001">
        <a:schemeClr val="bg1"/>
      </p:bgRef>
    </p:bg>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9DD61F5D-9E0E-8D45-A1B2-831674D50B09}"/>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8" name="Text Placeholder 8">
            <a:extLst>
              <a:ext uri="{FF2B5EF4-FFF2-40B4-BE49-F238E27FC236}">
                <a16:creationId xmlns:a16="http://schemas.microsoft.com/office/drawing/2014/main" id="{3644F22E-9DA2-A84E-B244-7790462B5A67}"/>
              </a:ext>
            </a:extLst>
          </p:cNvPr>
          <p:cNvSpPr>
            <a:spLocks noGrp="1"/>
          </p:cNvSpPr>
          <p:nvPr>
            <p:ph type="body" sz="quarter" idx="16" hasCustomPrompt="1"/>
          </p:nvPr>
        </p:nvSpPr>
        <p:spPr>
          <a:xfrm>
            <a:off x="3329518" y="6304652"/>
            <a:ext cx="5530849" cy="246221"/>
          </a:xfrm>
          <a:prstGeom prst="rect">
            <a:avLst/>
          </a:prstGeom>
        </p:spPr>
        <p:txBody>
          <a:bodyPr>
            <a:noAutofit/>
          </a:bodyPr>
          <a:lstStyle>
            <a:lvl1pPr marL="0" indent="0">
              <a:buNone/>
              <a:defRPr sz="16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sp>
        <p:nvSpPr>
          <p:cNvPr id="19" name="Title 1">
            <a:extLst>
              <a:ext uri="{FF2B5EF4-FFF2-40B4-BE49-F238E27FC236}">
                <a16:creationId xmlns:a16="http://schemas.microsoft.com/office/drawing/2014/main" id="{568202D6-69B2-4647-807A-C640F500C0B6}"/>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r>
              <a:rPr lang="fr-FR"/>
              <a:t>Modifiez le style du titre</a:t>
            </a:r>
            <a:endParaRPr lang="en-US" dirty="0"/>
          </a:p>
        </p:txBody>
      </p:sp>
      <p:pic>
        <p:nvPicPr>
          <p:cNvPr id="9" name="Picture 8">
            <a:extLst>
              <a:ext uri="{FF2B5EF4-FFF2-40B4-BE49-F238E27FC236}">
                <a16:creationId xmlns:a16="http://schemas.microsoft.com/office/drawing/2014/main" id="{431C7579-BC26-45C3-ACD2-964D01ED0B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
          <a:stretch/>
        </p:blipFill>
        <p:spPr>
          <a:xfrm>
            <a:off x="0" y="0"/>
            <a:ext cx="2993722" cy="6858000"/>
          </a:xfrm>
          <a:prstGeom prst="rect">
            <a:avLst/>
          </a:prstGeom>
        </p:spPr>
      </p:pic>
      <p:pic>
        <p:nvPicPr>
          <p:cNvPr id="10" name="Picture 9">
            <a:extLst>
              <a:ext uri="{FF2B5EF4-FFF2-40B4-BE49-F238E27FC236}">
                <a16:creationId xmlns:a16="http://schemas.microsoft.com/office/drawing/2014/main" id="{4A340B34-DBA5-458E-AE47-CC1B998AB9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897382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25925FE9-ABE8-3242-A2CC-011EA873E03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024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55807976-7ACE-C34B-A344-348C7E6184D7}"/>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3CF86CDC-CF84-D24A-8220-67703841A0D7}"/>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DB2F8A9C-B449-4859-8970-F9E2C1442FD0}"/>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0D78902-3B2C-422B-812F-9E630F9DD2FD}"/>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0777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16" name="Text Placeholder 4">
            <a:extLst>
              <a:ext uri="{FF2B5EF4-FFF2-40B4-BE49-F238E27FC236}">
                <a16:creationId xmlns:a16="http://schemas.microsoft.com/office/drawing/2014/main" id="{3D24D669-6387-6548-BFF0-869ADE97AF60}"/>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7" name="Title 1">
            <a:extLst>
              <a:ext uri="{FF2B5EF4-FFF2-40B4-BE49-F238E27FC236}">
                <a16:creationId xmlns:a16="http://schemas.microsoft.com/office/drawing/2014/main" id="{E20B71E8-A7FD-BA49-B769-E54FE3F9F5A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5FD32F1-3747-6146-B1E6-E040B61849E2}"/>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7E9A6BCE-5B2C-4544-9AD4-EE61CEE0F145}"/>
              </a:ext>
            </a:extLst>
          </p:cNvPr>
          <p:cNvSpPr>
            <a:spLocks noGrp="1"/>
          </p:cNvSpPr>
          <p:nvPr>
            <p:ph sz="quarter" idx="16"/>
          </p:nvPr>
        </p:nvSpPr>
        <p:spPr>
          <a:xfrm>
            <a:off x="376238"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1C25D72D-B0F8-4037-A29D-904B3695CD40}"/>
              </a:ext>
            </a:extLst>
          </p:cNvPr>
          <p:cNvSpPr>
            <a:spLocks noGrp="1"/>
          </p:cNvSpPr>
          <p:nvPr>
            <p:ph sz="quarter" idx="17"/>
          </p:nvPr>
        </p:nvSpPr>
        <p:spPr>
          <a:xfrm>
            <a:off x="6254750" y="2457450"/>
            <a:ext cx="5562600" cy="401955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12333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8FFE7D7E-DF56-904C-9DCB-6D1CAAB5D73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1B61C681-BF47-BB48-AABF-F7B7A4C2CF90}"/>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1CE4195-0B48-4C50-864C-9B0BC284A2A8}"/>
              </a:ext>
            </a:extLst>
          </p:cNvPr>
          <p:cNvSpPr>
            <a:spLocks noGrp="1"/>
          </p:cNvSpPr>
          <p:nvPr>
            <p:ph sz="quarter" idx="16"/>
          </p:nvPr>
        </p:nvSpPr>
        <p:spPr>
          <a:xfrm>
            <a:off x="376238"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DA31D52-786A-48D8-80DB-E30E3C595DFF}"/>
              </a:ext>
            </a:extLst>
          </p:cNvPr>
          <p:cNvSpPr>
            <a:spLocks noGrp="1"/>
          </p:cNvSpPr>
          <p:nvPr>
            <p:ph sz="quarter" idx="17"/>
          </p:nvPr>
        </p:nvSpPr>
        <p:spPr>
          <a:xfrm>
            <a:off x="3314700" y="1943100"/>
            <a:ext cx="850265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861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3D6524F2-8A37-9E43-AF88-F513CF9FAE43}"/>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964330FF-97E6-704D-881D-2E513D6669D4}"/>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
        <p:nvSpPr>
          <p:cNvPr id="9" name="Content Placeholder 2">
            <a:extLst>
              <a:ext uri="{FF2B5EF4-FFF2-40B4-BE49-F238E27FC236}">
                <a16:creationId xmlns:a16="http://schemas.microsoft.com/office/drawing/2014/main" id="{8FFB3FB9-34A8-4E47-AC4C-B0A839679C0E}"/>
              </a:ext>
            </a:extLst>
          </p:cNvPr>
          <p:cNvSpPr>
            <a:spLocks noGrp="1"/>
          </p:cNvSpPr>
          <p:nvPr>
            <p:ph sz="quarter" idx="16"/>
          </p:nvPr>
        </p:nvSpPr>
        <p:spPr>
          <a:xfrm>
            <a:off x="376237" y="1943100"/>
            <a:ext cx="8499475"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0" name="Content Placeholder 2">
            <a:extLst>
              <a:ext uri="{FF2B5EF4-FFF2-40B4-BE49-F238E27FC236}">
                <a16:creationId xmlns:a16="http://schemas.microsoft.com/office/drawing/2014/main" id="{2884330D-E882-4397-8BE0-A071A5CD67B5}"/>
              </a:ext>
            </a:extLst>
          </p:cNvPr>
          <p:cNvSpPr>
            <a:spLocks noGrp="1"/>
          </p:cNvSpPr>
          <p:nvPr>
            <p:ph sz="quarter" idx="17"/>
          </p:nvPr>
        </p:nvSpPr>
        <p:spPr>
          <a:xfrm>
            <a:off x="9190038" y="1943100"/>
            <a:ext cx="262731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42923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9" name="Text Placeholder 4">
            <a:extLst>
              <a:ext uri="{FF2B5EF4-FFF2-40B4-BE49-F238E27FC236}">
                <a16:creationId xmlns:a16="http://schemas.microsoft.com/office/drawing/2014/main" id="{4A76A5B3-20F3-44D2-9DD0-D41D7F4F8D3A}"/>
              </a:ext>
            </a:extLst>
          </p:cNvPr>
          <p:cNvSpPr>
            <a:spLocks noGrp="1"/>
          </p:cNvSpPr>
          <p:nvPr>
            <p:ph type="body" sz="quarter" idx="15" hasCustomPrompt="1"/>
          </p:nvPr>
        </p:nvSpPr>
        <p:spPr>
          <a:xfrm>
            <a:off x="375921" y="1943100"/>
            <a:ext cx="8499792"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7" name="Title 1">
            <a:extLst>
              <a:ext uri="{FF2B5EF4-FFF2-40B4-BE49-F238E27FC236}">
                <a16:creationId xmlns:a16="http://schemas.microsoft.com/office/drawing/2014/main" id="{CC4FA123-D83B-244E-81EB-D8B90C126E7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D00A7D7F-4869-C143-805D-2869018A9A1B}"/>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6702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Statement with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CC89679-1694-DB4D-A5A7-9C21AEABA72F}"/>
              </a:ext>
            </a:extLst>
          </p:cNvPr>
          <p:cNvSpPr txBox="1">
            <a:spLocks/>
          </p:cNvSpPr>
          <p:nvPr userDrawn="1"/>
        </p:nvSpPr>
        <p:spPr>
          <a:xfrm>
            <a:off x="3346027" y="1341566"/>
            <a:ext cx="8480213" cy="440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a:lstStyle>
          <a:p>
            <a:endParaRPr lang="en-US" sz="2800" b="0" i="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15DFA570-8FD9-BC4D-9754-797D702BF68A}"/>
              </a:ext>
            </a:extLst>
          </p:cNvPr>
          <p:cNvSpPr>
            <a:spLocks noGrp="1"/>
          </p:cNvSpPr>
          <p:nvPr>
            <p:ph type="body" sz="quarter" idx="15" hasCustomPrompt="1"/>
          </p:nvPr>
        </p:nvSpPr>
        <p:spPr>
          <a:xfrm>
            <a:off x="375921" y="1943100"/>
            <a:ext cx="5563838" cy="4549140"/>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 large statement</a:t>
            </a:r>
          </a:p>
        </p:txBody>
      </p:sp>
      <p:sp>
        <p:nvSpPr>
          <p:cNvPr id="3" name="Footer Placeholder 2">
            <a:extLst>
              <a:ext uri="{FF2B5EF4-FFF2-40B4-BE49-F238E27FC236}">
                <a16:creationId xmlns:a16="http://schemas.microsoft.com/office/drawing/2014/main" id="{45C584B1-D417-A941-8E3A-6C6E6CC12EF3}"/>
              </a:ext>
            </a:extLst>
          </p:cNvPr>
          <p:cNvSpPr>
            <a:spLocks noGrp="1"/>
          </p:cNvSpPr>
          <p:nvPr>
            <p:ph type="ftr" sz="quarter" idx="16"/>
          </p:nvPr>
        </p:nvSpPr>
        <p:spPr/>
        <p:txBody>
          <a:bodyPr>
            <a:noAutofit/>
          </a:bodyPr>
          <a:lstStyle/>
          <a:p>
            <a:endParaRPr lang="en-US" dirty="0"/>
          </a:p>
        </p:txBody>
      </p:sp>
      <p:sp>
        <p:nvSpPr>
          <p:cNvPr id="4" name="Slide Number Placeholder 3">
            <a:extLst>
              <a:ext uri="{FF2B5EF4-FFF2-40B4-BE49-F238E27FC236}">
                <a16:creationId xmlns:a16="http://schemas.microsoft.com/office/drawing/2014/main" id="{ACA6B96B-49C6-A745-AC1E-318E7EE85292}"/>
              </a:ext>
            </a:extLst>
          </p:cNvPr>
          <p:cNvSpPr>
            <a:spLocks noGrp="1"/>
          </p:cNvSpPr>
          <p:nvPr>
            <p:ph type="sldNum" sz="quarter" idx="17"/>
          </p:nvPr>
        </p:nvSpPr>
        <p:spPr/>
        <p:txBody>
          <a:bodyPr>
            <a:noAutofit/>
          </a:bodyPr>
          <a:lstStyle/>
          <a:p>
            <a:fld id="{3AEB317C-CD42-EA44-9D08-DFA7660C5E76}" type="slidenum">
              <a:rPr lang="en-US" smtClean="0"/>
              <a:pPr/>
              <a:t>‹#›</a:t>
            </a:fld>
            <a:endParaRPr lang="en-US" dirty="0"/>
          </a:p>
        </p:txBody>
      </p:sp>
      <p:sp>
        <p:nvSpPr>
          <p:cNvPr id="15" name="Content Placeholder 2">
            <a:extLst>
              <a:ext uri="{FF2B5EF4-FFF2-40B4-BE49-F238E27FC236}">
                <a16:creationId xmlns:a16="http://schemas.microsoft.com/office/drawing/2014/main" id="{3181DE9E-19FB-46CF-AB4C-E9B442AF3277}"/>
              </a:ext>
            </a:extLst>
          </p:cNvPr>
          <p:cNvSpPr>
            <a:spLocks noGrp="1"/>
          </p:cNvSpPr>
          <p:nvPr>
            <p:ph sz="quarter" idx="18"/>
          </p:nvPr>
        </p:nvSpPr>
        <p:spPr>
          <a:xfrm>
            <a:off x="6254750" y="1948582"/>
            <a:ext cx="5562600" cy="4528418"/>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8" name="Title 1">
            <a:extLst>
              <a:ext uri="{FF2B5EF4-FFF2-40B4-BE49-F238E27FC236}">
                <a16:creationId xmlns:a16="http://schemas.microsoft.com/office/drawing/2014/main" id="{11DEC84F-6560-EC44-BF9A-136423713FDD}"/>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9" name="TextBox 8">
            <a:extLst>
              <a:ext uri="{FF2B5EF4-FFF2-40B4-BE49-F238E27FC236}">
                <a16:creationId xmlns:a16="http://schemas.microsoft.com/office/drawing/2014/main" id="{F33DE7FC-3822-4742-9082-EF1C9CE2707F}"/>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3443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4DCBAC-8829-479F-BBAE-3F833513CAE3}"/>
              </a:ext>
            </a:extLst>
          </p:cNvPr>
          <p:cNvSpPr>
            <a:spLocks noGrp="1"/>
          </p:cNvSpPr>
          <p:nvPr>
            <p:ph sz="quarter" idx="16"/>
          </p:nvPr>
        </p:nvSpPr>
        <p:spPr>
          <a:xfrm>
            <a:off x="6254750"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3" name="Content Placeholder 2">
            <a:extLst>
              <a:ext uri="{FF2B5EF4-FFF2-40B4-BE49-F238E27FC236}">
                <a16:creationId xmlns:a16="http://schemas.microsoft.com/office/drawing/2014/main" id="{75F74F2C-2E08-40D1-90CF-6EA3C348F26F}"/>
              </a:ext>
            </a:extLst>
          </p:cNvPr>
          <p:cNvSpPr>
            <a:spLocks noGrp="1"/>
          </p:cNvSpPr>
          <p:nvPr>
            <p:ph sz="quarter" idx="17"/>
          </p:nvPr>
        </p:nvSpPr>
        <p:spPr>
          <a:xfrm>
            <a:off x="376238" y="19431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9" name="Content Placeholder 2">
            <a:extLst>
              <a:ext uri="{FF2B5EF4-FFF2-40B4-BE49-F238E27FC236}">
                <a16:creationId xmlns:a16="http://schemas.microsoft.com/office/drawing/2014/main" id="{BB18C684-2948-7140-B134-02F002FE813D}"/>
              </a:ext>
            </a:extLst>
          </p:cNvPr>
          <p:cNvSpPr>
            <a:spLocks noGrp="1"/>
          </p:cNvSpPr>
          <p:nvPr>
            <p:ph sz="quarter" idx="23"/>
          </p:nvPr>
        </p:nvSpPr>
        <p:spPr>
          <a:xfrm>
            <a:off x="6254750"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0" name="Content Placeholder 2">
            <a:extLst>
              <a:ext uri="{FF2B5EF4-FFF2-40B4-BE49-F238E27FC236}">
                <a16:creationId xmlns:a16="http://schemas.microsoft.com/office/drawing/2014/main" id="{6551585A-0E9C-FB47-A7D4-EB2FB61882F5}"/>
              </a:ext>
            </a:extLst>
          </p:cNvPr>
          <p:cNvSpPr>
            <a:spLocks noGrp="1"/>
          </p:cNvSpPr>
          <p:nvPr>
            <p:ph sz="quarter" idx="24"/>
          </p:nvPr>
        </p:nvSpPr>
        <p:spPr>
          <a:xfrm>
            <a:off x="376238" y="4343400"/>
            <a:ext cx="5562600"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Title 1">
            <a:extLst>
              <a:ext uri="{FF2B5EF4-FFF2-40B4-BE49-F238E27FC236}">
                <a16:creationId xmlns:a16="http://schemas.microsoft.com/office/drawing/2014/main" id="{A6390982-AA06-3341-BF6A-F666E14F7FEC}"/>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0" name="TextBox 9">
            <a:extLst>
              <a:ext uri="{FF2B5EF4-FFF2-40B4-BE49-F238E27FC236}">
                <a16:creationId xmlns:a16="http://schemas.microsoft.com/office/drawing/2014/main" id="{5C966815-2605-8146-A76F-3DB17A2815D8}"/>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292949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CF391A8-9695-42BB-AD8D-45DA00AF1C6F}"/>
              </a:ext>
            </a:extLst>
          </p:cNvPr>
          <p:cNvSpPr>
            <a:spLocks noGrp="1"/>
          </p:cNvSpPr>
          <p:nvPr>
            <p:ph sz="quarter" idx="17"/>
          </p:nvPr>
        </p:nvSpPr>
        <p:spPr>
          <a:xfrm>
            <a:off x="376239" y="1943100"/>
            <a:ext cx="26209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0" name="Title 1">
            <a:extLst>
              <a:ext uri="{FF2B5EF4-FFF2-40B4-BE49-F238E27FC236}">
                <a16:creationId xmlns:a16="http://schemas.microsoft.com/office/drawing/2014/main" id="{F5831B71-CC91-2B41-8F95-C0AFAA3890B1}"/>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16" name="Content Placeholder 2">
            <a:extLst>
              <a:ext uri="{FF2B5EF4-FFF2-40B4-BE49-F238E27FC236}">
                <a16:creationId xmlns:a16="http://schemas.microsoft.com/office/drawing/2014/main" id="{C9DE1BC0-2294-8B4B-82CE-D9C3694070DD}"/>
              </a:ext>
            </a:extLst>
          </p:cNvPr>
          <p:cNvSpPr>
            <a:spLocks noGrp="1"/>
          </p:cNvSpPr>
          <p:nvPr>
            <p:ph sz="quarter" idx="27"/>
          </p:nvPr>
        </p:nvSpPr>
        <p:spPr>
          <a:xfrm>
            <a:off x="3314699"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9" name="Content Placeholder 2">
            <a:extLst>
              <a:ext uri="{FF2B5EF4-FFF2-40B4-BE49-F238E27FC236}">
                <a16:creationId xmlns:a16="http://schemas.microsoft.com/office/drawing/2014/main" id="{C79384F3-B5F9-8746-A102-A54BAB1BB9A8}"/>
              </a:ext>
            </a:extLst>
          </p:cNvPr>
          <p:cNvSpPr>
            <a:spLocks noGrp="1"/>
          </p:cNvSpPr>
          <p:nvPr>
            <p:ph sz="quarter" idx="29"/>
          </p:nvPr>
        </p:nvSpPr>
        <p:spPr>
          <a:xfrm>
            <a:off x="3314699"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2" name="Content Placeholder 2">
            <a:extLst>
              <a:ext uri="{FF2B5EF4-FFF2-40B4-BE49-F238E27FC236}">
                <a16:creationId xmlns:a16="http://schemas.microsoft.com/office/drawing/2014/main" id="{6CA02519-3F0D-BD4E-ABE4-4B26322D4F14}"/>
              </a:ext>
            </a:extLst>
          </p:cNvPr>
          <p:cNvSpPr>
            <a:spLocks noGrp="1"/>
          </p:cNvSpPr>
          <p:nvPr>
            <p:ph sz="quarter" idx="30"/>
          </p:nvPr>
        </p:nvSpPr>
        <p:spPr>
          <a:xfrm>
            <a:off x="7696200" y="19431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3" name="Content Placeholder 2">
            <a:extLst>
              <a:ext uri="{FF2B5EF4-FFF2-40B4-BE49-F238E27FC236}">
                <a16:creationId xmlns:a16="http://schemas.microsoft.com/office/drawing/2014/main" id="{8960BE7D-BB49-BF44-A44F-DECE5419DECC}"/>
              </a:ext>
            </a:extLst>
          </p:cNvPr>
          <p:cNvSpPr>
            <a:spLocks noGrp="1"/>
          </p:cNvSpPr>
          <p:nvPr>
            <p:ph sz="quarter" idx="31"/>
          </p:nvPr>
        </p:nvSpPr>
        <p:spPr>
          <a:xfrm>
            <a:off x="7696200" y="4343400"/>
            <a:ext cx="4114801"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7857536D-91AF-5B4F-B989-A96D4AA8965D}"/>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14182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680">
          <p15:clr>
            <a:srgbClr val="FBAE40"/>
          </p15:clr>
        </p15:guide>
        <p15:guide id="2" pos="484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2134073-0D9D-2147-A8F2-D67391465DB9}"/>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4DB06627-D853-F846-90A4-2C8471A6558C}"/>
              </a:ext>
            </a:extLst>
          </p:cNvPr>
          <p:cNvSpPr>
            <a:spLocks noGrp="1"/>
          </p:cNvSpPr>
          <p:nvPr>
            <p:ph type="sldNum" sz="quarter" idx="22"/>
          </p:nvPr>
        </p:nvSpPr>
        <p:spPr/>
        <p:txBody>
          <a:bodyPr/>
          <a:lstStyle>
            <a:lvl1pPr algn="r">
              <a:defRPr/>
            </a:lvl1pPr>
          </a:lstStyle>
          <a:p>
            <a:fld id="{3AEB317C-CD42-EA44-9D08-DFA7660C5E76}" type="slidenum">
              <a:rPr lang="en-US" smtClean="0"/>
              <a:pPr/>
              <a:t>‹#›</a:t>
            </a:fld>
            <a:endParaRPr lang="en-US" dirty="0"/>
          </a:p>
        </p:txBody>
      </p:sp>
      <p:sp>
        <p:nvSpPr>
          <p:cNvPr id="12" name="Title 1">
            <a:extLst>
              <a:ext uri="{FF2B5EF4-FFF2-40B4-BE49-F238E27FC236}">
                <a16:creationId xmlns:a16="http://schemas.microsoft.com/office/drawing/2014/main" id="{6D9DE987-0147-2D45-92EF-3CF55601F442}"/>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20" name="Content Placeholder 2">
            <a:extLst>
              <a:ext uri="{FF2B5EF4-FFF2-40B4-BE49-F238E27FC236}">
                <a16:creationId xmlns:a16="http://schemas.microsoft.com/office/drawing/2014/main" id="{4D67C364-4543-454E-9FC0-A94E12C4E08F}"/>
              </a:ext>
            </a:extLst>
          </p:cNvPr>
          <p:cNvSpPr>
            <a:spLocks noGrp="1"/>
          </p:cNvSpPr>
          <p:nvPr>
            <p:ph sz="quarter" idx="32"/>
          </p:nvPr>
        </p:nvSpPr>
        <p:spPr>
          <a:xfrm>
            <a:off x="8196549"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1" name="Content Placeholder 2">
            <a:extLst>
              <a:ext uri="{FF2B5EF4-FFF2-40B4-BE49-F238E27FC236}">
                <a16:creationId xmlns:a16="http://schemas.microsoft.com/office/drawing/2014/main" id="{C4B6CC4F-F860-5248-B871-88DBD7F45FF3}"/>
              </a:ext>
            </a:extLst>
          </p:cNvPr>
          <p:cNvSpPr>
            <a:spLocks noGrp="1"/>
          </p:cNvSpPr>
          <p:nvPr>
            <p:ph sz="quarter" idx="33"/>
          </p:nvPr>
        </p:nvSpPr>
        <p:spPr>
          <a:xfrm>
            <a:off x="8196549"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6" name="Content Placeholder 2">
            <a:extLst>
              <a:ext uri="{FF2B5EF4-FFF2-40B4-BE49-F238E27FC236}">
                <a16:creationId xmlns:a16="http://schemas.microsoft.com/office/drawing/2014/main" id="{79AA6EEC-3CE8-554D-BD1C-1D0BE471A710}"/>
              </a:ext>
            </a:extLst>
          </p:cNvPr>
          <p:cNvSpPr>
            <a:spLocks noGrp="1"/>
          </p:cNvSpPr>
          <p:nvPr>
            <p:ph sz="quarter" idx="34"/>
          </p:nvPr>
        </p:nvSpPr>
        <p:spPr>
          <a:xfrm>
            <a:off x="381000"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7" name="Content Placeholder 2">
            <a:extLst>
              <a:ext uri="{FF2B5EF4-FFF2-40B4-BE49-F238E27FC236}">
                <a16:creationId xmlns:a16="http://schemas.microsoft.com/office/drawing/2014/main" id="{8A554323-3A9A-2A41-AF93-6BF2263AD84B}"/>
              </a:ext>
            </a:extLst>
          </p:cNvPr>
          <p:cNvSpPr>
            <a:spLocks noGrp="1"/>
          </p:cNvSpPr>
          <p:nvPr>
            <p:ph sz="quarter" idx="35"/>
          </p:nvPr>
        </p:nvSpPr>
        <p:spPr>
          <a:xfrm>
            <a:off x="381000"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8" name="Content Placeholder 2">
            <a:extLst>
              <a:ext uri="{FF2B5EF4-FFF2-40B4-BE49-F238E27FC236}">
                <a16:creationId xmlns:a16="http://schemas.microsoft.com/office/drawing/2014/main" id="{9808DE4C-1FCB-6A42-8B10-1B5A95857618}"/>
              </a:ext>
            </a:extLst>
          </p:cNvPr>
          <p:cNvSpPr>
            <a:spLocks noGrp="1"/>
          </p:cNvSpPr>
          <p:nvPr>
            <p:ph sz="quarter" idx="36"/>
          </p:nvPr>
        </p:nvSpPr>
        <p:spPr>
          <a:xfrm>
            <a:off x="4303005" y="19431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9" name="Content Placeholder 2">
            <a:extLst>
              <a:ext uri="{FF2B5EF4-FFF2-40B4-BE49-F238E27FC236}">
                <a16:creationId xmlns:a16="http://schemas.microsoft.com/office/drawing/2014/main" id="{E9DF21CB-7A5B-C14A-A6C7-7726AD7EF6BF}"/>
              </a:ext>
            </a:extLst>
          </p:cNvPr>
          <p:cNvSpPr>
            <a:spLocks noGrp="1"/>
          </p:cNvSpPr>
          <p:nvPr>
            <p:ph sz="quarter" idx="37"/>
          </p:nvPr>
        </p:nvSpPr>
        <p:spPr>
          <a:xfrm>
            <a:off x="4303005" y="4343400"/>
            <a:ext cx="3614452" cy="2122124"/>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1" name="TextBox 10">
            <a:extLst>
              <a:ext uri="{FF2B5EF4-FFF2-40B4-BE49-F238E27FC236}">
                <a16:creationId xmlns:a16="http://schemas.microsoft.com/office/drawing/2014/main" id="{8B6C572E-F10A-5B41-BA1F-52F023EDF6E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4142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6424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DB532E52-AB35-0140-A644-B467CE780FB8}"/>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TextBox 7">
            <a:extLst>
              <a:ext uri="{FF2B5EF4-FFF2-40B4-BE49-F238E27FC236}">
                <a16:creationId xmlns:a16="http://schemas.microsoft.com/office/drawing/2014/main" id="{8EF0AE71-74B5-8349-A307-66BA1140D296}"/>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8945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noAutofit/>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noAutofit/>
          </a:bodyPr>
          <a:lstStyle/>
          <a:p>
            <a:fld id="{3AEB317C-CD42-EA44-9D08-DFA7660C5E76}" type="slidenum">
              <a:rPr lang="en-US" smtClean="0"/>
              <a:pPr/>
              <a:t>‹#›</a:t>
            </a:fld>
            <a:endParaRPr lang="en-US" dirty="0"/>
          </a:p>
        </p:txBody>
      </p:sp>
      <p:sp>
        <p:nvSpPr>
          <p:cNvPr id="4" name="TextBox 3">
            <a:extLst>
              <a:ext uri="{FF2B5EF4-FFF2-40B4-BE49-F238E27FC236}">
                <a16:creationId xmlns:a16="http://schemas.microsoft.com/office/drawing/2014/main" id="{5FAB1FFB-C20C-8A4E-9D69-74014773BB1A}"/>
              </a:ext>
            </a:extLst>
          </p:cNvPr>
          <p:cNvSpPr txBox="1"/>
          <p:nvPr userDrawn="1"/>
        </p:nvSpPr>
        <p:spPr>
          <a:xfrm>
            <a:off x="9093253" y="325202"/>
            <a:ext cx="2447925" cy="261610"/>
          </a:xfrm>
          <a:prstGeom prst="rect">
            <a:avLst/>
          </a:prstGeom>
          <a:noFill/>
        </p:spPr>
        <p:txBody>
          <a:bodyPr wrap="square" rtlCol="0">
            <a:spAutoFit/>
          </a:bodyPr>
          <a:lstStyle/>
          <a:p>
            <a:r>
              <a:rPr lang="en-US" sz="1100" dirty="0">
                <a:latin typeface="+mj-lt"/>
              </a:rPr>
              <a:t>Company Confidential</a:t>
            </a:r>
          </a:p>
        </p:txBody>
      </p:sp>
    </p:spTree>
    <p:extLst>
      <p:ext uri="{BB962C8B-B14F-4D97-AF65-F5344CB8AC3E}">
        <p14:creationId xmlns:p14="http://schemas.microsoft.com/office/powerpoint/2010/main" val="3709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E9D497BC-9F99-CE49-B145-C91E4EADC7F3}"/>
              </a:ext>
            </a:extLst>
          </p:cNvPr>
          <p:cNvSpPr txBox="1">
            <a:spLocks/>
          </p:cNvSpPr>
          <p:nvPr userDrawn="1"/>
        </p:nvSpPr>
        <p:spPr>
          <a:xfrm>
            <a:off x="3319267" y="6339855"/>
            <a:ext cx="2853571" cy="169277"/>
          </a:xfrm>
          <a:prstGeom prst="rect">
            <a:avLst/>
          </a:prstGeom>
          <a:noFill/>
        </p:spPr>
        <p:txBody>
          <a:bodyPr wrap="square" lIns="0" tIns="0" rIns="0" bIns="0" rtlCol="0" anchor="ctr">
            <a:noAutofit/>
          </a:bodyPr>
          <a:lstStyle>
            <a:defPPr>
              <a:defRPr lang="en-US"/>
            </a:defPPr>
            <a:lvl1pPr algn="l" rtl="0" eaLnBrk="0" fontAlgn="base" hangingPunct="0">
              <a:spcBef>
                <a:spcPct val="0"/>
              </a:spcBef>
              <a:spcAft>
                <a:spcPct val="0"/>
              </a:spcAft>
              <a:defRPr lang="en-US" sz="800" b="0" i="0" kern="1200" smtClean="0">
                <a:solidFill>
                  <a:schemeClr val="tx1"/>
                </a:solidFill>
                <a:latin typeface="Franklin Gothic Medium" panose="020B0603020102020204" pitchFamily="34"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1100" b="0" i="0" kern="1200" dirty="0">
                <a:solidFill>
                  <a:schemeClr val="accent2"/>
                </a:solidFill>
                <a:effectLst/>
                <a:latin typeface="+mn-lt"/>
                <a:ea typeface="ＭＳ Ｐゴシック" pitchFamily="-112" charset="-128"/>
                <a:cs typeface="+mn-cs"/>
              </a:rPr>
              <a:t>© Haworth, Inc.</a:t>
            </a:r>
          </a:p>
        </p:txBody>
      </p:sp>
      <p:sp>
        <p:nvSpPr>
          <p:cNvPr id="11" name="Text Placeholder 8">
            <a:extLst>
              <a:ext uri="{FF2B5EF4-FFF2-40B4-BE49-F238E27FC236}">
                <a16:creationId xmlns:a16="http://schemas.microsoft.com/office/drawing/2014/main" id="{EC4DFFC4-FBB1-3C4E-8214-0EF98C8C3E84}"/>
              </a:ext>
            </a:extLst>
          </p:cNvPr>
          <p:cNvSpPr>
            <a:spLocks noGrp="1"/>
          </p:cNvSpPr>
          <p:nvPr>
            <p:ph type="body" sz="quarter" idx="16" hasCustomPrompt="1"/>
          </p:nvPr>
        </p:nvSpPr>
        <p:spPr>
          <a:xfrm>
            <a:off x="4325475" y="6354609"/>
            <a:ext cx="4547063" cy="174172"/>
          </a:xfrm>
        </p:spPr>
        <p:txBody>
          <a:bodyPr>
            <a:noAutofit/>
          </a:bodyPr>
          <a:lstStyle>
            <a:lvl1pPr>
              <a:defRPr sz="1100" b="0" i="0">
                <a:solidFill>
                  <a:schemeClr val="accent2"/>
                </a:solidFill>
                <a:latin typeface="+mn-lt"/>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r>
              <a:rPr lang="en-US" dirty="0"/>
              <a:t>Date</a:t>
            </a:r>
          </a:p>
        </p:txBody>
      </p:sp>
      <p:pic>
        <p:nvPicPr>
          <p:cNvPr id="15" name="Picture 14">
            <a:extLst>
              <a:ext uri="{FF2B5EF4-FFF2-40B4-BE49-F238E27FC236}">
                <a16:creationId xmlns:a16="http://schemas.microsoft.com/office/drawing/2014/main" id="{1C88C940-F8F1-6340-BC10-A57A390E10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419" y="381501"/>
            <a:ext cx="1054738" cy="127205"/>
          </a:xfrm>
          <a:prstGeom prst="rect">
            <a:avLst/>
          </a:prstGeom>
        </p:spPr>
      </p:pic>
      <p:sp>
        <p:nvSpPr>
          <p:cNvPr id="2" name="Footer Placeholder 1">
            <a:extLst>
              <a:ext uri="{FF2B5EF4-FFF2-40B4-BE49-F238E27FC236}">
                <a16:creationId xmlns:a16="http://schemas.microsoft.com/office/drawing/2014/main" id="{718E538A-A660-7748-8FB9-D91C47276C3E}"/>
              </a:ext>
            </a:extLst>
          </p:cNvPr>
          <p:cNvSpPr>
            <a:spLocks noGrp="1"/>
          </p:cNvSpPr>
          <p:nvPr>
            <p:ph type="ftr" sz="quarter" idx="17"/>
          </p:nvPr>
        </p:nvSpPr>
        <p:spPr/>
        <p:txBody>
          <a:bodyPr>
            <a:noAutofit/>
          </a:bodyPr>
          <a:lstStyle>
            <a:lvl1pPr>
              <a:defRPr>
                <a:solidFill>
                  <a:schemeClr val="accent2"/>
                </a:solidFill>
              </a:defRPr>
            </a:lvl1pPr>
          </a:lstStyle>
          <a:p>
            <a:endParaRPr lang="en-US" dirty="0"/>
          </a:p>
        </p:txBody>
      </p:sp>
      <p:sp>
        <p:nvSpPr>
          <p:cNvPr id="3" name="Slide Number Placeholder 2">
            <a:extLst>
              <a:ext uri="{FF2B5EF4-FFF2-40B4-BE49-F238E27FC236}">
                <a16:creationId xmlns:a16="http://schemas.microsoft.com/office/drawing/2014/main" id="{60C1166F-28A2-4945-A87F-A36E3873924F}"/>
              </a:ext>
            </a:extLst>
          </p:cNvPr>
          <p:cNvSpPr>
            <a:spLocks noGrp="1"/>
          </p:cNvSpPr>
          <p:nvPr>
            <p:ph type="sldNum" sz="quarter" idx="18"/>
          </p:nvPr>
        </p:nvSpPr>
        <p:spPr/>
        <p:txBody>
          <a:bodyPr>
            <a:noAutofit/>
          </a:bodyPr>
          <a:lstStyle>
            <a:lvl1pPr>
              <a:defRPr>
                <a:solidFill>
                  <a:schemeClr val="accent2"/>
                </a:solidFill>
              </a:defRPr>
            </a:lvl1pPr>
          </a:lstStyle>
          <a:p>
            <a:fld id="{3AEB317C-CD42-EA44-9D08-DFA7660C5E76}" type="slidenum">
              <a:rPr lang="en-US" smtClean="0"/>
              <a:pPr/>
              <a:t>‹#›</a:t>
            </a:fld>
            <a:endParaRPr lang="en-US" dirty="0"/>
          </a:p>
        </p:txBody>
      </p:sp>
      <p:sp>
        <p:nvSpPr>
          <p:cNvPr id="9" name="Text Placeholder 8">
            <a:extLst>
              <a:ext uri="{FF2B5EF4-FFF2-40B4-BE49-F238E27FC236}">
                <a16:creationId xmlns:a16="http://schemas.microsoft.com/office/drawing/2014/main" id="{C6484E31-88C2-4978-983E-353C515C48C7}"/>
              </a:ext>
            </a:extLst>
          </p:cNvPr>
          <p:cNvSpPr>
            <a:spLocks noGrp="1"/>
          </p:cNvSpPr>
          <p:nvPr>
            <p:ph type="body" sz="quarter" idx="15" hasCustomPrompt="1"/>
          </p:nvPr>
        </p:nvSpPr>
        <p:spPr>
          <a:xfrm>
            <a:off x="3329518" y="6016197"/>
            <a:ext cx="5530849" cy="282678"/>
          </a:xfrm>
          <a:prstGeom prst="rect">
            <a:avLst/>
          </a:prstGeom>
        </p:spPr>
        <p:txBody>
          <a:bodyPr anchor="b">
            <a:noAutofit/>
          </a:bodyPr>
          <a:lstStyle>
            <a:lvl1pPr marL="0" indent="0">
              <a:buNone/>
              <a:defRPr b="0" i="0">
                <a:solidFill>
                  <a:schemeClr val="accent2"/>
                </a:solidFill>
                <a:latin typeface="Franklin Gothic Medium" panose="020B0603020102020204" pitchFamily="34" charset="0"/>
              </a:defRPr>
            </a:lvl1pPr>
            <a:lvl2pPr marL="10582" indent="0">
              <a:buNone/>
              <a:defRPr b="0" i="0">
                <a:latin typeface="Franklin Gothic Book" panose="020B0503020102020204" pitchFamily="34" charset="0"/>
              </a:defRPr>
            </a:lvl2pPr>
            <a:lvl3pPr>
              <a:defRPr b="0" i="0">
                <a:latin typeface="Franklin Gothic Book" panose="020B0503020102020204" pitchFamily="34" charset="0"/>
              </a:defRPr>
            </a:lvl3pPr>
            <a:lvl4pPr>
              <a:defRPr b="0" i="0">
                <a:latin typeface="Franklin Gothic Book" panose="020B0503020102020204" pitchFamily="34" charset="0"/>
              </a:defRPr>
            </a:lvl4pPr>
            <a:lvl5pPr>
              <a:defRPr b="0" i="0">
                <a:latin typeface="Franklin Gothic Book" panose="020B0503020102020204" pitchFamily="34" charset="0"/>
              </a:defRPr>
            </a:lvl5pPr>
          </a:lstStyle>
          <a:p>
            <a:pPr lvl="0"/>
            <a:r>
              <a:rPr lang="en-US" dirty="0"/>
              <a:t>Click to edit secondary text</a:t>
            </a:r>
          </a:p>
        </p:txBody>
      </p:sp>
      <p:sp>
        <p:nvSpPr>
          <p:cNvPr id="13" name="Title 1">
            <a:extLst>
              <a:ext uri="{FF2B5EF4-FFF2-40B4-BE49-F238E27FC236}">
                <a16:creationId xmlns:a16="http://schemas.microsoft.com/office/drawing/2014/main" id="{F7E711B2-CA10-F446-9102-BA2DD60ACB19}"/>
              </a:ext>
            </a:extLst>
          </p:cNvPr>
          <p:cNvSpPr>
            <a:spLocks noGrp="1"/>
          </p:cNvSpPr>
          <p:nvPr>
            <p:ph type="ctrTitle"/>
          </p:nvPr>
        </p:nvSpPr>
        <p:spPr>
          <a:xfrm>
            <a:off x="3329188" y="950581"/>
            <a:ext cx="5532009" cy="3117132"/>
          </a:xfrm>
          <a:prstGeom prst="rect">
            <a:avLst/>
          </a:prstGeom>
        </p:spPr>
        <p:txBody>
          <a:bodyPr anchor="t">
            <a:noAutofit/>
          </a:bodyPr>
          <a:lstStyle>
            <a:lvl1pPr algn="l">
              <a:spcAft>
                <a:spcPts val="0"/>
              </a:spcAft>
              <a:defRPr sz="6000" b="0" i="0">
                <a:solidFill>
                  <a:schemeClr val="accent2"/>
                </a:solidFill>
                <a:latin typeface="Franklin Gothic Demi Cond" panose="020B0706030402020204" pitchFamily="34" charset="0"/>
              </a:defRPr>
            </a:lvl1pPr>
          </a:lstStyle>
          <a:p>
            <a:endParaRPr lang="en-US" dirty="0"/>
          </a:p>
        </p:txBody>
      </p:sp>
      <p:sp>
        <p:nvSpPr>
          <p:cNvPr id="10" name="TextBox 9">
            <a:extLst>
              <a:ext uri="{FF2B5EF4-FFF2-40B4-BE49-F238E27FC236}">
                <a16:creationId xmlns:a16="http://schemas.microsoft.com/office/drawing/2014/main" id="{AF461D5B-5FE4-DC4F-9392-7AFEDAA14A0A}"/>
              </a:ext>
            </a:extLst>
          </p:cNvPr>
          <p:cNvSpPr txBox="1"/>
          <p:nvPr userDrawn="1"/>
        </p:nvSpPr>
        <p:spPr>
          <a:xfrm>
            <a:off x="9093253" y="325202"/>
            <a:ext cx="2447925" cy="261610"/>
          </a:xfrm>
          <a:prstGeom prst="rect">
            <a:avLst/>
          </a:prstGeom>
          <a:noFill/>
        </p:spPr>
        <p:txBody>
          <a:bodyPr wrap="square" rtlCol="0">
            <a:spAutoFit/>
          </a:bodyPr>
          <a:lstStyle/>
          <a:p>
            <a:r>
              <a:rPr lang="en-US" sz="1100" dirty="0">
                <a:solidFill>
                  <a:schemeClr val="accent2"/>
                </a:solidFill>
                <a:latin typeface="+mj-lt"/>
              </a:rPr>
              <a:t>Company Confidential</a:t>
            </a:r>
          </a:p>
        </p:txBody>
      </p:sp>
    </p:spTree>
    <p:extLst>
      <p:ext uri="{BB962C8B-B14F-4D97-AF65-F5344CB8AC3E}">
        <p14:creationId xmlns:p14="http://schemas.microsoft.com/office/powerpoint/2010/main" val="2499706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lying Master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A0A8AB9-8996-45BC-968B-831410053F9F}"/>
              </a:ext>
            </a:extLst>
          </p:cNvPr>
          <p:cNvSpPr txBox="1"/>
          <p:nvPr userDrawn="1"/>
        </p:nvSpPr>
        <p:spPr>
          <a:xfrm>
            <a:off x="368300" y="1752600"/>
            <a:ext cx="2749804" cy="3200876"/>
          </a:xfrm>
          <a:prstGeom prst="rect">
            <a:avLst/>
          </a:prstGeom>
          <a:noFill/>
        </p:spPr>
        <p:txBody>
          <a:bodyPr wrap="square" lIns="0" tIns="0" rIns="0" bIns="0"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When inserting a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new slide, click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     “New Slide” button.</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layout that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will work best with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your content.</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need a different layout for a slide that is already in process, click the                 button and make a selection.</a:t>
            </a:r>
          </a:p>
        </p:txBody>
      </p:sp>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Applying Masters</a:t>
            </a:r>
            <a:endParaRPr lang="en-US" dirty="0"/>
          </a:p>
        </p:txBody>
      </p:sp>
      <p:sp>
        <p:nvSpPr>
          <p:cNvPr id="11" name="Rectangle 10">
            <a:extLst>
              <a:ext uri="{FF2B5EF4-FFF2-40B4-BE49-F238E27FC236}">
                <a16:creationId xmlns:a16="http://schemas.microsoft.com/office/drawing/2014/main" id="{441F796D-495B-AD49-91A9-5BA2EDB640E6}"/>
              </a:ext>
            </a:extLst>
          </p:cNvPr>
          <p:cNvSpPr/>
          <p:nvPr userDrawn="1"/>
        </p:nvSpPr>
        <p:spPr>
          <a:xfrm>
            <a:off x="9196534" y="3483864"/>
            <a:ext cx="2995466" cy="291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9582014" y="3810998"/>
            <a:ext cx="2268610" cy="229293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Always use slide masters and avoid using “Title Only” and “Blank” masters to ensure all of your content follows the template formatting.</a:t>
            </a:r>
          </a:p>
        </p:txBody>
      </p:sp>
      <p:pic>
        <p:nvPicPr>
          <p:cNvPr id="3" name="Picture 2">
            <a:extLst>
              <a:ext uri="{FF2B5EF4-FFF2-40B4-BE49-F238E27FC236}">
                <a16:creationId xmlns:a16="http://schemas.microsoft.com/office/drawing/2014/main" id="{84DA410D-8657-4E54-909C-4B0CC9F167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 y="2339179"/>
            <a:ext cx="238125" cy="244418"/>
          </a:xfrm>
          <a:prstGeom prst="rect">
            <a:avLst/>
          </a:prstGeom>
        </p:spPr>
      </p:pic>
      <p:pic>
        <p:nvPicPr>
          <p:cNvPr id="21" name="Picture 20">
            <a:extLst>
              <a:ext uri="{FF2B5EF4-FFF2-40B4-BE49-F238E27FC236}">
                <a16:creationId xmlns:a16="http://schemas.microsoft.com/office/drawing/2014/main" id="{57F1C25A-C2D8-4E3D-8FF0-B5C629AD37F0}"/>
              </a:ext>
            </a:extLst>
          </p:cNvPr>
          <p:cNvPicPr>
            <a:picLocks noChangeAspect="1"/>
          </p:cNvPicPr>
          <p:nvPr userDrawn="1"/>
        </p:nvPicPr>
        <p:blipFill>
          <a:blip r:embed="rId3"/>
          <a:stretch>
            <a:fillRect/>
          </a:stretch>
        </p:blipFill>
        <p:spPr>
          <a:xfrm>
            <a:off x="1003861" y="4384377"/>
            <a:ext cx="812800" cy="292100"/>
          </a:xfrm>
          <a:prstGeom prst="rect">
            <a:avLst/>
          </a:prstGeom>
        </p:spPr>
      </p:pic>
      <p:pic>
        <p:nvPicPr>
          <p:cNvPr id="4" name="Picture 3">
            <a:extLst>
              <a:ext uri="{FF2B5EF4-FFF2-40B4-BE49-F238E27FC236}">
                <a16:creationId xmlns:a16="http://schemas.microsoft.com/office/drawing/2014/main" id="{ADB6436F-47E2-4B71-B6C5-BA7F96E1B9E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5910" y="1819275"/>
            <a:ext cx="5686450" cy="4581526"/>
          </a:xfrm>
          <a:prstGeom prst="rect">
            <a:avLst/>
          </a:prstGeom>
        </p:spPr>
      </p:pic>
    </p:spTree>
    <p:extLst>
      <p:ext uri="{BB962C8B-B14F-4D97-AF65-F5344CB8AC3E}">
        <p14:creationId xmlns:p14="http://schemas.microsoft.com/office/powerpoint/2010/main" val="15313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fer 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48E606-DBBE-D048-8B6C-3F1CDE907320}"/>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Transfer Old Slides Into a New Template</a:t>
            </a:r>
            <a:endParaRPr lang="en-US" dirty="0"/>
          </a:p>
        </p:txBody>
      </p:sp>
      <p:sp>
        <p:nvSpPr>
          <p:cNvPr id="14" name="TextBox 13">
            <a:extLst>
              <a:ext uri="{FF2B5EF4-FFF2-40B4-BE49-F238E27FC236}">
                <a16:creationId xmlns:a16="http://schemas.microsoft.com/office/drawing/2014/main" id="{3D1DC9B7-F5EA-4C4C-9A64-5F7BEA911F48}"/>
              </a:ext>
            </a:extLst>
          </p:cNvPr>
          <p:cNvSpPr txBox="1"/>
          <p:nvPr userDrawn="1"/>
        </p:nvSpPr>
        <p:spPr>
          <a:xfrm>
            <a:off x="367872" y="1752600"/>
            <a:ext cx="5564187" cy="4616648"/>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Open both your old presentation and the new template.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slides you want to transfer in the left preview pane of your old presentation and drag them in to the left pane of the new template.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Review your slides.</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the               button as needed to reformat.</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need to select a new                that best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fits your content as some layout options that were available in the old templates have been removed.</a:t>
            </a:r>
          </a:p>
          <a:p>
            <a:pPr marL="577850" marR="0" lvl="1"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you did not previously use the master layouts, you will need to select the master layout that best fits your content and copy and paste your content into the placeholders to get it to format properly.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AF573EED-7216-864D-9EA5-71253F49074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852704" y="3622933"/>
            <a:ext cx="690880" cy="276714"/>
          </a:xfrm>
          <a:prstGeom prst="rect">
            <a:avLst/>
          </a:prstGeom>
        </p:spPr>
      </p:pic>
      <p:pic>
        <p:nvPicPr>
          <p:cNvPr id="8" name="Picture 7">
            <a:extLst>
              <a:ext uri="{FF2B5EF4-FFF2-40B4-BE49-F238E27FC236}">
                <a16:creationId xmlns:a16="http://schemas.microsoft.com/office/drawing/2014/main" id="{5BB9F8BC-279E-F94A-956A-33292446E1D7}"/>
              </a:ext>
            </a:extLst>
          </p:cNvPr>
          <p:cNvPicPr>
            <a:picLocks noChangeAspect="1"/>
          </p:cNvPicPr>
          <p:nvPr userDrawn="1"/>
        </p:nvPicPr>
        <p:blipFill>
          <a:blip r:embed="rId3"/>
          <a:stretch>
            <a:fillRect/>
          </a:stretch>
        </p:blipFill>
        <p:spPr>
          <a:xfrm>
            <a:off x="3851836" y="3982197"/>
            <a:ext cx="812800" cy="292100"/>
          </a:xfrm>
          <a:prstGeom prst="rect">
            <a:avLst/>
          </a:prstGeom>
        </p:spPr>
      </p:pic>
      <p:sp>
        <p:nvSpPr>
          <p:cNvPr id="11" name="Rectangle 10">
            <a:extLst>
              <a:ext uri="{FF2B5EF4-FFF2-40B4-BE49-F238E27FC236}">
                <a16:creationId xmlns:a16="http://schemas.microsoft.com/office/drawing/2014/main" id="{441F796D-495B-AD49-91A9-5BA2EDB640E6}"/>
              </a:ext>
            </a:extLst>
          </p:cNvPr>
          <p:cNvSpPr/>
          <p:nvPr userDrawn="1"/>
        </p:nvSpPr>
        <p:spPr>
          <a:xfrm>
            <a:off x="8595360" y="3821229"/>
            <a:ext cx="3596640" cy="2579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51C9E9-A66E-C24D-A6AE-CEC2717518E0}"/>
              </a:ext>
            </a:extLst>
          </p:cNvPr>
          <p:cNvSpPr/>
          <p:nvPr userDrawn="1"/>
        </p:nvSpPr>
        <p:spPr>
          <a:xfrm>
            <a:off x="8912994" y="4080506"/>
            <a:ext cx="2937630" cy="209288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If your content is confidential, use the pre-built “Company Confidential” slide layouts. You can find them in the master layouts under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heading. </a:t>
            </a:r>
          </a:p>
        </p:txBody>
      </p:sp>
      <p:pic>
        <p:nvPicPr>
          <p:cNvPr id="15" name="Picture 14">
            <a:extLst>
              <a:ext uri="{FF2B5EF4-FFF2-40B4-BE49-F238E27FC236}">
                <a16:creationId xmlns:a16="http://schemas.microsoft.com/office/drawing/2014/main" id="{6F889893-0CAE-4CEF-A1D4-A9C67B5D092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8912994" y="5819444"/>
            <a:ext cx="1674797" cy="259641"/>
          </a:xfrm>
          <a:prstGeom prst="rect">
            <a:avLst/>
          </a:prstGeom>
        </p:spPr>
      </p:pic>
    </p:spTree>
    <p:extLst>
      <p:ext uri="{BB962C8B-B14F-4D97-AF65-F5344CB8AC3E}">
        <p14:creationId xmlns:p14="http://schemas.microsoft.com/office/powerpoint/2010/main" val="10002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Formatting">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78F8543B-DEC6-DE44-A953-C0A3E509C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8305" y="1757115"/>
            <a:ext cx="8364071" cy="4731500"/>
          </a:xfrm>
          <a:prstGeom prst="rect">
            <a:avLst/>
          </a:prstGeom>
        </p:spPr>
      </p:pic>
      <p:sp>
        <p:nvSpPr>
          <p:cNvPr id="4" name="TextBox 3">
            <a:extLst>
              <a:ext uri="{FF2B5EF4-FFF2-40B4-BE49-F238E27FC236}">
                <a16:creationId xmlns:a16="http://schemas.microsoft.com/office/drawing/2014/main" id="{568BF8FE-25BB-B24D-8489-0AD5B279AA0E}"/>
              </a:ext>
            </a:extLst>
          </p:cNvPr>
          <p:cNvSpPr txBox="1"/>
          <p:nvPr userDrawn="1"/>
        </p:nvSpPr>
        <p:spPr>
          <a:xfrm>
            <a:off x="368300" y="1752600"/>
            <a:ext cx="2749804"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template placeholders to add text.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kern="1200" noProof="0" dirty="0">
                <a:solidFill>
                  <a:schemeClr val="tx1"/>
                </a:solidFill>
                <a:latin typeface="+mn-lt"/>
                <a:ea typeface="+mn-ea"/>
                <a:cs typeface="+mn-cs"/>
              </a:rPr>
              <a:t>Use the       “indent more” button to access the preset text styles.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Each “indent” will bring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you to the next text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in this order:</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1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Bullet 2 (◦)</a:t>
            </a:r>
          </a:p>
          <a:p>
            <a:pPr marL="292100" marR="0" lvl="1" indent="-2841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Header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Header 2</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Numbered List (1.)</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List Bullet 1 </a:t>
            </a:r>
            <a:r>
              <a:rPr kumimoji="0" lang="en-US" sz="1800" b="0" i="0" u="none" strike="noStrike" kern="1200" cap="none" spc="0" normalizeH="0" baseline="0" noProof="0" dirty="0">
                <a:ln>
                  <a:noFill/>
                </a:ln>
                <a:solidFill>
                  <a:srgbClr val="202E3D"/>
                </a:solidFill>
                <a:effectLst/>
                <a:uLnTx/>
                <a:uFillTx/>
                <a:latin typeface="+mn-lt"/>
                <a:ea typeface="+mn-ea"/>
                <a:cs typeface="+mn-cs"/>
              </a:rPr>
              <a:t>(   </a:t>
            </a:r>
            <a:r>
              <a:rPr kumimoji="0" lang="en-US" sz="1600" b="0" i="0" u="none" strike="noStrike" kern="1200" cap="none" spc="0" normalizeH="0" baseline="0" noProof="0" dirty="0">
                <a:ln>
                  <a:noFill/>
                </a:ln>
                <a:solidFill>
                  <a:srgbClr val="202E3D"/>
                </a:solidFill>
                <a:effectLst/>
                <a:uLnTx/>
                <a:uFillTx/>
                <a:latin typeface="+mn-lt"/>
                <a:ea typeface="+mn-ea"/>
                <a:cs typeface="+mn-cs"/>
              </a:rPr>
              <a:t>•</a:t>
            </a:r>
            <a:r>
              <a:rPr kumimoji="0" lang="en-US" sz="1800" b="0" i="0" u="none" strike="noStrike" kern="1200" cap="none" spc="0" normalizeH="0" baseline="0" noProof="0" dirty="0">
                <a:ln>
                  <a:noFill/>
                </a:ln>
                <a:solidFill>
                  <a:srgbClr val="202E3D"/>
                </a:solidFill>
                <a:effectLst/>
                <a:uLnTx/>
                <a:uFillTx/>
                <a:latin typeface="+mn-lt"/>
                <a:ea typeface="+mn-ea"/>
                <a:cs typeface="+mn-cs"/>
              </a:rPr>
              <a:t>)</a:t>
            </a:r>
          </a:p>
          <a:p>
            <a:pPr marL="292100" marR="0" lvl="1" indent="-284163"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List Bullet 2 (    ◦)</a:t>
            </a:r>
          </a:p>
        </p:txBody>
      </p:sp>
      <p:sp>
        <p:nvSpPr>
          <p:cNvPr id="19" name="Rectangle 18">
            <a:extLst>
              <a:ext uri="{FF2B5EF4-FFF2-40B4-BE49-F238E27FC236}">
                <a16:creationId xmlns:a16="http://schemas.microsoft.com/office/drawing/2014/main" id="{124A7523-19AE-8A4D-A845-914DCA57A46C}"/>
              </a:ext>
            </a:extLst>
          </p:cNvPr>
          <p:cNvSpPr/>
          <p:nvPr userDrawn="1"/>
        </p:nvSpPr>
        <p:spPr>
          <a:xfrm>
            <a:off x="9765792" y="4249272"/>
            <a:ext cx="2426208" cy="184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C75A2D-CDD0-2147-B2BF-27980D92BF52}"/>
              </a:ext>
            </a:extLst>
          </p:cNvPr>
          <p:cNvSpPr/>
          <p:nvPr userDrawn="1"/>
        </p:nvSpPr>
        <p:spPr>
          <a:xfrm>
            <a:off x="10103222" y="4576046"/>
            <a:ext cx="1739154"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Don’t use the</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     “bullet button”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create bullets.</a:t>
            </a:r>
          </a:p>
        </p:txBody>
      </p:sp>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Text Formatting</a:t>
            </a:r>
            <a:endParaRPr lang="en-US" dirty="0"/>
          </a:p>
        </p:txBody>
      </p:sp>
      <p:pic>
        <p:nvPicPr>
          <p:cNvPr id="5" name="Picture 4" descr="A screenshot of a cell phone&#10;&#10;Description automatically generated">
            <a:extLst>
              <a:ext uri="{FF2B5EF4-FFF2-40B4-BE49-F238E27FC236}">
                <a16:creationId xmlns:a16="http://schemas.microsoft.com/office/drawing/2014/main" id="{8F0090A5-7C0B-2447-BBB7-735C620919B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1174802" y="2424055"/>
            <a:ext cx="233680" cy="233680"/>
          </a:xfrm>
          <a:prstGeom prst="rect">
            <a:avLst/>
          </a:prstGeom>
        </p:spPr>
      </p:pic>
      <p:pic>
        <p:nvPicPr>
          <p:cNvPr id="6" name="Picture 5">
            <a:extLst>
              <a:ext uri="{FF2B5EF4-FFF2-40B4-BE49-F238E27FC236}">
                <a16:creationId xmlns:a16="http://schemas.microsoft.com/office/drawing/2014/main" id="{A3BEA1DB-5649-2B45-B251-253AE6D563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6498" y="5210735"/>
            <a:ext cx="257736" cy="257736"/>
          </a:xfrm>
          <a:prstGeom prst="rect">
            <a:avLst/>
          </a:prstGeom>
        </p:spPr>
      </p:pic>
    </p:spTree>
    <p:extLst>
      <p:ext uri="{BB962C8B-B14F-4D97-AF65-F5344CB8AC3E}">
        <p14:creationId xmlns:p14="http://schemas.microsoft.com/office/powerpoint/2010/main" val="197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Image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template placeholders whenever possible.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your images to fill the entire placeholder space whenever possible.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Picture Format and select the       tool. </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Grabbing the handles of the cropping tool, drag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them to align with the preset grid lines.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Expand your image to fill the entire crop area or fit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3 sides and align to a corner of the image area.</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pic>
        <p:nvPicPr>
          <p:cNvPr id="7" name="Picture 6" descr="A picture containing object&#10;&#10;Description automatically generated">
            <a:extLst>
              <a:ext uri="{FF2B5EF4-FFF2-40B4-BE49-F238E27FC236}">
                <a16:creationId xmlns:a16="http://schemas.microsoft.com/office/drawing/2014/main" id="{DEACC880-6BB6-2E46-92A8-99E04B70D4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85920" y="2784856"/>
            <a:ext cx="304800" cy="284480"/>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2178CEDE-45A1-2B40-8E38-525A261C76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41824" y="426720"/>
            <a:ext cx="3474256" cy="1968261"/>
          </a:xfrm>
          <a:prstGeom prst="rect">
            <a:avLst/>
          </a:prstGeom>
        </p:spPr>
      </p:pic>
      <p:pic>
        <p:nvPicPr>
          <p:cNvPr id="12" name="Picture 11">
            <a:extLst>
              <a:ext uri="{FF2B5EF4-FFF2-40B4-BE49-F238E27FC236}">
                <a16:creationId xmlns:a16="http://schemas.microsoft.com/office/drawing/2014/main" id="{E0F719BA-00F5-FE4E-9CEB-73DB6BA2E30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341823" y="2463800"/>
            <a:ext cx="3474257" cy="1968260"/>
          </a:xfrm>
          <a:prstGeom prst="rect">
            <a:avLst/>
          </a:prstGeom>
        </p:spPr>
      </p:pic>
      <p:pic>
        <p:nvPicPr>
          <p:cNvPr id="13" name="Picture 12">
            <a:extLst>
              <a:ext uri="{FF2B5EF4-FFF2-40B4-BE49-F238E27FC236}">
                <a16:creationId xmlns:a16="http://schemas.microsoft.com/office/drawing/2014/main" id="{BB2E2102-C62A-5E4B-9FCB-17153E135B95}"/>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341823" y="4507638"/>
            <a:ext cx="3474257" cy="1965353"/>
          </a:xfrm>
          <a:prstGeom prst="rect">
            <a:avLst/>
          </a:prstGeom>
        </p:spPr>
      </p:pic>
      <p:sp>
        <p:nvSpPr>
          <p:cNvPr id="14" name="TextBox 13">
            <a:extLst>
              <a:ext uri="{FF2B5EF4-FFF2-40B4-BE49-F238E27FC236}">
                <a16:creationId xmlns:a16="http://schemas.microsoft.com/office/drawing/2014/main" id="{411E2072-BDDC-604B-A40A-7B5E995B36B8}"/>
              </a:ext>
            </a:extLst>
          </p:cNvPr>
          <p:cNvSpPr txBox="1"/>
          <p:nvPr userDrawn="1"/>
        </p:nvSpPr>
        <p:spPr>
          <a:xfrm>
            <a:off x="6050281" y="218440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Master Slide Layout</a:t>
            </a:r>
          </a:p>
        </p:txBody>
      </p:sp>
      <p:sp>
        <p:nvSpPr>
          <p:cNvPr id="15" name="TextBox 14">
            <a:extLst>
              <a:ext uri="{FF2B5EF4-FFF2-40B4-BE49-F238E27FC236}">
                <a16:creationId xmlns:a16="http://schemas.microsoft.com/office/drawing/2014/main" id="{57061DEC-D5F2-A94B-A7AE-B016CD8ACC41}"/>
              </a:ext>
            </a:extLst>
          </p:cNvPr>
          <p:cNvSpPr txBox="1"/>
          <p:nvPr userDrawn="1"/>
        </p:nvSpPr>
        <p:spPr>
          <a:xfrm>
            <a:off x="6050281" y="420116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Default Image Appearance</a:t>
            </a:r>
          </a:p>
        </p:txBody>
      </p:sp>
      <p:sp>
        <p:nvSpPr>
          <p:cNvPr id="16" name="TextBox 15">
            <a:extLst>
              <a:ext uri="{FF2B5EF4-FFF2-40B4-BE49-F238E27FC236}">
                <a16:creationId xmlns:a16="http://schemas.microsoft.com/office/drawing/2014/main" id="{A515FBFA-B314-A94B-9DC8-28BA6E5DFE70}"/>
              </a:ext>
            </a:extLst>
          </p:cNvPr>
          <p:cNvSpPr txBox="1"/>
          <p:nvPr userDrawn="1"/>
        </p:nvSpPr>
        <p:spPr>
          <a:xfrm>
            <a:off x="6050281" y="6263640"/>
            <a:ext cx="2199640" cy="276999"/>
          </a:xfrm>
          <a:prstGeom prst="rect">
            <a:avLst/>
          </a:prstGeom>
          <a:noFill/>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2E3D"/>
                </a:solidFill>
                <a:effectLst/>
                <a:uLnTx/>
                <a:uFillTx/>
                <a:latin typeface="+mn-lt"/>
                <a:ea typeface="+mn-ea"/>
                <a:cs typeface="+mn-cs"/>
              </a:rPr>
              <a:t>Cropped Image Appearance</a:t>
            </a: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0" y="4462272"/>
            <a:ext cx="3406587" cy="2010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385479" y="4720374"/>
            <a:ext cx="2850779" cy="146193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Hold down “Shift” to resize proportionately and “Ctrl”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resize opposite sides of the object equally. </a:t>
            </a:r>
          </a:p>
        </p:txBody>
      </p:sp>
    </p:spTree>
    <p:extLst>
      <p:ext uri="{BB962C8B-B14F-4D97-AF65-F5344CB8AC3E}">
        <p14:creationId xmlns:p14="http://schemas.microsoft.com/office/powerpoint/2010/main" val="11230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elec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Color  Selection</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269304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Always use the main theme colors, and only use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Bright Green when absolutely necessary.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Avoid changing the text color defaults.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You may also use white on a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If additional tints are needed, only use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tints shown here: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17" name="Rectangle 16">
            <a:extLst>
              <a:ext uri="{FF2B5EF4-FFF2-40B4-BE49-F238E27FC236}">
                <a16:creationId xmlns:a16="http://schemas.microsoft.com/office/drawing/2014/main" id="{4C5425D5-3CB7-5548-BF11-9862B3527D2D}"/>
              </a:ext>
            </a:extLst>
          </p:cNvPr>
          <p:cNvSpPr/>
          <p:nvPr userDrawn="1"/>
        </p:nvSpPr>
        <p:spPr>
          <a:xfrm>
            <a:off x="9247632" y="4681728"/>
            <a:ext cx="2944368" cy="1790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D93446-BC7B-C64F-9C9F-2E0B9C7890FC}"/>
              </a:ext>
            </a:extLst>
          </p:cNvPr>
          <p:cNvSpPr/>
          <p:nvPr userDrawn="1"/>
        </p:nvSpPr>
        <p:spPr>
          <a:xfrm>
            <a:off x="9633110" y="4976406"/>
            <a:ext cx="2357721" cy="118494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Bright Blue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as an accent to draw attention to something.</a:t>
            </a:r>
          </a:p>
        </p:txBody>
      </p:sp>
      <p:sp>
        <p:nvSpPr>
          <p:cNvPr id="23" name="TextBox 22">
            <a:extLst>
              <a:ext uri="{FF2B5EF4-FFF2-40B4-BE49-F238E27FC236}">
                <a16:creationId xmlns:a16="http://schemas.microsoft.com/office/drawing/2014/main" id="{E37F0193-EA64-0343-9608-390886127BD5}"/>
              </a:ext>
            </a:extLst>
          </p:cNvPr>
          <p:cNvSpPr txBox="1"/>
          <p:nvPr userDrawn="1"/>
        </p:nvSpPr>
        <p:spPr>
          <a:xfrm>
            <a:off x="6172200" y="1752600"/>
            <a:ext cx="5628321" cy="1908215"/>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Red and green are often used to show positive and negative changes on graphs. Should you need to use color to signify positive and negative, it is acceptable to use the following colors: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6" name="TextBox 25">
            <a:extLst>
              <a:ext uri="{FF2B5EF4-FFF2-40B4-BE49-F238E27FC236}">
                <a16:creationId xmlns:a16="http://schemas.microsoft.com/office/drawing/2014/main" id="{12E2BD37-EA15-2B40-8CB3-0F5472687A2D}"/>
              </a:ext>
            </a:extLst>
          </p:cNvPr>
          <p:cNvSpPr txBox="1"/>
          <p:nvPr userDrawn="1"/>
        </p:nvSpPr>
        <p:spPr>
          <a:xfrm>
            <a:off x="6492240" y="3099816"/>
            <a:ext cx="2496312" cy="1200329"/>
          </a:xfrm>
          <a:prstGeom prst="rect">
            <a:avLst/>
          </a:prstGeom>
          <a:solidFill>
            <a:srgbClr val="DA001C"/>
          </a:solidFill>
        </p:spPr>
        <p:txBody>
          <a:bodyPr wrap="square" lIns="182880" tIns="182880" rIns="182880" bIns="182880" rtlCol="0">
            <a:spAutoFit/>
          </a:bodyPr>
          <a:lstStyle/>
          <a:p>
            <a:r>
              <a:rPr lang="en-US" dirty="0">
                <a:solidFill>
                  <a:srgbClr val="FFFFFF"/>
                </a:solidFill>
                <a:latin typeface="+mj-lt"/>
              </a:rPr>
              <a:t>Bright Red</a:t>
            </a:r>
          </a:p>
          <a:p>
            <a:r>
              <a:rPr lang="en-US" dirty="0">
                <a:solidFill>
                  <a:srgbClr val="FFFFFF"/>
                </a:solidFill>
                <a:latin typeface="+mn-lt"/>
              </a:rPr>
              <a:t>R218 G0 B28</a:t>
            </a:r>
          </a:p>
          <a:p>
            <a:r>
              <a:rPr lang="en-US" dirty="0">
                <a:solidFill>
                  <a:srgbClr val="FFFFFF"/>
                </a:solidFill>
                <a:latin typeface="+mn-lt"/>
              </a:rPr>
              <a:t>HEX #DA001C</a:t>
            </a:r>
          </a:p>
        </p:txBody>
      </p:sp>
      <p:sp>
        <p:nvSpPr>
          <p:cNvPr id="27" name="TextBox 26">
            <a:extLst>
              <a:ext uri="{FF2B5EF4-FFF2-40B4-BE49-F238E27FC236}">
                <a16:creationId xmlns:a16="http://schemas.microsoft.com/office/drawing/2014/main" id="{FBE4AAC7-C66E-3A41-B18D-D6FBA59D6E82}"/>
              </a:ext>
            </a:extLst>
          </p:cNvPr>
          <p:cNvSpPr txBox="1"/>
          <p:nvPr userDrawn="1"/>
        </p:nvSpPr>
        <p:spPr>
          <a:xfrm>
            <a:off x="9256776" y="3099816"/>
            <a:ext cx="2456688" cy="1200329"/>
          </a:xfrm>
          <a:prstGeom prst="rect">
            <a:avLst/>
          </a:prstGeom>
          <a:solidFill>
            <a:srgbClr val="36D399"/>
          </a:solidFill>
        </p:spPr>
        <p:txBody>
          <a:bodyPr wrap="square" lIns="182880" tIns="182880" rIns="182880" bIns="182880" rtlCol="0">
            <a:spAutoFit/>
          </a:bodyPr>
          <a:lstStyle/>
          <a:p>
            <a:r>
              <a:rPr lang="en-US" dirty="0">
                <a:solidFill>
                  <a:srgbClr val="FFFFFF"/>
                </a:solidFill>
                <a:latin typeface="+mj-lt"/>
              </a:rPr>
              <a:t>Bright Green</a:t>
            </a:r>
          </a:p>
          <a:p>
            <a:r>
              <a:rPr lang="en-US" dirty="0">
                <a:solidFill>
                  <a:srgbClr val="FFFFFF"/>
                </a:solidFill>
                <a:latin typeface="+mn-lt"/>
              </a:rPr>
              <a:t>R54 G211 B153</a:t>
            </a:r>
          </a:p>
          <a:p>
            <a:r>
              <a:rPr lang="en-US" dirty="0">
                <a:solidFill>
                  <a:srgbClr val="FFFFFF"/>
                </a:solidFill>
                <a:latin typeface="+mn-lt"/>
              </a:rPr>
              <a:t>HEX #36D399</a:t>
            </a:r>
          </a:p>
        </p:txBody>
      </p:sp>
      <p:pic>
        <p:nvPicPr>
          <p:cNvPr id="16" name="Picture 15">
            <a:extLst>
              <a:ext uri="{FF2B5EF4-FFF2-40B4-BE49-F238E27FC236}">
                <a16:creationId xmlns:a16="http://schemas.microsoft.com/office/drawing/2014/main" id="{0E055DB7-589B-B244-BF13-B0C2561461B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80330" y="3484890"/>
            <a:ext cx="2480126" cy="1746756"/>
          </a:xfrm>
          <a:prstGeom prst="rect">
            <a:avLst/>
          </a:prstGeom>
        </p:spPr>
      </p:pic>
    </p:spTree>
    <p:extLst>
      <p:ext uri="{BB962C8B-B14F-4D97-AF65-F5344CB8AC3E}">
        <p14:creationId xmlns:p14="http://schemas.microsoft.com/office/powerpoint/2010/main" val="48159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Formatt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Table Formatting</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628321" cy="4385816"/>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Fonts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Book for overall text</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Franklin Gothic Medium for emphasis</a:t>
            </a:r>
            <a:endParaRPr kumimoji="0" lang="en-US" sz="1800" b="0" i="0" u="none" strike="noStrike" kern="1200" cap="none" spc="0" normalizeH="0" baseline="0" noProof="0" dirty="0">
              <a:ln>
                <a:noFill/>
              </a:ln>
              <a:solidFill>
                <a:srgbClr val="202E3D"/>
              </a:solidFill>
              <a:effectLst/>
              <a:uLnTx/>
              <a:uFillTx/>
              <a:latin typeface="+mj-lt"/>
              <a:ea typeface="+mn-ea"/>
              <a:cs typeface="+mn-cs"/>
            </a:endParaRP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Text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White on dark background</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Petrol Black on light background</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(2</a:t>
            </a:r>
            <a:r>
              <a:rPr kumimoji="0" lang="en-US" sz="1800" b="0" i="0" u="none" strike="noStrike" kern="1200" cap="none" spc="0" normalizeH="0" baseline="30000" noProof="0" dirty="0">
                <a:ln>
                  <a:noFill/>
                </a:ln>
                <a:solidFill>
                  <a:srgbClr val="202E3D"/>
                </a:solidFill>
                <a:effectLst/>
                <a:uLnTx/>
                <a:uFillTx/>
                <a:latin typeface="+mn-lt"/>
                <a:ea typeface="+mn-ea"/>
                <a:cs typeface="+mn-cs"/>
              </a:rPr>
              <a:t>nd</a:t>
            </a:r>
            <a:r>
              <a:rPr kumimoji="0" lang="en-US" sz="1800" b="0" i="0" u="none" strike="noStrike" kern="1200" cap="none" spc="0" normalizeH="0" baseline="0" noProof="0" dirty="0">
                <a:ln>
                  <a:noFill/>
                </a:ln>
                <a:solidFill>
                  <a:srgbClr val="202E3D"/>
                </a:solidFill>
                <a:effectLst/>
                <a:uLnTx/>
                <a:uFillTx/>
                <a:latin typeface="+mn-lt"/>
                <a:ea typeface="+mn-ea"/>
                <a:cs typeface="+mn-cs"/>
              </a:rPr>
              <a:t> color from left in Theme Colors)</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Color</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Follow the “Color Selection” Tips slide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white, light gray, or light cream for cell colors.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 lightest tints of Petrol Black and Bright blue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are also acceptable.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25" name="TextBox 24">
            <a:extLst>
              <a:ext uri="{FF2B5EF4-FFF2-40B4-BE49-F238E27FC236}">
                <a16:creationId xmlns:a16="http://schemas.microsoft.com/office/drawing/2014/main" id="{268686C5-A9A7-BB4C-90E7-BAF21331A66F}"/>
              </a:ext>
            </a:extLst>
          </p:cNvPr>
          <p:cNvSpPr txBox="1"/>
          <p:nvPr userDrawn="1"/>
        </p:nvSpPr>
        <p:spPr>
          <a:xfrm>
            <a:off x="6172200" y="1752600"/>
            <a:ext cx="5628321" cy="4708981"/>
          </a:xfrm>
          <a:prstGeom prst="rect">
            <a:avLst/>
          </a:prstGeom>
          <a:noFill/>
        </p:spPr>
        <p:txBody>
          <a:bodyPr wrap="square" rtlCol="0">
            <a:spAutoFit/>
          </a:bodyPr>
          <a:lstStyle/>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j-lt"/>
                <a:ea typeface="+mn-ea"/>
                <a:cs typeface="+mn-cs"/>
              </a:rPr>
              <a:t>Cell Borders</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minimally</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i="0" u="none" strike="noStrike" kern="1200" dirty="0">
                <a:solidFill>
                  <a:schemeClr val="tx1"/>
                </a:solidFill>
                <a:effectLst/>
                <a:latin typeface="+mn-lt"/>
                <a:ea typeface="+mn-ea"/>
                <a:cs typeface="+mn-cs"/>
              </a:rPr>
              <a:t>If you need a border, use thin line weights </a:t>
            </a:r>
          </a:p>
          <a:p>
            <a:pPr marL="793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Editing Cell Borders</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entire table and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choose </a:t>
            </a: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Choose the Pen Style,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Pen Weight, and Pen Color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to your preferences</a:t>
            </a:r>
            <a:br>
              <a:rPr kumimoji="0" lang="en-US" sz="1800" b="0" i="0" u="none" strike="noStrike" kern="1200" cap="none" spc="0" normalizeH="0" baseline="0" noProof="0" dirty="0">
                <a:ln>
                  <a:noFill/>
                </a:ln>
                <a:solidFill>
                  <a:srgbClr val="202E3D"/>
                </a:solidFill>
                <a:effectLst/>
                <a:uLnTx/>
                <a:uFillTx/>
                <a:latin typeface="+mn-lt"/>
                <a:ea typeface="+mn-ea"/>
                <a:cs typeface="+mn-cs"/>
              </a:rPr>
            </a:br>
            <a:br>
              <a:rPr kumimoji="0" lang="en-US" sz="1800" b="0" i="0" u="none" strike="noStrike" kern="1200" cap="none" spc="0" normalizeH="0" baseline="0" noProof="0" dirty="0">
                <a:ln>
                  <a:noFill/>
                </a:ln>
                <a:solidFill>
                  <a:srgbClr val="202E3D"/>
                </a:solidFill>
                <a:effectLst/>
                <a:uLnTx/>
                <a:uFillTx/>
                <a:latin typeface="+mn-lt"/>
                <a:ea typeface="+mn-ea"/>
                <a:cs typeface="+mn-cs"/>
              </a:rPr>
            </a:b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a:p>
            <a:pPr marL="236538"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cells you want to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add the border style to, then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go to                  to select the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border you want</a:t>
            </a:r>
          </a:p>
        </p:txBody>
      </p:sp>
      <p:pic>
        <p:nvPicPr>
          <p:cNvPr id="13" name="Picture 12">
            <a:extLst>
              <a:ext uri="{FF2B5EF4-FFF2-40B4-BE49-F238E27FC236}">
                <a16:creationId xmlns:a16="http://schemas.microsoft.com/office/drawing/2014/main" id="{2BA0AE46-DEDD-B34B-814F-3479DB5C41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269480" y="3511297"/>
            <a:ext cx="1060704" cy="237744"/>
          </a:xfrm>
          <a:prstGeom prst="rect">
            <a:avLst/>
          </a:prstGeom>
        </p:spPr>
      </p:pic>
      <p:pic>
        <p:nvPicPr>
          <p:cNvPr id="14" name="Picture 13">
            <a:extLst>
              <a:ext uri="{FF2B5EF4-FFF2-40B4-BE49-F238E27FC236}">
                <a16:creationId xmlns:a16="http://schemas.microsoft.com/office/drawing/2014/main" id="{E6FAABF8-3A36-F34D-83E9-8A648A7764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02908" y="4663440"/>
            <a:ext cx="1031748" cy="589570"/>
          </a:xfrm>
          <a:prstGeom prst="rect">
            <a:avLst/>
          </a:prstGeom>
        </p:spPr>
      </p:pic>
      <p:pic>
        <p:nvPicPr>
          <p:cNvPr id="28" name="Picture 27">
            <a:extLst>
              <a:ext uri="{FF2B5EF4-FFF2-40B4-BE49-F238E27FC236}">
                <a16:creationId xmlns:a16="http://schemas.microsoft.com/office/drawing/2014/main" id="{C3665282-57E0-F44A-A389-08108C06585C}"/>
              </a:ext>
            </a:extLst>
          </p:cNvPr>
          <p:cNvPicPr>
            <a:picLocks noChangeAspect="1"/>
          </p:cNvPicPr>
          <p:nvPr userDrawn="1"/>
        </p:nvPicPr>
        <p:blipFill>
          <a:blip r:embed="rId4"/>
          <a:stretch>
            <a:fillRect/>
          </a:stretch>
        </p:blipFill>
        <p:spPr>
          <a:xfrm>
            <a:off x="7047484" y="5850128"/>
            <a:ext cx="889000" cy="254000"/>
          </a:xfrm>
          <a:prstGeom prst="rect">
            <a:avLst/>
          </a:prstGeom>
        </p:spPr>
      </p:pic>
      <p:sp>
        <p:nvSpPr>
          <p:cNvPr id="31" name="Rectangle 30">
            <a:extLst>
              <a:ext uri="{FF2B5EF4-FFF2-40B4-BE49-F238E27FC236}">
                <a16:creationId xmlns:a16="http://schemas.microsoft.com/office/drawing/2014/main" id="{CE4E68E7-0FF3-2A41-B42E-5D3C7A98CE19}"/>
              </a:ext>
            </a:extLst>
          </p:cNvPr>
          <p:cNvSpPr/>
          <p:nvPr userDrawn="1"/>
        </p:nvSpPr>
        <p:spPr>
          <a:xfrm>
            <a:off x="9464040" y="3145536"/>
            <a:ext cx="2727960" cy="3326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3367062"/>
            <a:ext cx="2121409" cy="284693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Use the Haworth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Excel Template to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build your table.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Apply one of the custom built options in the “Format as Table” window then insert it into your presentation.</a:t>
            </a:r>
          </a:p>
        </p:txBody>
      </p:sp>
    </p:spTree>
    <p:extLst>
      <p:ext uri="{BB962C8B-B14F-4D97-AF65-F5344CB8AC3E}">
        <p14:creationId xmlns:p14="http://schemas.microsoft.com/office/powerpoint/2010/main" val="10187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ving for Bluescap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1143476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Saving for </a:t>
            </a:r>
            <a:r>
              <a:rPr kumimoji="0" lang="en-US" sz="4000" b="0" i="0" u="none" strike="noStrike" kern="1200" cap="none" spc="0" normalizeH="0" baseline="0" noProof="0" dirty="0" err="1">
                <a:ln>
                  <a:noFill/>
                </a:ln>
                <a:solidFill>
                  <a:srgbClr val="202E3D"/>
                </a:solidFill>
                <a:effectLst/>
                <a:uLnTx/>
                <a:uFillTx/>
                <a:latin typeface="Franklin Gothic Demi Cond" panose="020B0706030402020204" pitchFamily="34" charset="0"/>
                <a:ea typeface="+mj-ea"/>
                <a:cs typeface="+mj-cs"/>
              </a:rPr>
              <a:t>Bluescape</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9" y="1752600"/>
            <a:ext cx="5790881" cy="1708160"/>
          </a:xfrm>
          <a:prstGeom prst="rect">
            <a:avLst/>
          </a:prstGeom>
          <a:noFill/>
        </p:spPr>
        <p:txBody>
          <a:bodyPr wrap="square" rtlCol="0">
            <a:spAutoFit/>
          </a:bodyPr>
          <a:lstStyle/>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Go to File &gt; Save as Adobe PDF</a:t>
            </a:r>
          </a:p>
          <a:p>
            <a:pPr marL="23653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Select the location where you want it, </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then click “Save”</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02E3D"/>
              </a:solidFill>
              <a:effectLst/>
              <a:uLnTx/>
              <a:uFillTx/>
              <a:latin typeface="+mn-lt"/>
              <a:ea typeface="+mn-ea"/>
              <a:cs typeface="+mn-cs"/>
            </a:endParaRPr>
          </a:p>
        </p:txBody>
      </p:sp>
      <p:sp>
        <p:nvSpPr>
          <p:cNvPr id="31" name="Rectangle 30">
            <a:extLst>
              <a:ext uri="{FF2B5EF4-FFF2-40B4-BE49-F238E27FC236}">
                <a16:creationId xmlns:a16="http://schemas.microsoft.com/office/drawing/2014/main" id="{CE4E68E7-0FF3-2A41-B42E-5D3C7A98CE19}"/>
              </a:ext>
            </a:extLst>
          </p:cNvPr>
          <p:cNvSpPr/>
          <p:nvPr userDrawn="1"/>
        </p:nvSpPr>
        <p:spPr>
          <a:xfrm>
            <a:off x="9464040" y="3965608"/>
            <a:ext cx="2727960" cy="2506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FDA0B0C-7DEE-6C44-830D-DF232FC48BF5}"/>
              </a:ext>
            </a:extLst>
          </p:cNvPr>
          <p:cNvSpPr/>
          <p:nvPr userDrawn="1"/>
        </p:nvSpPr>
        <p:spPr>
          <a:xfrm>
            <a:off x="9738360" y="4175584"/>
            <a:ext cx="2121409" cy="201593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j-lt"/>
                <a:ea typeface="+mn-ea"/>
                <a:cs typeface="+mn-cs"/>
              </a:rPr>
              <a:t>*TIP*  </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mn-lt"/>
                <a:ea typeface="+mn-ea"/>
                <a:cs typeface="+mn-cs"/>
              </a:rPr>
              <a:t>It is recommended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to save PowerPoint presentations as </a:t>
            </a:r>
            <a:br>
              <a:rPr kumimoji="0" lang="en-US" sz="1800" b="0" i="0" u="none" strike="noStrike" kern="1200" cap="none" spc="0" normalizeH="0" baseline="0" noProof="0" dirty="0">
                <a:ln>
                  <a:noFill/>
                </a:ln>
                <a:solidFill>
                  <a:srgbClr val="FFFFFF"/>
                </a:solidFill>
                <a:effectLst/>
                <a:uLnTx/>
                <a:uFillTx/>
                <a:latin typeface="+mn-lt"/>
                <a:ea typeface="+mn-ea"/>
                <a:cs typeface="+mn-cs"/>
              </a:rPr>
            </a:br>
            <a:r>
              <a:rPr kumimoji="0" lang="en-US" sz="1800" b="0" i="0" u="none" strike="noStrike" kern="1200" cap="none" spc="0" normalizeH="0" baseline="0" noProof="0" dirty="0">
                <a:ln>
                  <a:noFill/>
                </a:ln>
                <a:solidFill>
                  <a:srgbClr val="FFFFFF"/>
                </a:solidFill>
                <a:effectLst/>
                <a:uLnTx/>
                <a:uFillTx/>
                <a:latin typeface="+mn-lt"/>
                <a:ea typeface="+mn-ea"/>
                <a:cs typeface="+mn-cs"/>
              </a:rPr>
              <a:t>PDFs before loading to </a:t>
            </a:r>
            <a:r>
              <a:rPr kumimoji="0" lang="en-US" sz="1800" b="0" i="0" u="none" strike="noStrike" kern="1200" cap="none" spc="0" normalizeH="0" baseline="0" noProof="0" dirty="0" err="1">
                <a:ln>
                  <a:noFill/>
                </a:ln>
                <a:solidFill>
                  <a:srgbClr val="FFFFFF"/>
                </a:solidFill>
                <a:effectLst/>
                <a:uLnTx/>
                <a:uFillTx/>
                <a:latin typeface="+mn-lt"/>
                <a:ea typeface="+mn-ea"/>
                <a:cs typeface="+mn-cs"/>
              </a:rPr>
              <a:t>Bluescape</a:t>
            </a:r>
            <a:r>
              <a:rPr kumimoji="0" lang="en-US" sz="1800" b="0" i="0" u="none" strike="noStrike" kern="1200" cap="none" spc="0" normalizeH="0" baseline="0" noProof="0" dirty="0">
                <a:ln>
                  <a:noFill/>
                </a:ln>
                <a:solidFill>
                  <a:srgbClr val="FFFFFF"/>
                </a:solidFill>
                <a:effectLst/>
                <a:uLnTx/>
                <a:uFillTx/>
                <a:latin typeface="+mn-lt"/>
                <a:ea typeface="+mn-ea"/>
                <a:cs typeface="+mn-cs"/>
              </a:rPr>
              <a:t> to preserve the fonts.</a:t>
            </a:r>
          </a:p>
        </p:txBody>
      </p:sp>
      <p:pic>
        <p:nvPicPr>
          <p:cNvPr id="2" name="Picture 1">
            <a:extLst>
              <a:ext uri="{FF2B5EF4-FFF2-40B4-BE49-F238E27FC236}">
                <a16:creationId xmlns:a16="http://schemas.microsoft.com/office/drawing/2014/main" id="{236BC82A-20E7-43DE-B922-743B6C4C07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8322" y="3314873"/>
            <a:ext cx="772061" cy="3157644"/>
          </a:xfrm>
          <a:prstGeom prst="rect">
            <a:avLst/>
          </a:prstGeom>
        </p:spPr>
      </p:pic>
      <p:pic>
        <p:nvPicPr>
          <p:cNvPr id="5" name="Picture 4">
            <a:extLst>
              <a:ext uri="{FF2B5EF4-FFF2-40B4-BE49-F238E27FC236}">
                <a16:creationId xmlns:a16="http://schemas.microsoft.com/office/drawing/2014/main" id="{5B410552-8041-4778-AEC1-1FD5D085BE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04703" y="3314873"/>
            <a:ext cx="5351647" cy="3157644"/>
          </a:xfrm>
          <a:prstGeom prst="rect">
            <a:avLst/>
          </a:prstGeom>
          <a:ln>
            <a:solidFill>
              <a:schemeClr val="bg2"/>
            </a:solidFill>
          </a:ln>
        </p:spPr>
      </p:pic>
    </p:spTree>
    <p:extLst>
      <p:ext uri="{BB962C8B-B14F-4D97-AF65-F5344CB8AC3E}">
        <p14:creationId xmlns:p14="http://schemas.microsoft.com/office/powerpoint/2010/main" val="1920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Two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8" name="Content Placeholder 2">
            <a:extLst>
              <a:ext uri="{FF2B5EF4-FFF2-40B4-BE49-F238E27FC236}">
                <a16:creationId xmlns:a16="http://schemas.microsoft.com/office/drawing/2014/main" id="{833ED14B-309D-4468-9991-1A2017D5BECE}"/>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Content Placeholder 2">
            <a:extLst>
              <a:ext uri="{FF2B5EF4-FFF2-40B4-BE49-F238E27FC236}">
                <a16:creationId xmlns:a16="http://schemas.microsoft.com/office/drawing/2014/main" id="{3696A4C1-0E67-43FF-BEA9-9306C4605A06}"/>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083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57B0-CDD9-5B40-9E32-FC8B9E389071}"/>
              </a:ext>
            </a:extLst>
          </p:cNvPr>
          <p:cNvSpPr txBox="1"/>
          <p:nvPr userDrawn="1"/>
        </p:nvSpPr>
        <p:spPr>
          <a:xfrm>
            <a:off x="294958"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a:t>
            </a:r>
            <a:endParaRPr lang="en-US" dirty="0"/>
          </a:p>
        </p:txBody>
      </p:sp>
      <p:sp>
        <p:nvSpPr>
          <p:cNvPr id="4" name="TextBox 3">
            <a:extLst>
              <a:ext uri="{FF2B5EF4-FFF2-40B4-BE49-F238E27FC236}">
                <a16:creationId xmlns:a16="http://schemas.microsoft.com/office/drawing/2014/main" id="{568BF8FE-25BB-B24D-8489-0AD5B279AA0E}"/>
              </a:ext>
            </a:extLst>
          </p:cNvPr>
          <p:cNvSpPr txBox="1"/>
          <p:nvPr userDrawn="1"/>
        </p:nvSpPr>
        <p:spPr>
          <a:xfrm>
            <a:off x="305118" y="1752600"/>
            <a:ext cx="5564187" cy="403187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placeholders to format your text and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Top/left-align text and visuals within the placeholder.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Type out page titles versus using a title within an inserted image.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 out irrelevant content from visuals.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built-in color library.</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bright blue to call attention to something.</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Crop/resize/position images to align with the guides.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Use the guides to adjust the template if it doesn’t work for your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Reformat tables and charts with the correct colors and fonts before inserting them.</a:t>
            </a:r>
          </a:p>
        </p:txBody>
      </p:sp>
      <p:sp>
        <p:nvSpPr>
          <p:cNvPr id="6" name="TextBox 5">
            <a:extLst>
              <a:ext uri="{FF2B5EF4-FFF2-40B4-BE49-F238E27FC236}">
                <a16:creationId xmlns:a16="http://schemas.microsoft.com/office/drawing/2014/main" id="{407E9EF2-9428-A643-AA41-C74A9C44C580}"/>
              </a:ext>
            </a:extLst>
          </p:cNvPr>
          <p:cNvSpPr txBox="1"/>
          <p:nvPr userDrawn="1"/>
        </p:nvSpPr>
        <p:spPr>
          <a:xfrm>
            <a:off x="6156960" y="894080"/>
            <a:ext cx="4825682"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02E3D"/>
                </a:solidFill>
                <a:effectLst/>
                <a:uLnTx/>
                <a:uFillTx/>
                <a:latin typeface="Franklin Gothic Demi Cond" panose="020B0706030402020204" pitchFamily="34" charset="0"/>
                <a:ea typeface="+mj-ea"/>
                <a:cs typeface="+mj-cs"/>
              </a:rPr>
              <a:t>Don’t</a:t>
            </a:r>
            <a:endParaRPr lang="en-US" dirty="0"/>
          </a:p>
        </p:txBody>
      </p:sp>
      <p:sp>
        <p:nvSpPr>
          <p:cNvPr id="7" name="TextBox 6">
            <a:extLst>
              <a:ext uri="{FF2B5EF4-FFF2-40B4-BE49-F238E27FC236}">
                <a16:creationId xmlns:a16="http://schemas.microsoft.com/office/drawing/2014/main" id="{A20AB633-CCFF-284C-8501-805C7D62B6F8}"/>
              </a:ext>
            </a:extLst>
          </p:cNvPr>
          <p:cNvSpPr txBox="1"/>
          <p:nvPr userDrawn="1"/>
        </p:nvSpPr>
        <p:spPr>
          <a:xfrm>
            <a:off x="6172200" y="1752600"/>
            <a:ext cx="5564187" cy="4385816"/>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move headlines from their standard location within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headline or overall text color.</a:t>
            </a:r>
            <a:br>
              <a:rPr kumimoji="0" lang="en-US" sz="1800" b="0" i="0" u="none" strike="noStrike" kern="1200" cap="none" spc="0" normalizeH="0" baseline="0" noProof="0" dirty="0">
                <a:ln>
                  <a:noFill/>
                </a:ln>
                <a:solidFill>
                  <a:srgbClr val="202E3D"/>
                </a:solidFill>
                <a:effectLst/>
                <a:uLnTx/>
                <a:uFillTx/>
                <a:latin typeface="+mn-lt"/>
                <a:ea typeface="+mn-ea"/>
                <a:cs typeface="+mn-cs"/>
              </a:rPr>
            </a:br>
            <a:r>
              <a:rPr kumimoji="0" lang="en-US" sz="1800" b="0" i="0" u="none" strike="noStrike" kern="1200" cap="none" spc="0" normalizeH="0" baseline="0" noProof="0" dirty="0">
                <a:ln>
                  <a:noFill/>
                </a:ln>
                <a:solidFill>
                  <a:srgbClr val="202E3D"/>
                </a:solidFill>
                <a:effectLst/>
                <a:uLnTx/>
                <a:uFillTx/>
                <a:latin typeface="+mn-lt"/>
                <a:ea typeface="+mn-ea"/>
                <a:cs typeface="+mn-cs"/>
              </a:rPr>
              <a:t>(Using the bright blue to accent type is acceptable.)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tints in the color library that are darker than the palette color.</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text alignment from the template.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outline text boxes.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change the font size.</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section breaks as content pages.</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overlap content.</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insert content that covers the page title or logo.</a:t>
            </a:r>
          </a:p>
          <a:p>
            <a:pPr marL="233363" marR="0" lvl="0" indent="-2333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Don’t use all caps.</a:t>
            </a:r>
          </a:p>
        </p:txBody>
      </p:sp>
      <p:sp>
        <p:nvSpPr>
          <p:cNvPr id="2" name="Footer Placeholder 1">
            <a:extLst>
              <a:ext uri="{FF2B5EF4-FFF2-40B4-BE49-F238E27FC236}">
                <a16:creationId xmlns:a16="http://schemas.microsoft.com/office/drawing/2014/main" id="{42BAC52F-7363-48BA-AC8F-0FCA2DE3ABE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AD66823D-C53F-4485-BC1C-85F8CD9E2284}"/>
              </a:ext>
            </a:extLst>
          </p:cNvPr>
          <p:cNvSpPr>
            <a:spLocks noGrp="1"/>
          </p:cNvSpPr>
          <p:nvPr>
            <p:ph type="sldNum" sz="quarter" idx="11"/>
          </p:nvPr>
        </p:nvSpPr>
        <p:spPr/>
        <p:txBody>
          <a:body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300546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hwt title">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6B317-CB91-4BEF-9468-8FAA7371A0D8}"/>
              </a:ext>
            </a:extLst>
          </p:cNvPr>
          <p:cNvSpPr>
            <a:spLocks noGrp="1"/>
          </p:cNvSpPr>
          <p:nvPr>
            <p:ph type="ctrTitle"/>
          </p:nvPr>
        </p:nvSpPr>
        <p:spPr>
          <a:xfrm>
            <a:off x="3287713" y="368300"/>
            <a:ext cx="8532812" cy="5756275"/>
          </a:xfrm>
        </p:spPr>
        <p:txBody>
          <a:bodyPr lIns="0" tIns="1044000" rIns="0" bIns="0" anchor="t" anchorCtr="0"/>
          <a:lstStyle>
            <a:lvl1pPr algn="l">
              <a:lnSpc>
                <a:spcPts val="6200"/>
              </a:lnSpc>
              <a:defRPr sz="6000" b="0">
                <a:solidFill>
                  <a:schemeClr val="tx1"/>
                </a:solidFill>
              </a:defRPr>
            </a:lvl1pPr>
          </a:lstStyle>
          <a:p>
            <a:r>
              <a:rPr lang="de-DE"/>
              <a:t>Mastertitelformat bearbeiten</a:t>
            </a:r>
          </a:p>
        </p:txBody>
      </p:sp>
      <p:sp>
        <p:nvSpPr>
          <p:cNvPr id="3" name="Untertitel 2">
            <a:extLst>
              <a:ext uri="{FF2B5EF4-FFF2-40B4-BE49-F238E27FC236}">
                <a16:creationId xmlns:a16="http://schemas.microsoft.com/office/drawing/2014/main" id="{396CE22F-1688-4F5F-8A05-38E624431E10}"/>
              </a:ext>
            </a:extLst>
          </p:cNvPr>
          <p:cNvSpPr>
            <a:spLocks noGrp="1"/>
          </p:cNvSpPr>
          <p:nvPr>
            <p:ph type="subTitle" idx="1"/>
          </p:nvPr>
        </p:nvSpPr>
        <p:spPr>
          <a:xfrm>
            <a:off x="3287712" y="3429000"/>
            <a:ext cx="8532812" cy="2695574"/>
          </a:xfrm>
        </p:spPr>
        <p:txBody>
          <a:bodyPr/>
          <a:lstStyle>
            <a:lvl1pPr marL="0" indent="0" algn="ctr">
              <a:buNone/>
              <a:defRPr sz="2400">
                <a:no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7" name="Datumsplatzhalter 6">
            <a:extLst>
              <a:ext uri="{FF2B5EF4-FFF2-40B4-BE49-F238E27FC236}">
                <a16:creationId xmlns:a16="http://schemas.microsoft.com/office/drawing/2014/main" id="{E1371F11-3BFA-4498-B992-8DD35ABC06CE}"/>
              </a:ext>
            </a:extLst>
          </p:cNvPr>
          <p:cNvSpPr>
            <a:spLocks noGrp="1"/>
          </p:cNvSpPr>
          <p:nvPr>
            <p:ph type="dt" sz="half" idx="10"/>
          </p:nvPr>
        </p:nvSpPr>
        <p:spPr/>
        <p:txBody>
          <a:bodyPr/>
          <a:lstStyle/>
          <a:p>
            <a:fld id="{D3560EE3-82BD-4205-8227-1521FC7CAEC9}" type="datetime4">
              <a:rPr lang="en-US" smtClean="0"/>
              <a:t>January 22, 2021</a:t>
            </a:fld>
            <a:endParaRPr lang="de-DE"/>
          </a:p>
        </p:txBody>
      </p:sp>
      <p:sp>
        <p:nvSpPr>
          <p:cNvPr id="8" name="Fußzeilenplatzhalter 7">
            <a:extLst>
              <a:ext uri="{FF2B5EF4-FFF2-40B4-BE49-F238E27FC236}">
                <a16:creationId xmlns:a16="http://schemas.microsoft.com/office/drawing/2014/main" id="{6B7FD654-D90D-47F6-AA0F-0FE0F9C97A0F}"/>
              </a:ext>
            </a:extLst>
          </p:cNvPr>
          <p:cNvSpPr>
            <a:spLocks noGrp="1"/>
          </p:cNvSpPr>
          <p:nvPr>
            <p:ph type="ftr" sz="quarter" idx="11"/>
          </p:nvPr>
        </p:nvSpPr>
        <p:spPr>
          <a:xfrm>
            <a:off x="371475" y="-365125"/>
            <a:ext cx="3636000" cy="365125"/>
          </a:xfrm>
        </p:spPr>
        <p:txBody>
          <a:bodyPr/>
          <a:lstStyle/>
          <a:p>
            <a:r>
              <a:rPr lang="en-US"/>
              <a:t>Haworth Power Point Master 2019</a:t>
            </a:r>
            <a:endParaRPr lang="de-DE"/>
          </a:p>
        </p:txBody>
      </p:sp>
      <p:sp>
        <p:nvSpPr>
          <p:cNvPr id="9" name="Foliennummernplatzhalter 8">
            <a:extLst>
              <a:ext uri="{FF2B5EF4-FFF2-40B4-BE49-F238E27FC236}">
                <a16:creationId xmlns:a16="http://schemas.microsoft.com/office/drawing/2014/main" id="{E0F6C16D-0262-4C4A-8CF5-F329EEB45EF5}"/>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5854670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wt titl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ts val="2700"/>
              </a:lnSpc>
              <a:spcBef>
                <a:spcPts val="0"/>
              </a:spcBef>
              <a:defRPr sz="2000"/>
            </a:lvl1pPr>
            <a:lvl2pPr marL="0">
              <a:lnSpc>
                <a:spcPts val="2700"/>
              </a:lnSpc>
              <a:spcBef>
                <a:spcPts val="0"/>
              </a:spcBef>
              <a:defRPr sz="2000"/>
            </a:lvl2pPr>
            <a:lvl3pPr marL="0">
              <a:lnSpc>
                <a:spcPts val="2700"/>
              </a:lnSpc>
              <a:spcBef>
                <a:spcPts val="0"/>
              </a:spcBef>
              <a:defRPr sz="2000"/>
            </a:lvl3pPr>
            <a:lvl4pPr marL="0">
              <a:lnSpc>
                <a:spcPts val="2700"/>
              </a:lnSpc>
              <a:spcBef>
                <a:spcPts val="0"/>
              </a:spcBef>
              <a:defRPr sz="2000"/>
            </a:lvl4pPr>
            <a:lvl5pPr marL="0">
              <a:lnSpc>
                <a:spcPts val="2700"/>
              </a:lnSpc>
              <a:spcBef>
                <a:spcPts val="0"/>
              </a:spcBef>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A8F3FD3F-058C-4AF1-8D34-F1057DA22E3E}"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 P.</a:t>
            </a:r>
            <a:fld id="{18B2D54D-6566-4D09-B275-35A554EDFFDA}" type="slidenum">
              <a:rPr smtClean="0"/>
              <a:pPr/>
              <a:t>‹#›</a:t>
            </a:fld>
            <a:endParaRPr lang="de-DE"/>
          </a:p>
        </p:txBody>
      </p:sp>
    </p:spTree>
    <p:extLst>
      <p:ext uri="{BB962C8B-B14F-4D97-AF65-F5344CB8AC3E}">
        <p14:creationId xmlns:p14="http://schemas.microsoft.com/office/powerpoint/2010/main" val="3503437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hwt title content font centur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p:txBody>
          <a:bodyPr/>
          <a:lstStyle>
            <a:lvl1pPr>
              <a:lnSpc>
                <a:spcPts val="4000"/>
              </a:lnSpc>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6"/>
          </a:xfrm>
        </p:spPr>
        <p:txBody>
          <a:bodyPr>
            <a:noAutofit/>
          </a:bodyPr>
          <a:lstStyle>
            <a:lvl1pPr marL="0" indent="-342900">
              <a:lnSpc>
                <a:spcPts val="2700"/>
              </a:lnSpc>
              <a:spcBef>
                <a:spcPts val="0"/>
              </a:spcBef>
              <a:buFont typeface="Arial" panose="020B0604020202020204" pitchFamily="34" charset="0"/>
              <a:buChar char="•"/>
              <a:defRPr sz="2000">
                <a:latin typeface="Century" panose="02040604050505020304" pitchFamily="18" charset="0"/>
              </a:defRPr>
            </a:lvl1pPr>
            <a:lvl2pPr marL="0" indent="-342900">
              <a:lnSpc>
                <a:spcPts val="2700"/>
              </a:lnSpc>
              <a:spcBef>
                <a:spcPts val="0"/>
              </a:spcBef>
              <a:buFont typeface="Arial" panose="020B0604020202020204" pitchFamily="34" charset="0"/>
              <a:buChar char="•"/>
              <a:defRPr sz="2000">
                <a:latin typeface="Century" panose="02040604050505020304" pitchFamily="18" charset="0"/>
              </a:defRPr>
            </a:lvl2pPr>
            <a:lvl3pPr marL="0" indent="-342900">
              <a:lnSpc>
                <a:spcPts val="2700"/>
              </a:lnSpc>
              <a:spcBef>
                <a:spcPts val="0"/>
              </a:spcBef>
              <a:buFont typeface="Arial" panose="020B0604020202020204" pitchFamily="34" charset="0"/>
              <a:buChar char="•"/>
              <a:defRPr sz="2000">
                <a:latin typeface="Century" panose="02040604050505020304" pitchFamily="18" charset="0"/>
              </a:defRPr>
            </a:lvl3pPr>
            <a:lvl4pPr marL="0" indent="-342900">
              <a:lnSpc>
                <a:spcPts val="2700"/>
              </a:lnSpc>
              <a:spcBef>
                <a:spcPts val="0"/>
              </a:spcBef>
              <a:buFont typeface="Arial" panose="020B0604020202020204" pitchFamily="34" charset="0"/>
              <a:buChar char="•"/>
              <a:defRPr sz="2000">
                <a:latin typeface="Century" panose="02040604050505020304" pitchFamily="18" charset="0"/>
              </a:defRPr>
            </a:lvl4pPr>
            <a:lvl5pPr marL="0" indent="-342900">
              <a:lnSpc>
                <a:spcPts val="2700"/>
              </a:lnSpc>
              <a:spcBef>
                <a:spcPts val="0"/>
              </a:spcBef>
              <a:buFont typeface="Arial" panose="020B0604020202020204" pitchFamily="34" charset="0"/>
              <a:buChar char="•"/>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1" y="6863796"/>
            <a:ext cx="2743200" cy="405606"/>
          </a:xfrm>
        </p:spPr>
        <p:txBody>
          <a:bodyPr/>
          <a:lstStyle/>
          <a:p>
            <a:fld id="{C4E48852-602C-4FD4-92DA-DD5C341CA99A}"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65915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wt section titl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CDF6A-F2FD-4203-A6EB-881201251F8C}"/>
              </a:ext>
            </a:extLst>
          </p:cNvPr>
          <p:cNvSpPr>
            <a:spLocks noGrp="1"/>
          </p:cNvSpPr>
          <p:nvPr>
            <p:ph type="title"/>
          </p:nvPr>
        </p:nvSpPr>
        <p:spPr>
          <a:xfrm>
            <a:off x="371475" y="3429000"/>
            <a:ext cx="3636963" cy="3429000"/>
          </a:xfrm>
          <a:solidFill>
            <a:schemeClr val="tx2"/>
          </a:solidFill>
        </p:spPr>
        <p:txBody>
          <a:bodyPr lIns="288000" tIns="180000" rIns="72000" bIns="252000" anchor="t" anchorCtr="0">
            <a:noAutofit/>
          </a:bodyPr>
          <a:lstStyle>
            <a:lvl1pPr>
              <a:lnSpc>
                <a:spcPts val="4000"/>
              </a:lnSpc>
              <a:defRPr sz="4000" b="0">
                <a:solidFill>
                  <a:schemeClr val="bg1"/>
                </a:solidFill>
              </a:defRPr>
            </a:lvl1pPr>
          </a:lstStyle>
          <a:p>
            <a:r>
              <a:rPr lang="de-DE"/>
              <a:t>Mastertitelformat bearbeiten</a:t>
            </a:r>
          </a:p>
        </p:txBody>
      </p:sp>
      <p:sp>
        <p:nvSpPr>
          <p:cNvPr id="4" name="Datumsplatzhalter 3">
            <a:extLst>
              <a:ext uri="{FF2B5EF4-FFF2-40B4-BE49-F238E27FC236}">
                <a16:creationId xmlns:a16="http://schemas.microsoft.com/office/drawing/2014/main" id="{1FDD60EA-2AC2-4242-A33B-715BF6083E52}"/>
              </a:ext>
            </a:extLst>
          </p:cNvPr>
          <p:cNvSpPr>
            <a:spLocks noGrp="1"/>
          </p:cNvSpPr>
          <p:nvPr>
            <p:ph type="dt" sz="half" idx="10"/>
          </p:nvPr>
        </p:nvSpPr>
        <p:spPr>
          <a:xfrm>
            <a:off x="4008438" y="6858000"/>
            <a:ext cx="2743200" cy="405606"/>
          </a:xfrm>
        </p:spPr>
        <p:txBody>
          <a:bodyPr/>
          <a:lstStyle/>
          <a:p>
            <a:fld id="{862C6386-FCFD-4D90-9D3A-C182EBAB2227}" type="datetime4">
              <a:rPr lang="en-US" smtClean="0"/>
              <a:t>January 22, 2021</a:t>
            </a:fld>
            <a:endParaRPr lang="de-DE"/>
          </a:p>
        </p:txBody>
      </p:sp>
      <p:sp>
        <p:nvSpPr>
          <p:cNvPr id="5" name="Fußzeilenplatzhalter 4">
            <a:extLst>
              <a:ext uri="{FF2B5EF4-FFF2-40B4-BE49-F238E27FC236}">
                <a16:creationId xmlns:a16="http://schemas.microsoft.com/office/drawing/2014/main" id="{336E756A-F32C-43B8-9486-1F9725C29ED0}"/>
              </a:ext>
            </a:extLst>
          </p:cNvPr>
          <p:cNvSpPr>
            <a:spLocks noGrp="1"/>
          </p:cNvSpPr>
          <p:nvPr>
            <p:ph type="ftr" sz="quarter" idx="11"/>
          </p:nvPr>
        </p:nvSpPr>
        <p:spPr>
          <a:xfrm>
            <a:off x="371476" y="368300"/>
            <a:ext cx="3636962"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6EF0F35B-F631-4E14-BB15-15C812CECD2E}"/>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36021189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wt title 02">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A170-7727-4FBC-82B2-5A9132CEF19F}"/>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1733C709-4FFA-45D5-9892-4B49668666FF}"/>
              </a:ext>
            </a:extLst>
          </p:cNvPr>
          <p:cNvSpPr>
            <a:spLocks noGrp="1"/>
          </p:cNvSpPr>
          <p:nvPr>
            <p:ph type="dt" sz="half" idx="10"/>
          </p:nvPr>
        </p:nvSpPr>
        <p:spPr>
          <a:xfrm>
            <a:off x="3287713" y="6866689"/>
            <a:ext cx="2743200" cy="405606"/>
          </a:xfrm>
        </p:spPr>
        <p:txBody>
          <a:bodyPr/>
          <a:lstStyle/>
          <a:p>
            <a:fld id="{2766E53D-568C-40F1-9A65-81ADC8B4AF19}" type="datetime4">
              <a:rPr lang="en-US" smtClean="0"/>
              <a:t>January 22, 2021</a:t>
            </a:fld>
            <a:endParaRPr lang="de-DE"/>
          </a:p>
        </p:txBody>
      </p:sp>
      <p:sp>
        <p:nvSpPr>
          <p:cNvPr id="4" name="Fußzeilenplatzhalter 3">
            <a:extLst>
              <a:ext uri="{FF2B5EF4-FFF2-40B4-BE49-F238E27FC236}">
                <a16:creationId xmlns:a16="http://schemas.microsoft.com/office/drawing/2014/main" id="{417CADA7-1F9A-4C7E-81B9-929D06977C39}"/>
              </a:ext>
            </a:extLst>
          </p:cNvPr>
          <p:cNvSpPr>
            <a:spLocks noGrp="1"/>
          </p:cNvSpPr>
          <p:nvPr>
            <p:ph type="ftr" sz="quarter" idx="11"/>
          </p:nvPr>
        </p:nvSpPr>
        <p:spPr>
          <a:xfrm>
            <a:off x="371476" y="368300"/>
            <a:ext cx="3636000" cy="365125"/>
          </a:xfrm>
        </p:spPr>
        <p:txBody>
          <a:bodyPr/>
          <a:lstStyle>
            <a:lvl1pPr>
              <a:defRPr/>
            </a:lvl1pPr>
          </a:lstStyle>
          <a:p>
            <a:r>
              <a:rPr lang="en-US" dirty="0"/>
              <a:t>Seating Leadership 2020</a:t>
            </a:r>
            <a:endParaRPr lang="de-DE" dirty="0"/>
          </a:p>
        </p:txBody>
      </p:sp>
      <p:sp>
        <p:nvSpPr>
          <p:cNvPr id="5" name="Foliennummernplatzhalter 4">
            <a:extLst>
              <a:ext uri="{FF2B5EF4-FFF2-40B4-BE49-F238E27FC236}">
                <a16:creationId xmlns:a16="http://schemas.microsoft.com/office/drawing/2014/main" id="{92E40D98-19B5-4C3D-9596-29795CD8C03B}"/>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7" name="Inhaltsplatzhalter 6">
            <a:extLst>
              <a:ext uri="{FF2B5EF4-FFF2-40B4-BE49-F238E27FC236}">
                <a16:creationId xmlns:a16="http://schemas.microsoft.com/office/drawing/2014/main" id="{A6D87C53-8059-4FD7-89C8-DC652CBBD3D5}"/>
              </a:ext>
            </a:extLst>
          </p:cNvPr>
          <p:cNvSpPr>
            <a:spLocks noGrp="1"/>
          </p:cNvSpPr>
          <p:nvPr>
            <p:ph sz="quarter" idx="13"/>
          </p:nvPr>
        </p:nvSpPr>
        <p:spPr>
          <a:xfrm>
            <a:off x="3287713" y="1484312"/>
            <a:ext cx="8532811" cy="5005388"/>
          </a:xfrm>
        </p:spPr>
        <p:txBody>
          <a:bodyPr>
            <a:noAutofit/>
          </a:bodyPr>
          <a:lstStyle>
            <a:lvl1pPr marL="0">
              <a:lnSpc>
                <a:spcPts val="2700"/>
              </a:lnSpc>
              <a:spcBef>
                <a:spcPts val="0"/>
              </a:spcBef>
              <a:defRPr sz="2000">
                <a:latin typeface="Century" panose="02040604050505020304" pitchFamily="18" charset="0"/>
              </a:defRPr>
            </a:lvl1pPr>
            <a:lvl2pPr marL="0">
              <a:lnSpc>
                <a:spcPts val="2700"/>
              </a:lnSpc>
              <a:spcBef>
                <a:spcPts val="0"/>
              </a:spcBef>
              <a:defRPr sz="2000">
                <a:latin typeface="Century" panose="02040604050505020304" pitchFamily="18" charset="0"/>
              </a:defRPr>
            </a:lvl2pPr>
            <a:lvl3pPr marL="0">
              <a:lnSpc>
                <a:spcPts val="2700"/>
              </a:lnSpc>
              <a:spcBef>
                <a:spcPts val="0"/>
              </a:spcBef>
              <a:defRPr sz="2000">
                <a:latin typeface="Century" panose="02040604050505020304" pitchFamily="18" charset="0"/>
              </a:defRPr>
            </a:lvl3pPr>
            <a:lvl4pPr marL="0">
              <a:lnSpc>
                <a:spcPts val="2700"/>
              </a:lnSpc>
              <a:spcBef>
                <a:spcPts val="0"/>
              </a:spcBef>
              <a:defRPr sz="2000">
                <a:latin typeface="Century" panose="02040604050505020304" pitchFamily="18" charset="0"/>
              </a:defRPr>
            </a:lvl4pPr>
            <a:lvl5pPr marL="0">
              <a:lnSpc>
                <a:spcPts val="2700"/>
              </a:lnSpc>
              <a:spcBef>
                <a:spcPts val="0"/>
              </a:spcBef>
              <a:defRPr sz="2000">
                <a:latin typeface="Century" panose="02040604050505020304" pitchFamily="18"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40226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hwt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3"/>
            <a:ext cx="2700337" cy="5005387"/>
          </a:xfrm>
        </p:spPr>
        <p:txBody>
          <a:bodyPr>
            <a:noAutofit/>
          </a:bodyPr>
          <a:lstStyle>
            <a:lvl1pPr>
              <a:lnSpc>
                <a:spcPct val="100000"/>
              </a:lnSpc>
              <a:defRPr sz="18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5" y="1484313"/>
            <a:ext cx="8532810" cy="5005387"/>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319797" y="6858000"/>
            <a:ext cx="2743200" cy="405606"/>
          </a:xfrm>
        </p:spPr>
        <p:txBody>
          <a:bodyPr/>
          <a:lstStyle/>
          <a:p>
            <a:fld id="{730CA3CB-0CD4-4DC6-A5AC-3CA6681A761D}"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1219049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hwt content large type">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tx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tx1"/>
                </a:solidFill>
                <a:latin typeface="+mj-lt"/>
              </a:defRPr>
            </a:lvl1pPr>
            <a:lvl2pPr marL="0">
              <a:lnSpc>
                <a:spcPts val="4000"/>
              </a:lnSpc>
              <a:spcBef>
                <a:spcPts val="0"/>
              </a:spcBef>
              <a:defRPr sz="4000">
                <a:solidFill>
                  <a:schemeClr val="tx1"/>
                </a:solidFill>
                <a:latin typeface="+mj-lt"/>
              </a:defRPr>
            </a:lvl2pPr>
            <a:lvl3pPr marL="0">
              <a:lnSpc>
                <a:spcPts val="4000"/>
              </a:lnSpc>
              <a:spcBef>
                <a:spcPts val="0"/>
              </a:spcBef>
              <a:defRPr sz="4000">
                <a:solidFill>
                  <a:schemeClr val="tx1"/>
                </a:solidFill>
                <a:latin typeface="+mj-lt"/>
              </a:defRPr>
            </a:lvl3pPr>
            <a:lvl4pPr marL="0">
              <a:lnSpc>
                <a:spcPts val="4000"/>
              </a:lnSpc>
              <a:spcBef>
                <a:spcPts val="0"/>
              </a:spcBef>
              <a:defRPr sz="4000">
                <a:solidFill>
                  <a:schemeClr val="tx1"/>
                </a:solidFill>
                <a:latin typeface="+mj-lt"/>
              </a:defRPr>
            </a:lvl4pPr>
            <a:lvl5pPr marL="0">
              <a:lnSpc>
                <a:spcPts val="4000"/>
              </a:lnSpc>
              <a:spcBef>
                <a:spcPts val="0"/>
              </a:spcBef>
              <a:defRPr sz="4000">
                <a:solidFill>
                  <a:schemeClr val="tx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78178"/>
            <a:ext cx="2743200" cy="405606"/>
          </a:xfrm>
        </p:spPr>
        <p:txBody>
          <a:bodyPr/>
          <a:lstStyle/>
          <a:p>
            <a:fld id="{1527B1CE-39B5-4AF9-B3E3-D2B34AC9B265}"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64218547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hwt content large typ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3429000"/>
            <a:ext cx="2916238" cy="3060700"/>
          </a:xfrm>
        </p:spPr>
        <p:txBody>
          <a:bodyPr rIns="180000">
            <a:noAutofit/>
          </a:bodyPr>
          <a:lstStyle>
            <a:lvl1pPr>
              <a:lnSpc>
                <a:spcPct val="100000"/>
              </a:lnSpc>
              <a:defRPr sz="1800">
                <a:solidFill>
                  <a:schemeClr val="bg1"/>
                </a:solidFill>
                <a:latin typeface="+mn-lt"/>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1484313"/>
            <a:ext cx="8532811" cy="5005387"/>
          </a:xfrm>
        </p:spPr>
        <p:txBody>
          <a:bodyPr>
            <a:noAutofit/>
          </a:bodyPr>
          <a:lstStyle>
            <a:lvl1pPr marL="0">
              <a:lnSpc>
                <a:spcPts val="4000"/>
              </a:lnSpc>
              <a:spcBef>
                <a:spcPts val="0"/>
              </a:spcBef>
              <a:defRPr sz="4000">
                <a:solidFill>
                  <a:schemeClr val="bg1"/>
                </a:solidFill>
                <a:latin typeface="+mj-lt"/>
              </a:defRPr>
            </a:lvl1pPr>
            <a:lvl2pPr marL="0">
              <a:lnSpc>
                <a:spcPts val="4000"/>
              </a:lnSpc>
              <a:spcBef>
                <a:spcPts val="0"/>
              </a:spcBef>
              <a:defRPr sz="4000">
                <a:solidFill>
                  <a:schemeClr val="bg1"/>
                </a:solidFill>
                <a:latin typeface="+mj-lt"/>
              </a:defRPr>
            </a:lvl2pPr>
            <a:lvl3pPr marL="0">
              <a:lnSpc>
                <a:spcPts val="4000"/>
              </a:lnSpc>
              <a:spcBef>
                <a:spcPts val="0"/>
              </a:spcBef>
              <a:defRPr sz="4000">
                <a:solidFill>
                  <a:schemeClr val="bg1"/>
                </a:solidFill>
                <a:latin typeface="+mj-lt"/>
              </a:defRPr>
            </a:lvl3pPr>
            <a:lvl4pPr marL="0">
              <a:lnSpc>
                <a:spcPts val="4000"/>
              </a:lnSpc>
              <a:spcBef>
                <a:spcPts val="0"/>
              </a:spcBef>
              <a:defRPr sz="4000">
                <a:solidFill>
                  <a:schemeClr val="bg1"/>
                </a:solidFill>
                <a:latin typeface="+mj-lt"/>
              </a:defRPr>
            </a:lvl4pPr>
            <a:lvl5pPr marL="0">
              <a:lnSpc>
                <a:spcPts val="4000"/>
              </a:lnSpc>
              <a:spcBef>
                <a:spcPts val="0"/>
              </a:spcBef>
              <a:defRPr sz="4000">
                <a:solidFill>
                  <a:schemeClr val="bg1"/>
                </a:solidFill>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bg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lvl1pPr>
              <a:defRPr>
                <a:solidFill>
                  <a:schemeClr val="bg1"/>
                </a:solidFill>
              </a:defRPr>
            </a:lvl1pPr>
          </a:lstStyle>
          <a:p>
            <a:r>
              <a:rPr lang="de-DE"/>
              <a:t>P. </a:t>
            </a:r>
            <a:fld id="{18B2D54D-6566-4D09-B275-35A554EDFFDA}" type="slidenum">
              <a:rPr smtClean="0"/>
              <a:pPr/>
              <a:t>‹#›</a:t>
            </a:fld>
            <a:endParaRPr/>
          </a:p>
        </p:txBody>
      </p:sp>
    </p:spTree>
    <p:extLst>
      <p:ext uri="{BB962C8B-B14F-4D97-AF65-F5344CB8AC3E}">
        <p14:creationId xmlns:p14="http://schemas.microsoft.com/office/powerpoint/2010/main" val="170502561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hwt section title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2384425"/>
            <a:ext cx="2916238" cy="4105275"/>
          </a:xfrm>
        </p:spPr>
        <p:txBody>
          <a:bodyPr rIns="144000">
            <a:noAutofit/>
          </a:bodyPr>
          <a:lstStyle>
            <a:lvl1pPr>
              <a:lnSpc>
                <a:spcPts val="2700"/>
              </a:lnSpc>
              <a:defRPr sz="2500">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46BB68C9-51D0-44CB-9121-C203C99EBAF8}"/>
              </a:ext>
            </a:extLst>
          </p:cNvPr>
          <p:cNvSpPr>
            <a:spLocks noGrp="1"/>
          </p:cNvSpPr>
          <p:nvPr>
            <p:ph idx="1"/>
          </p:nvPr>
        </p:nvSpPr>
        <p:spPr>
          <a:xfrm>
            <a:off x="3287713" y="2384425"/>
            <a:ext cx="8532811" cy="4105275"/>
          </a:xfrm>
        </p:spPr>
        <p:txBody>
          <a:bodyPr>
            <a:noAutofit/>
          </a:bodyPr>
          <a:lstStyle>
            <a:lvl1pPr marL="0">
              <a:lnSpc>
                <a:spcPct val="100000"/>
              </a:lnSpc>
              <a:spcBef>
                <a:spcPts val="0"/>
              </a:spcBef>
              <a:defRPr sz="1600">
                <a:solidFill>
                  <a:schemeClr val="tx1"/>
                </a:solidFill>
              </a:defRPr>
            </a:lvl1pPr>
            <a:lvl2pPr marL="0">
              <a:lnSpc>
                <a:spcPct val="100000"/>
              </a:lnSpc>
              <a:spcBef>
                <a:spcPts val="0"/>
              </a:spcBef>
              <a:defRPr sz="1600">
                <a:solidFill>
                  <a:schemeClr val="tx1"/>
                </a:solidFill>
              </a:defRPr>
            </a:lvl2pPr>
            <a:lvl3pPr marL="0">
              <a:lnSpc>
                <a:spcPct val="100000"/>
              </a:lnSpc>
              <a:spcBef>
                <a:spcPts val="0"/>
              </a:spcBef>
              <a:defRPr sz="1600">
                <a:solidFill>
                  <a:schemeClr val="tx1"/>
                </a:solidFill>
              </a:defRPr>
            </a:lvl3pPr>
            <a:lvl4pPr marL="0">
              <a:lnSpc>
                <a:spcPct val="100000"/>
              </a:lnSpc>
              <a:spcBef>
                <a:spcPts val="0"/>
              </a:spcBef>
              <a:defRPr sz="1600">
                <a:solidFill>
                  <a:schemeClr val="tx1"/>
                </a:solidFill>
              </a:defRPr>
            </a:lvl4pPr>
            <a:lvl5pPr marL="0">
              <a:lnSpc>
                <a:spcPct val="100000"/>
              </a:lnSpc>
              <a:spcBef>
                <a:spcPts val="0"/>
              </a:spcBef>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213ABB-3728-4D61-B42F-04CE1AF3D3DB}"/>
              </a:ext>
            </a:extLst>
          </p:cNvPr>
          <p:cNvSpPr>
            <a:spLocks noGrp="1"/>
          </p:cNvSpPr>
          <p:nvPr>
            <p:ph type="dt" sz="half" idx="10"/>
          </p:nvPr>
        </p:nvSpPr>
        <p:spPr>
          <a:xfrm>
            <a:off x="3287713" y="6858000"/>
            <a:ext cx="2644441" cy="365125"/>
          </a:xfrm>
        </p:spPr>
        <p:txBody>
          <a:bodyPr/>
          <a:lstStyle/>
          <a:p>
            <a:fld id="{68240FB9-C734-4BB0-B4DE-0684237F37C9}" type="datetime4">
              <a:rPr lang="en-US" smtClean="0"/>
              <a:t>January 22, 2021</a:t>
            </a:fld>
            <a:endParaRPr lang="de-DE"/>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7535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DD6024DE-FA20-4316-AB86-D713785A9EE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106431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wt diagr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916238" cy="900112"/>
          </a:xfrm>
        </p:spPr>
        <p:txBody>
          <a:bodyPr>
            <a:noAutofit/>
          </a:bodyPr>
          <a:lstStyle>
            <a:lvl1pPr>
              <a:lnSpc>
                <a:spcPct val="100000"/>
              </a:lnSpc>
              <a:defRPr sz="1800">
                <a:solidFill>
                  <a:schemeClr val="tx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6"/>
            <a:ext cx="2916238" cy="4105274"/>
          </a:xfrm>
        </p:spPr>
        <p:txBody>
          <a:bodyPr vert="horz" lIns="0" tIns="0" rIns="0" bIns="0" rtlCol="0" anchor="t" anchorCtr="0">
            <a:noAutofit/>
          </a:bodyPr>
          <a:lstStyle>
            <a:lvl1pPr marL="0" indent="0">
              <a:lnSpc>
                <a:spcPct val="100000"/>
              </a:lnSpc>
              <a:spcBef>
                <a:spcPts val="0"/>
              </a:spcBef>
              <a:buFont typeface="Arial" panose="020B0604020202020204" pitchFamily="34" charset="0"/>
              <a:buNone/>
              <a:defRPr lang="de-DE" sz="1600" smtClean="0">
                <a:solidFill>
                  <a:schemeClr val="tx1"/>
                </a:solidFill>
                <a:latin typeface="+mn-lt"/>
                <a:ea typeface="+mj-ea"/>
                <a:cs typeface="+mj-cs"/>
              </a:defRPr>
            </a:lvl1pPr>
            <a:lvl2pPr marL="0" indent="0">
              <a:lnSpc>
                <a:spcPct val="100000"/>
              </a:lnSpc>
              <a:spcBef>
                <a:spcPts val="0"/>
              </a:spcBef>
              <a:buFont typeface="Arial" panose="020B0604020202020204" pitchFamily="34" charset="0"/>
              <a:buNone/>
              <a:defRPr lang="de-DE" sz="1600" smtClean="0">
                <a:solidFill>
                  <a:schemeClr val="tx1"/>
                </a:solidFill>
                <a:latin typeface="+mn-lt"/>
              </a:defRPr>
            </a:lvl2pPr>
            <a:lvl3pPr marL="0" indent="0">
              <a:lnSpc>
                <a:spcPct val="100000"/>
              </a:lnSpc>
              <a:spcBef>
                <a:spcPts val="0"/>
              </a:spcBef>
              <a:buFont typeface="Arial" panose="020B0604020202020204" pitchFamily="34" charset="0"/>
              <a:buNone/>
              <a:defRPr lang="de-DE" sz="1600" smtClean="0">
                <a:solidFill>
                  <a:schemeClr val="tx1"/>
                </a:solidFill>
                <a:latin typeface="+mn-lt"/>
              </a:defRPr>
            </a:lvl3pPr>
            <a:lvl4pPr marL="0" indent="0">
              <a:lnSpc>
                <a:spcPct val="100000"/>
              </a:lnSpc>
              <a:spcBef>
                <a:spcPts val="0"/>
              </a:spcBef>
              <a:buFont typeface="Arial" panose="020B0604020202020204" pitchFamily="34" charset="0"/>
              <a:buNone/>
              <a:defRPr lang="de-DE" sz="1600" smtClean="0">
                <a:solidFill>
                  <a:schemeClr val="tx1"/>
                </a:solidFill>
                <a:latin typeface="+mn-lt"/>
              </a:defRPr>
            </a:lvl4pPr>
            <a:lvl5pPr marL="0" indent="0">
              <a:lnSpc>
                <a:spcPct val="100000"/>
              </a:lnSpc>
              <a:spcBef>
                <a:spcPts val="0"/>
              </a:spcBef>
              <a:buFont typeface="Arial" panose="020B0604020202020204" pitchFamily="34" charset="0"/>
              <a:buNone/>
              <a:defRPr lang="de-DE" sz="1600">
                <a:solidFill>
                  <a:schemeClr val="tx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aphicFrame>
        <p:nvGraphicFramePr>
          <p:cNvPr id="7" name="Diagramm 6">
            <a:extLst>
              <a:ext uri="{FF2B5EF4-FFF2-40B4-BE49-F238E27FC236}">
                <a16:creationId xmlns:a16="http://schemas.microsoft.com/office/drawing/2014/main" id="{60BA1057-4AC6-4D22-AEE7-6CAABEFFA14C}"/>
              </a:ext>
            </a:extLst>
          </p:cNvPr>
          <p:cNvGraphicFramePr/>
          <p:nvPr userDrawn="1"/>
        </p:nvGraphicFramePr>
        <p:xfrm>
          <a:off x="3287713" y="733425"/>
          <a:ext cx="8532811" cy="575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779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0975" indent="-174625">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0975" indent="-174625">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0975" indent="-174625">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7544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rgbClr val="202E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3773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hwt diagra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7A03D2D-63CD-1244-8D04-3909D180D582}"/>
              </a:ext>
            </a:extLst>
          </p:cNvPr>
          <p:cNvSpPr/>
          <p:nvPr userDrawn="1"/>
        </p:nvSpPr>
        <p:spPr>
          <a:xfrm>
            <a:off x="0" y="0"/>
            <a:ext cx="3287713" cy="68580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BFF6C4C1-8906-47F6-A237-DB0B9104F466}"/>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
        <p:nvSpPr>
          <p:cNvPr id="2" name="Titel 1">
            <a:extLst>
              <a:ext uri="{FF2B5EF4-FFF2-40B4-BE49-F238E27FC236}">
                <a16:creationId xmlns:a16="http://schemas.microsoft.com/office/drawing/2014/main" id="{CA83C09B-5158-465C-AF35-5703BE10B3BC}"/>
              </a:ext>
            </a:extLst>
          </p:cNvPr>
          <p:cNvSpPr>
            <a:spLocks noGrp="1"/>
          </p:cNvSpPr>
          <p:nvPr>
            <p:ph type="title"/>
          </p:nvPr>
        </p:nvSpPr>
        <p:spPr>
          <a:xfrm>
            <a:off x="371476" y="1484314"/>
            <a:ext cx="2700338" cy="811846"/>
          </a:xfrm>
        </p:spPr>
        <p:txBody>
          <a:bodyPr>
            <a:noAutofit/>
          </a:bodyPr>
          <a:lstStyle>
            <a:lvl1pPr>
              <a:lnSpc>
                <a:spcPts val="2700"/>
              </a:lnSpc>
              <a:defRPr sz="2500">
                <a:solidFill>
                  <a:schemeClr val="bg1"/>
                </a:solidFill>
              </a:defRPr>
            </a:lvl1pPr>
          </a:lstStyle>
          <a:p>
            <a:r>
              <a:rPr lang="de-DE"/>
              <a:t>Mastertitelformat bearbeiten</a:t>
            </a:r>
          </a:p>
        </p:txBody>
      </p:sp>
      <p:sp>
        <p:nvSpPr>
          <p:cNvPr id="5" name="Fußzeilenplatzhalter 4">
            <a:extLst>
              <a:ext uri="{FF2B5EF4-FFF2-40B4-BE49-F238E27FC236}">
                <a16:creationId xmlns:a16="http://schemas.microsoft.com/office/drawing/2014/main" id="{9336F9DC-B3D9-4E46-8FF5-EC28D050E536}"/>
              </a:ext>
            </a:extLst>
          </p:cNvPr>
          <p:cNvSpPr>
            <a:spLocks noGrp="1"/>
          </p:cNvSpPr>
          <p:nvPr>
            <p:ph type="ftr" sz="quarter" idx="11"/>
          </p:nvPr>
        </p:nvSpPr>
        <p:spPr>
          <a:xfrm>
            <a:off x="371476" y="368300"/>
            <a:ext cx="2700337" cy="365125"/>
          </a:xfrm>
        </p:spPr>
        <p:txBody>
          <a:bodyPr/>
          <a:lstStyle>
            <a:lvl1pPr>
              <a:defRPr>
                <a:solidFill>
                  <a:schemeClr val="bg1"/>
                </a:solidFill>
              </a:defRPr>
            </a:lvl1pPr>
          </a:lstStyle>
          <a:p>
            <a:r>
              <a:rPr lang="en-US" dirty="0"/>
              <a:t>Seating Leadership 2020</a:t>
            </a:r>
            <a:endParaRPr lang="de-DE" dirty="0"/>
          </a:p>
        </p:txBody>
      </p:sp>
      <p:sp>
        <p:nvSpPr>
          <p:cNvPr id="11" name="Textplatzhalter 10">
            <a:extLst>
              <a:ext uri="{FF2B5EF4-FFF2-40B4-BE49-F238E27FC236}">
                <a16:creationId xmlns:a16="http://schemas.microsoft.com/office/drawing/2014/main" id="{974D52CB-0311-4726-9EEA-AFDD4CE9A4BF}"/>
              </a:ext>
            </a:extLst>
          </p:cNvPr>
          <p:cNvSpPr>
            <a:spLocks noGrp="1"/>
          </p:cNvSpPr>
          <p:nvPr>
            <p:ph type="body" sz="quarter" idx="13"/>
          </p:nvPr>
        </p:nvSpPr>
        <p:spPr>
          <a:xfrm>
            <a:off x="371475" y="2384425"/>
            <a:ext cx="2700338" cy="4105275"/>
          </a:xfrm>
        </p:spPr>
        <p:txBody>
          <a:bodyPr vert="horz" lIns="0" tIns="0" rIns="0" bIns="0" rtlCol="0" anchor="t" anchorCtr="0">
            <a:noAutofit/>
          </a:bodyPr>
          <a:lstStyle>
            <a:lvl1pPr marL="182563" indent="-182563">
              <a:lnSpc>
                <a:spcPct val="100000"/>
              </a:lnSpc>
              <a:spcBef>
                <a:spcPts val="0"/>
              </a:spcBef>
              <a:buFont typeface="Arial" panose="020B0604020202020204" pitchFamily="34" charset="0"/>
              <a:buChar char="•"/>
              <a:tabLst/>
              <a:defRPr lang="de-DE" sz="1600" smtClean="0">
                <a:solidFill>
                  <a:schemeClr val="bg1"/>
                </a:solidFill>
                <a:latin typeface="+mn-lt"/>
                <a:ea typeface="+mj-ea"/>
                <a:cs typeface="+mj-cs"/>
              </a:defRPr>
            </a:lvl1pPr>
            <a:lvl2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2pPr>
            <a:lvl3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3pPr>
            <a:lvl4pPr marL="182563" indent="-182563">
              <a:lnSpc>
                <a:spcPct val="100000"/>
              </a:lnSpc>
              <a:spcBef>
                <a:spcPts val="0"/>
              </a:spcBef>
              <a:buFont typeface="Arial" panose="020B0604020202020204" pitchFamily="34" charset="0"/>
              <a:buChar char="•"/>
              <a:tabLst/>
              <a:defRPr lang="de-DE" sz="1600" smtClean="0">
                <a:solidFill>
                  <a:schemeClr val="bg1"/>
                </a:solidFill>
                <a:latin typeface="+mn-lt"/>
              </a:defRPr>
            </a:lvl4pPr>
            <a:lvl5pPr marL="182563" indent="-182563">
              <a:lnSpc>
                <a:spcPct val="100000"/>
              </a:lnSpc>
              <a:spcBef>
                <a:spcPts val="0"/>
              </a:spcBef>
              <a:buFont typeface="Arial" panose="020B0604020202020204" pitchFamily="34" charset="0"/>
              <a:buChar char="•"/>
              <a:tabLst/>
              <a:defRPr lang="de-DE" sz="1600">
                <a:solidFill>
                  <a:schemeClr val="bg1"/>
                </a:solidFill>
                <a:latin typeface="+mn-lt"/>
              </a:defRPr>
            </a:lvl5pPr>
          </a:lstStyle>
          <a:p>
            <a:pPr lvl="0">
              <a:lnSpc>
                <a:spcPct val="100000"/>
              </a:lnSpc>
              <a:spcBef>
                <a:spcPct val="0"/>
              </a:spcBef>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97515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hwt 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D524DB1-5841-4E57-B026-1ABCB75AD82F}"/>
              </a:ext>
            </a:extLst>
          </p:cNvPr>
          <p:cNvSpPr>
            <a:spLocks noGrp="1"/>
          </p:cNvSpPr>
          <p:nvPr>
            <p:ph type="dt" sz="half" idx="10"/>
          </p:nvPr>
        </p:nvSpPr>
        <p:spPr>
          <a:xfrm>
            <a:off x="3287713" y="6858000"/>
            <a:ext cx="2743200" cy="365125"/>
          </a:xfrm>
        </p:spPr>
        <p:txBody>
          <a:bodyPr/>
          <a:lstStyle/>
          <a:p>
            <a:fld id="{0CED9F8F-75DD-4624-8958-4C0B3055B4F8}" type="datetime4">
              <a:rPr lang="en-US" smtClean="0"/>
              <a:t>January 22, 2021</a:t>
            </a:fld>
            <a:endParaRPr lang="de-DE"/>
          </a:p>
        </p:txBody>
      </p:sp>
      <p:sp>
        <p:nvSpPr>
          <p:cNvPr id="3" name="Fußzeilenplatzhalter 2">
            <a:extLst>
              <a:ext uri="{FF2B5EF4-FFF2-40B4-BE49-F238E27FC236}">
                <a16:creationId xmlns:a16="http://schemas.microsoft.com/office/drawing/2014/main" id="{51BC2EE1-738B-4E4D-9BD0-2FAFE7ACB747}"/>
              </a:ext>
            </a:extLst>
          </p:cNvPr>
          <p:cNvSpPr>
            <a:spLocks noGrp="1"/>
          </p:cNvSpPr>
          <p:nvPr>
            <p:ph type="ftr" sz="quarter" idx="11"/>
          </p:nvPr>
        </p:nvSpPr>
        <p:spPr>
          <a:xfrm>
            <a:off x="371476" y="368300"/>
            <a:ext cx="3636000" cy="365125"/>
          </a:xfrm>
        </p:spPr>
        <p:txBody>
          <a:bodyPr/>
          <a:lstStyle>
            <a:lvl1pPr>
              <a:defRPr>
                <a:solidFill>
                  <a:schemeClr val="tx1"/>
                </a:solidFill>
              </a:defRPr>
            </a:lvl1pPr>
          </a:lstStyle>
          <a:p>
            <a:r>
              <a:rPr lang="en-US" dirty="0"/>
              <a:t>Seating Leadership 2020</a:t>
            </a:r>
            <a:endParaRPr lang="de-DE" dirty="0"/>
          </a:p>
        </p:txBody>
      </p:sp>
      <p:sp>
        <p:nvSpPr>
          <p:cNvPr id="4" name="Foliennummernplatzhalter 3">
            <a:extLst>
              <a:ext uri="{FF2B5EF4-FFF2-40B4-BE49-F238E27FC236}">
                <a16:creationId xmlns:a16="http://schemas.microsoft.com/office/drawing/2014/main" id="{BD0711C5-9675-4DCF-9DCE-43E9748B92CD}"/>
              </a:ext>
            </a:extLst>
          </p:cNvPr>
          <p:cNvSpPr>
            <a:spLocks noGrp="1"/>
          </p:cNvSpPr>
          <p:nvPr>
            <p:ph type="sldNum" sz="quarter" idx="12"/>
          </p:nvPr>
        </p:nvSpPr>
        <p:spPr/>
        <p:txBody>
          <a:body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876030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Break">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9" name="Title 1">
            <a:extLst>
              <a:ext uri="{FF2B5EF4-FFF2-40B4-BE49-F238E27FC236}">
                <a16:creationId xmlns:a16="http://schemas.microsoft.com/office/drawing/2014/main" id="{978A89F7-275B-CF44-8E63-CB506C87383F}"/>
              </a:ext>
            </a:extLst>
          </p:cNvPr>
          <p:cNvSpPr>
            <a:spLocks noGrp="1"/>
          </p:cNvSpPr>
          <p:nvPr>
            <p:ph type="title" hasCustomPrompt="1"/>
          </p:nvPr>
        </p:nvSpPr>
        <p:spPr>
          <a:xfrm>
            <a:off x="381001" y="1023528"/>
            <a:ext cx="11429999" cy="473841"/>
          </a:xfrm>
        </p:spPr>
        <p:txBody>
          <a:bodyPr/>
          <a:lstStyle/>
          <a:p>
            <a:r>
              <a:rPr lang="en-US" dirty="0"/>
              <a:t>Click to add title</a:t>
            </a:r>
          </a:p>
        </p:txBody>
      </p:sp>
      <p:sp>
        <p:nvSpPr>
          <p:cNvPr id="7" name="Content Placeholder 2">
            <a:extLst>
              <a:ext uri="{FF2B5EF4-FFF2-40B4-BE49-F238E27FC236}">
                <a16:creationId xmlns:a16="http://schemas.microsoft.com/office/drawing/2014/main" id="{625F1037-51AE-4083-8738-1B8AEF96DE80}"/>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994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52756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Two Content">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Title 1">
            <a:extLst>
              <a:ext uri="{FF2B5EF4-FFF2-40B4-BE49-F238E27FC236}">
                <a16:creationId xmlns:a16="http://schemas.microsoft.com/office/drawing/2014/main" id="{61F4E208-D462-2644-BF7E-D6126BBC0917}"/>
              </a:ext>
            </a:extLst>
          </p:cNvPr>
          <p:cNvSpPr>
            <a:spLocks noGrp="1"/>
          </p:cNvSpPr>
          <p:nvPr>
            <p:ph type="title" hasCustomPrompt="1"/>
          </p:nvPr>
        </p:nvSpPr>
        <p:spPr>
          <a:xfrm>
            <a:off x="381001" y="1023528"/>
            <a:ext cx="11429999" cy="473841"/>
          </a:xfrm>
        </p:spPr>
        <p:txBody>
          <a:bodyPr anchor="ctr"/>
          <a:lstStyle/>
          <a:p>
            <a:r>
              <a:rPr lang="en-US" dirty="0"/>
              <a:t>Click to add title</a:t>
            </a:r>
          </a:p>
        </p:txBody>
      </p:sp>
      <p:sp>
        <p:nvSpPr>
          <p:cNvPr id="8" name="Content Placeholder 2">
            <a:extLst>
              <a:ext uri="{FF2B5EF4-FFF2-40B4-BE49-F238E27FC236}">
                <a16:creationId xmlns:a16="http://schemas.microsoft.com/office/drawing/2014/main" id="{754036B4-51B7-4029-8689-7E3028E9523C}"/>
              </a:ext>
            </a:extLst>
          </p:cNvPr>
          <p:cNvSpPr>
            <a:spLocks noGrp="1"/>
          </p:cNvSpPr>
          <p:nvPr>
            <p:ph sz="quarter" idx="16"/>
          </p:nvPr>
        </p:nvSpPr>
        <p:spPr>
          <a:xfrm>
            <a:off x="376238"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2">
            <a:extLst>
              <a:ext uri="{FF2B5EF4-FFF2-40B4-BE49-F238E27FC236}">
                <a16:creationId xmlns:a16="http://schemas.microsoft.com/office/drawing/2014/main" id="{BE8736C4-1BFB-412C-A9E1-D6A9FE780268}"/>
              </a:ext>
            </a:extLst>
          </p:cNvPr>
          <p:cNvSpPr>
            <a:spLocks noGrp="1"/>
          </p:cNvSpPr>
          <p:nvPr>
            <p:ph sz="quarter" idx="17"/>
          </p:nvPr>
        </p:nvSpPr>
        <p:spPr>
          <a:xfrm>
            <a:off x="6254750" y="1943100"/>
            <a:ext cx="5562600"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25886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1943100"/>
            <a:ext cx="11434762" cy="45339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DBE142AB-0FAC-5D4F-ACAD-7C3E1A0758C1}"/>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1672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Sub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EFF87DD-68F2-734C-8998-3054692B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5C5B8-A3E7-AB4B-BD43-67A30A85E371}"/>
              </a:ext>
            </a:extLst>
          </p:cNvPr>
          <p:cNvSpPr>
            <a:spLocks noGrp="1"/>
          </p:cNvSpPr>
          <p:nvPr>
            <p:ph type="sldNum" sz="quarter" idx="12"/>
          </p:nvPr>
        </p:nvSpPr>
        <p:spPr/>
        <p:txBody>
          <a:bodyPr/>
          <a:lstStyle/>
          <a:p>
            <a:fld id="{3AEB317C-CD42-EA44-9D08-DFA7660C5E76}" type="slidenum">
              <a:rPr lang="en-US" smtClean="0"/>
              <a:pPr/>
              <a:t>‹#›</a:t>
            </a:fld>
            <a:endParaRPr lang="en-US" dirty="0"/>
          </a:p>
        </p:txBody>
      </p:sp>
      <p:sp>
        <p:nvSpPr>
          <p:cNvPr id="7" name="Content Placeholder 2">
            <a:extLst>
              <a:ext uri="{FF2B5EF4-FFF2-40B4-BE49-F238E27FC236}">
                <a16:creationId xmlns:a16="http://schemas.microsoft.com/office/drawing/2014/main" id="{26139EED-EBA2-4418-885E-1D6718CE0CE2}"/>
              </a:ext>
            </a:extLst>
          </p:cNvPr>
          <p:cNvSpPr>
            <a:spLocks noGrp="1"/>
          </p:cNvSpPr>
          <p:nvPr>
            <p:ph sz="quarter" idx="17"/>
          </p:nvPr>
        </p:nvSpPr>
        <p:spPr>
          <a:xfrm>
            <a:off x="376238" y="2467778"/>
            <a:ext cx="11434762" cy="4009221"/>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ext Placeholder 4">
            <a:extLst>
              <a:ext uri="{FF2B5EF4-FFF2-40B4-BE49-F238E27FC236}">
                <a16:creationId xmlns:a16="http://schemas.microsoft.com/office/drawing/2014/main" id="{3315953B-060D-D145-ACCF-B20F515032EB}"/>
              </a:ext>
            </a:extLst>
          </p:cNvPr>
          <p:cNvSpPr>
            <a:spLocks noGrp="1"/>
          </p:cNvSpPr>
          <p:nvPr>
            <p:ph type="body" sz="quarter" idx="15" hasCustomPrompt="1"/>
          </p:nvPr>
        </p:nvSpPr>
        <p:spPr>
          <a:xfrm>
            <a:off x="375920" y="1822374"/>
            <a:ext cx="11435079" cy="307554"/>
          </a:xfrm>
        </p:spPr>
        <p:txBody>
          <a:bodyPr>
            <a:noAutofit/>
          </a:bodyPr>
          <a:lstStyle>
            <a:lvl1pPr>
              <a:defRPr sz="2800" b="0" i="0">
                <a:solidFill>
                  <a:schemeClr val="tx1"/>
                </a:solidFill>
                <a:latin typeface="Franklin Gothic Medium" panose="020B0603020102020204" pitchFamily="34" charset="0"/>
              </a:defRPr>
            </a:lvl1pPr>
          </a:lstStyle>
          <a:p>
            <a:pPr lvl="0"/>
            <a:r>
              <a:rPr lang="en-US" dirty="0"/>
              <a:t>Click to add </a:t>
            </a:r>
            <a:r>
              <a:rPr lang="en-US" dirty="0" err="1"/>
              <a:t>subheader</a:t>
            </a:r>
            <a:endParaRPr lang="en-US" dirty="0"/>
          </a:p>
        </p:txBody>
      </p:sp>
      <p:sp>
        <p:nvSpPr>
          <p:cNvPr id="15" name="Title 1">
            <a:extLst>
              <a:ext uri="{FF2B5EF4-FFF2-40B4-BE49-F238E27FC236}">
                <a16:creationId xmlns:a16="http://schemas.microsoft.com/office/drawing/2014/main" id="{4E5E7E61-C0EF-074C-BE15-5AEF63AFA9FD}"/>
              </a:ext>
            </a:extLst>
          </p:cNvPr>
          <p:cNvSpPr>
            <a:spLocks noGrp="1"/>
          </p:cNvSpPr>
          <p:nvPr>
            <p:ph type="title" hasCustomPrompt="1"/>
          </p:nvPr>
        </p:nvSpPr>
        <p:spPr>
          <a:xfrm>
            <a:off x="381001" y="1023528"/>
            <a:ext cx="11429999" cy="473841"/>
          </a:xfrm>
        </p:spPr>
        <p:txBody>
          <a:bodyPr/>
          <a:lstStyle/>
          <a:p>
            <a:r>
              <a:rPr lang="en-US" dirty="0"/>
              <a:t>Click to add title</a:t>
            </a:r>
          </a:p>
        </p:txBody>
      </p:sp>
    </p:spTree>
    <p:extLst>
      <p:ext uri="{BB962C8B-B14F-4D97-AF65-F5344CB8AC3E}">
        <p14:creationId xmlns:p14="http://schemas.microsoft.com/office/powerpoint/2010/main" val="28463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fr-FR"/>
              <a:t>Modifiez le style du titre</a:t>
            </a:r>
            <a:endParaRPr lang="en-US" dirty="0"/>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30788" y="1943100"/>
            <a:ext cx="8480212" cy="4529447"/>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4020934156"/>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6" r:id="rId3"/>
    <p:sldLayoutId id="2147483664" r:id="rId4"/>
    <p:sldLayoutId id="2147483781" r:id="rId5"/>
    <p:sldLayoutId id="2147483692" r:id="rId6"/>
    <p:sldLayoutId id="2147483782" r:id="rId7"/>
    <p:sldLayoutId id="2147483700" r:id="rId8"/>
    <p:sldLayoutId id="2147483759" r:id="rId9"/>
    <p:sldLayoutId id="2147483691" r:id="rId10"/>
    <p:sldLayoutId id="2147483760" r:id="rId11"/>
    <p:sldLayoutId id="2147483702" r:id="rId12"/>
    <p:sldLayoutId id="2147483703" r:id="rId13"/>
    <p:sldLayoutId id="2147483693" r:id="rId14"/>
    <p:sldLayoutId id="2147483689" r:id="rId15"/>
    <p:sldLayoutId id="2147483681" r:id="rId16"/>
    <p:sldLayoutId id="2147483732" r:id="rId17"/>
    <p:sldLayoutId id="2147483704" r:id="rId18"/>
    <p:sldLayoutId id="2147483733" r:id="rId19"/>
    <p:sldLayoutId id="2147483734" r:id="rId20"/>
    <p:sldLayoutId id="214748368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2088" userDrawn="1">
          <p15:clr>
            <a:srgbClr val="F26B43"/>
          </p15:clr>
        </p15:guide>
        <p15:guide id="3" pos="1888" userDrawn="1">
          <p15:clr>
            <a:srgbClr val="F26B43"/>
          </p15:clr>
        </p15:guide>
        <p15:guide id="4" pos="237" userDrawn="1">
          <p15:clr>
            <a:srgbClr val="F26B43"/>
          </p15:clr>
        </p15:guide>
        <p15:guide id="5" orient="horz" pos="682" userDrawn="1">
          <p15:clr>
            <a:srgbClr val="F26B43"/>
          </p15:clr>
        </p15:guide>
        <p15:guide id="6" pos="3742" userDrawn="1">
          <p15:clr>
            <a:srgbClr val="F26B43"/>
          </p15:clr>
        </p15:guide>
        <p15:guide id="7" pos="3940" userDrawn="1">
          <p15:clr>
            <a:srgbClr val="F26B43"/>
          </p15:clr>
        </p15:guide>
        <p15:guide id="8" pos="5591" userDrawn="1">
          <p15:clr>
            <a:srgbClr val="F26B43"/>
          </p15:clr>
        </p15:guide>
        <p15:guide id="9" pos="5789" userDrawn="1">
          <p15:clr>
            <a:srgbClr val="F26B43"/>
          </p15:clr>
        </p15:guide>
        <p15:guide id="10" pos="7440" userDrawn="1">
          <p15:clr>
            <a:srgbClr val="F26B43"/>
          </p15:clr>
        </p15:guide>
        <p15:guide id="11" orient="horz" pos="1224" userDrawn="1">
          <p15:clr>
            <a:srgbClr val="F26B43"/>
          </p15:clr>
        </p15:guide>
        <p15:guide id="12"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ctr">
            <a:noAutofit/>
          </a:bodyPr>
          <a:lstStyle/>
          <a:p>
            <a:r>
              <a:rPr lang="en-US" dirty="0"/>
              <a:t>Click to edit Master title style</a:t>
            </a:r>
          </a:p>
        </p:txBody>
      </p:sp>
      <p:sp>
        <p:nvSpPr>
          <p:cNvPr id="17" name="Footer Placeholder 4">
            <a:extLst>
              <a:ext uri="{FF2B5EF4-FFF2-40B4-BE49-F238E27FC236}">
                <a16:creationId xmlns:a16="http://schemas.microsoft.com/office/drawing/2014/main" id="{D721280C-D365-BF4C-8FF4-6DB837620107}"/>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18" name="Slide Number Placeholder 5">
            <a:extLst>
              <a:ext uri="{FF2B5EF4-FFF2-40B4-BE49-F238E27FC236}">
                <a16:creationId xmlns:a16="http://schemas.microsoft.com/office/drawing/2014/main" id="{8FF75E85-A782-5748-88B3-65D28B191F8F}"/>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Tree>
    <p:extLst>
      <p:ext uri="{BB962C8B-B14F-4D97-AF65-F5344CB8AC3E}">
        <p14:creationId xmlns:p14="http://schemas.microsoft.com/office/powerpoint/2010/main" val="28580217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83" r:id="rId5"/>
    <p:sldLayoutId id="2147483766" r:id="rId6"/>
    <p:sldLayoutId id="2147483784"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mn-lt"/>
          <a:ea typeface="+mn-ea"/>
          <a:cs typeface="+mn-cs"/>
        </a:defRPr>
      </a:lvl1pPr>
      <a:lvl2pPr marL="231775" indent="-227013" algn="l" defTabSz="914400" rtl="0" eaLnBrk="1" latinLnBrk="0" hangingPunct="1">
        <a:lnSpc>
          <a:spcPct val="90000"/>
        </a:lnSpc>
        <a:spcBef>
          <a:spcPts val="1000"/>
        </a:spcBef>
        <a:buClr>
          <a:schemeClr val="tx1"/>
        </a:buClr>
        <a:buFont typeface="Arial" panose="020B0604020202020204" pitchFamily="34" charset="0"/>
        <a:buChar char="•"/>
        <a:tabLst/>
        <a:defRPr lang="en-US" sz="1800" b="0" i="0" kern="1200" dirty="0">
          <a:solidFill>
            <a:schemeClr val="tx1"/>
          </a:solidFill>
          <a:latin typeface="+mn-lt"/>
          <a:ea typeface="+mn-ea"/>
          <a:cs typeface="+mn-cs"/>
        </a:defRPr>
      </a:lvl2pPr>
      <a:lvl3pPr marL="463550" indent="-222250" algn="l" defTabSz="914400" rtl="0" eaLnBrk="1" latinLnBrk="0" hangingPunct="1">
        <a:lnSpc>
          <a:spcPct val="90000"/>
        </a:lnSpc>
        <a:spcBef>
          <a:spcPts val="1000"/>
        </a:spcBef>
        <a:buClr>
          <a:schemeClr val="tx1"/>
        </a:buClr>
        <a:buSzPct val="100000"/>
        <a:buFont typeface="System Font Regular"/>
        <a:buChar char="◦"/>
        <a:tabLst/>
        <a:defRPr lang="en-US" sz="1800" b="0" i="0" kern="1200" dirty="0">
          <a:solidFill>
            <a:schemeClr val="tx1"/>
          </a:solidFill>
          <a:latin typeface="+mn-lt"/>
          <a:ea typeface="+mn-ea"/>
          <a:cs typeface="+mn-cs"/>
        </a:defRPr>
      </a:lvl3pPr>
      <a:lvl4pPr marL="7938" indent="0" algn="l" defTabSz="914400" rtl="0" eaLnBrk="1" latinLnBrk="0" hangingPunct="1">
        <a:lnSpc>
          <a:spcPct val="90000"/>
        </a:lnSpc>
        <a:spcBef>
          <a:spcPts val="1000"/>
        </a:spcBef>
        <a:buSzPct val="100000"/>
        <a:buFont typeface="Franklin Gothic Book" panose="020B0503020102020204" pitchFamily="34" charset="0"/>
        <a:buNone/>
        <a:tabLst/>
        <a:defRPr sz="1800" b="0" i="0" kern="1200">
          <a:solidFill>
            <a:schemeClr val="tx1"/>
          </a:solidFill>
          <a:latin typeface="+mj-lt"/>
          <a:ea typeface="+mn-ea"/>
          <a:cs typeface="+mn-cs"/>
        </a:defRPr>
      </a:lvl4pPr>
      <a:lvl5pPr marL="7938" indent="0" algn="l" defTabSz="914400" rtl="0" eaLnBrk="1" latinLnBrk="0" hangingPunct="1">
        <a:lnSpc>
          <a:spcPct val="90000"/>
        </a:lnSpc>
        <a:spcBef>
          <a:spcPts val="1000"/>
        </a:spcBef>
        <a:buFont typeface="Franklin Gothic Book" panose="020B0503020102020204" pitchFamily="34" charset="0"/>
        <a:buNone/>
        <a:tabLst/>
        <a:defRPr sz="1800" b="0" i="0" kern="1200">
          <a:solidFill>
            <a:schemeClr val="accent1"/>
          </a:solidFill>
          <a:latin typeface="+mn-lt"/>
          <a:ea typeface="+mn-ea"/>
          <a:cs typeface="+mn-cs"/>
        </a:defRPr>
      </a:lvl5pPr>
      <a:lvl6pPr marL="228600" indent="-228600"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6pPr>
      <a:lvl7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7pPr>
      <a:lvl8pPr marL="685800" indent="-228600" algn="l" defTabSz="914400" rtl="0" eaLnBrk="1" latinLnBrk="0" hangingPunct="1">
        <a:lnSpc>
          <a:spcPct val="90000"/>
        </a:lnSpc>
        <a:spcBef>
          <a:spcPts val="1000"/>
        </a:spcBef>
        <a:buFont typeface="System Font Regular"/>
        <a:buChar char="◦"/>
        <a:defRPr lang="en-US" sz="1800" b="0" i="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2088">
          <p15:clr>
            <a:srgbClr val="F26B43"/>
          </p15:clr>
        </p15:guide>
        <p15:guide id="3" pos="1888">
          <p15:clr>
            <a:srgbClr val="F26B43"/>
          </p15:clr>
        </p15:guide>
        <p15:guide id="4" pos="237">
          <p15:clr>
            <a:srgbClr val="F26B43"/>
          </p15:clr>
        </p15:guide>
        <p15:guide id="5" orient="horz" pos="682">
          <p15:clr>
            <a:srgbClr val="F26B43"/>
          </p15:clr>
        </p15:guide>
        <p15:guide id="6" pos="3742">
          <p15:clr>
            <a:srgbClr val="F26B43"/>
          </p15:clr>
        </p15:guide>
        <p15:guide id="7" pos="3940">
          <p15:clr>
            <a:srgbClr val="F26B43"/>
          </p15:clr>
        </p15:guide>
        <p15:guide id="8" pos="5591">
          <p15:clr>
            <a:srgbClr val="F26B43"/>
          </p15:clr>
        </p15:guide>
        <p15:guide id="9" pos="5789">
          <p15:clr>
            <a:srgbClr val="F26B43"/>
          </p15:clr>
        </p15:guide>
        <p15:guide id="10" pos="7440">
          <p15:clr>
            <a:srgbClr val="F26B43"/>
          </p15:clr>
        </p15:guide>
        <p15:guide id="11" orient="horz" pos="1224">
          <p15:clr>
            <a:srgbClr val="F26B43"/>
          </p15:clr>
        </p15:guide>
        <p15:guide id="12"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0F955AFE-ACA9-234B-98BE-D7CDA036D061}"/>
              </a:ext>
            </a:extLst>
          </p:cNvPr>
          <p:cNvSpPr>
            <a:spLocks noGrp="1"/>
          </p:cNvSpPr>
          <p:nvPr>
            <p:ph type="title"/>
          </p:nvPr>
        </p:nvSpPr>
        <p:spPr>
          <a:xfrm>
            <a:off x="3329093" y="997013"/>
            <a:ext cx="8480213" cy="605988"/>
          </a:xfrm>
          <a:prstGeom prst="rect">
            <a:avLst/>
          </a:prstGeom>
        </p:spPr>
        <p:txBody>
          <a:bodyPr vert="horz" lIns="0" tIns="0" rIns="0" bIns="0" rtlCol="0" anchor="t">
            <a:noAutofit/>
          </a:bodyPr>
          <a:lstStyle/>
          <a:p>
            <a:r>
              <a:rPr lang="en-US" dirty="0"/>
              <a:t>Click to edit Master title style</a:t>
            </a:r>
          </a:p>
        </p:txBody>
      </p:sp>
      <p:sp>
        <p:nvSpPr>
          <p:cNvPr id="19" name="Text Placeholder 8">
            <a:extLst>
              <a:ext uri="{FF2B5EF4-FFF2-40B4-BE49-F238E27FC236}">
                <a16:creationId xmlns:a16="http://schemas.microsoft.com/office/drawing/2014/main" id="{CD1F55E5-1507-774D-AFED-C36E86BB2DAF}"/>
              </a:ext>
            </a:extLst>
          </p:cNvPr>
          <p:cNvSpPr>
            <a:spLocks noGrp="1"/>
          </p:cNvSpPr>
          <p:nvPr>
            <p:ph type="body" idx="1"/>
          </p:nvPr>
        </p:nvSpPr>
        <p:spPr>
          <a:xfrm>
            <a:off x="3329092" y="1601771"/>
            <a:ext cx="8480212" cy="4529447"/>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Click to edit Master text styles</a:t>
            </a:r>
          </a:p>
          <a:p>
            <a:pPr marL="231775" marR="0" lvl="1" indent="-227013" algn="l" defTabSz="914400" rtl="0" eaLnBrk="1" fontAlgn="auto" latinLnBrk="0" hangingPunct="1">
              <a:lnSpc>
                <a:spcPct val="90000"/>
              </a:lnSpc>
              <a:spcBef>
                <a:spcPts val="500"/>
              </a:spcBef>
              <a:spcAft>
                <a:spcPts val="0"/>
              </a:spcAft>
              <a:buClr>
                <a:srgbClr val="202E3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Franklin Gothic Book"/>
                <a:ea typeface="+mn-ea"/>
                <a:cs typeface="+mn-cs"/>
              </a:rPr>
              <a:t>Second level</a:t>
            </a:r>
          </a:p>
          <a:p>
            <a:pPr marL="463550" marR="0" lvl="2" indent="-222250" algn="l" defTabSz="914400" rtl="0" eaLnBrk="1" fontAlgn="auto" latinLnBrk="0" hangingPunct="1">
              <a:lnSpc>
                <a:spcPct val="90000"/>
              </a:lnSpc>
              <a:spcBef>
                <a:spcPts val="500"/>
              </a:spcBef>
              <a:spcAft>
                <a:spcPts val="0"/>
              </a:spcAft>
              <a:buClr>
                <a:srgbClr val="202E3D"/>
              </a:buClr>
              <a:buSzPct val="100000"/>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Third level</a:t>
            </a:r>
          </a:p>
          <a:p>
            <a:pPr marL="7938" marR="0" lvl="3" indent="0" algn="l" defTabSz="914400" rtl="0" eaLnBrk="1" fontAlgn="auto" latinLnBrk="0" hangingPunct="1">
              <a:lnSpc>
                <a:spcPct val="90000"/>
              </a:lnSpc>
              <a:spcBef>
                <a:spcPts val="500"/>
              </a:spcBef>
              <a:spcAft>
                <a:spcPts val="0"/>
              </a:spcAft>
              <a:buClrTx/>
              <a:buSzPct val="100000"/>
              <a:buFont typeface="Franklin Gothic Book" panose="020B0503020102020204" pitchFamily="34" charset="0"/>
              <a:buNone/>
              <a:tabLst/>
              <a:defRPr/>
            </a:pPr>
            <a:r>
              <a:rPr kumimoji="0" lang="en-US" sz="1800" b="0" i="0" u="none" strike="noStrike" kern="1200" cap="none" spc="0" normalizeH="0" baseline="0" noProof="0" dirty="0">
                <a:ln>
                  <a:noFill/>
                </a:ln>
                <a:solidFill>
                  <a:srgbClr val="202E3D"/>
                </a:solidFill>
                <a:effectLst/>
                <a:uLnTx/>
                <a:uFillTx/>
                <a:latin typeface="Franklin Gothic Medium"/>
                <a:ea typeface="+mn-ea"/>
                <a:cs typeface="+mn-cs"/>
              </a:rPr>
              <a:t>Fourth level</a:t>
            </a:r>
          </a:p>
          <a:p>
            <a:pPr marL="7938" marR="0" lvl="4" indent="0" algn="l" defTabSz="914400" rtl="0" eaLnBrk="1" fontAlgn="auto" latinLnBrk="0" hangingPunct="1">
              <a:lnSpc>
                <a:spcPct val="90000"/>
              </a:lnSpc>
              <a:spcBef>
                <a:spcPts val="500"/>
              </a:spcBef>
              <a:spcAft>
                <a:spcPts val="0"/>
              </a:spcAft>
              <a:buClrTx/>
              <a:buSzTx/>
              <a:buFont typeface="Franklin Gothic Book" panose="020B0503020102020204" pitchFamily="34" charset="0"/>
              <a:buNone/>
              <a:tabLst/>
              <a:defRPr/>
            </a:pPr>
            <a:r>
              <a:rPr kumimoji="0" lang="en-US" sz="1800" b="0" i="0" u="none" strike="noStrike" kern="1200" cap="none" spc="0" normalizeH="0" baseline="0" noProof="0" dirty="0">
                <a:ln>
                  <a:noFill/>
                </a:ln>
                <a:solidFill>
                  <a:srgbClr val="00A1E2"/>
                </a:solidFill>
                <a:effectLst/>
                <a:uLnTx/>
                <a:uFillTx/>
                <a:latin typeface="+mn-lt"/>
                <a:ea typeface="+mn-ea"/>
                <a:cs typeface="+mn-cs"/>
              </a:rPr>
              <a:t>Fifth level</a:t>
            </a:r>
          </a:p>
          <a:p>
            <a:pPr marL="228600" marR="0" lvl="5"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Sixth level</a:t>
            </a:r>
          </a:p>
          <a:p>
            <a:pPr marL="4572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Seventh level</a:t>
            </a:r>
          </a:p>
          <a:p>
            <a:pPr marL="685800" marR="0" lvl="7" indent="-228600" algn="l" defTabSz="914400" rtl="0" eaLnBrk="1" fontAlgn="auto" latinLnBrk="0" hangingPunct="1">
              <a:lnSpc>
                <a:spcPct val="90000"/>
              </a:lnSpc>
              <a:spcBef>
                <a:spcPts val="500"/>
              </a:spcBef>
              <a:spcAft>
                <a:spcPts val="0"/>
              </a:spcAft>
              <a:buClrTx/>
              <a:buSzTx/>
              <a:buFont typeface="System Font Regular"/>
              <a:buChar char="◦"/>
              <a:tabLst/>
              <a:defRPr/>
            </a:pPr>
            <a:r>
              <a:rPr kumimoji="0" lang="en-US" sz="1800" b="0" i="0" u="none" strike="noStrike" kern="1200" cap="none" spc="0" normalizeH="0" baseline="0" noProof="0" dirty="0">
                <a:ln>
                  <a:noFill/>
                </a:ln>
                <a:solidFill>
                  <a:srgbClr val="202E3D"/>
                </a:solidFill>
                <a:effectLst/>
                <a:uLnTx/>
                <a:uFillTx/>
                <a:latin typeface="+mn-lt"/>
                <a:ea typeface="+mn-ea"/>
                <a:cs typeface="+mn-cs"/>
              </a:rPr>
              <a:t>Eighth level</a:t>
            </a:r>
          </a:p>
        </p:txBody>
      </p:sp>
      <p:pic>
        <p:nvPicPr>
          <p:cNvPr id="7" name="Picture 6">
            <a:extLst>
              <a:ext uri="{FF2B5EF4-FFF2-40B4-BE49-F238E27FC236}">
                <a16:creationId xmlns:a16="http://schemas.microsoft.com/office/drawing/2014/main" id="{FECD9AC0-BA30-48B4-AA47-99FC9CC8D5A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380419" y="381501"/>
            <a:ext cx="1054738" cy="127204"/>
          </a:xfrm>
          <a:prstGeom prst="rect">
            <a:avLst/>
          </a:prstGeom>
        </p:spPr>
      </p:pic>
      <p:sp>
        <p:nvSpPr>
          <p:cNvPr id="8" name="Footer Placeholder 4">
            <a:extLst>
              <a:ext uri="{FF2B5EF4-FFF2-40B4-BE49-F238E27FC236}">
                <a16:creationId xmlns:a16="http://schemas.microsoft.com/office/drawing/2014/main" id="{30CAE0BF-4A41-4950-8C66-55B560DF5335}"/>
              </a:ext>
            </a:extLst>
          </p:cNvPr>
          <p:cNvSpPr>
            <a:spLocks noGrp="1"/>
          </p:cNvSpPr>
          <p:nvPr>
            <p:ph type="ftr" sz="quarter" idx="3"/>
          </p:nvPr>
        </p:nvSpPr>
        <p:spPr>
          <a:xfrm>
            <a:off x="3329093" y="375216"/>
            <a:ext cx="5546620" cy="161583"/>
          </a:xfrm>
          <a:prstGeom prst="rect">
            <a:avLst/>
          </a:prstGeom>
          <a:noFill/>
        </p:spPr>
        <p:txBody>
          <a:bodyPr wrap="square" lIns="0" tIns="0" rIns="0" bIns="0" rtlCol="0" anchor="ctr">
            <a:noAutofit/>
          </a:bodyPr>
          <a:lstStyle>
            <a:lvl1pPr>
              <a:defRPr lang="en-US" sz="1100" b="0" i="0">
                <a:solidFill>
                  <a:schemeClr val="tx1"/>
                </a:solidFill>
                <a:latin typeface="Franklin Gothic Medium" panose="020B0603020102020204" pitchFamily="34" charset="0"/>
              </a:defRPr>
            </a:lvl1pPr>
          </a:lstStyle>
          <a:p>
            <a:endParaRPr lang="en-US" dirty="0"/>
          </a:p>
        </p:txBody>
      </p:sp>
      <p:sp>
        <p:nvSpPr>
          <p:cNvPr id="9" name="Slide Number Placeholder 5">
            <a:extLst>
              <a:ext uri="{FF2B5EF4-FFF2-40B4-BE49-F238E27FC236}">
                <a16:creationId xmlns:a16="http://schemas.microsoft.com/office/drawing/2014/main" id="{A7511B26-6BEE-4D89-99D7-CE9AA9087D50}"/>
              </a:ext>
            </a:extLst>
          </p:cNvPr>
          <p:cNvSpPr>
            <a:spLocks noGrp="1"/>
          </p:cNvSpPr>
          <p:nvPr>
            <p:ph type="sldNum" sz="quarter" idx="4"/>
          </p:nvPr>
        </p:nvSpPr>
        <p:spPr>
          <a:xfrm>
            <a:off x="9190038" y="367521"/>
            <a:ext cx="2619268" cy="161583"/>
          </a:xfrm>
          <a:prstGeom prst="rect">
            <a:avLst/>
          </a:prstGeom>
          <a:noFill/>
        </p:spPr>
        <p:txBody>
          <a:bodyPr wrap="square" lIns="0" tIns="0" rIns="0" bIns="0" rtlCol="0" anchor="ctr">
            <a:noAutofit/>
          </a:bodyPr>
          <a:lstStyle>
            <a:lvl1pPr algn="r">
              <a:defRPr lang="en-US" sz="1000" b="0" i="0" smtClean="0">
                <a:latin typeface="Franklin Gothic Medium" panose="020B0603020102020204" pitchFamily="34" charset="0"/>
              </a:defRPr>
            </a:lvl1pPr>
          </a:lstStyle>
          <a:p>
            <a:fld id="{3AEB317C-CD42-EA44-9D08-DFA7660C5E76}" type="slidenum">
              <a:rPr lang="en-US" smtClean="0"/>
              <a:pPr/>
              <a:t>‹#›</a:t>
            </a:fld>
            <a:endParaRPr lang="en-US" dirty="0"/>
          </a:p>
        </p:txBody>
      </p:sp>
    </p:spTree>
    <p:extLst>
      <p:ext uri="{BB962C8B-B14F-4D97-AF65-F5344CB8AC3E}">
        <p14:creationId xmlns:p14="http://schemas.microsoft.com/office/powerpoint/2010/main" val="4056067882"/>
      </p:ext>
    </p:extLst>
  </p:cSld>
  <p:clrMap bg1="lt1" tx1="dk1" bg2="lt2" tx2="dk2" accent1="accent1" accent2="accent2" accent3="accent3" accent4="accent4" accent5="accent5" accent6="accent6" hlink="hlink" folHlink="folHlink"/>
  <p:sldLayoutIdLst>
    <p:sldLayoutId id="2147483758" r:id="rId1"/>
    <p:sldLayoutId id="2147483728" r:id="rId2"/>
    <p:sldLayoutId id="2147483729" r:id="rId3"/>
    <p:sldLayoutId id="2147483730" r:id="rId4"/>
    <p:sldLayoutId id="2147483755" r:id="rId5"/>
    <p:sldLayoutId id="2147483756" r:id="rId6"/>
    <p:sldLayoutId id="2147483757"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i="0" kern="1200">
          <a:solidFill>
            <a:schemeClr val="tx1"/>
          </a:solidFill>
          <a:latin typeface="Franklin Gothic Demi Cond" panose="020B070603040202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kern="1200">
          <a:solidFill>
            <a:schemeClr val="tx1"/>
          </a:solidFill>
          <a:latin typeface="+mn-lt"/>
          <a:ea typeface="+mn-ea"/>
          <a:cs typeface="+mn-cs"/>
        </a:defRPr>
      </a:lvl1pPr>
      <a:lvl2pPr marL="231775" marR="0" indent="-227013" algn="l" defTabSz="914400" rtl="0" eaLnBrk="1" fontAlgn="auto" latinLnBrk="0" hangingPunct="1">
        <a:lnSpc>
          <a:spcPct val="90000"/>
        </a:lnSpc>
        <a:spcBef>
          <a:spcPts val="1000"/>
        </a:spcBef>
        <a:spcAft>
          <a:spcPts val="0"/>
        </a:spcAft>
        <a:buClr>
          <a:srgbClr val="202E3D"/>
        </a:buClr>
        <a:buSzTx/>
        <a:buFont typeface="Arial" panose="020B0604020202020204" pitchFamily="34" charset="0"/>
        <a:buChar char="•"/>
        <a:tabLst/>
        <a:defRPr kumimoji="0" lang="en-US" sz="1800" b="0" i="0" u="none" strike="noStrike" kern="1200" cap="none" spc="0" normalizeH="0" baseline="0" noProof="0">
          <a:ln>
            <a:noFill/>
          </a:ln>
          <a:solidFill>
            <a:srgbClr val="202E3D"/>
          </a:solidFill>
          <a:effectLst/>
          <a:uLnTx/>
          <a:uFillTx/>
          <a:latin typeface="+mj-lt"/>
          <a:ea typeface="+mn-ea"/>
          <a:cs typeface="+mn-cs"/>
        </a:defRPr>
      </a:lvl2pPr>
      <a:lvl3pPr marL="463550" marR="0" indent="-222250" algn="l" defTabSz="914400" rtl="0" eaLnBrk="1" fontAlgn="auto" latinLnBrk="0" hangingPunct="1">
        <a:lnSpc>
          <a:spcPct val="90000"/>
        </a:lnSpc>
        <a:spcBef>
          <a:spcPts val="1000"/>
        </a:spcBef>
        <a:spcAft>
          <a:spcPts val="0"/>
        </a:spcAft>
        <a:buClr>
          <a:srgbClr val="202E3D"/>
        </a:buClr>
        <a:buSzPct val="100000"/>
        <a:buFont typeface="System Font Regular"/>
        <a:buChar char="◦"/>
        <a:tabLst/>
        <a:defRPr sz="1600" b="0" i="0" kern="1200">
          <a:solidFill>
            <a:schemeClr val="tx1"/>
          </a:solidFill>
          <a:latin typeface="+mn-lt"/>
          <a:ea typeface="+mn-ea"/>
          <a:cs typeface="+mn-cs"/>
        </a:defRPr>
      </a:lvl3pPr>
      <a:lvl4pPr marL="7938" marR="0" indent="0" algn="l" defTabSz="914400" rtl="0" eaLnBrk="1" fontAlgn="auto" latinLnBrk="0" hangingPunct="1">
        <a:lnSpc>
          <a:spcPct val="90000"/>
        </a:lnSpc>
        <a:spcBef>
          <a:spcPts val="1000"/>
        </a:spcBef>
        <a:spcAft>
          <a:spcPts val="0"/>
        </a:spcAft>
        <a:buClrTx/>
        <a:buSzPct val="100000"/>
        <a:buFont typeface="Franklin Gothic Book" panose="020B0503020102020204" pitchFamily="34" charset="0"/>
        <a:buNone/>
        <a:tabLst/>
        <a:defRPr kumimoji="0" lang="en-US" sz="1800" b="0" i="0" u="none" strike="noStrike" kern="1200" cap="none" spc="0" normalizeH="0" baseline="0" noProof="0">
          <a:ln>
            <a:noFill/>
          </a:ln>
          <a:solidFill>
            <a:srgbClr val="202E3D"/>
          </a:solidFill>
          <a:effectLst/>
          <a:uLnTx/>
          <a:uFillTx/>
          <a:latin typeface="+mn-lt"/>
          <a:ea typeface="+mn-ea"/>
          <a:cs typeface="+mn-cs"/>
        </a:defRPr>
      </a:lvl4pPr>
      <a:lvl5pPr marL="7938" marR="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sz="1200" b="0" i="0" kern="1200">
          <a:solidFill>
            <a:schemeClr val="tx1"/>
          </a:solidFill>
          <a:latin typeface="+mn-lt"/>
          <a:ea typeface="+mn-ea"/>
          <a:cs typeface="+mn-cs"/>
        </a:defRPr>
      </a:lvl5pPr>
      <a:lvl6pPr marL="228600" marR="0" indent="-228600" algn="l" defTabSz="914400" rtl="0" eaLnBrk="1" fontAlgn="auto" latinLnBrk="0" hangingPunct="1">
        <a:lnSpc>
          <a:spcPct val="90000"/>
        </a:lnSpc>
        <a:spcBef>
          <a:spcPts val="1000"/>
        </a:spcBef>
        <a:spcAft>
          <a:spcPts val="0"/>
        </a:spcAft>
        <a:buClrTx/>
        <a:buSzTx/>
        <a:buFont typeface="+mj-lt"/>
        <a:buAutoNum type="arabicPeriod"/>
        <a:tabLst/>
        <a:defRPr sz="1800" kern="1200">
          <a:solidFill>
            <a:schemeClr val="tx1"/>
          </a:solidFill>
          <a:latin typeface="+mn-lt"/>
          <a:ea typeface="+mn-ea"/>
          <a:cs typeface="+mn-cs"/>
        </a:defRPr>
      </a:lvl6pPr>
      <a:lvl7pPr marL="457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685800" marR="0" indent="-228600" algn="l" defTabSz="914400" rtl="0" eaLnBrk="1" fontAlgn="auto" latinLnBrk="0" hangingPunct="1">
        <a:lnSpc>
          <a:spcPct val="90000"/>
        </a:lnSpc>
        <a:spcBef>
          <a:spcPts val="1000"/>
        </a:spcBef>
        <a:spcAft>
          <a:spcPts val="0"/>
        </a:spcAft>
        <a:buClrTx/>
        <a:buSzTx/>
        <a:buFont typeface="System Font Regular"/>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259A4F-AD8A-4E99-BEBE-8ACAC5A939CC}"/>
              </a:ext>
            </a:extLst>
          </p:cNvPr>
          <p:cNvSpPr>
            <a:spLocks noGrp="1"/>
          </p:cNvSpPr>
          <p:nvPr>
            <p:ph type="title"/>
          </p:nvPr>
        </p:nvSpPr>
        <p:spPr>
          <a:xfrm>
            <a:off x="371476" y="1484313"/>
            <a:ext cx="2916238" cy="5005387"/>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C875FBE5-8281-4378-B766-50649944BCBA}"/>
              </a:ext>
            </a:extLst>
          </p:cNvPr>
          <p:cNvSpPr>
            <a:spLocks noGrp="1"/>
          </p:cNvSpPr>
          <p:nvPr>
            <p:ph type="body" idx="1"/>
          </p:nvPr>
        </p:nvSpPr>
        <p:spPr>
          <a:xfrm>
            <a:off x="3287711" y="1484313"/>
            <a:ext cx="8532813" cy="5005387"/>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60BC15D-9EFD-4F10-9774-B0DE3FCDE38B}"/>
              </a:ext>
            </a:extLst>
          </p:cNvPr>
          <p:cNvSpPr>
            <a:spLocks noGrp="1"/>
          </p:cNvSpPr>
          <p:nvPr>
            <p:ph type="dt" sz="half" idx="2"/>
          </p:nvPr>
        </p:nvSpPr>
        <p:spPr>
          <a:xfrm>
            <a:off x="3287713" y="6084094"/>
            <a:ext cx="2743200" cy="405606"/>
          </a:xfrm>
          <a:prstGeom prst="rect">
            <a:avLst/>
          </a:prstGeom>
        </p:spPr>
        <p:txBody>
          <a:bodyPr vert="horz" lIns="0" tIns="0" rIns="0" bIns="0" rtlCol="0" anchor="b" anchorCtr="0"/>
          <a:lstStyle>
            <a:lvl1pPr algn="l">
              <a:defRPr sz="1600">
                <a:solidFill>
                  <a:schemeClr val="tx1"/>
                </a:solidFill>
              </a:defRPr>
            </a:lvl1pPr>
          </a:lstStyle>
          <a:p>
            <a:fld id="{3DC32592-C568-4090-9A74-A2656454E8DF}" type="datetime4">
              <a:rPr lang="en-US" smtClean="0"/>
              <a:t>January 22, 2021</a:t>
            </a:fld>
            <a:endParaRPr lang="de-DE"/>
          </a:p>
        </p:txBody>
      </p:sp>
      <p:sp>
        <p:nvSpPr>
          <p:cNvPr id="5" name="Fußzeilenplatzhalter 4">
            <a:extLst>
              <a:ext uri="{FF2B5EF4-FFF2-40B4-BE49-F238E27FC236}">
                <a16:creationId xmlns:a16="http://schemas.microsoft.com/office/drawing/2014/main" id="{DD66E151-C9B2-4DD6-8D6C-685CB8A6E9D6}"/>
              </a:ext>
            </a:extLst>
          </p:cNvPr>
          <p:cNvSpPr>
            <a:spLocks noGrp="1"/>
          </p:cNvSpPr>
          <p:nvPr>
            <p:ph type="ftr" sz="quarter" idx="3"/>
          </p:nvPr>
        </p:nvSpPr>
        <p:spPr>
          <a:xfrm>
            <a:off x="371476" y="368300"/>
            <a:ext cx="3636000" cy="365125"/>
          </a:xfrm>
          <a:prstGeom prst="rect">
            <a:avLst/>
          </a:prstGeom>
        </p:spPr>
        <p:txBody>
          <a:bodyPr vert="horz" lIns="0" tIns="0" rIns="0" bIns="0" rtlCol="0" anchor="t" anchorCtr="0"/>
          <a:lstStyle>
            <a:lvl1pPr algn="l">
              <a:defRPr sz="1200">
                <a:solidFill>
                  <a:schemeClr val="tx1"/>
                </a:solidFill>
              </a:defRPr>
            </a:lvl1pPr>
          </a:lstStyle>
          <a:p>
            <a:r>
              <a:rPr lang="en-US" dirty="0"/>
              <a:t>Seating Leadership 2020</a:t>
            </a:r>
            <a:endParaRPr lang="de-DE" dirty="0"/>
          </a:p>
        </p:txBody>
      </p:sp>
      <p:sp>
        <p:nvSpPr>
          <p:cNvPr id="6" name="Foliennummernplatzhalter 5">
            <a:extLst>
              <a:ext uri="{FF2B5EF4-FFF2-40B4-BE49-F238E27FC236}">
                <a16:creationId xmlns:a16="http://schemas.microsoft.com/office/drawing/2014/main" id="{413FBF3A-5DA7-4699-948A-2A35C750CEBE}"/>
              </a:ext>
            </a:extLst>
          </p:cNvPr>
          <p:cNvSpPr>
            <a:spLocks noGrp="1"/>
          </p:cNvSpPr>
          <p:nvPr>
            <p:ph type="sldNum" sz="quarter" idx="4"/>
          </p:nvPr>
        </p:nvSpPr>
        <p:spPr>
          <a:xfrm>
            <a:off x="9077324" y="368300"/>
            <a:ext cx="2743200" cy="365125"/>
          </a:xfrm>
          <a:prstGeom prst="rect">
            <a:avLst/>
          </a:prstGeom>
        </p:spPr>
        <p:txBody>
          <a:bodyPr vert="horz" lIns="0" tIns="0" rIns="0" bIns="0" rtlCol="0" anchor="t" anchorCtr="0"/>
          <a:lstStyle>
            <a:lvl1pPr algn="r">
              <a:defRPr lang="de-DE" sz="1200" smtClean="0"/>
            </a:lvl1pPr>
          </a:lstStyle>
          <a:p>
            <a:r>
              <a:rPr lang="de-DE"/>
              <a:t>P. </a:t>
            </a:r>
            <a:fld id="{18B2D54D-6566-4D09-B275-35A554EDFFDA}" type="slidenum">
              <a:rPr smtClean="0"/>
              <a:pPr/>
              <a:t>‹#›</a:t>
            </a:fld>
            <a:endParaRPr lang="de-DE"/>
          </a:p>
        </p:txBody>
      </p:sp>
    </p:spTree>
    <p:extLst>
      <p:ext uri="{BB962C8B-B14F-4D97-AF65-F5344CB8AC3E}">
        <p14:creationId xmlns:p14="http://schemas.microsoft.com/office/powerpoint/2010/main" val="212391910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6" r:id="rId15"/>
    <p:sldLayoutId id="2147483817" r:id="rId16"/>
  </p:sldLayoutIdLst>
  <p:hf hdr="0"/>
  <p:txStyles>
    <p:titleStyle>
      <a:lvl1pPr algn="l" defTabSz="914400" rtl="0" eaLnBrk="1" latinLnBrk="0" hangingPunct="1">
        <a:lnSpc>
          <a:spcPts val="4000"/>
        </a:lnSpc>
        <a:spcBef>
          <a:spcPct val="0"/>
        </a:spcBef>
        <a:buNone/>
        <a:defRPr sz="4000" b="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88">
          <p15:clr>
            <a:srgbClr val="F26B43"/>
          </p15:clr>
        </p15:guide>
        <p15:guide id="4" pos="7446">
          <p15:clr>
            <a:srgbClr val="F26B43"/>
          </p15:clr>
        </p15:guide>
        <p15:guide id="5" pos="2071">
          <p15:clr>
            <a:srgbClr val="F26B43"/>
          </p15:clr>
        </p15:guide>
        <p15:guide id="6" orient="horz" pos="1502">
          <p15:clr>
            <a:srgbClr val="F26B43"/>
          </p15:clr>
        </p15:guide>
        <p15:guide id="7" orient="horz" pos="935">
          <p15:clr>
            <a:srgbClr val="F26B43"/>
          </p15:clr>
        </p15:guide>
        <p15:guide id="8" pos="193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8.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4.jpe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emf"/><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
            <a:extLst>
              <a:ext uri="{FF2B5EF4-FFF2-40B4-BE49-F238E27FC236}">
                <a16:creationId xmlns:a16="http://schemas.microsoft.com/office/drawing/2014/main" id="{536299D8-25E8-4C83-9B03-D26A7DC6EB31}"/>
              </a:ext>
            </a:extLst>
          </p:cNvPr>
          <p:cNvSpPr txBox="1">
            <a:spLocks/>
          </p:cNvSpPr>
          <p:nvPr/>
        </p:nvSpPr>
        <p:spPr>
          <a:xfrm>
            <a:off x="3287713" y="1015932"/>
            <a:ext cx="8532811" cy="1742363"/>
          </a:xfrm>
          <a:prstGeom prst="rect">
            <a:avLst/>
          </a:prstGeom>
        </p:spPr>
        <p:txBody>
          <a:bodyPr vert="horz" lIns="0" tIns="0" rIns="0" bIns="0" rtlCol="0">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hu-HU" sz="6000" dirty="0">
                <a:solidFill>
                  <a:schemeClr val="accent2"/>
                </a:solidFill>
                <a:latin typeface="Franklin Gothic Demi Cond"/>
                <a:ea typeface="Segoe UI Historic"/>
              </a:rPr>
              <a:t>Intuity</a:t>
            </a:r>
          </a:p>
          <a:p>
            <a:pPr marL="0" marR="0" lvl="0" indent="0" algn="l" defTabSz="914400" rtl="0" eaLnBrk="1" fontAlgn="auto" latinLnBrk="0" hangingPunct="1">
              <a:lnSpc>
                <a:spcPts val="6000"/>
              </a:lnSpc>
              <a:spcBef>
                <a:spcPts val="0"/>
              </a:spcBef>
              <a:spcAft>
                <a:spcPts val="0"/>
              </a:spcAft>
              <a:buClrTx/>
              <a:buSzTx/>
              <a:buFont typeface="Arial" panose="020B0604020202020204" pitchFamily="34" charset="0"/>
              <a:buNone/>
              <a:tabLst/>
              <a:defRPr/>
            </a:pPr>
            <a:r>
              <a:rPr lang="en-GB" sz="6000" dirty="0">
                <a:solidFill>
                  <a:schemeClr val="accent2"/>
                </a:solidFill>
                <a:latin typeface="Franklin Gothic Demi Cond"/>
                <a:ea typeface="Segoe UI Historic"/>
              </a:rPr>
              <a:t>Park</a:t>
            </a:r>
            <a:r>
              <a:rPr lang="hu-HU" sz="6000" dirty="0">
                <a:solidFill>
                  <a:schemeClr val="accent2"/>
                </a:solidFill>
                <a:latin typeface="Franklin Gothic Demi Cond"/>
                <a:ea typeface="Segoe UI Historic"/>
              </a:rPr>
              <a:t> B</a:t>
            </a:r>
            <a:r>
              <a:rPr lang="en-GB" sz="6000" dirty="0" err="1">
                <a:solidFill>
                  <a:schemeClr val="accent2"/>
                </a:solidFill>
                <a:latin typeface="Franklin Gothic Demi Cond"/>
                <a:ea typeface="Segoe UI Historic"/>
              </a:rPr>
              <a:t>ench</a:t>
            </a:r>
            <a:r>
              <a:rPr lang="en-GB" sz="6000" dirty="0">
                <a:solidFill>
                  <a:schemeClr val="accent2"/>
                </a:solidFill>
                <a:latin typeface="Franklin Gothic Demi Cond"/>
                <a:ea typeface="Segoe UI Historic"/>
              </a:rPr>
              <a:t> </a:t>
            </a:r>
            <a:endParaRPr kumimoji="0" lang="de-DE" sz="6000" b="0" i="0" u="none" strike="noStrike" kern="1200" cap="none" spc="0" normalizeH="0" baseline="0" noProof="0" dirty="0">
              <a:ln>
                <a:noFill/>
              </a:ln>
              <a:solidFill>
                <a:schemeClr val="accent2"/>
              </a:solidFill>
              <a:effectLst/>
              <a:uLnTx/>
              <a:uFillTx/>
              <a:latin typeface="Franklin Gothic Demi Cond"/>
              <a:ea typeface="Segoe UI Historic"/>
            </a:endParaRPr>
          </a:p>
        </p:txBody>
      </p:sp>
      <p:sp>
        <p:nvSpPr>
          <p:cNvPr id="12" name="Inhaltsplatzhalter 1">
            <a:extLst>
              <a:ext uri="{FF2B5EF4-FFF2-40B4-BE49-F238E27FC236}">
                <a16:creationId xmlns:a16="http://schemas.microsoft.com/office/drawing/2014/main" id="{A7DD8E6C-307F-4D7D-8E1E-F97C8FC0ED93}"/>
              </a:ext>
            </a:extLst>
          </p:cNvPr>
          <p:cNvSpPr txBox="1">
            <a:spLocks/>
          </p:cNvSpPr>
          <p:nvPr/>
        </p:nvSpPr>
        <p:spPr>
          <a:xfrm>
            <a:off x="3287712" y="1885689"/>
            <a:ext cx="8532811" cy="2149859"/>
          </a:xfrm>
          <a:prstGeom prst="rect">
            <a:avLst/>
          </a:prstGeom>
        </p:spPr>
        <p:txBody>
          <a:bodyPr vert="horz" lIns="0" tIns="0" rIns="0" bIns="0" rtlCol="0" anchor="t">
            <a:noAutofit/>
          </a:bodyPr>
          <a:lstStyle>
            <a:lvl1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1pPr>
            <a:lvl2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2pPr>
            <a:lvl3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3pPr>
            <a:lvl4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4pPr>
            <a:lvl5pPr marL="0" indent="0" algn="l" defTabSz="914400" rtl="0" eaLnBrk="1" latinLnBrk="0" hangingPunct="1">
              <a:lnSpc>
                <a:spcPts val="4000"/>
              </a:lnSpc>
              <a:spcBef>
                <a:spcPts val="0"/>
              </a:spcBef>
              <a:buFont typeface="Arial" panose="020B0604020202020204" pitchFamily="34" charset="0"/>
              <a:buNone/>
              <a:defRPr sz="4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6000"/>
              </a:lnSpc>
              <a:defRPr/>
            </a:pPr>
            <a:endParaRPr lang="de-DE" sz="6000" dirty="0">
              <a:solidFill>
                <a:srgbClr val="E7DCAF"/>
              </a:solidFill>
              <a:latin typeface="Franklin Gothic Demi Cond"/>
              <a:ea typeface="Segoe UI Black"/>
            </a:endParaRPr>
          </a:p>
        </p:txBody>
      </p:sp>
    </p:spTree>
    <p:extLst>
      <p:ext uri="{BB962C8B-B14F-4D97-AF65-F5344CB8AC3E}">
        <p14:creationId xmlns:p14="http://schemas.microsoft.com/office/powerpoint/2010/main" val="33552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Park Bench Bank </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de-DE" sz="1800" dirty="0"/>
              <a:t>Ein bequemer Ort zum Sitzen und Ausruhen. Es ergänzt den Tisch in Sitzhöhe und bietet ein weniger formelles und </a:t>
            </a:r>
            <a:r>
              <a:rPr lang="de-DE" sz="1800" dirty="0" err="1"/>
              <a:t>kollaborativeres</a:t>
            </a:r>
            <a:r>
              <a:rPr lang="de-DE" sz="1800" dirty="0"/>
              <a:t> Sitzerlebnis am Arbeitsplatz.</a:t>
            </a:r>
            <a:endParaRPr lang="en-GB"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596B240A-D856-4B02-8264-406E950630F3}"/>
              </a:ext>
            </a:extLst>
          </p:cNvPr>
          <p:cNvSpPr/>
          <p:nvPr/>
        </p:nvSpPr>
        <p:spPr>
          <a:xfrm>
            <a:off x="3624262" y="1515090"/>
            <a:ext cx="4348163" cy="1200329"/>
          </a:xfrm>
          <a:prstGeom prst="rect">
            <a:avLst/>
          </a:prstGeom>
        </p:spPr>
        <p:txBody>
          <a:bodyPr wrap="square">
            <a:spAutoFit/>
          </a:bodyPr>
          <a:lstStyle/>
          <a:p>
            <a:r>
              <a:rPr lang="de-DE" dirty="0">
                <a:solidFill>
                  <a:srgbClr val="000000"/>
                </a:solidFill>
              </a:rPr>
              <a:t>Zusätzliche Optionen:</a:t>
            </a:r>
          </a:p>
          <a:p>
            <a:pPr marL="285750" indent="-285750">
              <a:buFont typeface="Arial" panose="020B0604020202020204" pitchFamily="34" charset="0"/>
              <a:buChar char="•"/>
            </a:pPr>
            <a:r>
              <a:rPr lang="de-DE" dirty="0">
                <a:solidFill>
                  <a:srgbClr val="000000"/>
                </a:solidFill>
              </a:rPr>
              <a:t>Kissenbezug in 3 Stoffkollektionen</a:t>
            </a:r>
          </a:p>
          <a:p>
            <a:pPr marL="285750" indent="-285750">
              <a:buFont typeface="Arial" panose="020B0604020202020204" pitchFamily="34" charset="0"/>
              <a:buChar char="•"/>
            </a:pPr>
            <a:r>
              <a:rPr lang="de-DE" dirty="0">
                <a:solidFill>
                  <a:srgbClr val="000000"/>
                </a:solidFill>
              </a:rPr>
              <a:t>Melaminplatte in Standard-Haworth-Ausführungen</a:t>
            </a:r>
            <a:endParaRPr lang="en-GB" dirty="0"/>
          </a:p>
        </p:txBody>
      </p:sp>
      <p:pic>
        <p:nvPicPr>
          <p:cNvPr id="4" name="Afbeelding 3">
            <a:extLst>
              <a:ext uri="{FF2B5EF4-FFF2-40B4-BE49-F238E27FC236}">
                <a16:creationId xmlns:a16="http://schemas.microsoft.com/office/drawing/2014/main" id="{C0957435-6083-4418-832D-E03D182CFAB1}"/>
              </a:ext>
            </a:extLst>
          </p:cNvPr>
          <p:cNvPicPr>
            <a:picLocks noChangeAspect="1"/>
          </p:cNvPicPr>
          <p:nvPr/>
        </p:nvPicPr>
        <p:blipFill>
          <a:blip r:embed="rId2"/>
          <a:stretch>
            <a:fillRect/>
          </a:stretch>
        </p:blipFill>
        <p:spPr>
          <a:xfrm>
            <a:off x="8348662" y="4518025"/>
            <a:ext cx="2886075" cy="1971675"/>
          </a:xfrm>
          <a:prstGeom prst="rect">
            <a:avLst/>
          </a:prstGeom>
        </p:spPr>
      </p:pic>
      <p:pic>
        <p:nvPicPr>
          <p:cNvPr id="6" name="Afbeelding 5">
            <a:extLst>
              <a:ext uri="{FF2B5EF4-FFF2-40B4-BE49-F238E27FC236}">
                <a16:creationId xmlns:a16="http://schemas.microsoft.com/office/drawing/2014/main" id="{3207C4F7-71FD-49CD-9797-4A5E32E15B5B}"/>
              </a:ext>
            </a:extLst>
          </p:cNvPr>
          <p:cNvPicPr>
            <a:picLocks noChangeAspect="1"/>
          </p:cNvPicPr>
          <p:nvPr/>
        </p:nvPicPr>
        <p:blipFill>
          <a:blip r:embed="rId3"/>
          <a:stretch>
            <a:fillRect/>
          </a:stretch>
        </p:blipFill>
        <p:spPr>
          <a:xfrm>
            <a:off x="8348662" y="1484314"/>
            <a:ext cx="2733675" cy="1924050"/>
          </a:xfrm>
          <a:prstGeom prst="rect">
            <a:avLst/>
          </a:prstGeom>
        </p:spPr>
      </p:pic>
    </p:spTree>
    <p:extLst>
      <p:ext uri="{BB962C8B-B14F-4D97-AF65-F5344CB8AC3E}">
        <p14:creationId xmlns:p14="http://schemas.microsoft.com/office/powerpoint/2010/main" val="6384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fontScale="92500" lnSpcReduction="10000"/>
          </a:bodyPr>
          <a:lstStyle/>
          <a:p>
            <a:pPr>
              <a:spcAft>
                <a:spcPts val="600"/>
              </a:spcAft>
            </a:pPr>
            <a:fld id="{3AEB317C-CD42-EA44-9D08-DFA7660C5E76}" type="slidenum">
              <a:rPr lang="en-US" smtClean="0"/>
              <a:pPr>
                <a:spcAft>
                  <a:spcPts val="600"/>
                </a:spcAft>
              </a:pPr>
              <a:t>11</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hu-HU" dirty="0">
                <a:solidFill>
                  <a:schemeClr val="tx1"/>
                </a:solidFill>
              </a:rPr>
              <a:t>Konfigurationen</a:t>
            </a:r>
            <a:endParaRPr lang="en-US" dirty="0">
              <a:solidFill>
                <a:schemeClr val="tx1"/>
              </a:solidFill>
            </a:endParaRPr>
          </a:p>
        </p:txBody>
      </p:sp>
      <p:pic>
        <p:nvPicPr>
          <p:cNvPr id="4" name="Picture 3" descr="A chair sitting in front of a table&#10;&#10;Description automatically generated">
            <a:extLst>
              <a:ext uri="{FF2B5EF4-FFF2-40B4-BE49-F238E27FC236}">
                <a16:creationId xmlns:a16="http://schemas.microsoft.com/office/drawing/2014/main" id="{E46F4E62-4911-4D6F-8059-1056D28F5D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74" y="1796633"/>
            <a:ext cx="3098536" cy="2002687"/>
          </a:xfrm>
          <a:prstGeom prst="rect">
            <a:avLst/>
          </a:prstGeom>
        </p:spPr>
      </p:pic>
      <p:pic>
        <p:nvPicPr>
          <p:cNvPr id="29" name="Picture 28" descr="A wooden bench sitting on top of a table&#10;&#10;Description automatically generated">
            <a:extLst>
              <a:ext uri="{FF2B5EF4-FFF2-40B4-BE49-F238E27FC236}">
                <a16:creationId xmlns:a16="http://schemas.microsoft.com/office/drawing/2014/main" id="{CF9148DB-F199-4E35-A5C4-FAFB5DE80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190" y="1912112"/>
            <a:ext cx="3149107" cy="2035372"/>
          </a:xfrm>
          <a:prstGeom prst="rect">
            <a:avLst/>
          </a:prstGeom>
        </p:spPr>
      </p:pic>
      <p:pic>
        <p:nvPicPr>
          <p:cNvPr id="31" name="Picture 30" descr="A wooden bench sitting on top of a table&#10;&#10;Description automatically generated">
            <a:extLst>
              <a:ext uri="{FF2B5EF4-FFF2-40B4-BE49-F238E27FC236}">
                <a16:creationId xmlns:a16="http://schemas.microsoft.com/office/drawing/2014/main" id="{2D0F3C55-5C81-4921-A32C-21108B9C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3151" y="1633596"/>
            <a:ext cx="3545164" cy="2291357"/>
          </a:xfrm>
          <a:prstGeom prst="rect">
            <a:avLst/>
          </a:prstGeom>
        </p:spPr>
      </p:pic>
      <p:pic>
        <p:nvPicPr>
          <p:cNvPr id="33" name="Picture 32" descr="A chair sitting in front of a wooden table&#10;&#10;Description automatically generated">
            <a:extLst>
              <a:ext uri="{FF2B5EF4-FFF2-40B4-BE49-F238E27FC236}">
                <a16:creationId xmlns:a16="http://schemas.microsoft.com/office/drawing/2014/main" id="{864D8DD1-BC6F-4CAF-AE2D-CC01A99BDB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2297" y="1703346"/>
            <a:ext cx="3398723" cy="2196708"/>
          </a:xfrm>
          <a:prstGeom prst="rect">
            <a:avLst/>
          </a:prstGeom>
        </p:spPr>
      </p:pic>
      <p:pic>
        <p:nvPicPr>
          <p:cNvPr id="35" name="Picture 34" descr="A close up of furniture&#10;&#10;Description automatically generated">
            <a:extLst>
              <a:ext uri="{FF2B5EF4-FFF2-40B4-BE49-F238E27FC236}">
                <a16:creationId xmlns:a16="http://schemas.microsoft.com/office/drawing/2014/main" id="{311E983B-FCC7-4E33-8635-6BCE4F9955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51" y="4134846"/>
            <a:ext cx="3561386" cy="2301842"/>
          </a:xfrm>
          <a:prstGeom prst="rect">
            <a:avLst/>
          </a:prstGeom>
        </p:spPr>
      </p:pic>
      <p:pic>
        <p:nvPicPr>
          <p:cNvPr id="37" name="Picture 36" descr="A picture containing furniture, table&#10;&#10;Description automatically generated">
            <a:extLst>
              <a:ext uri="{FF2B5EF4-FFF2-40B4-BE49-F238E27FC236}">
                <a16:creationId xmlns:a16="http://schemas.microsoft.com/office/drawing/2014/main" id="{F2E7BFF1-FDC0-4CF0-BEFC-D578D5BBF1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8263" y="4271073"/>
            <a:ext cx="3350616" cy="2165615"/>
          </a:xfrm>
          <a:prstGeom prst="rect">
            <a:avLst/>
          </a:prstGeom>
        </p:spPr>
      </p:pic>
      <p:pic>
        <p:nvPicPr>
          <p:cNvPr id="39" name="Picture 38" descr="A wooden table&#10;&#10;Description automatically generated">
            <a:extLst>
              <a:ext uri="{FF2B5EF4-FFF2-40B4-BE49-F238E27FC236}">
                <a16:creationId xmlns:a16="http://schemas.microsoft.com/office/drawing/2014/main" id="{7FE06462-8F73-4313-88A1-F1CB3A7F8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0425" y="4062963"/>
            <a:ext cx="3350616" cy="2165615"/>
          </a:xfrm>
          <a:prstGeom prst="rect">
            <a:avLst/>
          </a:prstGeom>
        </p:spPr>
      </p:pic>
      <p:pic>
        <p:nvPicPr>
          <p:cNvPr id="43" name="Picture 42" descr="A wooden table&#10;&#10;Description automatically generated">
            <a:extLst>
              <a:ext uri="{FF2B5EF4-FFF2-40B4-BE49-F238E27FC236}">
                <a16:creationId xmlns:a16="http://schemas.microsoft.com/office/drawing/2014/main" id="{B3C755E7-3354-40D7-8422-F54A2FBEE8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75713" y="4106031"/>
            <a:ext cx="3208703" cy="2073892"/>
          </a:xfrm>
          <a:prstGeom prst="rect">
            <a:avLst/>
          </a:prstGeom>
        </p:spPr>
      </p:pic>
    </p:spTree>
    <p:extLst>
      <p:ext uri="{BB962C8B-B14F-4D97-AF65-F5344CB8AC3E}">
        <p14:creationId xmlns:p14="http://schemas.microsoft.com/office/powerpoint/2010/main" val="35483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12</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6" name="Picture 5" descr="A picture containing floor, wall, indoor, living&#10;&#10;Description automatically generated">
            <a:extLst>
              <a:ext uri="{FF2B5EF4-FFF2-40B4-BE49-F238E27FC236}">
                <a16:creationId xmlns:a16="http://schemas.microsoft.com/office/drawing/2014/main" id="{518619C0-1103-46F1-8EC4-DFB7CB3E30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86110" y="0"/>
            <a:ext cx="8905890" cy="6858000"/>
          </a:xfrm>
          <a:prstGeom prst="rect">
            <a:avLst/>
          </a:prstGeom>
        </p:spPr>
      </p:pic>
    </p:spTree>
    <p:extLst>
      <p:ext uri="{BB962C8B-B14F-4D97-AF65-F5344CB8AC3E}">
        <p14:creationId xmlns:p14="http://schemas.microsoft.com/office/powerpoint/2010/main" val="284805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13</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descr="A picture containing text, floor, indoor, room&#10;&#10;Description automatically generated">
            <a:extLst>
              <a:ext uri="{FF2B5EF4-FFF2-40B4-BE49-F238E27FC236}">
                <a16:creationId xmlns:a16="http://schemas.microsoft.com/office/drawing/2014/main" id="{45149D27-D3A0-4CC3-917A-D8BEA5D515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9248" y="0"/>
            <a:ext cx="8912752" cy="6858000"/>
          </a:xfrm>
          <a:prstGeom prst="rect">
            <a:avLst/>
          </a:prstGeom>
        </p:spPr>
      </p:pic>
    </p:spTree>
    <p:extLst>
      <p:ext uri="{BB962C8B-B14F-4D97-AF65-F5344CB8AC3E}">
        <p14:creationId xmlns:p14="http://schemas.microsoft.com/office/powerpoint/2010/main" val="102503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14</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p:txBody>
          <a:bodyPr/>
          <a:lstStyle/>
          <a:p>
            <a:r>
              <a:rPr lang="hu-HU" dirty="0"/>
              <a:t>Idea Starters</a:t>
            </a:r>
            <a:endParaRPr lang="en-US" dirty="0"/>
          </a:p>
        </p:txBody>
      </p:sp>
      <p:pic>
        <p:nvPicPr>
          <p:cNvPr id="4" name="Picture 3">
            <a:extLst>
              <a:ext uri="{FF2B5EF4-FFF2-40B4-BE49-F238E27FC236}">
                <a16:creationId xmlns:a16="http://schemas.microsoft.com/office/drawing/2014/main" id="{554BC7D5-FD83-4608-A64A-99697DC8DD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2588" y="0"/>
            <a:ext cx="8919411" cy="6858000"/>
          </a:xfrm>
          <a:prstGeom prst="rect">
            <a:avLst/>
          </a:prstGeom>
        </p:spPr>
      </p:pic>
    </p:spTree>
    <p:extLst>
      <p:ext uri="{BB962C8B-B14F-4D97-AF65-F5344CB8AC3E}">
        <p14:creationId xmlns:p14="http://schemas.microsoft.com/office/powerpoint/2010/main" val="166238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15</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err="1"/>
              <a:t>Farben</a:t>
            </a:r>
            <a:r>
              <a:rPr lang="en-US" dirty="0"/>
              <a:t> &amp; </a:t>
            </a:r>
            <a:r>
              <a:rPr lang="en-US" dirty="0" err="1"/>
              <a:t>Materialien</a:t>
            </a:r>
            <a:endParaRPr lang="en-US" dirty="0"/>
          </a:p>
        </p:txBody>
      </p:sp>
      <p:pic>
        <p:nvPicPr>
          <p:cNvPr id="11" name="Afbeelding 10">
            <a:extLst>
              <a:ext uri="{FF2B5EF4-FFF2-40B4-BE49-F238E27FC236}">
                <a16:creationId xmlns:a16="http://schemas.microsoft.com/office/drawing/2014/main" id="{9BBA5270-A91C-4DAA-9A9C-AC50488AD2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991793"/>
            <a:ext cx="4230325" cy="1375659"/>
          </a:xfrm>
          <a:prstGeom prst="rect">
            <a:avLst/>
          </a:prstGeom>
        </p:spPr>
      </p:pic>
      <p:pic>
        <p:nvPicPr>
          <p:cNvPr id="13" name="Afbeelding 12">
            <a:extLst>
              <a:ext uri="{FF2B5EF4-FFF2-40B4-BE49-F238E27FC236}">
                <a16:creationId xmlns:a16="http://schemas.microsoft.com/office/drawing/2014/main" id="{A2CFAAA5-68E6-4AE5-A2AE-049F5C49D4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1" y="3585318"/>
            <a:ext cx="2661254" cy="1450313"/>
          </a:xfrm>
          <a:prstGeom prst="rect">
            <a:avLst/>
          </a:prstGeom>
        </p:spPr>
      </p:pic>
      <p:pic>
        <p:nvPicPr>
          <p:cNvPr id="15" name="Afbeelding 14">
            <a:extLst>
              <a:ext uri="{FF2B5EF4-FFF2-40B4-BE49-F238E27FC236}">
                <a16:creationId xmlns:a16="http://schemas.microsoft.com/office/drawing/2014/main" id="{71E22E68-AF4A-4AAA-B423-18656F82D0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4066" y="3621836"/>
            <a:ext cx="1554781" cy="1375659"/>
          </a:xfrm>
          <a:prstGeom prst="rect">
            <a:avLst/>
          </a:prstGeom>
        </p:spPr>
      </p:pic>
      <p:pic>
        <p:nvPicPr>
          <p:cNvPr id="16" name="Afbeelding 15">
            <a:extLst>
              <a:ext uri="{FF2B5EF4-FFF2-40B4-BE49-F238E27FC236}">
                <a16:creationId xmlns:a16="http://schemas.microsoft.com/office/drawing/2014/main" id="{58816983-E344-4FD3-B0E1-B0156078E5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5223161"/>
            <a:ext cx="4308433" cy="1385102"/>
          </a:xfrm>
          <a:prstGeom prst="rect">
            <a:avLst/>
          </a:prstGeom>
        </p:spPr>
      </p:pic>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err="1"/>
              <a:t>Melamin</a:t>
            </a:r>
            <a:r>
              <a:rPr lang="en-US" dirty="0"/>
              <a:t> </a:t>
            </a:r>
            <a:endParaRPr lang="en-GB" dirty="0"/>
          </a:p>
        </p:txBody>
      </p:sp>
      <p:sp>
        <p:nvSpPr>
          <p:cNvPr id="18" name="Tekstvak 17">
            <a:extLst>
              <a:ext uri="{FF2B5EF4-FFF2-40B4-BE49-F238E27FC236}">
                <a16:creationId xmlns:a16="http://schemas.microsoft.com/office/drawing/2014/main" id="{C0B665A0-023D-4D24-BC1C-033E684793AF}"/>
              </a:ext>
            </a:extLst>
          </p:cNvPr>
          <p:cNvSpPr txBox="1"/>
          <p:nvPr/>
        </p:nvSpPr>
        <p:spPr>
          <a:xfrm>
            <a:off x="6845800" y="1634839"/>
            <a:ext cx="837147" cy="369332"/>
          </a:xfrm>
          <a:prstGeom prst="rect">
            <a:avLst/>
          </a:prstGeom>
          <a:noFill/>
        </p:spPr>
        <p:txBody>
          <a:bodyPr wrap="square" rtlCol="0">
            <a:spAutoFit/>
          </a:bodyPr>
          <a:lstStyle/>
          <a:p>
            <a:r>
              <a:rPr lang="en-US" dirty="0" err="1"/>
              <a:t>Metall</a:t>
            </a:r>
            <a:r>
              <a:rPr lang="en-US" dirty="0"/>
              <a:t> </a:t>
            </a:r>
            <a:endParaRPr lang="en-GB" dirty="0"/>
          </a:p>
        </p:txBody>
      </p:sp>
      <p:pic>
        <p:nvPicPr>
          <p:cNvPr id="21" name="Image 6">
            <a:extLst>
              <a:ext uri="{FF2B5EF4-FFF2-40B4-BE49-F238E27FC236}">
                <a16:creationId xmlns:a16="http://schemas.microsoft.com/office/drawing/2014/main" id="{BB02BC01-F9C3-491E-8A14-77DE335F65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4047" y="2027426"/>
            <a:ext cx="4330128" cy="1148860"/>
          </a:xfrm>
          <a:prstGeom prst="rect">
            <a:avLst/>
          </a:prstGeom>
        </p:spPr>
      </p:pic>
      <p:pic>
        <p:nvPicPr>
          <p:cNvPr id="22" name="Image 5">
            <a:extLst>
              <a:ext uri="{FF2B5EF4-FFF2-40B4-BE49-F238E27FC236}">
                <a16:creationId xmlns:a16="http://schemas.microsoft.com/office/drawing/2014/main" id="{6A305B03-FA29-4DFE-BB3E-25D38D62EB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4047" y="3585319"/>
            <a:ext cx="4771877" cy="1074066"/>
          </a:xfrm>
          <a:prstGeom prst="rect">
            <a:avLst/>
          </a:prstGeom>
        </p:spPr>
      </p:pic>
      <p:pic>
        <p:nvPicPr>
          <p:cNvPr id="23" name="Image 10">
            <a:extLst>
              <a:ext uri="{FF2B5EF4-FFF2-40B4-BE49-F238E27FC236}">
                <a16:creationId xmlns:a16="http://schemas.microsoft.com/office/drawing/2014/main" id="{8A47AB38-0313-45DB-86F0-9076A0FF6B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45800" y="5318034"/>
            <a:ext cx="2104103" cy="1074066"/>
          </a:xfrm>
          <a:prstGeom prst="rect">
            <a:avLst/>
          </a:prstGeom>
        </p:spPr>
      </p:pic>
      <p:pic>
        <p:nvPicPr>
          <p:cNvPr id="24" name="Image 12">
            <a:extLst>
              <a:ext uri="{FF2B5EF4-FFF2-40B4-BE49-F238E27FC236}">
                <a16:creationId xmlns:a16="http://schemas.microsoft.com/office/drawing/2014/main" id="{3500D12A-93D1-45A3-930E-65D36F37731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52056" y="5318034"/>
            <a:ext cx="2364940" cy="1074066"/>
          </a:xfrm>
          <a:prstGeom prst="rect">
            <a:avLst/>
          </a:prstGeom>
        </p:spPr>
      </p:pic>
    </p:spTree>
    <p:extLst>
      <p:ext uri="{BB962C8B-B14F-4D97-AF65-F5344CB8AC3E}">
        <p14:creationId xmlns:p14="http://schemas.microsoft.com/office/powerpoint/2010/main" val="320793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16</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err="1"/>
              <a:t>Farben</a:t>
            </a:r>
            <a:r>
              <a:rPr lang="en-US" dirty="0"/>
              <a:t> &amp; </a:t>
            </a:r>
            <a:r>
              <a:rPr lang="en-US" dirty="0" err="1"/>
              <a:t>Materialien</a:t>
            </a:r>
            <a:endParaRPr lang="en-US" dirty="0"/>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err="1"/>
              <a:t>Furnier</a:t>
            </a:r>
            <a:r>
              <a:rPr lang="en-US" dirty="0"/>
              <a:t>  </a:t>
            </a:r>
            <a:endParaRPr lang="en-GB" dirty="0"/>
          </a:p>
        </p:txBody>
      </p:sp>
      <p:pic>
        <p:nvPicPr>
          <p:cNvPr id="2" name="Afbeelding 1">
            <a:extLst>
              <a:ext uri="{FF2B5EF4-FFF2-40B4-BE49-F238E27FC236}">
                <a16:creationId xmlns:a16="http://schemas.microsoft.com/office/drawing/2014/main" id="{B162FFCA-F268-430C-962E-3A93725BA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272664"/>
            <a:ext cx="5286375" cy="1480185"/>
          </a:xfrm>
          <a:prstGeom prst="rect">
            <a:avLst/>
          </a:prstGeom>
        </p:spPr>
      </p:pic>
    </p:spTree>
    <p:extLst>
      <p:ext uri="{BB962C8B-B14F-4D97-AF65-F5344CB8AC3E}">
        <p14:creationId xmlns:p14="http://schemas.microsoft.com/office/powerpoint/2010/main" val="41530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B0FAD16-3644-4419-BB9A-86C81FBEE799}"/>
              </a:ext>
            </a:extLst>
          </p:cNvPr>
          <p:cNvSpPr>
            <a:spLocks noGrp="1"/>
          </p:cNvSpPr>
          <p:nvPr>
            <p:ph type="sldNum" sz="quarter" idx="12"/>
          </p:nvPr>
        </p:nvSpPr>
        <p:spPr>
          <a:xfrm>
            <a:off x="9190038" y="367521"/>
            <a:ext cx="2619268" cy="161583"/>
          </a:xfrm>
        </p:spPr>
        <p:txBody>
          <a:bodyPr wrap="square" anchor="ctr">
            <a:normAutofit/>
          </a:bodyPr>
          <a:lstStyle/>
          <a:p>
            <a:pPr>
              <a:spcAft>
                <a:spcPts val="600"/>
              </a:spcAft>
            </a:pPr>
            <a:fld id="{3AEB317C-CD42-EA44-9D08-DFA7660C5E76}" type="slidenum">
              <a:rPr lang="en-US" smtClean="0"/>
              <a:pPr>
                <a:spcAft>
                  <a:spcPts val="600"/>
                </a:spcAft>
              </a:pPr>
              <a:t>17</a:t>
            </a:fld>
            <a:endParaRPr lang="en-US"/>
          </a:p>
        </p:txBody>
      </p:sp>
      <p:sp>
        <p:nvSpPr>
          <p:cNvPr id="14" name="Title 4">
            <a:extLst>
              <a:ext uri="{FF2B5EF4-FFF2-40B4-BE49-F238E27FC236}">
                <a16:creationId xmlns:a16="http://schemas.microsoft.com/office/drawing/2014/main" id="{071868D8-E3E6-41D9-9036-631704590965}"/>
              </a:ext>
            </a:extLst>
          </p:cNvPr>
          <p:cNvSpPr>
            <a:spLocks noGrp="1"/>
          </p:cNvSpPr>
          <p:nvPr>
            <p:ph type="title"/>
          </p:nvPr>
        </p:nvSpPr>
        <p:spPr>
          <a:xfrm>
            <a:off x="381001" y="1023528"/>
            <a:ext cx="11429999" cy="473841"/>
          </a:xfrm>
        </p:spPr>
        <p:txBody>
          <a:bodyPr/>
          <a:lstStyle/>
          <a:p>
            <a:r>
              <a:rPr lang="en-US" dirty="0" err="1"/>
              <a:t>Farben</a:t>
            </a:r>
            <a:r>
              <a:rPr lang="en-US" dirty="0"/>
              <a:t> &amp; </a:t>
            </a:r>
            <a:r>
              <a:rPr lang="en-US" dirty="0" err="1"/>
              <a:t>Materialien</a:t>
            </a:r>
            <a:endParaRPr lang="en-US" dirty="0"/>
          </a:p>
        </p:txBody>
      </p:sp>
      <p:sp>
        <p:nvSpPr>
          <p:cNvPr id="17" name="Tekstvak 16">
            <a:extLst>
              <a:ext uri="{FF2B5EF4-FFF2-40B4-BE49-F238E27FC236}">
                <a16:creationId xmlns:a16="http://schemas.microsoft.com/office/drawing/2014/main" id="{F15F6BF7-A628-4153-BB62-8CAC35825D0C}"/>
              </a:ext>
            </a:extLst>
          </p:cNvPr>
          <p:cNvSpPr txBox="1"/>
          <p:nvPr/>
        </p:nvSpPr>
        <p:spPr>
          <a:xfrm>
            <a:off x="457200" y="1634839"/>
            <a:ext cx="1270223" cy="369332"/>
          </a:xfrm>
          <a:prstGeom prst="rect">
            <a:avLst/>
          </a:prstGeom>
          <a:noFill/>
        </p:spPr>
        <p:txBody>
          <a:bodyPr wrap="square" rtlCol="0">
            <a:spAutoFit/>
          </a:bodyPr>
          <a:lstStyle/>
          <a:p>
            <a:r>
              <a:rPr lang="en-US" dirty="0"/>
              <a:t>   </a:t>
            </a:r>
            <a:endParaRPr lang="en-GB" dirty="0"/>
          </a:p>
        </p:txBody>
      </p:sp>
      <p:sp>
        <p:nvSpPr>
          <p:cNvPr id="4" name="Tekstvak 3">
            <a:extLst>
              <a:ext uri="{FF2B5EF4-FFF2-40B4-BE49-F238E27FC236}">
                <a16:creationId xmlns:a16="http://schemas.microsoft.com/office/drawing/2014/main" id="{16D38B1F-B411-42C3-B0E1-8FFA961DB900}"/>
              </a:ext>
            </a:extLst>
          </p:cNvPr>
          <p:cNvSpPr txBox="1"/>
          <p:nvPr/>
        </p:nvSpPr>
        <p:spPr>
          <a:xfrm>
            <a:off x="381002" y="1819505"/>
            <a:ext cx="1704974" cy="4247317"/>
          </a:xfrm>
          <a:prstGeom prst="rect">
            <a:avLst/>
          </a:prstGeom>
          <a:noFill/>
        </p:spPr>
        <p:txBody>
          <a:bodyPr wrap="square" rtlCol="0">
            <a:spAutoFit/>
          </a:bodyPr>
          <a:lstStyle/>
          <a:p>
            <a:r>
              <a:rPr lang="en-US" dirty="0" err="1"/>
              <a:t>Kollektion</a:t>
            </a:r>
            <a:r>
              <a:rPr lang="en-US" dirty="0"/>
              <a:t> C34 </a:t>
            </a:r>
            <a:br>
              <a:rPr lang="en-US" dirty="0"/>
            </a:br>
            <a:endParaRPr lang="en-US" dirty="0"/>
          </a:p>
          <a:p>
            <a:endParaRPr lang="en-US" dirty="0"/>
          </a:p>
          <a:p>
            <a:endParaRPr lang="en-US" dirty="0"/>
          </a:p>
          <a:p>
            <a:endParaRPr lang="en-US" dirty="0"/>
          </a:p>
          <a:p>
            <a:endParaRPr lang="en-US" dirty="0"/>
          </a:p>
          <a:p>
            <a:endParaRPr lang="en-US" dirty="0"/>
          </a:p>
          <a:p>
            <a:r>
              <a:rPr lang="en-US" dirty="0" err="1"/>
              <a:t>Kollektion</a:t>
            </a:r>
            <a:r>
              <a:rPr lang="en-US" dirty="0"/>
              <a:t> C66</a:t>
            </a:r>
          </a:p>
          <a:p>
            <a:endParaRPr lang="en-US" dirty="0"/>
          </a:p>
          <a:p>
            <a:endParaRPr lang="en-US" dirty="0"/>
          </a:p>
          <a:p>
            <a:endParaRPr lang="en-US" dirty="0"/>
          </a:p>
          <a:p>
            <a:endParaRPr lang="en-US" dirty="0"/>
          </a:p>
          <a:p>
            <a:endParaRPr lang="en-US" dirty="0"/>
          </a:p>
          <a:p>
            <a:endParaRPr lang="en-US" dirty="0"/>
          </a:p>
          <a:p>
            <a:r>
              <a:rPr lang="en-US" dirty="0" err="1"/>
              <a:t>Kollektion</a:t>
            </a:r>
            <a:r>
              <a:rPr lang="en-US" dirty="0"/>
              <a:t> C4L</a:t>
            </a:r>
            <a:endParaRPr lang="en-GB" dirty="0"/>
          </a:p>
        </p:txBody>
      </p:sp>
      <p:pic>
        <p:nvPicPr>
          <p:cNvPr id="7" name="Afbeelding 6">
            <a:extLst>
              <a:ext uri="{FF2B5EF4-FFF2-40B4-BE49-F238E27FC236}">
                <a16:creationId xmlns:a16="http://schemas.microsoft.com/office/drawing/2014/main" id="{21741983-EB11-4A29-9C3C-5421B2BEC4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6025" y="1819505"/>
            <a:ext cx="5891212" cy="1895215"/>
          </a:xfrm>
          <a:prstGeom prst="rect">
            <a:avLst/>
          </a:prstGeom>
        </p:spPr>
      </p:pic>
      <p:pic>
        <p:nvPicPr>
          <p:cNvPr id="8" name="Afbeelding 7">
            <a:extLst>
              <a:ext uri="{FF2B5EF4-FFF2-40B4-BE49-F238E27FC236}">
                <a16:creationId xmlns:a16="http://schemas.microsoft.com/office/drawing/2014/main" id="{0EEE33B8-7D4C-4184-98D6-9EAABC98E8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6025" y="3784090"/>
            <a:ext cx="5891212" cy="1825789"/>
          </a:xfrm>
          <a:prstGeom prst="rect">
            <a:avLst/>
          </a:prstGeom>
        </p:spPr>
      </p:pic>
      <p:pic>
        <p:nvPicPr>
          <p:cNvPr id="2" name="Afbeelding 1">
            <a:extLst>
              <a:ext uri="{FF2B5EF4-FFF2-40B4-BE49-F238E27FC236}">
                <a16:creationId xmlns:a16="http://schemas.microsoft.com/office/drawing/2014/main" id="{EB663917-C5E5-4826-AA10-679E52C96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2700" y="5679249"/>
            <a:ext cx="3888677" cy="974816"/>
          </a:xfrm>
          <a:prstGeom prst="rect">
            <a:avLst/>
          </a:prstGeom>
        </p:spPr>
      </p:pic>
      <p:pic>
        <p:nvPicPr>
          <p:cNvPr id="5" name="Afbeelding 4">
            <a:extLst>
              <a:ext uri="{FF2B5EF4-FFF2-40B4-BE49-F238E27FC236}">
                <a16:creationId xmlns:a16="http://schemas.microsoft.com/office/drawing/2014/main" id="{983579D9-A405-4FAE-8598-48F89A7E7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1390" y="5721570"/>
            <a:ext cx="3771693" cy="917307"/>
          </a:xfrm>
          <a:prstGeom prst="rect">
            <a:avLst/>
          </a:prstGeom>
        </p:spPr>
      </p:pic>
    </p:spTree>
    <p:extLst>
      <p:ext uri="{BB962C8B-B14F-4D97-AF65-F5344CB8AC3E}">
        <p14:creationId xmlns:p14="http://schemas.microsoft.com/office/powerpoint/2010/main" val="239751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2F0D5D-C03C-4F73-9581-7396284CBD7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91360CF-6CC1-4002-85D5-350D3845777B}"/>
              </a:ext>
            </a:extLst>
          </p:cNvPr>
          <p:cNvSpPr>
            <a:spLocks noGrp="1"/>
          </p:cNvSpPr>
          <p:nvPr>
            <p:ph type="sldNum" sz="quarter" idx="12"/>
          </p:nvPr>
        </p:nvSpPr>
        <p:spPr/>
        <p:txBody>
          <a:bodyPr/>
          <a:lstStyle/>
          <a:p>
            <a:fld id="{3AEB317C-CD42-EA44-9D08-DFA7660C5E76}" type="slidenum">
              <a:rPr lang="en-US" smtClean="0"/>
              <a:pPr/>
              <a:t>18</a:t>
            </a:fld>
            <a:endParaRPr lang="en-US" dirty="0"/>
          </a:p>
        </p:txBody>
      </p:sp>
      <p:sp>
        <p:nvSpPr>
          <p:cNvPr id="4" name="Content Placeholder 3">
            <a:extLst>
              <a:ext uri="{FF2B5EF4-FFF2-40B4-BE49-F238E27FC236}">
                <a16:creationId xmlns:a16="http://schemas.microsoft.com/office/drawing/2014/main" id="{8D545F73-CBF7-4B33-9FED-3F103D1ADC62}"/>
              </a:ext>
            </a:extLst>
          </p:cNvPr>
          <p:cNvSpPr>
            <a:spLocks noGrp="1"/>
          </p:cNvSpPr>
          <p:nvPr>
            <p:ph sz="quarter" idx="17"/>
          </p:nvPr>
        </p:nvSpPr>
        <p:spPr>
          <a:xfrm>
            <a:off x="2000250" y="5460486"/>
            <a:ext cx="9524166" cy="1394360"/>
          </a:xfrm>
        </p:spPr>
        <p:txBody>
          <a:bodyPr/>
          <a:lstStyle/>
          <a:p>
            <a:r>
              <a:rPr lang="en-US" dirty="0"/>
              <a:t>Park Bench </a:t>
            </a:r>
            <a:r>
              <a:rPr lang="en-US" dirty="0" err="1"/>
              <a:t>bietet</a:t>
            </a:r>
            <a:r>
              <a:rPr lang="en-US" dirty="0"/>
              <a:t> </a:t>
            </a:r>
            <a:r>
              <a:rPr lang="en-US" dirty="0" err="1"/>
              <a:t>drei</a:t>
            </a:r>
            <a:r>
              <a:rPr lang="en-US" dirty="0"/>
              <a:t> </a:t>
            </a:r>
            <a:r>
              <a:rPr lang="en-US" dirty="0" err="1"/>
              <a:t>Optionen</a:t>
            </a:r>
            <a:r>
              <a:rPr lang="en-US" dirty="0"/>
              <a:t> </a:t>
            </a:r>
            <a:r>
              <a:rPr lang="en-US" dirty="0" err="1"/>
              <a:t>für</a:t>
            </a:r>
            <a:r>
              <a:rPr lang="en-US" dirty="0"/>
              <a:t> </a:t>
            </a:r>
            <a:r>
              <a:rPr lang="en-US" dirty="0" err="1"/>
              <a:t>Elektrifizierungsboxen</a:t>
            </a:r>
            <a:r>
              <a:rPr lang="en-US" dirty="0"/>
              <a:t>  </a:t>
            </a:r>
            <a:br>
              <a:rPr lang="en-US" dirty="0"/>
            </a:br>
            <a:br>
              <a:rPr lang="en-US" dirty="0"/>
            </a:br>
            <a:r>
              <a:rPr lang="en-US" dirty="0"/>
              <a:t>- </a:t>
            </a:r>
            <a:r>
              <a:rPr lang="en-US" dirty="0" err="1"/>
              <a:t>Elektrifizierungsbox</a:t>
            </a:r>
            <a:r>
              <a:rPr lang="en-US" dirty="0"/>
              <a:t> – 2 x Strom + 1 x 2USB</a:t>
            </a:r>
            <a:br>
              <a:rPr lang="en-US" dirty="0"/>
            </a:br>
            <a:r>
              <a:rPr lang="en-US" dirty="0"/>
              <a:t>- </a:t>
            </a:r>
            <a:r>
              <a:rPr lang="en-US" dirty="0" err="1"/>
              <a:t>Elektrifizierungsbox</a:t>
            </a:r>
            <a:r>
              <a:rPr lang="en-US" dirty="0"/>
              <a:t>– 1 x Strom + 1 x HDMI + 1 x 2USB</a:t>
            </a:r>
            <a:br>
              <a:rPr lang="en-US" dirty="0"/>
            </a:br>
            <a:r>
              <a:rPr lang="en-US" dirty="0"/>
              <a:t>- </a:t>
            </a:r>
            <a:r>
              <a:rPr lang="en-US" dirty="0" err="1"/>
              <a:t>Elektrifizierungsbox</a:t>
            </a:r>
            <a:r>
              <a:rPr lang="en-US" dirty="0"/>
              <a:t> – 1 x Strom + 1 x Display port + 1 USB-C</a:t>
            </a:r>
          </a:p>
          <a:p>
            <a:r>
              <a:rPr lang="en-US" dirty="0"/>
              <a:t>- </a:t>
            </a:r>
            <a:br>
              <a:rPr lang="en-US" dirty="0"/>
            </a:br>
            <a:endParaRPr lang="en-GB" dirty="0"/>
          </a:p>
        </p:txBody>
      </p:sp>
      <p:sp>
        <p:nvSpPr>
          <p:cNvPr id="5" name="Title 4">
            <a:extLst>
              <a:ext uri="{FF2B5EF4-FFF2-40B4-BE49-F238E27FC236}">
                <a16:creationId xmlns:a16="http://schemas.microsoft.com/office/drawing/2014/main" id="{1976D2EA-AEEA-454B-8267-DC46EDCD118E}"/>
              </a:ext>
            </a:extLst>
          </p:cNvPr>
          <p:cNvSpPr>
            <a:spLocks noGrp="1"/>
          </p:cNvSpPr>
          <p:nvPr>
            <p:ph type="title"/>
          </p:nvPr>
        </p:nvSpPr>
        <p:spPr/>
        <p:txBody>
          <a:bodyPr/>
          <a:lstStyle/>
          <a:p>
            <a:r>
              <a:rPr lang="en-GB" dirty="0" err="1"/>
              <a:t>Zusätzliche</a:t>
            </a:r>
            <a:r>
              <a:rPr lang="en-GB" dirty="0"/>
              <a:t> </a:t>
            </a:r>
            <a:r>
              <a:rPr lang="en-GB" dirty="0" err="1"/>
              <a:t>Informationen</a:t>
            </a:r>
            <a:endParaRPr lang="en-GB" dirty="0"/>
          </a:p>
        </p:txBody>
      </p:sp>
      <p:pic>
        <p:nvPicPr>
          <p:cNvPr id="6" name="Picture 5" descr="A picture containing game&#10;&#10;Description automatically generated">
            <a:extLst>
              <a:ext uri="{FF2B5EF4-FFF2-40B4-BE49-F238E27FC236}">
                <a16:creationId xmlns:a16="http://schemas.microsoft.com/office/drawing/2014/main" id="{8448063B-38EB-46A7-824A-B532423F3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88" y="3050149"/>
            <a:ext cx="1083234" cy="1080000"/>
          </a:xfrm>
          <a:prstGeom prst="rect">
            <a:avLst/>
          </a:prstGeom>
        </p:spPr>
      </p:pic>
      <p:pic>
        <p:nvPicPr>
          <p:cNvPr id="8" name="Picture 7" descr="A close up of a clock&#10;&#10;Description automatically generated">
            <a:extLst>
              <a:ext uri="{FF2B5EF4-FFF2-40B4-BE49-F238E27FC236}">
                <a16:creationId xmlns:a16="http://schemas.microsoft.com/office/drawing/2014/main" id="{511940D0-0EF8-4708-8398-336FD23B4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05" y="4181642"/>
            <a:ext cx="1080000" cy="108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B668C5FA-CB67-43DC-8303-B7BC5AC10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05" y="1918656"/>
            <a:ext cx="1080000" cy="1080000"/>
          </a:xfrm>
          <a:prstGeom prst="rect">
            <a:avLst/>
          </a:prstGeom>
        </p:spPr>
      </p:pic>
      <p:sp>
        <p:nvSpPr>
          <p:cNvPr id="10" name="Rectangle 9">
            <a:extLst>
              <a:ext uri="{FF2B5EF4-FFF2-40B4-BE49-F238E27FC236}">
                <a16:creationId xmlns:a16="http://schemas.microsoft.com/office/drawing/2014/main" id="{EC6F2999-744E-4C4D-820B-D5990FCCDB63}"/>
              </a:ext>
            </a:extLst>
          </p:cNvPr>
          <p:cNvSpPr/>
          <p:nvPr/>
        </p:nvSpPr>
        <p:spPr>
          <a:xfrm>
            <a:off x="1911867" y="2273916"/>
            <a:ext cx="9847156" cy="369332"/>
          </a:xfrm>
          <a:prstGeom prst="rect">
            <a:avLst/>
          </a:prstGeom>
        </p:spPr>
        <p:txBody>
          <a:bodyPr wrap="square">
            <a:spAutoFit/>
          </a:bodyPr>
          <a:lstStyle/>
          <a:p>
            <a:r>
              <a:rPr lang="en-GB" dirty="0" err="1"/>
              <a:t>Montagezeit</a:t>
            </a:r>
            <a:r>
              <a:rPr lang="en-GB" dirty="0"/>
              <a:t> </a:t>
            </a:r>
            <a:r>
              <a:rPr lang="en-GB" dirty="0" err="1"/>
              <a:t>für</a:t>
            </a:r>
            <a:r>
              <a:rPr lang="en-GB" dirty="0"/>
              <a:t> Park Bench: ca. 1 </a:t>
            </a:r>
            <a:r>
              <a:rPr lang="en-GB" dirty="0" err="1"/>
              <a:t>Stunde</a:t>
            </a:r>
            <a:r>
              <a:rPr lang="en-GB" dirty="0"/>
              <a:t> </a:t>
            </a:r>
            <a:r>
              <a:rPr lang="en-GB" dirty="0" err="1"/>
              <a:t>mit</a:t>
            </a:r>
            <a:r>
              <a:rPr lang="en-GB" dirty="0"/>
              <a:t> </a:t>
            </a:r>
            <a:r>
              <a:rPr lang="en-GB" dirty="0" err="1"/>
              <a:t>zwei</a:t>
            </a:r>
            <a:r>
              <a:rPr lang="en-GB" dirty="0"/>
              <a:t> </a:t>
            </a:r>
            <a:r>
              <a:rPr lang="en-GB" dirty="0" err="1"/>
              <a:t>Monteuren</a:t>
            </a:r>
            <a:r>
              <a:rPr lang="en-GB" dirty="0"/>
              <a:t>.</a:t>
            </a:r>
          </a:p>
        </p:txBody>
      </p:sp>
      <p:sp>
        <p:nvSpPr>
          <p:cNvPr id="11" name="Rectangle 10">
            <a:extLst>
              <a:ext uri="{FF2B5EF4-FFF2-40B4-BE49-F238E27FC236}">
                <a16:creationId xmlns:a16="http://schemas.microsoft.com/office/drawing/2014/main" id="{527CFA1C-0664-49BC-A94C-5EA69E0D8AB5}"/>
              </a:ext>
            </a:extLst>
          </p:cNvPr>
          <p:cNvSpPr/>
          <p:nvPr/>
        </p:nvSpPr>
        <p:spPr>
          <a:xfrm>
            <a:off x="1911867" y="3241216"/>
            <a:ext cx="9897439" cy="646331"/>
          </a:xfrm>
          <a:prstGeom prst="rect">
            <a:avLst/>
          </a:prstGeom>
        </p:spPr>
        <p:txBody>
          <a:bodyPr wrap="square">
            <a:spAutoFit/>
          </a:bodyPr>
          <a:lstStyle/>
          <a:p>
            <a:r>
              <a:rPr lang="en-GB" dirty="0"/>
              <a:t>Park Bench hat </a:t>
            </a:r>
            <a:r>
              <a:rPr lang="en-GB" dirty="0" err="1"/>
              <a:t>eine</a:t>
            </a:r>
            <a:r>
              <a:rPr lang="en-GB" dirty="0"/>
              <a:t> </a:t>
            </a:r>
            <a:r>
              <a:rPr lang="en-GB" dirty="0" err="1"/>
              <a:t>Standardlieferungszeit</a:t>
            </a:r>
            <a:r>
              <a:rPr lang="en-GB" dirty="0"/>
              <a:t>. Bei </a:t>
            </a:r>
            <a:r>
              <a:rPr lang="en-GB" dirty="0" err="1"/>
              <a:t>einer</a:t>
            </a:r>
            <a:r>
              <a:rPr lang="en-GB" dirty="0"/>
              <a:t> </a:t>
            </a:r>
            <a:r>
              <a:rPr lang="en-GB" dirty="0" err="1"/>
              <a:t>Furnieroberfläche</a:t>
            </a:r>
            <a:r>
              <a:rPr lang="en-GB" dirty="0"/>
              <a:t> </a:t>
            </a:r>
            <a:r>
              <a:rPr lang="en-GB" dirty="0" err="1"/>
              <a:t>verlängert</a:t>
            </a:r>
            <a:r>
              <a:rPr lang="en-GB" dirty="0"/>
              <a:t> </a:t>
            </a:r>
            <a:r>
              <a:rPr lang="en-GB" dirty="0" err="1"/>
              <a:t>sich</a:t>
            </a:r>
            <a:r>
              <a:rPr lang="en-GB" dirty="0"/>
              <a:t> die </a:t>
            </a:r>
            <a:r>
              <a:rPr lang="en-GB" dirty="0" err="1"/>
              <a:t>Lieferzeit</a:t>
            </a:r>
            <a:r>
              <a:rPr lang="en-GB" dirty="0"/>
              <a:t> um </a:t>
            </a:r>
            <a:r>
              <a:rPr lang="en-GB" dirty="0" err="1"/>
              <a:t>drei</a:t>
            </a:r>
            <a:r>
              <a:rPr lang="en-GB" dirty="0"/>
              <a:t> </a:t>
            </a:r>
            <a:r>
              <a:rPr lang="en-GB" dirty="0" err="1"/>
              <a:t>Wochen</a:t>
            </a:r>
            <a:r>
              <a:rPr lang="en-GB" dirty="0"/>
              <a:t>. </a:t>
            </a:r>
          </a:p>
        </p:txBody>
      </p:sp>
      <p:sp>
        <p:nvSpPr>
          <p:cNvPr id="12" name="Rectangle 11">
            <a:extLst>
              <a:ext uri="{FF2B5EF4-FFF2-40B4-BE49-F238E27FC236}">
                <a16:creationId xmlns:a16="http://schemas.microsoft.com/office/drawing/2014/main" id="{38E7317D-0431-4E25-B586-18D8173DDA72}"/>
              </a:ext>
            </a:extLst>
          </p:cNvPr>
          <p:cNvSpPr/>
          <p:nvPr/>
        </p:nvSpPr>
        <p:spPr>
          <a:xfrm>
            <a:off x="1911867" y="4531826"/>
            <a:ext cx="9848850" cy="369332"/>
          </a:xfrm>
          <a:prstGeom prst="rect">
            <a:avLst/>
          </a:prstGeom>
        </p:spPr>
        <p:txBody>
          <a:bodyPr wrap="square">
            <a:spAutoFit/>
          </a:bodyPr>
          <a:lstStyle/>
          <a:p>
            <a:r>
              <a:rPr lang="en-GB" dirty="0" err="1"/>
              <a:t>Als</a:t>
            </a:r>
            <a:r>
              <a:rPr lang="en-GB" dirty="0"/>
              <a:t> Design-</a:t>
            </a:r>
            <a:r>
              <a:rPr lang="en-GB" dirty="0" err="1"/>
              <a:t>Merkmal</a:t>
            </a:r>
            <a:r>
              <a:rPr lang="en-GB" dirty="0"/>
              <a:t> </a:t>
            </a:r>
            <a:r>
              <a:rPr lang="en-GB" dirty="0" err="1"/>
              <a:t>haben</a:t>
            </a:r>
            <a:r>
              <a:rPr lang="en-GB" dirty="0"/>
              <a:t> Park Bench </a:t>
            </a:r>
            <a:r>
              <a:rPr lang="en-GB" dirty="0" err="1"/>
              <a:t>Tischplatten</a:t>
            </a:r>
            <a:r>
              <a:rPr lang="en-GB" dirty="0"/>
              <a:t> </a:t>
            </a:r>
            <a:r>
              <a:rPr lang="en-GB" dirty="0" err="1"/>
              <a:t>immer</a:t>
            </a:r>
            <a:r>
              <a:rPr lang="en-GB" dirty="0"/>
              <a:t> </a:t>
            </a:r>
            <a:r>
              <a:rPr lang="en-GB" dirty="0" err="1"/>
              <a:t>einen</a:t>
            </a:r>
            <a:r>
              <a:rPr lang="en-GB" dirty="0"/>
              <a:t> 5 mm Spalt </a:t>
            </a:r>
            <a:r>
              <a:rPr lang="en-GB" dirty="0" err="1"/>
              <a:t>zueinander</a:t>
            </a:r>
            <a:r>
              <a:rPr lang="en-GB" dirty="0"/>
              <a:t>.</a:t>
            </a:r>
          </a:p>
        </p:txBody>
      </p:sp>
      <p:pic>
        <p:nvPicPr>
          <p:cNvPr id="15" name="Afbeelding 14">
            <a:extLst>
              <a:ext uri="{FF2B5EF4-FFF2-40B4-BE49-F238E27FC236}">
                <a16:creationId xmlns:a16="http://schemas.microsoft.com/office/drawing/2014/main" id="{F6210720-435D-41D9-B753-060652B7E6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530" y="2121516"/>
            <a:ext cx="716421" cy="647449"/>
          </a:xfrm>
          <a:prstGeom prst="rect">
            <a:avLst/>
          </a:prstGeom>
        </p:spPr>
      </p:pic>
      <p:pic>
        <p:nvPicPr>
          <p:cNvPr id="16" name="Picture 7" descr="A close up of a clock&#10;&#10;Description automatically generated">
            <a:extLst>
              <a:ext uri="{FF2B5EF4-FFF2-40B4-BE49-F238E27FC236}">
                <a16:creationId xmlns:a16="http://schemas.microsoft.com/office/drawing/2014/main" id="{AD2C6AEF-97AA-4485-B997-9F98EEEC41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505" y="5460486"/>
            <a:ext cx="1080000" cy="1080000"/>
          </a:xfrm>
          <a:prstGeom prst="rect">
            <a:avLst/>
          </a:prstGeom>
        </p:spPr>
      </p:pic>
      <p:pic>
        <p:nvPicPr>
          <p:cNvPr id="17" name="Afbeelding 16">
            <a:extLst>
              <a:ext uri="{FF2B5EF4-FFF2-40B4-BE49-F238E27FC236}">
                <a16:creationId xmlns:a16="http://schemas.microsoft.com/office/drawing/2014/main" id="{8AAA8F5F-2CF8-4204-ACE0-B66B198393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0530" y="5682929"/>
            <a:ext cx="716421" cy="670246"/>
          </a:xfrm>
          <a:prstGeom prst="rect">
            <a:avLst/>
          </a:prstGeom>
        </p:spPr>
      </p:pic>
      <p:pic>
        <p:nvPicPr>
          <p:cNvPr id="18" name="Afbeelding 17">
            <a:extLst>
              <a:ext uri="{FF2B5EF4-FFF2-40B4-BE49-F238E27FC236}">
                <a16:creationId xmlns:a16="http://schemas.microsoft.com/office/drawing/2014/main" id="{CEC60DCD-B850-496D-8777-2B4C90F71D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67865" y="5692437"/>
            <a:ext cx="2590635" cy="930457"/>
          </a:xfrm>
          <a:prstGeom prst="rect">
            <a:avLst/>
          </a:prstGeom>
        </p:spPr>
      </p:pic>
    </p:spTree>
    <p:extLst>
      <p:ext uri="{BB962C8B-B14F-4D97-AF65-F5344CB8AC3E}">
        <p14:creationId xmlns:p14="http://schemas.microsoft.com/office/powerpoint/2010/main" val="8195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4246D9-2683-4F47-94AB-E2E20EE91C93}"/>
              </a:ext>
            </a:extLst>
          </p:cNvPr>
          <p:cNvSpPr>
            <a:spLocks noGrp="1"/>
          </p:cNvSpPr>
          <p:nvPr>
            <p:ph type="body" sz="quarter" idx="16"/>
          </p:nvPr>
        </p:nvSpPr>
        <p:spPr/>
        <p:txBody>
          <a:bodyPr/>
          <a:lstStyle/>
          <a:p>
            <a:endParaRPr lang="en-US"/>
          </a:p>
        </p:txBody>
      </p:sp>
      <p:sp>
        <p:nvSpPr>
          <p:cNvPr id="4" name="Slide Number Placeholder 3">
            <a:extLst>
              <a:ext uri="{FF2B5EF4-FFF2-40B4-BE49-F238E27FC236}">
                <a16:creationId xmlns:a16="http://schemas.microsoft.com/office/drawing/2014/main" id="{482E7432-576E-6341-90B1-C495D2320455}"/>
              </a:ext>
            </a:extLst>
          </p:cNvPr>
          <p:cNvSpPr>
            <a:spLocks noGrp="1"/>
          </p:cNvSpPr>
          <p:nvPr>
            <p:ph type="sldNum" sz="quarter" idx="18"/>
          </p:nvPr>
        </p:nvSpPr>
        <p:spPr/>
        <p:txBody>
          <a:bodyPr/>
          <a:lstStyle/>
          <a:p>
            <a:fld id="{3AEB317C-CD42-EA44-9D08-DFA7660C5E76}" type="slidenum">
              <a:rPr lang="en-US" smtClean="0"/>
              <a:pPr/>
              <a:t>19</a:t>
            </a:fld>
            <a:endParaRPr lang="en-US" dirty="0"/>
          </a:p>
        </p:txBody>
      </p:sp>
      <p:sp>
        <p:nvSpPr>
          <p:cNvPr id="10" name="Text Placeholder 9">
            <a:extLst>
              <a:ext uri="{FF2B5EF4-FFF2-40B4-BE49-F238E27FC236}">
                <a16:creationId xmlns:a16="http://schemas.microsoft.com/office/drawing/2014/main" id="{D05E6F38-DF32-864C-AAB6-C746754276C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4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586F9EE-9E8C-8143-9A19-0598DACE1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7" name="Titel 6">
            <a:extLst>
              <a:ext uri="{FF2B5EF4-FFF2-40B4-BE49-F238E27FC236}">
                <a16:creationId xmlns:a16="http://schemas.microsoft.com/office/drawing/2014/main" id="{F1335D99-D2D0-D048-B359-1CCA77A778F1}"/>
              </a:ext>
            </a:extLst>
          </p:cNvPr>
          <p:cNvSpPr>
            <a:spLocks noGrp="1"/>
          </p:cNvSpPr>
          <p:nvPr>
            <p:ph type="title"/>
          </p:nvPr>
        </p:nvSpPr>
        <p:spPr/>
        <p:txBody>
          <a:bodyPr/>
          <a:lstStyle/>
          <a:p>
            <a:r>
              <a:rPr lang="de-DE" dirty="0">
                <a:solidFill>
                  <a:schemeClr val="tx1"/>
                </a:solidFill>
              </a:rPr>
              <a:t>Inhalt</a:t>
            </a:r>
          </a:p>
        </p:txBody>
      </p:sp>
      <p:sp>
        <p:nvSpPr>
          <p:cNvPr id="8" name="Inhaltsplatzhalter 7">
            <a:extLst>
              <a:ext uri="{FF2B5EF4-FFF2-40B4-BE49-F238E27FC236}">
                <a16:creationId xmlns:a16="http://schemas.microsoft.com/office/drawing/2014/main" id="{8540F3A7-2BF6-CA47-ADCB-4B271309905A}"/>
              </a:ext>
            </a:extLst>
          </p:cNvPr>
          <p:cNvSpPr>
            <a:spLocks noGrp="1"/>
          </p:cNvSpPr>
          <p:nvPr>
            <p:ph sz="quarter" idx="17"/>
          </p:nvPr>
        </p:nvSpPr>
        <p:spPr/>
        <p:txBody>
          <a:bodyPr vert="horz" lIns="0" tIns="0" rIns="0" bIns="0" rtlCol="0" anchor="t">
            <a:noAutofit/>
          </a:bodyPr>
          <a:lstStyle/>
          <a:p>
            <a:pPr>
              <a:lnSpc>
                <a:spcPct val="100000"/>
              </a:lnSpc>
            </a:pPr>
            <a:r>
              <a:rPr lang="en-US" dirty="0">
                <a:latin typeface="+mn-lt"/>
              </a:rPr>
              <a:t>1</a:t>
            </a:r>
            <a:r>
              <a:rPr lang="hu-HU" dirty="0">
                <a:latin typeface="+mn-lt"/>
              </a:rPr>
              <a:t> </a:t>
            </a:r>
            <a:r>
              <a:rPr lang="en-US" dirty="0">
                <a:latin typeface="+mn-lt"/>
              </a:rPr>
              <a:t>- </a:t>
            </a:r>
            <a:r>
              <a:rPr lang="en-US" dirty="0" err="1">
                <a:latin typeface="+mn-lt"/>
              </a:rPr>
              <a:t>Einleitung</a:t>
            </a:r>
            <a:r>
              <a:rPr lang="en-US" dirty="0">
                <a:latin typeface="+mn-lt"/>
              </a:rPr>
              <a:t> </a:t>
            </a:r>
          </a:p>
          <a:p>
            <a:pPr>
              <a:lnSpc>
                <a:spcPct val="100000"/>
              </a:lnSpc>
            </a:pPr>
            <a:r>
              <a:rPr lang="en-US" dirty="0">
                <a:latin typeface="+mn-lt"/>
              </a:rPr>
              <a:t>2</a:t>
            </a:r>
            <a:r>
              <a:rPr lang="hu-HU" dirty="0">
                <a:latin typeface="+mn-lt"/>
              </a:rPr>
              <a:t> </a:t>
            </a:r>
            <a:r>
              <a:rPr lang="en-US" dirty="0">
                <a:latin typeface="+mn-lt"/>
              </a:rPr>
              <a:t>- </a:t>
            </a:r>
            <a:r>
              <a:rPr lang="en-US" dirty="0" err="1">
                <a:latin typeface="+mn-lt"/>
              </a:rPr>
              <a:t>Warum</a:t>
            </a:r>
            <a:r>
              <a:rPr lang="en-US" dirty="0">
                <a:latin typeface="+mn-lt"/>
              </a:rPr>
              <a:t> Park Bench? </a:t>
            </a:r>
          </a:p>
          <a:p>
            <a:pPr>
              <a:lnSpc>
                <a:spcPct val="100000"/>
              </a:lnSpc>
            </a:pPr>
            <a:r>
              <a:rPr lang="en-US" dirty="0">
                <a:latin typeface="+mn-lt"/>
              </a:rPr>
              <a:t>3</a:t>
            </a:r>
            <a:r>
              <a:rPr lang="hu-HU" dirty="0">
                <a:latin typeface="+mn-lt"/>
              </a:rPr>
              <a:t> </a:t>
            </a:r>
            <a:r>
              <a:rPr lang="en-US" dirty="0">
                <a:latin typeface="+mn-lt"/>
              </a:rPr>
              <a:t>- Statement of line</a:t>
            </a:r>
          </a:p>
          <a:p>
            <a:pPr>
              <a:lnSpc>
                <a:spcPct val="100000"/>
              </a:lnSpc>
            </a:pPr>
            <a:r>
              <a:rPr lang="en-US" dirty="0">
                <a:latin typeface="+mn-lt"/>
              </a:rPr>
              <a:t>4</a:t>
            </a:r>
            <a:r>
              <a:rPr lang="hu-HU" dirty="0">
                <a:latin typeface="+mn-lt"/>
              </a:rPr>
              <a:t> </a:t>
            </a:r>
            <a:r>
              <a:rPr lang="en-US" dirty="0">
                <a:latin typeface="+mn-lt"/>
              </a:rPr>
              <a:t>- </a:t>
            </a:r>
            <a:r>
              <a:rPr lang="hu-HU" dirty="0">
                <a:latin typeface="+mn-lt"/>
              </a:rPr>
              <a:t>Idea Starters</a:t>
            </a:r>
            <a:endParaRPr lang="en-US" dirty="0">
              <a:latin typeface="+mn-lt"/>
            </a:endParaRPr>
          </a:p>
          <a:p>
            <a:pPr>
              <a:lnSpc>
                <a:spcPct val="100000"/>
              </a:lnSpc>
            </a:pPr>
            <a:r>
              <a:rPr lang="en-US" dirty="0">
                <a:latin typeface="+mn-lt"/>
              </a:rPr>
              <a:t>5</a:t>
            </a:r>
            <a:r>
              <a:rPr lang="hu-HU" dirty="0">
                <a:latin typeface="+mn-lt"/>
              </a:rPr>
              <a:t> </a:t>
            </a:r>
            <a:r>
              <a:rPr lang="en-US" dirty="0">
                <a:latin typeface="+mn-lt"/>
              </a:rPr>
              <a:t>- </a:t>
            </a:r>
            <a:r>
              <a:rPr lang="en-US" dirty="0" err="1"/>
              <a:t>Farben</a:t>
            </a:r>
            <a:r>
              <a:rPr lang="en-US" dirty="0"/>
              <a:t> &amp; </a:t>
            </a:r>
            <a:r>
              <a:rPr lang="en-US" dirty="0" err="1"/>
              <a:t>Materialien</a:t>
            </a:r>
            <a:endParaRPr lang="en-US" dirty="0"/>
          </a:p>
        </p:txBody>
      </p:sp>
      <p:sp>
        <p:nvSpPr>
          <p:cNvPr id="4" name="Datumsplatzhalter 3">
            <a:extLst>
              <a:ext uri="{FF2B5EF4-FFF2-40B4-BE49-F238E27FC236}">
                <a16:creationId xmlns:a16="http://schemas.microsoft.com/office/drawing/2014/main" id="{C9A09633-C8E8-F643-8D57-3A497BA24FB8}"/>
              </a:ext>
            </a:extLst>
          </p:cNvPr>
          <p:cNvSpPr>
            <a:spLocks noGrp="1"/>
          </p:cNvSpPr>
          <p:nvPr>
            <p:ph type="dt" sz="half" idx="4294967295"/>
          </p:nvPr>
        </p:nvSpPr>
        <p:spPr>
          <a:xfrm>
            <a:off x="0" y="6864350"/>
            <a:ext cx="2743200" cy="40481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F3FD3F-058C-4AF1-8D34-F1057DA22E3E}"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Tree>
    <p:extLst>
      <p:ext uri="{BB962C8B-B14F-4D97-AF65-F5344CB8AC3E}">
        <p14:creationId xmlns:p14="http://schemas.microsoft.com/office/powerpoint/2010/main" val="37890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US">
                <a:solidFill>
                  <a:schemeClr val="accent6"/>
                </a:solidFill>
              </a:rPr>
              <a:t>Park</a:t>
            </a:r>
            <a:r>
              <a:rPr lang="hu-HU">
                <a:solidFill>
                  <a:schemeClr val="accent6"/>
                </a:solidFill>
              </a:rPr>
              <a:t> B</a:t>
            </a:r>
            <a:r>
              <a:rPr lang="en-US">
                <a:solidFill>
                  <a:schemeClr val="accent6"/>
                </a:solidFill>
              </a:rPr>
              <a:t>ench </a:t>
            </a:r>
            <a:endParaRPr lang="en-US" dirty="0">
              <a:solidFill>
                <a:schemeClr val="accent6"/>
              </a:solidFill>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5" y="2353537"/>
            <a:ext cx="2700338" cy="3924032"/>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sp>
        <p:nvSpPr>
          <p:cNvPr id="13" name="Foliennummernplatzhalter 5">
            <a:extLst>
              <a:ext uri="{FF2B5EF4-FFF2-40B4-BE49-F238E27FC236}">
                <a16:creationId xmlns:a16="http://schemas.microsoft.com/office/drawing/2014/main" id="{4D0AFD80-6728-44BD-9187-A9A6F5B47794}"/>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3" name="Text Placeholder 2">
            <a:extLst>
              <a:ext uri="{FF2B5EF4-FFF2-40B4-BE49-F238E27FC236}">
                <a16:creationId xmlns:a16="http://schemas.microsoft.com/office/drawing/2014/main" id="{4FB7E1E7-A509-4A7F-8D85-E39C78EAE5F9}"/>
              </a:ext>
            </a:extLst>
          </p:cNvPr>
          <p:cNvSpPr>
            <a:spLocks noGrp="1" noChangeArrowheads="1"/>
          </p:cNvSpPr>
          <p:nvPr>
            <p:ph type="body" sz="quarter" idx="13"/>
          </p:nvPr>
        </p:nvSpPr>
        <p:spPr bwMode="auto">
          <a:xfrm>
            <a:off x="371475" y="2487046"/>
            <a:ext cx="270033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None/>
            </a:pPr>
            <a:r>
              <a:rPr lang="de-DE" altLang="en-US">
                <a:ea typeface="Calibri" panose="020F0502020204030204" pitchFamily="34" charset="0"/>
                <a:cs typeface="Arial" panose="020B0604020202020204" pitchFamily="34" charset="0"/>
              </a:rPr>
              <a:t>Park</a:t>
            </a:r>
            <a:r>
              <a:rPr lang="hu-HU" altLang="en-US">
                <a:ea typeface="Calibri" panose="020F0502020204030204" pitchFamily="34" charset="0"/>
                <a:cs typeface="Arial" panose="020B0604020202020204" pitchFamily="34" charset="0"/>
              </a:rPr>
              <a:t> B</a:t>
            </a:r>
            <a:r>
              <a:rPr lang="de-DE" altLang="en-US">
                <a:ea typeface="Calibri" panose="020F0502020204030204" pitchFamily="34" charset="0"/>
                <a:cs typeface="Arial" panose="020B0604020202020204" pitchFamily="34" charset="0"/>
              </a:rPr>
              <a:t>ench ist ein Tischprogramm, das visuelle Hinweise auf „Informalität“ und „Freiraum“ bietet. Eine informelle Ästhetik, die die Gelegenheit fördert, „vorbeizuschauen“ und sich zusammenzusetzen. </a:t>
            </a:r>
          </a:p>
          <a:p>
            <a:pPr marL="0" lvl="0" indent="0" eaLnBrk="0" fontAlgn="base" hangingPunct="0">
              <a:spcBef>
                <a:spcPct val="0"/>
              </a:spcBef>
              <a:spcAft>
                <a:spcPct val="0"/>
              </a:spcAft>
              <a:buNone/>
            </a:pPr>
            <a:r>
              <a:rPr lang="de-DE" altLang="en-US">
                <a:ea typeface="Calibri" panose="020F0502020204030204" pitchFamily="34" charset="0"/>
                <a:cs typeface="Arial" panose="020B0604020202020204" pitchFamily="34" charset="0"/>
              </a:rPr>
              <a:t>Für einen gemeinsamen Moment zum Nachdenken und Teilen von Ideen sowie Erfahrungen .</a:t>
            </a:r>
            <a:br>
              <a:rPr kumimoji="0" lang="en-GB" altLang="en-US"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10" name="Afbeelding 5">
            <a:extLst>
              <a:ext uri="{FF2B5EF4-FFF2-40B4-BE49-F238E27FC236}">
                <a16:creationId xmlns:a16="http://schemas.microsoft.com/office/drawing/2014/main" id="{EAEAFDAE-FF31-4336-B1F8-ADAE6E4064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7713" y="0"/>
            <a:ext cx="8904287" cy="6876724"/>
          </a:xfrm>
          <a:prstGeom prst="rect">
            <a:avLst/>
          </a:prstGeom>
        </p:spPr>
      </p:pic>
    </p:spTree>
    <p:extLst>
      <p:ext uri="{BB962C8B-B14F-4D97-AF65-F5344CB8AC3E}">
        <p14:creationId xmlns:p14="http://schemas.microsoft.com/office/powerpoint/2010/main" val="35479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a:extLst>
              <a:ext uri="{FF2B5EF4-FFF2-40B4-BE49-F238E27FC236}">
                <a16:creationId xmlns:a16="http://schemas.microsoft.com/office/drawing/2014/main" id="{A0A57078-039E-408E-9231-4728499B00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chemeClr val="bg1"/>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chemeClr val="bg1"/>
              </a:solidFill>
              <a:effectLst/>
              <a:uLnTx/>
              <a:uFillTx/>
              <a:latin typeface="Franklin Gothic Book"/>
              <a:ea typeface="Segoe UI Historic"/>
              <a:cs typeface="+mn-cs"/>
            </a:endParaRPr>
          </a:p>
        </p:txBody>
      </p:sp>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p:txBody>
          <a:bodyPr/>
          <a:lstStyle/>
          <a:p>
            <a:r>
              <a:rPr lang="en-GB" dirty="0" err="1">
                <a:solidFill>
                  <a:schemeClr val="accent6"/>
                </a:solidFill>
              </a:rPr>
              <a:t>Verfeinerte</a:t>
            </a:r>
            <a:r>
              <a:rPr lang="en-GB" dirty="0">
                <a:solidFill>
                  <a:schemeClr val="accent6"/>
                </a:solidFill>
              </a:rPr>
              <a:t> Details </a:t>
            </a:r>
            <a:br>
              <a:rPr lang="en-GB" dirty="0"/>
            </a:br>
            <a:br>
              <a:rPr lang="en-GB" dirty="0"/>
            </a:br>
            <a:br>
              <a:rPr lang="en-US" altLang="de-DE" dirty="0">
                <a:solidFill>
                  <a:schemeClr val="accent3"/>
                </a:solidFill>
              </a:rPr>
            </a:br>
            <a:endParaRPr lang="en-US" dirty="0"/>
          </a:p>
        </p:txBody>
      </p:sp>
      <p:sp>
        <p:nvSpPr>
          <p:cNvPr id="2" name="Text Placeholder 1">
            <a:extLst>
              <a:ext uri="{FF2B5EF4-FFF2-40B4-BE49-F238E27FC236}">
                <a16:creationId xmlns:a16="http://schemas.microsoft.com/office/drawing/2014/main" id="{C2847C4B-AFC8-414D-B8D2-397C71336584}"/>
              </a:ext>
            </a:extLst>
          </p:cNvPr>
          <p:cNvSpPr>
            <a:spLocks noGrp="1" noChangeArrowheads="1"/>
          </p:cNvSpPr>
          <p:nvPr>
            <p:ph type="body" sz="quarter" idx="13"/>
          </p:nvPr>
        </p:nvSpPr>
        <p:spPr bwMode="auto">
          <a:xfrm>
            <a:off x="371475" y="2421126"/>
            <a:ext cx="270033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None/>
            </a:pPr>
            <a:r>
              <a:rPr lang="de-DE" altLang="en-US" dirty="0">
                <a:ea typeface="Calibri" panose="020F0502020204030204" pitchFamily="34" charset="0"/>
                <a:cs typeface="Arial" panose="020B0604020202020204" pitchFamily="34" charset="0"/>
              </a:rPr>
              <a:t>Um eine spontane Zusammenarbeit und schnelle Lösungsansätze zu unterstützen, stellt Park</a:t>
            </a:r>
            <a:r>
              <a:rPr lang="hu-HU" altLang="en-US" dirty="0">
                <a:ea typeface="Calibri" panose="020F0502020204030204" pitchFamily="34" charset="0"/>
                <a:cs typeface="Arial" panose="020B0604020202020204" pitchFamily="34" charset="0"/>
              </a:rPr>
              <a:t> B</a:t>
            </a:r>
            <a:r>
              <a:rPr lang="de-DE" altLang="en-US" dirty="0">
                <a:ea typeface="Calibri" panose="020F0502020204030204" pitchFamily="34" charset="0"/>
                <a:cs typeface="Arial" panose="020B0604020202020204" pitchFamily="34" charset="0"/>
              </a:rPr>
              <a:t>ench sicher, dass Sie immer einen Platz finden, an dem Sie Ihre Sachen aufbewahren können. Park</a:t>
            </a:r>
            <a:r>
              <a:rPr lang="hu-HU" altLang="en-US" dirty="0">
                <a:ea typeface="Calibri" panose="020F0502020204030204" pitchFamily="34" charset="0"/>
                <a:cs typeface="Arial" panose="020B0604020202020204" pitchFamily="34" charset="0"/>
              </a:rPr>
              <a:t> B</a:t>
            </a:r>
            <a:r>
              <a:rPr lang="de-DE" altLang="en-US" dirty="0">
                <a:ea typeface="Calibri" panose="020F0502020204030204" pitchFamily="34" charset="0"/>
                <a:cs typeface="Arial" panose="020B0604020202020204" pitchFamily="34" charset="0"/>
              </a:rPr>
              <a:t>ench bietet spezielle Funktionen wie Haken für Ihre Handtaschen, an denen Sie etwa 5 kg Gewicht hängen können. Die Fußstütze mit Abdeckung kann auch als Ablage für Ihr schweres Gepäck dienen.</a:t>
            </a:r>
            <a:endParaRPr kumimoji="0" lang="en-GB" altLang="en-US" sz="1800" b="0" i="0" strike="noStrike" cap="none" normalizeH="0" baseline="0" dirty="0">
              <a:ln>
                <a:noFill/>
              </a:ln>
              <a:effectLst/>
              <a:latin typeface="Arial" panose="020B0604020202020204" pitchFamily="34" charset="0"/>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4" name="Rechteck 3">
            <a:extLst>
              <a:ext uri="{FF2B5EF4-FFF2-40B4-BE49-F238E27FC236}">
                <a16:creationId xmlns:a16="http://schemas.microsoft.com/office/drawing/2014/main" id="{EA95CACB-B861-5C4A-B07E-63BCDC8D62FA}"/>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webkit-standard"/>
                <a:ea typeface="Segoe UI Historic"/>
                <a:cs typeface="+mn-cs"/>
              </a:rPr>
              <a:t> </a:t>
            </a:r>
            <a:endParaRPr kumimoji="0" lang="de-DE" sz="18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17" name="Textplatzhalter 23">
            <a:extLst>
              <a:ext uri="{FF2B5EF4-FFF2-40B4-BE49-F238E27FC236}">
                <a16:creationId xmlns:a16="http://schemas.microsoft.com/office/drawing/2014/main" id="{25560E2B-BC3A-4146-BF02-6E00A28452B9}"/>
              </a:ext>
            </a:extLst>
          </p:cNvPr>
          <p:cNvSpPr txBox="1">
            <a:spLocks/>
          </p:cNvSpPr>
          <p:nvPr/>
        </p:nvSpPr>
        <p:spPr>
          <a:xfrm>
            <a:off x="371474" y="2168923"/>
            <a:ext cx="2861471" cy="4051269"/>
          </a:xfrm>
          <a:prstGeom prst="rect">
            <a:avLst/>
          </a:prstGeom>
        </p:spPr>
        <p:txBody>
          <a:bodyPr vert="horz" lIns="0" tIns="0" rIns="0" bIns="0" rtlCol="0" anchor="t" anchorCtr="0">
            <a:noAutofit/>
          </a:bodyPr>
          <a:lstStyle>
            <a:lvl1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j-ea"/>
                <a:cs typeface="+mj-cs"/>
              </a:defRPr>
            </a:lvl1pPr>
            <a:lvl2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2pPr>
            <a:lvl3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3pPr>
            <a:lvl4pPr marL="182563" indent="-182563" algn="l" defTabSz="914400" rtl="0" eaLnBrk="1" latinLnBrk="0" hangingPunct="1">
              <a:lnSpc>
                <a:spcPct val="100000"/>
              </a:lnSpc>
              <a:spcBef>
                <a:spcPts val="0"/>
              </a:spcBef>
              <a:buFont typeface="Arial" panose="020B0604020202020204" pitchFamily="34" charset="0"/>
              <a:buChar char="•"/>
              <a:tabLst/>
              <a:defRPr lang="de-DE" sz="1600" kern="1200" smtClean="0">
                <a:solidFill>
                  <a:schemeClr val="bg1"/>
                </a:solidFill>
                <a:latin typeface="+mn-lt"/>
                <a:ea typeface="+mn-ea"/>
                <a:cs typeface="+mn-cs"/>
              </a:defRPr>
            </a:lvl4pPr>
            <a:lvl5pPr marL="182563" indent="-182563" algn="l" defTabSz="914400" rtl="0" eaLnBrk="1" latinLnBrk="0" hangingPunct="1">
              <a:lnSpc>
                <a:spcPct val="100000"/>
              </a:lnSpc>
              <a:spcBef>
                <a:spcPts val="0"/>
              </a:spcBef>
              <a:buFont typeface="Arial" panose="020B0604020202020204" pitchFamily="34" charset="0"/>
              <a:buChar char="•"/>
              <a:tabLst/>
              <a:defRPr lang="de-DE"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prstClr val="white"/>
              </a:solidFill>
              <a:effectLst/>
              <a:uLnTx/>
              <a:uFillTx/>
              <a:latin typeface="Franklin Gothic Book"/>
              <a:ea typeface="Segoe UI Black"/>
              <a:cs typeface="+mj-cs"/>
            </a:endParaRPr>
          </a:p>
        </p:txBody>
      </p:sp>
      <p:pic>
        <p:nvPicPr>
          <p:cNvPr id="3" name="Afbeelding 2">
            <a:extLst>
              <a:ext uri="{FF2B5EF4-FFF2-40B4-BE49-F238E27FC236}">
                <a16:creationId xmlns:a16="http://schemas.microsoft.com/office/drawing/2014/main" id="{6F528BA9-3A35-4305-BF2F-E74F07C2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9974" y="799911"/>
            <a:ext cx="7829152" cy="5312653"/>
          </a:xfrm>
          <a:prstGeom prst="rect">
            <a:avLst/>
          </a:prstGeom>
        </p:spPr>
      </p:pic>
    </p:spTree>
    <p:extLst>
      <p:ext uri="{BB962C8B-B14F-4D97-AF65-F5344CB8AC3E}">
        <p14:creationId xmlns:p14="http://schemas.microsoft.com/office/powerpoint/2010/main" val="380806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err="1">
                <a:solidFill>
                  <a:schemeClr val="accent6"/>
                </a:solidFill>
              </a:rPr>
              <a:t>Warum</a:t>
            </a:r>
            <a:r>
              <a:rPr lang="en-US" altLang="de-DE" dirty="0">
                <a:solidFill>
                  <a:schemeClr val="accent6"/>
                </a:solidFill>
              </a:rPr>
              <a:t> Park</a:t>
            </a:r>
            <a:r>
              <a:rPr lang="hu-HU" altLang="de-DE" dirty="0">
                <a:solidFill>
                  <a:schemeClr val="accent6"/>
                </a:solidFill>
              </a:rPr>
              <a:t> B</a:t>
            </a:r>
            <a:r>
              <a:rPr lang="en-US" altLang="de-DE" dirty="0" err="1">
                <a:solidFill>
                  <a:schemeClr val="accent6"/>
                </a:solidFill>
              </a:rPr>
              <a:t>ench</a:t>
            </a:r>
            <a:r>
              <a:rPr lang="en-US" altLang="de-DE" dirty="0">
                <a:solidFill>
                  <a:schemeClr val="accent6"/>
                </a:solidFill>
              </a:rPr>
              <a:t>?</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Book"/>
                <a:ea typeface="Segoe UI Historic"/>
                <a:cs typeface="+mn-cs"/>
              </a:rPr>
              <a:t>Seating Leadership 2020</a:t>
            </a: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2" name="Foliennummernplatzhalter 5">
            <a:extLst>
              <a:ext uri="{FF2B5EF4-FFF2-40B4-BE49-F238E27FC236}">
                <a16:creationId xmlns:a16="http://schemas.microsoft.com/office/drawing/2014/main" id="{5F082AA7-3650-4C16-BA53-A581986D112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99A778A1-3EFC-4D56-9EA0-70D577973FD1}"/>
              </a:ext>
            </a:extLst>
          </p:cNvPr>
          <p:cNvSpPr/>
          <p:nvPr/>
        </p:nvSpPr>
        <p:spPr>
          <a:xfrm>
            <a:off x="3638550" y="1484314"/>
            <a:ext cx="8170755" cy="473341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de-DE" b="1" dirty="0">
                <a:ea typeface="Calibri" panose="020F0502020204030204" pitchFamily="34" charset="0"/>
                <a:cs typeface="Arial" panose="020B0604020202020204" pitchFamily="34" charset="0"/>
              </a:rPr>
              <a:t>Intuity Familie</a:t>
            </a:r>
          </a:p>
          <a:p>
            <a:pPr lvl="1">
              <a:lnSpc>
                <a:spcPct val="107000"/>
              </a:lnSpc>
              <a:spcAft>
                <a:spcPts val="800"/>
              </a:spcAft>
            </a:pPr>
            <a:r>
              <a:rPr lang="de-DE" dirty="0">
                <a:ea typeface="Calibri" panose="020F0502020204030204" pitchFamily="34" charset="0"/>
                <a:cs typeface="Arial" panose="020B0604020202020204" pitchFamily="34" charset="0"/>
              </a:rPr>
              <a:t>Park</a:t>
            </a:r>
            <a:r>
              <a:rPr lang="hu-HU" dirty="0">
                <a:ea typeface="Calibri" panose="020F0502020204030204" pitchFamily="34" charset="0"/>
                <a:cs typeface="Arial" panose="020B0604020202020204" pitchFamily="34" charset="0"/>
              </a:rPr>
              <a:t> B</a:t>
            </a:r>
            <a:r>
              <a:rPr lang="de-DE" dirty="0">
                <a:ea typeface="Calibri" panose="020F0502020204030204" pitchFamily="34" charset="0"/>
                <a:cs typeface="Arial" panose="020B0604020202020204" pitchFamily="34" charset="0"/>
              </a:rPr>
              <a:t>ench ist Teil der Intuity-Familie und übernimmt die Tradition und das Design der Intuity-Plattform. Es hilft dabei, neue informelle Arbeitsweisen für Einzelpersonen und Teams zu schaffen, damit diese effektiv arbeiten können.</a:t>
            </a:r>
          </a:p>
          <a:p>
            <a:pPr marL="285750" indent="-285750">
              <a:lnSpc>
                <a:spcPct val="107000"/>
              </a:lnSpc>
              <a:spcAft>
                <a:spcPts val="800"/>
              </a:spcAft>
              <a:buFont typeface="Arial" panose="020B0604020202020204" pitchFamily="34" charset="0"/>
              <a:buChar char="•"/>
            </a:pPr>
            <a:r>
              <a:rPr lang="de-DE" b="1" dirty="0">
                <a:ea typeface="Calibri" panose="020F0502020204030204" pitchFamily="34" charset="0"/>
                <a:cs typeface="Arial" panose="020B0604020202020204" pitchFamily="34" charset="0"/>
              </a:rPr>
              <a:t>Design für eine Gemeinschaft</a:t>
            </a:r>
          </a:p>
          <a:p>
            <a:pPr lvl="1">
              <a:lnSpc>
                <a:spcPct val="107000"/>
              </a:lnSpc>
              <a:spcAft>
                <a:spcPts val="800"/>
              </a:spcAft>
            </a:pPr>
            <a:r>
              <a:rPr lang="de-DE" dirty="0">
                <a:ea typeface="Calibri" panose="020F0502020204030204" pitchFamily="34" charset="0"/>
                <a:cs typeface="Arial" panose="020B0604020202020204" pitchFamily="34" charset="0"/>
              </a:rPr>
              <a:t>Eine frisch aussehende Umgebung für Gemeinschaftssinn und mit visuellen Hinweisen auf Informalität und Freiraum. Park</a:t>
            </a:r>
            <a:r>
              <a:rPr lang="hu-HU" dirty="0">
                <a:ea typeface="Calibri" panose="020F0502020204030204" pitchFamily="34" charset="0"/>
                <a:cs typeface="Arial" panose="020B0604020202020204" pitchFamily="34" charset="0"/>
              </a:rPr>
              <a:t> B</a:t>
            </a:r>
            <a:r>
              <a:rPr lang="de-DE" dirty="0">
                <a:ea typeface="Calibri" panose="020F0502020204030204" pitchFamily="34" charset="0"/>
                <a:cs typeface="Arial" panose="020B0604020202020204" pitchFamily="34" charset="0"/>
              </a:rPr>
              <a:t>ench ermutigt dazu, eine kollaborative Umgebung zu schaffen, in der sich Einzelpersonen und Teams zusammenfinden, Ideen einbringen und Kontakte knüpfen. </a:t>
            </a:r>
          </a:p>
          <a:p>
            <a:pPr marL="285750" indent="-285750">
              <a:lnSpc>
                <a:spcPct val="107000"/>
              </a:lnSpc>
              <a:spcAft>
                <a:spcPts val="800"/>
              </a:spcAft>
              <a:buFont typeface="Arial" panose="020B0604020202020204" pitchFamily="34" charset="0"/>
              <a:buChar char="•"/>
            </a:pPr>
            <a:r>
              <a:rPr lang="de-DE" b="1" dirty="0">
                <a:ea typeface="Calibri" panose="020F0502020204030204" pitchFamily="34" charset="0"/>
                <a:cs typeface="Arial" panose="020B0604020202020204" pitchFamily="34" charset="0"/>
              </a:rPr>
              <a:t>Mehrere Geschmacksrichtungen </a:t>
            </a:r>
          </a:p>
          <a:p>
            <a:pPr lvl="1">
              <a:lnSpc>
                <a:spcPct val="107000"/>
              </a:lnSpc>
              <a:spcAft>
                <a:spcPts val="800"/>
              </a:spcAft>
            </a:pPr>
            <a:r>
              <a:rPr lang="de-DE" dirty="0">
                <a:ea typeface="Calibri" panose="020F0502020204030204" pitchFamily="34" charset="0"/>
                <a:cs typeface="Arial" panose="020B0604020202020204" pitchFamily="34" charset="0"/>
              </a:rPr>
              <a:t>Je nach Aktivität bietet Park</a:t>
            </a:r>
            <a:r>
              <a:rPr lang="hu-HU" dirty="0">
                <a:ea typeface="Calibri" panose="020F0502020204030204" pitchFamily="34" charset="0"/>
                <a:cs typeface="Arial" panose="020B0604020202020204" pitchFamily="34" charset="0"/>
              </a:rPr>
              <a:t> B</a:t>
            </a:r>
            <a:r>
              <a:rPr lang="de-DE" dirty="0">
                <a:ea typeface="Calibri" panose="020F0502020204030204" pitchFamily="34" charset="0"/>
                <a:cs typeface="Arial" panose="020B0604020202020204" pitchFamily="34" charset="0"/>
              </a:rPr>
              <a:t>ench eine spielerische Auswahl an Arbeitswerkzeugen, die den individuellen Anforderungen des Einzelnen entsprechen. In der Zwischenzeit bieten unverwechselbare Bein- und Tischoptionen mit einer Vielzahl von Farboptionen einzigartige Landschaften.</a:t>
            </a:r>
            <a:endParaRPr lang="en-GB"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74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err="1">
                <a:solidFill>
                  <a:schemeClr val="accent6"/>
                </a:solidFill>
              </a:rPr>
              <a:t>Flexibilität</a:t>
            </a:r>
            <a:r>
              <a:rPr lang="en-US" altLang="de-DE" dirty="0">
                <a:solidFill>
                  <a:schemeClr val="accent6"/>
                </a:solidFill>
              </a:rPr>
              <a:t> in der </a:t>
            </a:r>
            <a:r>
              <a:rPr lang="en-US" altLang="de-DE" dirty="0" err="1">
                <a:solidFill>
                  <a:schemeClr val="accent6"/>
                </a:solidFill>
              </a:rPr>
              <a:t>Covid-Bürowelt</a:t>
            </a:r>
            <a:r>
              <a:rPr lang="en-US" altLang="de-DE" dirty="0">
                <a:solidFill>
                  <a:schemeClr val="accent6"/>
                </a:solidFill>
              </a:rPr>
              <a:t> </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8" name="Textplatzhalter 5">
            <a:extLst>
              <a:ext uri="{FF2B5EF4-FFF2-40B4-BE49-F238E27FC236}">
                <a16:creationId xmlns:a16="http://schemas.microsoft.com/office/drawing/2014/main" id="{8F3CDEF2-2449-D14C-A841-6C9F2F37CC58}"/>
              </a:ext>
            </a:extLst>
          </p:cNvPr>
          <p:cNvSpPr txBox="1">
            <a:spLocks/>
          </p:cNvSpPr>
          <p:nvPr/>
        </p:nvSpPr>
        <p:spPr>
          <a:xfrm>
            <a:off x="1882776" y="1371601"/>
            <a:ext cx="4700573"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de-DE" dirty="0"/>
              <a:t>Park Bench bietet aufgrund seines Designs eine einzigartige Gelegenheit, die erforderliche soziale Distanz für die Covid-Bürowelt durch die Tischtiefen zu berücksichtigen</a:t>
            </a: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361552"/>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Der Park Bench-Stehtisch auf Rädern kann leicht bewegt oder neu ausgerichtet werden, um neue Bürokonfigurationen zu erstellen oder Distanzierungsanforderungen zu erfüllen</a:t>
            </a:r>
          </a:p>
          <a:p>
            <a:endParaRPr lang="de-DE" sz="1800" dirty="0"/>
          </a:p>
          <a:p>
            <a:r>
              <a:rPr lang="de-DE" sz="1800" dirty="0"/>
              <a:t>Mit einer Breite bis zu 240 cm und einer Tiefe von 100 cm ermöglicht Park Bench es Ihnen, sich an die sozialen Distanzsanforderungen anzupassen. Damit bietet Park Bench eine Unterstützung zukunftssicherer Arbeitsplatzlayouts.</a:t>
            </a:r>
            <a:endParaRPr lang="en-GB" sz="1800" dirty="0"/>
          </a:p>
          <a:p>
            <a:endParaRPr lang="en-GB" dirty="0"/>
          </a:p>
          <a:p>
            <a:r>
              <a:rPr lang="en-GB" dirty="0"/>
              <a:t> </a:t>
            </a:r>
          </a:p>
          <a:p>
            <a:endParaRPr lang="en-US" dirty="0"/>
          </a:p>
          <a:p>
            <a:endParaRPr lang="en-US" dirty="0"/>
          </a:p>
        </p:txBody>
      </p:sp>
      <p:pic>
        <p:nvPicPr>
          <p:cNvPr id="14" name="Picture 13" descr="A close up of a clock&#10;&#10;Description automatically generated">
            <a:extLst>
              <a:ext uri="{FF2B5EF4-FFF2-40B4-BE49-F238E27FC236}">
                <a16:creationId xmlns:a16="http://schemas.microsoft.com/office/drawing/2014/main" id="{1FFEC858-3B88-4F9E-9036-C3B0D4038F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143" y="3445458"/>
            <a:ext cx="1080000" cy="108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9C1BCB6-E746-4ED3-AB22-FEE4EEDF2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143" y="2200597"/>
            <a:ext cx="1080000" cy="1080000"/>
          </a:xfrm>
          <a:prstGeom prst="rect">
            <a:avLst/>
          </a:prstGeom>
        </p:spPr>
      </p:pic>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Tree>
    <p:extLst>
      <p:ext uri="{BB962C8B-B14F-4D97-AF65-F5344CB8AC3E}">
        <p14:creationId xmlns:p14="http://schemas.microsoft.com/office/powerpoint/2010/main" val="12432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09AA1900-70C7-49F6-8F49-6B77499A4F0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7F5D724-AD9A-4009-8FFB-C45E7D494F3A}"/>
              </a:ext>
            </a:extLst>
          </p:cNvPr>
          <p:cNvSpPr>
            <a:spLocks noGrp="1"/>
          </p:cNvSpPr>
          <p:nvPr>
            <p:ph type="sldNum" sz="quarter" idx="12"/>
          </p:nvPr>
        </p:nvSpPr>
        <p:spPr/>
        <p:txBody>
          <a:bodyPr wrap="square" anchor="ctr">
            <a:normAutofit/>
          </a:bodyPr>
          <a:lstStyle/>
          <a:p>
            <a:pPr>
              <a:spcAft>
                <a:spcPts val="600"/>
              </a:spcAft>
            </a:pPr>
            <a:fld id="{3AEB317C-CD42-EA44-9D08-DFA7660C5E76}" type="slidenum">
              <a:rPr lang="en-US" smtClean="0"/>
              <a:pPr>
                <a:spcAft>
                  <a:spcPts val="600"/>
                </a:spcAft>
              </a:pPr>
              <a:t>7</a:t>
            </a:fld>
            <a:endParaRPr lang="en-US"/>
          </a:p>
        </p:txBody>
      </p:sp>
      <p:sp>
        <p:nvSpPr>
          <p:cNvPr id="4" name="Title 3">
            <a:extLst>
              <a:ext uri="{FF2B5EF4-FFF2-40B4-BE49-F238E27FC236}">
                <a16:creationId xmlns:a16="http://schemas.microsoft.com/office/drawing/2014/main" id="{CDA2183F-778C-48FB-8C89-A49565A5557C}"/>
              </a:ext>
            </a:extLst>
          </p:cNvPr>
          <p:cNvSpPr>
            <a:spLocks noGrp="1"/>
          </p:cNvSpPr>
          <p:nvPr>
            <p:ph type="title"/>
          </p:nvPr>
        </p:nvSpPr>
        <p:spPr/>
        <p:txBody>
          <a:bodyPr anchor="ctr">
            <a:normAutofit/>
          </a:bodyPr>
          <a:lstStyle/>
          <a:p>
            <a:r>
              <a:rPr lang="en-GB" sz="3400" dirty="0">
                <a:solidFill>
                  <a:schemeClr val="tx1"/>
                </a:solidFill>
              </a:rPr>
              <a:t>Statement of Line</a:t>
            </a:r>
          </a:p>
        </p:txBody>
      </p:sp>
      <p:pic>
        <p:nvPicPr>
          <p:cNvPr id="6" name="Tijdelijke aanduiding voor inhoud 5">
            <a:extLst>
              <a:ext uri="{FF2B5EF4-FFF2-40B4-BE49-F238E27FC236}">
                <a16:creationId xmlns:a16="http://schemas.microsoft.com/office/drawing/2014/main" id="{9FF4B329-EAC9-438E-87C9-835445CD6327}"/>
              </a:ext>
            </a:extLst>
          </p:cNvPr>
          <p:cNvPicPr>
            <a:picLocks noGrp="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534251" y="4384957"/>
            <a:ext cx="11434763" cy="2444750"/>
          </a:xfrm>
          <a:prstGeom prst="rect">
            <a:avLst/>
          </a:prstGeom>
          <a:noFill/>
        </p:spPr>
      </p:pic>
      <p:pic>
        <p:nvPicPr>
          <p:cNvPr id="7" name="Afbeelding 5">
            <a:extLst>
              <a:ext uri="{FF2B5EF4-FFF2-40B4-BE49-F238E27FC236}">
                <a16:creationId xmlns:a16="http://schemas.microsoft.com/office/drawing/2014/main" id="{317189F4-ED69-4877-924B-AB04B362B9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264" y="2112862"/>
            <a:ext cx="2929827" cy="1902134"/>
          </a:xfrm>
          <a:prstGeom prst="rect">
            <a:avLst/>
          </a:prstGeom>
        </p:spPr>
      </p:pic>
      <p:pic>
        <p:nvPicPr>
          <p:cNvPr id="8" name="Afbeelding 3">
            <a:extLst>
              <a:ext uri="{FF2B5EF4-FFF2-40B4-BE49-F238E27FC236}">
                <a16:creationId xmlns:a16="http://schemas.microsoft.com/office/drawing/2014/main" id="{C60FCB47-437F-4C81-B16A-89779E751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4558" y="1926055"/>
            <a:ext cx="3217073" cy="2122356"/>
          </a:xfrm>
          <a:prstGeom prst="rect">
            <a:avLst/>
          </a:prstGeom>
        </p:spPr>
      </p:pic>
      <p:pic>
        <p:nvPicPr>
          <p:cNvPr id="9" name="Afbeelding 5">
            <a:extLst>
              <a:ext uri="{FF2B5EF4-FFF2-40B4-BE49-F238E27FC236}">
                <a16:creationId xmlns:a16="http://schemas.microsoft.com/office/drawing/2014/main" id="{BA55E65F-3960-469A-9A64-40A652D6B6A5}"/>
              </a:ext>
            </a:extLst>
          </p:cNvPr>
          <p:cNvPicPr>
            <a:picLocks noChangeAspect="1"/>
          </p:cNvPicPr>
          <p:nvPr/>
        </p:nvPicPr>
        <p:blipFill>
          <a:blip r:embed="rId5"/>
          <a:stretch>
            <a:fillRect/>
          </a:stretch>
        </p:blipFill>
        <p:spPr>
          <a:xfrm>
            <a:off x="8686592" y="2090946"/>
            <a:ext cx="2733675" cy="1924050"/>
          </a:xfrm>
          <a:prstGeom prst="rect">
            <a:avLst/>
          </a:prstGeom>
        </p:spPr>
      </p:pic>
    </p:spTree>
    <p:extLst>
      <p:ext uri="{BB962C8B-B14F-4D97-AF65-F5344CB8AC3E}">
        <p14:creationId xmlns:p14="http://schemas.microsoft.com/office/powerpoint/2010/main" val="14944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Park Bench </a:t>
            </a:r>
            <a:r>
              <a:rPr lang="en-US" altLang="de-DE" dirty="0" err="1">
                <a:solidFill>
                  <a:schemeClr val="accent6"/>
                </a:solidFill>
              </a:rPr>
              <a:t>Hochtisch</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de-DE" sz="1800" dirty="0"/>
              <a:t>Ein angenehmer Ort für einfache Treffen, spontane Besprechungen und einen schnellen Touchdown. Er bietet Funktionen wie Haken, Fußstütze, Rollen und elektrischen Zugang für Komfort</a:t>
            </a:r>
            <a:endParaRPr lang="en-GB" dirty="0"/>
          </a:p>
        </p:txBody>
      </p:sp>
      <p:sp>
        <p:nvSpPr>
          <p:cNvPr id="12" name="Content Placeholder 9">
            <a:extLst>
              <a:ext uri="{FF2B5EF4-FFF2-40B4-BE49-F238E27FC236}">
                <a16:creationId xmlns:a16="http://schemas.microsoft.com/office/drawing/2014/main" id="{51D12804-714D-4BF4-B3FD-A2C9DD07071C}"/>
              </a:ext>
            </a:extLst>
          </p:cNvPr>
          <p:cNvSpPr txBox="1">
            <a:spLocks/>
          </p:cNvSpPr>
          <p:nvPr/>
        </p:nvSpPr>
        <p:spPr>
          <a:xfrm>
            <a:off x="4753703" y="2361552"/>
            <a:ext cx="7066822" cy="43490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 </a:t>
            </a:r>
          </a:p>
          <a:p>
            <a:endParaRPr lang="en-US" dirty="0"/>
          </a:p>
          <a:p>
            <a:endParaRPr lang="en-US"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4" name="Rechthoek 3">
            <a:extLst>
              <a:ext uri="{FF2B5EF4-FFF2-40B4-BE49-F238E27FC236}">
                <a16:creationId xmlns:a16="http://schemas.microsoft.com/office/drawing/2014/main" id="{F1493C9D-1DCF-405C-B44A-9C6C3F96B0D0}"/>
              </a:ext>
            </a:extLst>
          </p:cNvPr>
          <p:cNvSpPr/>
          <p:nvPr/>
        </p:nvSpPr>
        <p:spPr>
          <a:xfrm>
            <a:off x="3630372" y="1484314"/>
            <a:ext cx="2894254" cy="2862322"/>
          </a:xfrm>
          <a:prstGeom prst="rect">
            <a:avLst/>
          </a:prstGeom>
        </p:spPr>
        <p:txBody>
          <a:bodyPr wrap="square">
            <a:spAutoFit/>
          </a:bodyPr>
          <a:lstStyle/>
          <a:p>
            <a:r>
              <a:rPr lang="en-GB" dirty="0" err="1">
                <a:solidFill>
                  <a:srgbClr val="000000"/>
                </a:solidFill>
              </a:rPr>
              <a:t>Zusätzliche</a:t>
            </a:r>
            <a:r>
              <a:rPr lang="en-GB" dirty="0">
                <a:solidFill>
                  <a:srgbClr val="000000"/>
                </a:solidFill>
              </a:rPr>
              <a:t> </a:t>
            </a:r>
            <a:r>
              <a:rPr lang="en-GB" dirty="0" err="1">
                <a:solidFill>
                  <a:srgbClr val="000000"/>
                </a:solidFill>
              </a:rPr>
              <a:t>Optionen</a:t>
            </a:r>
            <a:r>
              <a:rPr lang="en-GB" dirty="0">
                <a:solidFill>
                  <a:srgbClr val="000000"/>
                </a:solidFill>
              </a:rPr>
              <a:t>:</a:t>
            </a:r>
            <a:br>
              <a:rPr lang="en-GB" dirty="0">
                <a:solidFill>
                  <a:srgbClr val="000000"/>
                </a:solidFill>
              </a:rPr>
            </a:br>
            <a:r>
              <a:rPr lang="en-GB" dirty="0">
                <a:solidFill>
                  <a:srgbClr val="000000"/>
                </a:solidFill>
              </a:rPr>
              <a:t> </a:t>
            </a:r>
          </a:p>
          <a:p>
            <a:pPr marL="285750" indent="-285750">
              <a:buFont typeface="Arial" panose="020B0604020202020204" pitchFamily="34" charset="0"/>
              <a:buChar char="•"/>
            </a:pPr>
            <a:r>
              <a:rPr lang="en-GB" dirty="0" err="1">
                <a:solidFill>
                  <a:srgbClr val="000000"/>
                </a:solidFill>
              </a:rPr>
              <a:t>Zentraler</a:t>
            </a:r>
            <a:r>
              <a:rPr lang="en-GB" dirty="0">
                <a:solidFill>
                  <a:srgbClr val="000000"/>
                </a:solidFill>
              </a:rPr>
              <a:t> </a:t>
            </a:r>
            <a:r>
              <a:rPr lang="en-GB" dirty="0" err="1">
                <a:solidFill>
                  <a:srgbClr val="000000"/>
                </a:solidFill>
              </a:rPr>
              <a:t>Kabelauslass</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Stromzufuhr</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Untere</a:t>
            </a:r>
            <a:r>
              <a:rPr lang="en-GB" dirty="0">
                <a:solidFill>
                  <a:srgbClr val="000000"/>
                </a:solidFill>
              </a:rPr>
              <a:t> </a:t>
            </a:r>
            <a:r>
              <a:rPr lang="en-GB" dirty="0" err="1">
                <a:solidFill>
                  <a:srgbClr val="000000"/>
                </a:solidFill>
              </a:rPr>
              <a:t>Abdeckung</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Kabelführung</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Fußstütze</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Fußstützenabdeckung</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Rollen</a:t>
            </a:r>
            <a:r>
              <a:rPr lang="en-GB" dirty="0">
                <a:solidFill>
                  <a:srgbClr val="000000"/>
                </a:solidFill>
              </a:rPr>
              <a:t> </a:t>
            </a:r>
          </a:p>
          <a:p>
            <a:endParaRPr lang="en-GB" dirty="0">
              <a:solidFill>
                <a:srgbClr val="000000"/>
              </a:solidFill>
            </a:endParaRPr>
          </a:p>
        </p:txBody>
      </p:sp>
      <p:pic>
        <p:nvPicPr>
          <p:cNvPr id="6" name="Afbeelding 5">
            <a:extLst>
              <a:ext uri="{FF2B5EF4-FFF2-40B4-BE49-F238E27FC236}">
                <a16:creationId xmlns:a16="http://schemas.microsoft.com/office/drawing/2014/main" id="{DA2ED963-7C02-4785-8F5D-5C6E641112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8909" y="1174926"/>
            <a:ext cx="5302258" cy="3442390"/>
          </a:xfrm>
          <a:prstGeom prst="rect">
            <a:avLst/>
          </a:prstGeom>
        </p:spPr>
      </p:pic>
      <p:pic>
        <p:nvPicPr>
          <p:cNvPr id="7" name="Afbeelding 6">
            <a:extLst>
              <a:ext uri="{FF2B5EF4-FFF2-40B4-BE49-F238E27FC236}">
                <a16:creationId xmlns:a16="http://schemas.microsoft.com/office/drawing/2014/main" id="{74DD1C34-5140-4BE7-B63A-A0EED94E5429}"/>
              </a:ext>
            </a:extLst>
          </p:cNvPr>
          <p:cNvPicPr>
            <a:picLocks noChangeAspect="1"/>
          </p:cNvPicPr>
          <p:nvPr/>
        </p:nvPicPr>
        <p:blipFill>
          <a:blip r:embed="rId3"/>
          <a:stretch>
            <a:fillRect/>
          </a:stretch>
        </p:blipFill>
        <p:spPr>
          <a:xfrm>
            <a:off x="8945567" y="4697236"/>
            <a:ext cx="2895600" cy="1971675"/>
          </a:xfrm>
          <a:prstGeom prst="rect">
            <a:avLst/>
          </a:prstGeom>
        </p:spPr>
      </p:pic>
    </p:spTree>
    <p:extLst>
      <p:ext uri="{BB962C8B-B14F-4D97-AF65-F5344CB8AC3E}">
        <p14:creationId xmlns:p14="http://schemas.microsoft.com/office/powerpoint/2010/main" val="32237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61380-9C7E-4273-92A7-CB125F00077C}"/>
              </a:ext>
            </a:extLst>
          </p:cNvPr>
          <p:cNvSpPr>
            <a:spLocks noGrp="1"/>
          </p:cNvSpPr>
          <p:nvPr>
            <p:ph type="title"/>
          </p:nvPr>
        </p:nvSpPr>
        <p:spPr>
          <a:xfrm>
            <a:off x="371476" y="1484314"/>
            <a:ext cx="2700338" cy="811846"/>
          </a:xfrm>
        </p:spPr>
        <p:txBody>
          <a:bodyPr/>
          <a:lstStyle/>
          <a:p>
            <a:r>
              <a:rPr lang="en-US" altLang="de-DE" dirty="0">
                <a:solidFill>
                  <a:schemeClr val="accent6"/>
                </a:solidFill>
              </a:rPr>
              <a:t>Park Bench Tisch auf </a:t>
            </a:r>
            <a:r>
              <a:rPr lang="en-US" altLang="de-DE" dirty="0" err="1">
                <a:solidFill>
                  <a:schemeClr val="accent6"/>
                </a:solidFill>
              </a:rPr>
              <a:t>Sitzhöhe</a:t>
            </a:r>
            <a:endParaRPr lang="en-US" dirty="0">
              <a:solidFill>
                <a:schemeClr val="accent6"/>
              </a:solidFill>
            </a:endParaRPr>
          </a:p>
        </p:txBody>
      </p:sp>
      <p:sp>
        <p:nvSpPr>
          <p:cNvPr id="3" name="Fußzeilenplatzhalter 2">
            <a:extLst>
              <a:ext uri="{FF2B5EF4-FFF2-40B4-BE49-F238E27FC236}">
                <a16:creationId xmlns:a16="http://schemas.microsoft.com/office/drawing/2014/main" id="{C6399DE6-151C-47FA-91C8-0C99B8B107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Franklin Gothic Book"/>
              <a:ea typeface="Segoe UI Historic"/>
              <a:cs typeface="+mn-cs"/>
            </a:endParaRPr>
          </a:p>
        </p:txBody>
      </p:sp>
      <p:sp>
        <p:nvSpPr>
          <p:cNvPr id="2" name="Datumsplatzhalter 1">
            <a:extLst>
              <a:ext uri="{FF2B5EF4-FFF2-40B4-BE49-F238E27FC236}">
                <a16:creationId xmlns:a16="http://schemas.microsoft.com/office/drawing/2014/main" id="{45287EB2-FA9A-4273-9029-2184F39BEB6F}"/>
              </a:ext>
            </a:extLst>
          </p:cNvPr>
          <p:cNvSpPr>
            <a:spLocks noGrp="1"/>
          </p:cNvSpPr>
          <p:nvPr>
            <p:ph type="dt" sz="half" idx="4294967295"/>
          </p:nvPr>
        </p:nvSpPr>
        <p:spPr>
          <a:xfrm>
            <a:off x="0" y="6858000"/>
            <a:ext cx="2743200" cy="4048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9812FE-C1C9-4A18-B54E-EAA5E0AC2374}" type="datetime4">
              <a:rPr kumimoji="0" lang="en-US" sz="16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22, 2021</a:t>
            </a:fld>
            <a:endParaRPr kumimoji="0" lang="de-DE" sz="1600" b="0" i="0" u="none" strike="noStrike" kern="1200" cap="none" spc="0" normalizeH="0" baseline="0" noProof="0">
              <a:ln>
                <a:noFill/>
              </a:ln>
              <a:solidFill>
                <a:srgbClr val="363D4D"/>
              </a:solidFill>
              <a:effectLst/>
              <a:uLnTx/>
              <a:uFillTx/>
              <a:latin typeface="Franklin Gothic Book"/>
              <a:ea typeface="Segoe UI Historic"/>
              <a:cs typeface="+mn-cs"/>
            </a:endParaRPr>
          </a:p>
        </p:txBody>
      </p:sp>
      <p:sp>
        <p:nvSpPr>
          <p:cNvPr id="9" name="Titel 4">
            <a:extLst>
              <a:ext uri="{FF2B5EF4-FFF2-40B4-BE49-F238E27FC236}">
                <a16:creationId xmlns:a16="http://schemas.microsoft.com/office/drawing/2014/main" id="{DDD98C5A-957F-9C4C-A946-FA0975E9B60B}"/>
              </a:ext>
            </a:extLst>
          </p:cNvPr>
          <p:cNvSpPr txBox="1">
            <a:spLocks/>
          </p:cNvSpPr>
          <p:nvPr/>
        </p:nvSpPr>
        <p:spPr>
          <a:xfrm>
            <a:off x="1882776" y="981076"/>
            <a:ext cx="2082919"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21" name="Textplatzhalter 5">
            <a:extLst>
              <a:ext uri="{FF2B5EF4-FFF2-40B4-BE49-F238E27FC236}">
                <a16:creationId xmlns:a16="http://schemas.microsoft.com/office/drawing/2014/main" id="{D1ECE256-F155-3C4F-B47F-44829C22968B}"/>
              </a:ext>
            </a:extLst>
          </p:cNvPr>
          <p:cNvSpPr txBox="1">
            <a:spLocks/>
          </p:cNvSpPr>
          <p:nvPr/>
        </p:nvSpPr>
        <p:spPr>
          <a:xfrm>
            <a:off x="930034" y="3483571"/>
            <a:ext cx="1494567" cy="34412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de-DE" sz="2000" b="0" i="0" u="none" strike="noStrike" kern="1200" cap="none" spc="0" normalizeH="0" baseline="0" noProof="0">
              <a:ln>
                <a:noFill/>
              </a:ln>
              <a:solidFill>
                <a:srgbClr val="005CB6"/>
              </a:solidFill>
              <a:effectLst/>
              <a:uLnTx/>
              <a:uFillTx/>
              <a:latin typeface="Franklin Gothic Book"/>
              <a:ea typeface="Segoe UI Historic"/>
              <a:cs typeface="+mn-cs"/>
            </a:endParaRPr>
          </a:p>
        </p:txBody>
      </p:sp>
      <p:sp>
        <p:nvSpPr>
          <p:cNvPr id="22" name="Titel 4">
            <a:extLst>
              <a:ext uri="{FF2B5EF4-FFF2-40B4-BE49-F238E27FC236}">
                <a16:creationId xmlns:a16="http://schemas.microsoft.com/office/drawing/2014/main" id="{F3E56D37-BB85-874B-A3B4-C057058A4F90}"/>
              </a:ext>
            </a:extLst>
          </p:cNvPr>
          <p:cNvSpPr txBox="1">
            <a:spLocks/>
          </p:cNvSpPr>
          <p:nvPr/>
        </p:nvSpPr>
        <p:spPr>
          <a:xfrm>
            <a:off x="930034" y="3093046"/>
            <a:ext cx="729985" cy="39138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18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363D4D"/>
              </a:solidFill>
              <a:effectLst/>
              <a:uLnTx/>
              <a:uFillTx/>
              <a:latin typeface="Franklin Gothic Demi Cond"/>
              <a:ea typeface="Segoe UI Black"/>
              <a:cs typeface="+mj-cs"/>
            </a:endParaRPr>
          </a:p>
        </p:txBody>
      </p:sp>
      <p:sp>
        <p:nvSpPr>
          <p:cNvPr id="11" name="Textplatzhalter 23">
            <a:extLst>
              <a:ext uri="{FF2B5EF4-FFF2-40B4-BE49-F238E27FC236}">
                <a16:creationId xmlns:a16="http://schemas.microsoft.com/office/drawing/2014/main" id="{3171842C-3163-494D-902E-83EB23E51E09}"/>
              </a:ext>
            </a:extLst>
          </p:cNvPr>
          <p:cNvSpPr>
            <a:spLocks noGrp="1"/>
          </p:cNvSpPr>
          <p:nvPr>
            <p:ph type="body" sz="quarter" idx="13"/>
          </p:nvPr>
        </p:nvSpPr>
        <p:spPr>
          <a:xfrm>
            <a:off x="371475" y="2384425"/>
            <a:ext cx="2700338" cy="4105275"/>
          </a:xfrm>
        </p:spPr>
        <p:txBody>
          <a:bodyPr/>
          <a:lstStyle/>
          <a:p>
            <a:pPr marL="0" indent="0">
              <a:buNone/>
            </a:pPr>
            <a:r>
              <a:rPr lang="de-DE" sz="1800" dirty="0"/>
              <a:t>Ein idealer Tisch zum Arbeiten und Ideenaustausch in sitzender Höhe. Er ist kompatibel mit einer </a:t>
            </a:r>
            <a:r>
              <a:rPr lang="de-DE" sz="1800" dirty="0" err="1"/>
              <a:t>Arbeitsbench</a:t>
            </a:r>
            <a:r>
              <a:rPr lang="de-DE" sz="1800" dirty="0"/>
              <a:t>, die der gleichen Designsprache folgt, sowie auch anderen Sitzlösungen.</a:t>
            </a:r>
            <a:endParaRPr lang="en-GB" dirty="0"/>
          </a:p>
        </p:txBody>
      </p:sp>
      <p:sp>
        <p:nvSpPr>
          <p:cNvPr id="18" name="Foliennummernplatzhalter 5">
            <a:extLst>
              <a:ext uri="{FF2B5EF4-FFF2-40B4-BE49-F238E27FC236}">
                <a16:creationId xmlns:a16="http://schemas.microsoft.com/office/drawing/2014/main" id="{F4B80A6B-2FEB-4507-8711-B5DD49773FB5}"/>
              </a:ext>
            </a:extLst>
          </p:cNvPr>
          <p:cNvSpPr>
            <a:spLocks noGrp="1"/>
          </p:cNvSpPr>
          <p:nvPr>
            <p:ph type="sldNum" sz="quarter" idx="12"/>
          </p:nvPr>
        </p:nvSpPr>
        <p:spPr>
          <a:xfrm>
            <a:off x="9190038" y="367521"/>
            <a:ext cx="2619268" cy="16158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rPr>
              <a:t> </a:t>
            </a:r>
            <a:fld id="{18B2D54D-6566-4D09-B275-35A554EDFFDA}" type="slidenum">
              <a:rPr kumimoji="0" lang="de-DE" sz="1000" b="0" i="0" u="none" strike="noStrike" kern="1200" cap="none" spc="0" normalizeH="0" baseline="0" noProof="0" smtClean="0">
                <a:ln>
                  <a:noFill/>
                </a:ln>
                <a:solidFill>
                  <a:srgbClr val="363D4D"/>
                </a:solidFill>
                <a:effectLst/>
                <a:uLnTx/>
                <a:uFillTx/>
                <a:latin typeface="Franklin Gothic Book"/>
                <a:ea typeface="Segoe UI Historic"/>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363D4D"/>
              </a:solidFill>
              <a:effectLst/>
              <a:uLnTx/>
              <a:uFillTx/>
              <a:latin typeface="Franklin Gothic Book"/>
              <a:ea typeface="Segoe UI Historic"/>
              <a:cs typeface="+mn-cs"/>
            </a:endParaRPr>
          </a:p>
        </p:txBody>
      </p:sp>
      <p:sp>
        <p:nvSpPr>
          <p:cNvPr id="16" name="Rechthoek 15">
            <a:extLst>
              <a:ext uri="{FF2B5EF4-FFF2-40B4-BE49-F238E27FC236}">
                <a16:creationId xmlns:a16="http://schemas.microsoft.com/office/drawing/2014/main" id="{80317453-DAF4-48F1-AE0F-0C0F886BB4B8}"/>
              </a:ext>
            </a:extLst>
          </p:cNvPr>
          <p:cNvSpPr/>
          <p:nvPr/>
        </p:nvSpPr>
        <p:spPr>
          <a:xfrm>
            <a:off x="3638550" y="1484314"/>
            <a:ext cx="2790826" cy="2308324"/>
          </a:xfrm>
          <a:prstGeom prst="rect">
            <a:avLst/>
          </a:prstGeom>
        </p:spPr>
        <p:txBody>
          <a:bodyPr wrap="square">
            <a:spAutoFit/>
          </a:bodyPr>
          <a:lstStyle/>
          <a:p>
            <a:r>
              <a:rPr lang="en-GB" dirty="0" err="1">
                <a:solidFill>
                  <a:srgbClr val="000000"/>
                </a:solidFill>
              </a:rPr>
              <a:t>Zusätzliche</a:t>
            </a:r>
            <a:r>
              <a:rPr lang="en-GB" dirty="0">
                <a:solidFill>
                  <a:srgbClr val="000000"/>
                </a:solidFill>
              </a:rPr>
              <a:t> </a:t>
            </a:r>
            <a:r>
              <a:rPr lang="en-GB" dirty="0" err="1">
                <a:solidFill>
                  <a:srgbClr val="000000"/>
                </a:solidFill>
              </a:rPr>
              <a:t>Optionen</a:t>
            </a:r>
            <a:r>
              <a:rPr lang="en-GB" dirty="0">
                <a:solidFill>
                  <a:srgbClr val="000000"/>
                </a:solidFill>
              </a:rPr>
              <a:t>:</a:t>
            </a:r>
            <a:br>
              <a:rPr lang="en-GB" dirty="0">
                <a:solidFill>
                  <a:srgbClr val="000000"/>
                </a:solidFill>
              </a:rPr>
            </a:br>
            <a:r>
              <a:rPr lang="en-GB" dirty="0">
                <a:solidFill>
                  <a:srgbClr val="000000"/>
                </a:solidFill>
              </a:rPr>
              <a:t> </a:t>
            </a:r>
          </a:p>
          <a:p>
            <a:pPr marL="285750" indent="-285750">
              <a:buFont typeface="Arial" panose="020B0604020202020204" pitchFamily="34" charset="0"/>
              <a:buChar char="•"/>
            </a:pPr>
            <a:r>
              <a:rPr lang="en-GB" dirty="0" err="1">
                <a:solidFill>
                  <a:srgbClr val="000000"/>
                </a:solidFill>
              </a:rPr>
              <a:t>Zentraler</a:t>
            </a:r>
            <a:r>
              <a:rPr lang="en-GB" dirty="0">
                <a:solidFill>
                  <a:srgbClr val="000000"/>
                </a:solidFill>
              </a:rPr>
              <a:t> </a:t>
            </a:r>
            <a:r>
              <a:rPr lang="en-GB" dirty="0" err="1">
                <a:solidFill>
                  <a:srgbClr val="000000"/>
                </a:solidFill>
              </a:rPr>
              <a:t>Kabelauslass</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Stromzufuhr</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Untere</a:t>
            </a:r>
            <a:r>
              <a:rPr lang="en-GB" dirty="0">
                <a:solidFill>
                  <a:srgbClr val="000000"/>
                </a:solidFill>
              </a:rPr>
              <a:t> </a:t>
            </a:r>
            <a:r>
              <a:rPr lang="en-GB" dirty="0" err="1">
                <a:solidFill>
                  <a:srgbClr val="000000"/>
                </a:solidFill>
              </a:rPr>
              <a:t>Abdeckung</a:t>
            </a:r>
            <a:endParaRPr lang="en-GB" dirty="0">
              <a:solidFill>
                <a:srgbClr val="000000"/>
              </a:solidFill>
            </a:endParaRPr>
          </a:p>
          <a:p>
            <a:pPr marL="285750" indent="-285750">
              <a:buFont typeface="Arial" panose="020B0604020202020204" pitchFamily="34" charset="0"/>
              <a:buChar char="•"/>
            </a:pPr>
            <a:r>
              <a:rPr lang="en-GB" dirty="0" err="1">
                <a:solidFill>
                  <a:srgbClr val="000000"/>
                </a:solidFill>
              </a:rPr>
              <a:t>Kabelführung</a:t>
            </a:r>
            <a:endParaRPr lang="en-GB" dirty="0">
              <a:solidFill>
                <a:srgbClr val="000000"/>
              </a:solidFill>
            </a:endParaRPr>
          </a:p>
          <a:p>
            <a:endParaRPr lang="en-GB" dirty="0">
              <a:solidFill>
                <a:srgbClr val="000000"/>
              </a:solidFill>
            </a:endParaRPr>
          </a:p>
          <a:p>
            <a:endParaRPr lang="en-GB" dirty="0"/>
          </a:p>
        </p:txBody>
      </p:sp>
      <p:pic>
        <p:nvPicPr>
          <p:cNvPr id="4" name="Afbeelding 3">
            <a:extLst>
              <a:ext uri="{FF2B5EF4-FFF2-40B4-BE49-F238E27FC236}">
                <a16:creationId xmlns:a16="http://schemas.microsoft.com/office/drawing/2014/main" id="{5398B50E-1CDD-4180-9905-6EF720846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615" y="981076"/>
            <a:ext cx="5067909" cy="3343384"/>
          </a:xfrm>
          <a:prstGeom prst="rect">
            <a:avLst/>
          </a:prstGeom>
        </p:spPr>
      </p:pic>
      <p:pic>
        <p:nvPicPr>
          <p:cNvPr id="6" name="Afbeelding 5">
            <a:extLst>
              <a:ext uri="{FF2B5EF4-FFF2-40B4-BE49-F238E27FC236}">
                <a16:creationId xmlns:a16="http://schemas.microsoft.com/office/drawing/2014/main" id="{D860AB90-4AF2-4C12-9C11-A6F77ED5E1BA}"/>
              </a:ext>
            </a:extLst>
          </p:cNvPr>
          <p:cNvPicPr>
            <a:picLocks noChangeAspect="1"/>
          </p:cNvPicPr>
          <p:nvPr/>
        </p:nvPicPr>
        <p:blipFill>
          <a:blip r:embed="rId4"/>
          <a:stretch>
            <a:fillRect/>
          </a:stretch>
        </p:blipFill>
        <p:spPr>
          <a:xfrm>
            <a:off x="9089972" y="4594225"/>
            <a:ext cx="2819400" cy="1895475"/>
          </a:xfrm>
          <a:prstGeom prst="rect">
            <a:avLst/>
          </a:prstGeom>
        </p:spPr>
      </p:pic>
    </p:spTree>
    <p:extLst>
      <p:ext uri="{BB962C8B-B14F-4D97-AF65-F5344CB8AC3E}">
        <p14:creationId xmlns:p14="http://schemas.microsoft.com/office/powerpoint/2010/main" val="29805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worth">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EFE9D6"/>
      </a:accent4>
      <a:accent5>
        <a:srgbClr val="00588A"/>
      </a:accent5>
      <a:accent6>
        <a:srgbClr val="36D399"/>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585073C3-63F7-4DB1-86CF-2A49350BCFC1}"/>
    </a:ext>
  </a:extLst>
</a:theme>
</file>

<file path=ppt/theme/theme2.xml><?xml version="1.0" encoding="utf-8"?>
<a:theme xmlns:a="http://schemas.openxmlformats.org/drawingml/2006/main" name="Company Confidential">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2313611-7FC0-4D0C-8D7B-85D58707DB8B}"/>
    </a:ext>
  </a:extLst>
</a:theme>
</file>

<file path=ppt/theme/theme3.xml><?xml version="1.0" encoding="utf-8"?>
<a:theme xmlns:a="http://schemas.openxmlformats.org/drawingml/2006/main" name="Tips">
  <a:themeElements>
    <a:clrScheme name="Haworth">
      <a:dk1>
        <a:srgbClr val="202E3D"/>
      </a:dk1>
      <a:lt1>
        <a:srgbClr val="FFFFFF"/>
      </a:lt1>
      <a:dk2>
        <a:srgbClr val="00588A"/>
      </a:dk2>
      <a:lt2>
        <a:srgbClr val="DFE1E1"/>
      </a:lt2>
      <a:accent1>
        <a:srgbClr val="00A1E2"/>
      </a:accent1>
      <a:accent2>
        <a:srgbClr val="DCCFA7"/>
      </a:accent2>
      <a:accent3>
        <a:srgbClr val="202E3D"/>
      </a:accent3>
      <a:accent4>
        <a:srgbClr val="36D399"/>
      </a:accent4>
      <a:accent5>
        <a:srgbClr val="EFE9D6"/>
      </a:accent5>
      <a:accent6>
        <a:srgbClr val="00588A"/>
      </a:accent6>
      <a:hlink>
        <a:srgbClr val="00A0E1"/>
      </a:hlink>
      <a:folHlink>
        <a:srgbClr val="00588A"/>
      </a:folHlink>
    </a:clrScheme>
    <a:fontScheme name="Custom 2">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worth PPT Template.potx" id="{919AE299-5838-437A-869D-41B013A9B19D}" vid="{D094E7C4-D169-4F1A-AC70-CC949BA9ED25}"/>
    </a:ext>
  </a:extLst>
</a:theme>
</file>

<file path=ppt/theme/theme4.xml><?xml version="1.0" encoding="utf-8"?>
<a:theme xmlns:a="http://schemas.openxmlformats.org/drawingml/2006/main" name="1_Office">
  <a:themeElements>
    <a:clrScheme name="Haworth_colors">
      <a:dk1>
        <a:srgbClr val="363D4D"/>
      </a:dk1>
      <a:lt1>
        <a:sysClr val="window" lastClr="FFFFFF"/>
      </a:lt1>
      <a:dk2>
        <a:srgbClr val="005CB6"/>
      </a:dk2>
      <a:lt2>
        <a:srgbClr val="E9E9E9"/>
      </a:lt2>
      <a:accent1>
        <a:srgbClr val="E3E540"/>
      </a:accent1>
      <a:accent2>
        <a:srgbClr val="1FE78F"/>
      </a:accent2>
      <a:accent3>
        <a:srgbClr val="FF7856"/>
      </a:accent3>
      <a:accent4>
        <a:srgbClr val="F6424A"/>
      </a:accent4>
      <a:accent5>
        <a:srgbClr val="D7D7D5"/>
      </a:accent5>
      <a:accent6>
        <a:srgbClr val="E7DCAF"/>
      </a:accent6>
      <a:hlink>
        <a:srgbClr val="1F5772"/>
      </a:hlink>
      <a:folHlink>
        <a:srgbClr val="005555"/>
      </a:folHlink>
    </a:clrScheme>
    <a:fontScheme name="Haworth_fonts">
      <a:majorFont>
        <a:latin typeface="Franklin Gothic Demi Cond"/>
        <a:ea typeface="Segoe UI Black"/>
        <a:cs typeface=""/>
      </a:majorFont>
      <a:minorFont>
        <a:latin typeface="Franklin Gothic Book"/>
        <a:ea typeface="Segoe UI Histor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1B306689DA62469D4B35C646C9DB07" ma:contentTypeVersion="16" ma:contentTypeDescription="Create a new document." ma:contentTypeScope="" ma:versionID="1bedc3b8bf9aa9b3de995b6b81a4e7c2">
  <xsd:schema xmlns:xsd="http://www.w3.org/2001/XMLSchema" xmlns:xs="http://www.w3.org/2001/XMLSchema" xmlns:p="http://schemas.microsoft.com/office/2006/metadata/properties" xmlns:ns2="1c56366a-a058-4eee-b31d-29ac0e3561c0" xmlns:ns3="61bbce3d-ddce-4fbe-ae16-ddd5a3ce374c" targetNamespace="http://schemas.microsoft.com/office/2006/metadata/properties" ma:root="true" ma:fieldsID="2de8d041f307a172ac2fec44e24a4940" ns2:_="" ns3:_="">
    <xsd:import namespace="1c56366a-a058-4eee-b31d-29ac0e3561c0"/>
    <xsd:import namespace="61bbce3d-ddce-4fbe-ae16-ddd5a3ce37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fin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6366a-a058-4eee-b31d-29ac0e356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finished" ma:index="20" nillable="true" ma:displayName="finished" ma:default="1" ma:internalName="finish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1bbce3d-ddce-4fbe-ae16-ddd5a3ce37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1bbce3d-ddce-4fbe-ae16-ddd5a3ce374c">
      <UserInfo>
        <DisplayName>Jesse Klug</DisplayName>
        <AccountId>353</AccountId>
        <AccountType/>
      </UserInfo>
      <UserInfo>
        <DisplayName>m.medyk@plexgroup.com</DisplayName>
        <AccountId>378</AccountId>
        <AccountType/>
      </UserInfo>
      <UserInfo>
        <DisplayName>Shervin Amiri</DisplayName>
        <AccountId>27</AccountId>
        <AccountType/>
      </UserInfo>
      <UserInfo>
        <DisplayName>Brendan Bruce</DisplayName>
        <AccountId>28</AccountId>
        <AccountType/>
      </UserInfo>
    </SharedWithUsers>
    <finished xmlns="1c56366a-a058-4eee-b31d-29ac0e3561c0">true</finished>
  </documentManagement>
</p:properties>
</file>

<file path=customXml/itemProps1.xml><?xml version="1.0" encoding="utf-8"?>
<ds:datastoreItem xmlns:ds="http://schemas.openxmlformats.org/officeDocument/2006/customXml" ds:itemID="{697AFE28-B0DB-48C9-A7E8-AE5009F7DE79}">
  <ds:schemaRefs>
    <ds:schemaRef ds:uri="http://schemas.microsoft.com/sharepoint/v3/contenttype/forms"/>
  </ds:schemaRefs>
</ds:datastoreItem>
</file>

<file path=customXml/itemProps2.xml><?xml version="1.0" encoding="utf-8"?>
<ds:datastoreItem xmlns:ds="http://schemas.openxmlformats.org/officeDocument/2006/customXml" ds:itemID="{B5AF4A82-C89B-4E15-84CE-E554F5F71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6366a-a058-4eee-b31d-29ac0e3561c0"/>
    <ds:schemaRef ds:uri="61bbce3d-ddce-4fbe-ae16-ddd5a3ce3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CF7208-5605-4CBF-B4B2-3A79C765A175}">
  <ds:schemaRefs>
    <ds:schemaRef ds:uri="http://purl.org/dc/terms/"/>
    <ds:schemaRef ds:uri="61bbce3d-ddce-4fbe-ae16-ddd5a3ce374c"/>
    <ds:schemaRef ds:uri="http://purl.org/dc/dcmitype/"/>
    <ds:schemaRef ds:uri="http://schemas.microsoft.com/office/2006/documentManagement/types"/>
    <ds:schemaRef ds:uri="http://purl.org/dc/elements/1.1/"/>
    <ds:schemaRef ds:uri="http://schemas.microsoft.com/office/2006/metadata/properties"/>
    <ds:schemaRef ds:uri="1c56366a-a058-4eee-b31d-29ac0e3561c0"/>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661</Words>
  <Application>Microsoft Office PowerPoint</Application>
  <PresentationFormat>Widescreen</PresentationFormat>
  <Paragraphs>114</Paragraphs>
  <Slides>19</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Century</vt:lpstr>
      <vt:lpstr>Franklin Gothic Book</vt:lpstr>
      <vt:lpstr>Franklin Gothic Demi Cond</vt:lpstr>
      <vt:lpstr>Franklin Gothic Medium</vt:lpstr>
      <vt:lpstr>System Font Regular</vt:lpstr>
      <vt:lpstr>-webkit-standard</vt:lpstr>
      <vt:lpstr>Haworth</vt:lpstr>
      <vt:lpstr>Company Confidential</vt:lpstr>
      <vt:lpstr>Tips</vt:lpstr>
      <vt:lpstr>1_Office</vt:lpstr>
      <vt:lpstr>PowerPoint Presentation</vt:lpstr>
      <vt:lpstr>Inhalt</vt:lpstr>
      <vt:lpstr>Park Bench </vt:lpstr>
      <vt:lpstr>Verfeinerte Details    </vt:lpstr>
      <vt:lpstr>Warum Park Bench?</vt:lpstr>
      <vt:lpstr>Flexibilität in der Covid-Bürowelt </vt:lpstr>
      <vt:lpstr>Statement of Line</vt:lpstr>
      <vt:lpstr>Park Bench Hochtisch</vt:lpstr>
      <vt:lpstr>Park Bench Tisch auf Sitzhöhe</vt:lpstr>
      <vt:lpstr>Park Bench Bank </vt:lpstr>
      <vt:lpstr>Konfigurationen</vt:lpstr>
      <vt:lpstr>Idea Starters</vt:lpstr>
      <vt:lpstr>Idea Starters</vt:lpstr>
      <vt:lpstr>Idea Starters</vt:lpstr>
      <vt:lpstr>Farben &amp; Materialien</vt:lpstr>
      <vt:lpstr>Farben &amp; Materialien</vt:lpstr>
      <vt:lpstr>Farben &amp; Materialien</vt:lpstr>
      <vt:lpstr>Zusätzliche Informationen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Intuity Park Bench überblick</dc:title>
  <dc:creator>Jeroen Achterberg</dc:creator>
  <cp:lastModifiedBy>Bruce Drummond</cp:lastModifiedBy>
  <cp:revision>6</cp:revision>
  <cp:lastPrinted>2020-09-30T13:36:06Z</cp:lastPrinted>
  <dcterms:created xsi:type="dcterms:W3CDTF">2020-09-22T12:29:01Z</dcterms:created>
  <dcterms:modified xsi:type="dcterms:W3CDTF">2021-01-22T15:22:53Z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0x010100631B306689DA62469D4B35C646C9DB07</vt:lpwstr>
  </property>
</Properties>
</file>