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60" r:id="rId4"/>
    <p:sldMasterId id="2147483761" r:id="rId5"/>
    <p:sldMasterId id="2147483706" r:id="rId6"/>
  </p:sldMasterIdLst>
  <p:notesMasterIdLst>
    <p:notesMasterId r:id="rId30"/>
  </p:notesMasterIdLst>
  <p:sldIdLst>
    <p:sldId id="272" r:id="rId7"/>
    <p:sldId id="266" r:id="rId8"/>
    <p:sldId id="265" r:id="rId9"/>
    <p:sldId id="2736" r:id="rId10"/>
    <p:sldId id="2692" r:id="rId11"/>
    <p:sldId id="2076138271" r:id="rId12"/>
    <p:sldId id="2187" r:id="rId13"/>
    <p:sldId id="2076138270" r:id="rId14"/>
    <p:sldId id="2076138269" r:id="rId15"/>
    <p:sldId id="2076138268" r:id="rId16"/>
    <p:sldId id="2721" r:id="rId17"/>
    <p:sldId id="2727" r:id="rId18"/>
    <p:sldId id="2654" r:id="rId19"/>
    <p:sldId id="2732" r:id="rId20"/>
    <p:sldId id="2733" r:id="rId21"/>
    <p:sldId id="2076138265" r:id="rId22"/>
    <p:sldId id="2740" r:id="rId23"/>
    <p:sldId id="2076138276" r:id="rId24"/>
    <p:sldId id="2076138275" r:id="rId25"/>
    <p:sldId id="2076138274" r:id="rId26"/>
    <p:sldId id="2076138273" r:id="rId27"/>
    <p:sldId id="2076138272" r:id="rId28"/>
    <p:sldId id="273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117847-A4B1-80D8-F213-3486EFB2F9F3}" name="Nina Prochnow" initials="NP" userId="S::Nina.Prochnow@Haworth.com::8f793019-261a-454e-9699-a41c8c7f6d5b" providerId="AD"/>
  <p188:author id="{87F0355A-5B57-C486-C2D2-6309F7721EA1}" name="Magdalena Smus" initials="MS" userId="S::Magdalena.Smus@Haworth.com::ec04a3d4-a886-4652-86b8-a9650b1c1189" providerId="AD"/>
  <p188:author id="{4A1C536E-FAC0-7852-E2AC-67CCF75D7B23}" name="Krisztina Gaspar-Balazs" initials="KG" userId="S::krisztina.gaspar-balazs@haworth.com::d1292089-7cdd-4405-9fdb-a49d93568ebf" providerId="AD"/>
  <p188:author id="{387AE8FA-FF5B-B2ED-61D6-DBF1255751A6}" name="Magdalena Smus" initials="MS" userId="S::magdalena.smus@haworth.com::ec04a3d4-a886-4652-86b8-a9650b1c11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D399"/>
    <a:srgbClr val="FFFFFF"/>
    <a:srgbClr val="DA00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89960A-5504-4E24-98ED-86E0F8B999DB}" v="11" dt="2023-12-20T12:56:58.2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76"/>
    <p:restoredTop sz="94729"/>
  </p:normalViewPr>
  <p:slideViewPr>
    <p:cSldViewPr snapToGrid="0">
      <p:cViewPr varScale="1">
        <p:scale>
          <a:sx n="88" d="100"/>
          <a:sy n="88" d="100"/>
        </p:scale>
        <p:origin x="3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994380-6F8F-42EC-A91B-392B5770211A}"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868E6A-7ED9-4331-A061-7966CFA7F5DC}" type="slidenum">
              <a:rPr lang="en-US" smtClean="0"/>
              <a:t>‹#›</a:t>
            </a:fld>
            <a:endParaRPr lang="en-US"/>
          </a:p>
        </p:txBody>
      </p:sp>
    </p:spTree>
    <p:extLst>
      <p:ext uri="{BB962C8B-B14F-4D97-AF65-F5344CB8AC3E}">
        <p14:creationId xmlns:p14="http://schemas.microsoft.com/office/powerpoint/2010/main" val="866022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U" dirty="0"/>
          </a:p>
        </p:txBody>
      </p:sp>
      <p:sp>
        <p:nvSpPr>
          <p:cNvPr id="4" name="Slide Number Placeholder 3"/>
          <p:cNvSpPr>
            <a:spLocks noGrp="1"/>
          </p:cNvSpPr>
          <p:nvPr>
            <p:ph type="sldNum" sz="quarter" idx="5"/>
          </p:nvPr>
        </p:nvSpPr>
        <p:spPr/>
        <p:txBody>
          <a:bodyPr/>
          <a:lstStyle/>
          <a:p>
            <a:fld id="{F2868E6A-7ED9-4331-A061-7966CFA7F5DC}" type="slidenum">
              <a:rPr lang="en-US" smtClean="0"/>
              <a:t>6</a:t>
            </a:fld>
            <a:endParaRPr lang="en-US"/>
          </a:p>
        </p:txBody>
      </p:sp>
    </p:spTree>
    <p:extLst>
      <p:ext uri="{BB962C8B-B14F-4D97-AF65-F5344CB8AC3E}">
        <p14:creationId xmlns:p14="http://schemas.microsoft.com/office/powerpoint/2010/main" val="1225874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t>19</a:t>
            </a:fld>
            <a:endParaRPr lang="de-DE"/>
          </a:p>
        </p:txBody>
      </p:sp>
    </p:spTree>
    <p:extLst>
      <p:ext uri="{BB962C8B-B14F-4D97-AF65-F5344CB8AC3E}">
        <p14:creationId xmlns:p14="http://schemas.microsoft.com/office/powerpoint/2010/main" val="1760710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B8F6B-20D2-4F36-95E2-C525022F635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294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B8F6B-20D2-4F36-95E2-C525022F635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805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68E6A-7ED9-4331-A061-7966CFA7F5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628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B8F6B-20D2-4F36-95E2-C525022F635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8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B8F6B-20D2-4F36-95E2-C525022F635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047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B8F6B-20D2-4F36-95E2-C525022F635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253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B8F6B-20D2-4F36-95E2-C525022F635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253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t>13</a:t>
            </a:fld>
            <a:endParaRPr lang="de-DE"/>
          </a:p>
        </p:txBody>
      </p:sp>
    </p:spTree>
    <p:extLst>
      <p:ext uri="{BB962C8B-B14F-4D97-AF65-F5344CB8AC3E}">
        <p14:creationId xmlns:p14="http://schemas.microsoft.com/office/powerpoint/2010/main" val="236487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t>14</a:t>
            </a:fld>
            <a:endParaRPr lang="de-DE"/>
          </a:p>
        </p:txBody>
      </p:sp>
    </p:spTree>
    <p:extLst>
      <p:ext uri="{BB962C8B-B14F-4D97-AF65-F5344CB8AC3E}">
        <p14:creationId xmlns:p14="http://schemas.microsoft.com/office/powerpoint/2010/main" val="2144516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t>15</a:t>
            </a:fld>
            <a:endParaRPr lang="de-DE"/>
          </a:p>
        </p:txBody>
      </p:sp>
    </p:spTree>
    <p:extLst>
      <p:ext uri="{BB962C8B-B14F-4D97-AF65-F5344CB8AC3E}">
        <p14:creationId xmlns:p14="http://schemas.microsoft.com/office/powerpoint/2010/main" val="9722344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A">
    <p:bg bwMode="blackWhite">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497012C-26CB-4640-AC29-399554C7FCA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2993722" cy="6858000"/>
          </a:xfrm>
          <a:prstGeom prst="rect">
            <a:avLst/>
          </a:prstGeom>
        </p:spPr>
      </p:pic>
      <p:sp>
        <p:nvSpPr>
          <p:cNvPr id="17" name="Text Placeholder 8">
            <a:extLst>
              <a:ext uri="{FF2B5EF4-FFF2-40B4-BE49-F238E27FC236}">
                <a16:creationId xmlns:a16="http://schemas.microsoft.com/office/drawing/2014/main" id="{9DD61F5D-9E0E-8D45-A1B2-831674D50B09}"/>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a:t>Click to edit secondary text</a:t>
            </a:r>
          </a:p>
        </p:txBody>
      </p:sp>
      <p:sp>
        <p:nvSpPr>
          <p:cNvPr id="18" name="Text Placeholder 8">
            <a:extLst>
              <a:ext uri="{FF2B5EF4-FFF2-40B4-BE49-F238E27FC236}">
                <a16:creationId xmlns:a16="http://schemas.microsoft.com/office/drawing/2014/main" id="{3644F22E-9DA2-A84E-B244-7790462B5A67}"/>
              </a:ext>
            </a:extLst>
          </p:cNvPr>
          <p:cNvSpPr>
            <a:spLocks noGrp="1"/>
          </p:cNvSpPr>
          <p:nvPr>
            <p:ph type="body" sz="quarter" idx="16" hasCustomPrompt="1"/>
          </p:nvPr>
        </p:nvSpPr>
        <p:spPr>
          <a:xfrm>
            <a:off x="3329518" y="6304652"/>
            <a:ext cx="5530849" cy="246221"/>
          </a:xfrm>
          <a:prstGeom prst="rect">
            <a:avLst/>
          </a:prstGeom>
        </p:spPr>
        <p:txBody>
          <a:bodyPr>
            <a:noAutofit/>
          </a:bodyPr>
          <a:lstStyle>
            <a:lvl1pPr marL="0" indent="0">
              <a:buNone/>
              <a:defRPr sz="16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a:t>Date</a:t>
            </a:r>
          </a:p>
        </p:txBody>
      </p:sp>
      <p:sp>
        <p:nvSpPr>
          <p:cNvPr id="19" name="Title 1">
            <a:extLst>
              <a:ext uri="{FF2B5EF4-FFF2-40B4-BE49-F238E27FC236}">
                <a16:creationId xmlns:a16="http://schemas.microsoft.com/office/drawing/2014/main" id="{568202D6-69B2-4647-807A-C640F500C0B6}"/>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accent2"/>
                </a:solidFill>
                <a:latin typeface="Franklin Gothic Demi Cond" panose="020B0706030402020204" pitchFamily="34" charset="0"/>
              </a:defRPr>
            </a:lvl1pPr>
          </a:lstStyle>
          <a:p>
            <a:r>
              <a:rPr lang="en-US"/>
              <a:t>Click to edit Master title style</a:t>
            </a:r>
          </a:p>
        </p:txBody>
      </p:sp>
      <p:pic>
        <p:nvPicPr>
          <p:cNvPr id="20" name="Picture 19">
            <a:extLst>
              <a:ext uri="{FF2B5EF4-FFF2-40B4-BE49-F238E27FC236}">
                <a16:creationId xmlns:a16="http://schemas.microsoft.com/office/drawing/2014/main" id="{803FB1F4-B84D-2640-92E1-A91171898C4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3779" y="381501"/>
            <a:ext cx="1048017" cy="127205"/>
          </a:xfrm>
          <a:prstGeom prst="rect">
            <a:avLst/>
          </a:prstGeom>
        </p:spPr>
      </p:pic>
    </p:spTree>
    <p:extLst>
      <p:ext uri="{BB962C8B-B14F-4D97-AF65-F5344CB8AC3E}">
        <p14:creationId xmlns:p14="http://schemas.microsoft.com/office/powerpoint/2010/main" val="14843085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7" name="Title 1">
            <a:extLst>
              <a:ext uri="{FF2B5EF4-FFF2-40B4-BE49-F238E27FC236}">
                <a16:creationId xmlns:a16="http://schemas.microsoft.com/office/drawing/2014/main" id="{55807976-7ACE-C34B-A344-348C7E6184D7}"/>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8" name="Content Placeholder 2">
            <a:extLst>
              <a:ext uri="{FF2B5EF4-FFF2-40B4-BE49-F238E27FC236}">
                <a16:creationId xmlns:a16="http://schemas.microsoft.com/office/drawing/2014/main" id="{CAD22A8D-A381-4D8A-9702-B490B5A77F89}"/>
              </a:ext>
            </a:extLst>
          </p:cNvPr>
          <p:cNvSpPr>
            <a:spLocks noGrp="1"/>
          </p:cNvSpPr>
          <p:nvPr>
            <p:ph sz="quarter" idx="16"/>
          </p:nvPr>
        </p:nvSpPr>
        <p:spPr>
          <a:xfrm>
            <a:off x="376238"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DAFF239F-AA48-4AAF-A063-AF8A36FA19B1}"/>
              </a:ext>
            </a:extLst>
          </p:cNvPr>
          <p:cNvSpPr>
            <a:spLocks noGrp="1"/>
          </p:cNvSpPr>
          <p:nvPr>
            <p:ph sz="quarter" idx="17"/>
          </p:nvPr>
        </p:nvSpPr>
        <p:spPr>
          <a:xfrm>
            <a:off x="6254750"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967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with Sub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16" name="Text Placeholder 4">
            <a:extLst>
              <a:ext uri="{FF2B5EF4-FFF2-40B4-BE49-F238E27FC236}">
                <a16:creationId xmlns:a16="http://schemas.microsoft.com/office/drawing/2014/main" id="{3D24D669-6387-6548-BFF0-869ADE97AF60}"/>
              </a:ext>
            </a:extLst>
          </p:cNvPr>
          <p:cNvSpPr>
            <a:spLocks noGrp="1"/>
          </p:cNvSpPr>
          <p:nvPr>
            <p:ph type="body" sz="quarter" idx="15" hasCustomPrompt="1"/>
          </p:nvPr>
        </p:nvSpPr>
        <p:spPr>
          <a:xfrm>
            <a:off x="375920" y="1822374"/>
            <a:ext cx="11435079" cy="307554"/>
          </a:xfrm>
        </p:spPr>
        <p:txBody>
          <a:bodyPr>
            <a:noAutofit/>
          </a:bodyPr>
          <a:lstStyle>
            <a:lvl1pPr>
              <a:defRPr sz="2800" b="0" i="0">
                <a:solidFill>
                  <a:schemeClr val="tx1"/>
                </a:solidFill>
                <a:latin typeface="Franklin Gothic Medium" panose="020B0603020102020204" pitchFamily="34" charset="0"/>
              </a:defRPr>
            </a:lvl1pPr>
          </a:lstStyle>
          <a:p>
            <a:pPr lvl="0"/>
            <a:r>
              <a:rPr lang="en-US"/>
              <a:t>Click to add </a:t>
            </a:r>
            <a:r>
              <a:rPr lang="en-US" err="1"/>
              <a:t>subheader</a:t>
            </a:r>
            <a:endParaRPr lang="en-US"/>
          </a:p>
        </p:txBody>
      </p:sp>
      <p:sp>
        <p:nvSpPr>
          <p:cNvPr id="17" name="Title 1">
            <a:extLst>
              <a:ext uri="{FF2B5EF4-FFF2-40B4-BE49-F238E27FC236}">
                <a16:creationId xmlns:a16="http://schemas.microsoft.com/office/drawing/2014/main" id="{E20B71E8-A7FD-BA49-B769-E54FE3F9F5AD}"/>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8" name="Content Placeholder 2">
            <a:extLst>
              <a:ext uri="{FF2B5EF4-FFF2-40B4-BE49-F238E27FC236}">
                <a16:creationId xmlns:a16="http://schemas.microsoft.com/office/drawing/2014/main" id="{6D5DA381-B845-4240-87B2-12B2EF85FC25}"/>
              </a:ext>
            </a:extLst>
          </p:cNvPr>
          <p:cNvSpPr>
            <a:spLocks noGrp="1"/>
          </p:cNvSpPr>
          <p:nvPr>
            <p:ph sz="quarter" idx="16"/>
          </p:nvPr>
        </p:nvSpPr>
        <p:spPr>
          <a:xfrm>
            <a:off x="376238" y="2454932"/>
            <a:ext cx="5562600" cy="402206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DB40DAE-7BA3-4E42-A9A6-31A06C035C34}"/>
              </a:ext>
            </a:extLst>
          </p:cNvPr>
          <p:cNvSpPr>
            <a:spLocks noGrp="1"/>
          </p:cNvSpPr>
          <p:nvPr>
            <p:ph sz="quarter" idx="17"/>
          </p:nvPr>
        </p:nvSpPr>
        <p:spPr>
          <a:xfrm>
            <a:off x="6254750" y="2454932"/>
            <a:ext cx="5562600" cy="402206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408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4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7" name="Title 1">
            <a:extLst>
              <a:ext uri="{FF2B5EF4-FFF2-40B4-BE49-F238E27FC236}">
                <a16:creationId xmlns:a16="http://schemas.microsoft.com/office/drawing/2014/main" id="{8FFE7D7E-DF56-904C-9DCB-6D1CAAB5D73C}"/>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8" name="Content Placeholder 2">
            <a:extLst>
              <a:ext uri="{FF2B5EF4-FFF2-40B4-BE49-F238E27FC236}">
                <a16:creationId xmlns:a16="http://schemas.microsoft.com/office/drawing/2014/main" id="{2546E7C6-FCCD-4CA8-B4CA-BA1E2B02DA74}"/>
              </a:ext>
            </a:extLst>
          </p:cNvPr>
          <p:cNvSpPr>
            <a:spLocks noGrp="1"/>
          </p:cNvSpPr>
          <p:nvPr>
            <p:ph sz="quarter" idx="16"/>
          </p:nvPr>
        </p:nvSpPr>
        <p:spPr>
          <a:xfrm>
            <a:off x="376238" y="1943100"/>
            <a:ext cx="26209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5F1811BB-D685-4A14-B21D-5EFB3FD78CF2}"/>
              </a:ext>
            </a:extLst>
          </p:cNvPr>
          <p:cNvSpPr>
            <a:spLocks noGrp="1"/>
          </p:cNvSpPr>
          <p:nvPr>
            <p:ph sz="quarter" idx="17"/>
          </p:nvPr>
        </p:nvSpPr>
        <p:spPr>
          <a:xfrm>
            <a:off x="3329093" y="1943100"/>
            <a:ext cx="8488257"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170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Righ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7" name="Title 1">
            <a:extLst>
              <a:ext uri="{FF2B5EF4-FFF2-40B4-BE49-F238E27FC236}">
                <a16:creationId xmlns:a16="http://schemas.microsoft.com/office/drawing/2014/main" id="{3D6524F2-8A37-9E43-AF88-F513CF9FAE43}"/>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8" name="Content Placeholder 2">
            <a:extLst>
              <a:ext uri="{FF2B5EF4-FFF2-40B4-BE49-F238E27FC236}">
                <a16:creationId xmlns:a16="http://schemas.microsoft.com/office/drawing/2014/main" id="{3ECF058A-6EA8-4923-B3A0-1A0ECBA74155}"/>
              </a:ext>
            </a:extLst>
          </p:cNvPr>
          <p:cNvSpPr>
            <a:spLocks noGrp="1"/>
          </p:cNvSpPr>
          <p:nvPr>
            <p:ph sz="quarter" idx="16"/>
          </p:nvPr>
        </p:nvSpPr>
        <p:spPr>
          <a:xfrm>
            <a:off x="9190037" y="1943100"/>
            <a:ext cx="2620963"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A598DD16-718B-47E0-A4F9-D6D9F685BC80}"/>
              </a:ext>
            </a:extLst>
          </p:cNvPr>
          <p:cNvSpPr>
            <a:spLocks noGrp="1"/>
          </p:cNvSpPr>
          <p:nvPr>
            <p:ph sz="quarter" idx="17"/>
          </p:nvPr>
        </p:nvSpPr>
        <p:spPr>
          <a:xfrm>
            <a:off x="376238" y="1943100"/>
            <a:ext cx="8499475"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576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noAutofit/>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pPr/>
              <a:t>‹#›</a:t>
            </a:fld>
            <a:endParaRPr lang="en-US"/>
          </a:p>
        </p:txBody>
      </p:sp>
      <p:sp>
        <p:nvSpPr>
          <p:cNvPr id="9" name="Text Placeholder 4">
            <a:extLst>
              <a:ext uri="{FF2B5EF4-FFF2-40B4-BE49-F238E27FC236}">
                <a16:creationId xmlns:a16="http://schemas.microsoft.com/office/drawing/2014/main" id="{4A76A5B3-20F3-44D2-9DD0-D41D7F4F8D3A}"/>
              </a:ext>
            </a:extLst>
          </p:cNvPr>
          <p:cNvSpPr>
            <a:spLocks noGrp="1"/>
          </p:cNvSpPr>
          <p:nvPr>
            <p:ph type="body" sz="quarter" idx="15" hasCustomPrompt="1"/>
          </p:nvPr>
        </p:nvSpPr>
        <p:spPr>
          <a:xfrm>
            <a:off x="375921" y="1943100"/>
            <a:ext cx="8499792" cy="4549140"/>
          </a:xfrm>
        </p:spPr>
        <p:txBody>
          <a:bodyPr>
            <a:noAutofit/>
          </a:bodyPr>
          <a:lstStyle>
            <a:lvl1pPr>
              <a:defRPr sz="2800" b="0" i="0">
                <a:solidFill>
                  <a:schemeClr val="tx1"/>
                </a:solidFill>
                <a:latin typeface="Franklin Gothic Medium" panose="020B0603020102020204" pitchFamily="34" charset="0"/>
              </a:defRPr>
            </a:lvl1pPr>
          </a:lstStyle>
          <a:p>
            <a:pPr lvl="0"/>
            <a:r>
              <a:rPr lang="en-US"/>
              <a:t>Click to add a large statement</a:t>
            </a:r>
          </a:p>
        </p:txBody>
      </p:sp>
      <p:sp>
        <p:nvSpPr>
          <p:cNvPr id="7" name="Title 1">
            <a:extLst>
              <a:ext uri="{FF2B5EF4-FFF2-40B4-BE49-F238E27FC236}">
                <a16:creationId xmlns:a16="http://schemas.microsoft.com/office/drawing/2014/main" id="{CC4FA123-D83B-244E-81EB-D8B90C126E78}"/>
              </a:ext>
            </a:extLst>
          </p:cNvPr>
          <p:cNvSpPr>
            <a:spLocks noGrp="1"/>
          </p:cNvSpPr>
          <p:nvPr>
            <p:ph type="title" hasCustomPrompt="1"/>
          </p:nvPr>
        </p:nvSpPr>
        <p:spPr>
          <a:xfrm>
            <a:off x="381001" y="1023528"/>
            <a:ext cx="11429999" cy="473841"/>
          </a:xfrm>
        </p:spPr>
        <p:txBody>
          <a:bodyPr/>
          <a:lstStyle/>
          <a:p>
            <a:r>
              <a:rPr lang="en-US"/>
              <a:t>Click to add title</a:t>
            </a:r>
          </a:p>
        </p:txBody>
      </p:sp>
    </p:spTree>
    <p:extLst>
      <p:ext uri="{BB962C8B-B14F-4D97-AF65-F5344CB8AC3E}">
        <p14:creationId xmlns:p14="http://schemas.microsoft.com/office/powerpoint/2010/main" val="10957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Statement with Conten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CC89679-1694-DB4D-A5A7-9C21AEABA72F}"/>
              </a:ext>
            </a:extLst>
          </p:cNvPr>
          <p:cNvSpPr txBox="1">
            <a:spLocks/>
          </p:cNvSpPr>
          <p:nvPr userDrawn="1"/>
        </p:nvSpPr>
        <p:spPr>
          <a:xfrm>
            <a:off x="3346027" y="1341566"/>
            <a:ext cx="8480213" cy="4401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i="0" kern="1200">
                <a:solidFill>
                  <a:schemeClr val="tx1"/>
                </a:solidFill>
                <a:latin typeface="Franklin Gothic Demi Cond" panose="020B0603020102020204" pitchFamily="34" charset="0"/>
                <a:ea typeface="+mj-ea"/>
                <a:cs typeface="+mj-cs"/>
              </a:defRPr>
            </a:lvl1pPr>
          </a:lstStyle>
          <a:p>
            <a:endParaRPr lang="en-US" sz="2800" b="0" i="0">
              <a:latin typeface="Franklin Gothic Medium" panose="020B0603020102020204" pitchFamily="34" charset="0"/>
            </a:endParaRPr>
          </a:p>
        </p:txBody>
      </p:sp>
      <p:sp>
        <p:nvSpPr>
          <p:cNvPr id="5" name="Text Placeholder 4">
            <a:extLst>
              <a:ext uri="{FF2B5EF4-FFF2-40B4-BE49-F238E27FC236}">
                <a16:creationId xmlns:a16="http://schemas.microsoft.com/office/drawing/2014/main" id="{15DFA570-8FD9-BC4D-9754-797D702BF68A}"/>
              </a:ext>
            </a:extLst>
          </p:cNvPr>
          <p:cNvSpPr>
            <a:spLocks noGrp="1"/>
          </p:cNvSpPr>
          <p:nvPr>
            <p:ph type="body" sz="quarter" idx="15" hasCustomPrompt="1"/>
          </p:nvPr>
        </p:nvSpPr>
        <p:spPr>
          <a:xfrm>
            <a:off x="375921" y="1943100"/>
            <a:ext cx="5563838" cy="4549140"/>
          </a:xfrm>
        </p:spPr>
        <p:txBody>
          <a:bodyPr>
            <a:noAutofit/>
          </a:bodyPr>
          <a:lstStyle>
            <a:lvl1pPr>
              <a:defRPr sz="2800" b="0" i="0">
                <a:solidFill>
                  <a:schemeClr val="tx1"/>
                </a:solidFill>
                <a:latin typeface="Franklin Gothic Medium" panose="020B0603020102020204" pitchFamily="34" charset="0"/>
              </a:defRPr>
            </a:lvl1pPr>
          </a:lstStyle>
          <a:p>
            <a:pPr lvl="0"/>
            <a:r>
              <a:rPr lang="en-US"/>
              <a:t>Click to add a large statement</a:t>
            </a:r>
          </a:p>
        </p:txBody>
      </p:sp>
      <p:sp>
        <p:nvSpPr>
          <p:cNvPr id="3" name="Footer Placeholder 2">
            <a:extLst>
              <a:ext uri="{FF2B5EF4-FFF2-40B4-BE49-F238E27FC236}">
                <a16:creationId xmlns:a16="http://schemas.microsoft.com/office/drawing/2014/main" id="{45C584B1-D417-A941-8E3A-6C6E6CC12EF3}"/>
              </a:ext>
            </a:extLst>
          </p:cNvPr>
          <p:cNvSpPr>
            <a:spLocks noGrp="1"/>
          </p:cNvSpPr>
          <p:nvPr>
            <p:ph type="ftr" sz="quarter" idx="16"/>
          </p:nvPr>
        </p:nvSpPr>
        <p:spPr/>
        <p:txBody>
          <a:bodyPr>
            <a:noAutofit/>
          </a:bodyPr>
          <a:lstStyle/>
          <a:p>
            <a:endParaRPr lang="en-US"/>
          </a:p>
        </p:txBody>
      </p:sp>
      <p:sp>
        <p:nvSpPr>
          <p:cNvPr id="4" name="Slide Number Placeholder 3">
            <a:extLst>
              <a:ext uri="{FF2B5EF4-FFF2-40B4-BE49-F238E27FC236}">
                <a16:creationId xmlns:a16="http://schemas.microsoft.com/office/drawing/2014/main" id="{ACA6B96B-49C6-A745-AC1E-318E7EE85292}"/>
              </a:ext>
            </a:extLst>
          </p:cNvPr>
          <p:cNvSpPr>
            <a:spLocks noGrp="1"/>
          </p:cNvSpPr>
          <p:nvPr>
            <p:ph type="sldNum" sz="quarter" idx="17"/>
          </p:nvPr>
        </p:nvSpPr>
        <p:spPr/>
        <p:txBody>
          <a:bodyPr>
            <a:noAutofit/>
          </a:bodyPr>
          <a:lstStyle/>
          <a:p>
            <a:fld id="{3AEB317C-CD42-EA44-9D08-DFA7660C5E76}" type="slidenum">
              <a:rPr lang="en-US" smtClean="0"/>
              <a:pPr/>
              <a:t>‹#›</a:t>
            </a:fld>
            <a:endParaRPr lang="en-US"/>
          </a:p>
        </p:txBody>
      </p:sp>
      <p:sp>
        <p:nvSpPr>
          <p:cNvPr id="15" name="Content Placeholder 2">
            <a:extLst>
              <a:ext uri="{FF2B5EF4-FFF2-40B4-BE49-F238E27FC236}">
                <a16:creationId xmlns:a16="http://schemas.microsoft.com/office/drawing/2014/main" id="{3181DE9E-19FB-46CF-AB4C-E9B442AF3277}"/>
              </a:ext>
            </a:extLst>
          </p:cNvPr>
          <p:cNvSpPr>
            <a:spLocks noGrp="1"/>
          </p:cNvSpPr>
          <p:nvPr>
            <p:ph sz="quarter" idx="18"/>
          </p:nvPr>
        </p:nvSpPr>
        <p:spPr>
          <a:xfrm>
            <a:off x="6254750" y="1948582"/>
            <a:ext cx="5562600" cy="4528418"/>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1DEC84F-6560-EC44-BF9A-136423713FDD}"/>
              </a:ext>
            </a:extLst>
          </p:cNvPr>
          <p:cNvSpPr>
            <a:spLocks noGrp="1"/>
          </p:cNvSpPr>
          <p:nvPr>
            <p:ph type="title" hasCustomPrompt="1"/>
          </p:nvPr>
        </p:nvSpPr>
        <p:spPr>
          <a:xfrm>
            <a:off x="381001" y="1023528"/>
            <a:ext cx="11429999" cy="473841"/>
          </a:xfrm>
        </p:spPr>
        <p:txBody>
          <a:bodyPr/>
          <a:lstStyle/>
          <a:p>
            <a:r>
              <a:rPr lang="en-US"/>
              <a:t>Click to add title</a:t>
            </a:r>
          </a:p>
        </p:txBody>
      </p:sp>
    </p:spTree>
    <p:extLst>
      <p:ext uri="{BB962C8B-B14F-4D97-AF65-F5344CB8AC3E}">
        <p14:creationId xmlns:p14="http://schemas.microsoft.com/office/powerpoint/2010/main" val="374559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F4DCBAC-8829-479F-BBAE-3F833513CAE3}"/>
              </a:ext>
            </a:extLst>
          </p:cNvPr>
          <p:cNvSpPr>
            <a:spLocks noGrp="1"/>
          </p:cNvSpPr>
          <p:nvPr>
            <p:ph sz="quarter" idx="16"/>
          </p:nvPr>
        </p:nvSpPr>
        <p:spPr>
          <a:xfrm>
            <a:off x="6254750" y="19431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75F74F2C-2E08-40D1-90CF-6EA3C348F26F}"/>
              </a:ext>
            </a:extLst>
          </p:cNvPr>
          <p:cNvSpPr>
            <a:spLocks noGrp="1"/>
          </p:cNvSpPr>
          <p:nvPr>
            <p:ph sz="quarter" idx="17"/>
          </p:nvPr>
        </p:nvSpPr>
        <p:spPr>
          <a:xfrm>
            <a:off x="376238" y="19431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F2134073-0D9D-2147-A8F2-D67391465DB9}"/>
              </a:ext>
            </a:extLst>
          </p:cNvPr>
          <p:cNvSpPr>
            <a:spLocks noGrp="1"/>
          </p:cNvSpPr>
          <p:nvPr>
            <p:ph type="ftr" sz="quarter" idx="21"/>
          </p:nvPr>
        </p:nvSpPr>
        <p:spPr/>
        <p:txBody>
          <a:bodyPr/>
          <a:lstStyle/>
          <a:p>
            <a:endParaRPr lang="en-US"/>
          </a:p>
        </p:txBody>
      </p:sp>
      <p:sp>
        <p:nvSpPr>
          <p:cNvPr id="17" name="Slide Number Placeholder 16">
            <a:extLst>
              <a:ext uri="{FF2B5EF4-FFF2-40B4-BE49-F238E27FC236}">
                <a16:creationId xmlns:a16="http://schemas.microsoft.com/office/drawing/2014/main" id="{4DB06627-D853-F846-90A4-2C8471A6558C}"/>
              </a:ext>
            </a:extLst>
          </p:cNvPr>
          <p:cNvSpPr>
            <a:spLocks noGrp="1"/>
          </p:cNvSpPr>
          <p:nvPr>
            <p:ph type="sldNum" sz="quarter" idx="22"/>
          </p:nvPr>
        </p:nvSpPr>
        <p:spPr/>
        <p:txBody>
          <a:bodyPr/>
          <a:lstStyle>
            <a:lvl1pPr algn="r">
              <a:defRPr/>
            </a:lvl1pPr>
          </a:lstStyle>
          <a:p>
            <a:fld id="{3AEB317C-CD42-EA44-9D08-DFA7660C5E76}" type="slidenum">
              <a:rPr lang="en-US" smtClean="0"/>
              <a:pPr/>
              <a:t>‹#›</a:t>
            </a:fld>
            <a:endParaRPr lang="en-US"/>
          </a:p>
        </p:txBody>
      </p:sp>
      <p:sp>
        <p:nvSpPr>
          <p:cNvPr id="19" name="Content Placeholder 2">
            <a:extLst>
              <a:ext uri="{FF2B5EF4-FFF2-40B4-BE49-F238E27FC236}">
                <a16:creationId xmlns:a16="http://schemas.microsoft.com/office/drawing/2014/main" id="{BB18C684-2948-7140-B134-02F002FE813D}"/>
              </a:ext>
            </a:extLst>
          </p:cNvPr>
          <p:cNvSpPr>
            <a:spLocks noGrp="1"/>
          </p:cNvSpPr>
          <p:nvPr>
            <p:ph sz="quarter" idx="23"/>
          </p:nvPr>
        </p:nvSpPr>
        <p:spPr>
          <a:xfrm>
            <a:off x="6254750" y="43434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6551585A-0E9C-FB47-A7D4-EB2FB61882F5}"/>
              </a:ext>
            </a:extLst>
          </p:cNvPr>
          <p:cNvSpPr>
            <a:spLocks noGrp="1"/>
          </p:cNvSpPr>
          <p:nvPr>
            <p:ph sz="quarter" idx="24"/>
          </p:nvPr>
        </p:nvSpPr>
        <p:spPr>
          <a:xfrm>
            <a:off x="376238" y="43434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A6390982-AA06-3341-BF6A-F666E14F7FEC}"/>
              </a:ext>
            </a:extLst>
          </p:cNvPr>
          <p:cNvSpPr>
            <a:spLocks noGrp="1"/>
          </p:cNvSpPr>
          <p:nvPr>
            <p:ph type="title" hasCustomPrompt="1"/>
          </p:nvPr>
        </p:nvSpPr>
        <p:spPr>
          <a:xfrm>
            <a:off x="381001" y="1023528"/>
            <a:ext cx="11429999" cy="473841"/>
          </a:xfrm>
        </p:spPr>
        <p:txBody>
          <a:bodyPr/>
          <a:lstStyle/>
          <a:p>
            <a:r>
              <a:rPr lang="en-US"/>
              <a:t>Click to add title</a:t>
            </a:r>
          </a:p>
        </p:txBody>
      </p:sp>
    </p:spTree>
    <p:extLst>
      <p:ext uri="{BB962C8B-B14F-4D97-AF65-F5344CB8AC3E}">
        <p14:creationId xmlns:p14="http://schemas.microsoft.com/office/powerpoint/2010/main" val="181161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CF391A8-9695-42BB-AD8D-45DA00AF1C6F}"/>
              </a:ext>
            </a:extLst>
          </p:cNvPr>
          <p:cNvSpPr>
            <a:spLocks noGrp="1"/>
          </p:cNvSpPr>
          <p:nvPr>
            <p:ph sz="quarter" idx="17"/>
          </p:nvPr>
        </p:nvSpPr>
        <p:spPr>
          <a:xfrm>
            <a:off x="376239" y="1943100"/>
            <a:ext cx="26209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F2134073-0D9D-2147-A8F2-D67391465DB9}"/>
              </a:ext>
            </a:extLst>
          </p:cNvPr>
          <p:cNvSpPr>
            <a:spLocks noGrp="1"/>
          </p:cNvSpPr>
          <p:nvPr>
            <p:ph type="ftr" sz="quarter" idx="21"/>
          </p:nvPr>
        </p:nvSpPr>
        <p:spPr/>
        <p:txBody>
          <a:bodyPr/>
          <a:lstStyle/>
          <a:p>
            <a:endParaRPr lang="en-US"/>
          </a:p>
        </p:txBody>
      </p:sp>
      <p:sp>
        <p:nvSpPr>
          <p:cNvPr id="17" name="Slide Number Placeholder 16">
            <a:extLst>
              <a:ext uri="{FF2B5EF4-FFF2-40B4-BE49-F238E27FC236}">
                <a16:creationId xmlns:a16="http://schemas.microsoft.com/office/drawing/2014/main" id="{4DB06627-D853-F846-90A4-2C8471A6558C}"/>
              </a:ext>
            </a:extLst>
          </p:cNvPr>
          <p:cNvSpPr>
            <a:spLocks noGrp="1"/>
          </p:cNvSpPr>
          <p:nvPr>
            <p:ph type="sldNum" sz="quarter" idx="22"/>
          </p:nvPr>
        </p:nvSpPr>
        <p:spPr/>
        <p:txBody>
          <a:bodyPr/>
          <a:lstStyle>
            <a:lvl1pPr algn="r">
              <a:defRPr/>
            </a:lvl1pPr>
          </a:lstStyle>
          <a:p>
            <a:fld id="{3AEB317C-CD42-EA44-9D08-DFA7660C5E76}" type="slidenum">
              <a:rPr lang="en-US" smtClean="0"/>
              <a:pPr/>
              <a:t>‹#›</a:t>
            </a:fld>
            <a:endParaRPr lang="en-US"/>
          </a:p>
        </p:txBody>
      </p:sp>
      <p:sp>
        <p:nvSpPr>
          <p:cNvPr id="10" name="Title 1">
            <a:extLst>
              <a:ext uri="{FF2B5EF4-FFF2-40B4-BE49-F238E27FC236}">
                <a16:creationId xmlns:a16="http://schemas.microsoft.com/office/drawing/2014/main" id="{F5831B71-CC91-2B41-8F95-C0AFAA3890B1}"/>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16" name="Content Placeholder 2">
            <a:extLst>
              <a:ext uri="{FF2B5EF4-FFF2-40B4-BE49-F238E27FC236}">
                <a16:creationId xmlns:a16="http://schemas.microsoft.com/office/drawing/2014/main" id="{C9DE1BC0-2294-8B4B-82CE-D9C3694070DD}"/>
              </a:ext>
            </a:extLst>
          </p:cNvPr>
          <p:cNvSpPr>
            <a:spLocks noGrp="1"/>
          </p:cNvSpPr>
          <p:nvPr>
            <p:ph sz="quarter" idx="27"/>
          </p:nvPr>
        </p:nvSpPr>
        <p:spPr>
          <a:xfrm>
            <a:off x="3314699" y="19431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C79384F3-B5F9-8746-A102-A54BAB1BB9A8}"/>
              </a:ext>
            </a:extLst>
          </p:cNvPr>
          <p:cNvSpPr>
            <a:spLocks noGrp="1"/>
          </p:cNvSpPr>
          <p:nvPr>
            <p:ph sz="quarter" idx="29"/>
          </p:nvPr>
        </p:nvSpPr>
        <p:spPr>
          <a:xfrm>
            <a:off x="3314699" y="43434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a:extLst>
              <a:ext uri="{FF2B5EF4-FFF2-40B4-BE49-F238E27FC236}">
                <a16:creationId xmlns:a16="http://schemas.microsoft.com/office/drawing/2014/main" id="{6CA02519-3F0D-BD4E-ABE4-4B26322D4F14}"/>
              </a:ext>
            </a:extLst>
          </p:cNvPr>
          <p:cNvSpPr>
            <a:spLocks noGrp="1"/>
          </p:cNvSpPr>
          <p:nvPr>
            <p:ph sz="quarter" idx="30"/>
          </p:nvPr>
        </p:nvSpPr>
        <p:spPr>
          <a:xfrm>
            <a:off x="7696200" y="19431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a:extLst>
              <a:ext uri="{FF2B5EF4-FFF2-40B4-BE49-F238E27FC236}">
                <a16:creationId xmlns:a16="http://schemas.microsoft.com/office/drawing/2014/main" id="{8960BE7D-BB49-BF44-A44F-DECE5419DECC}"/>
              </a:ext>
            </a:extLst>
          </p:cNvPr>
          <p:cNvSpPr>
            <a:spLocks noGrp="1"/>
          </p:cNvSpPr>
          <p:nvPr>
            <p:ph sz="quarter" idx="31"/>
          </p:nvPr>
        </p:nvSpPr>
        <p:spPr>
          <a:xfrm>
            <a:off x="7696200" y="43434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445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80" userDrawn="1">
          <p15:clr>
            <a:srgbClr val="FBAE40"/>
          </p15:clr>
        </p15:guide>
        <p15:guide id="2" pos="484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2134073-0D9D-2147-A8F2-D67391465DB9}"/>
              </a:ext>
            </a:extLst>
          </p:cNvPr>
          <p:cNvSpPr>
            <a:spLocks noGrp="1"/>
          </p:cNvSpPr>
          <p:nvPr>
            <p:ph type="ftr" sz="quarter" idx="21"/>
          </p:nvPr>
        </p:nvSpPr>
        <p:spPr/>
        <p:txBody>
          <a:bodyPr/>
          <a:lstStyle/>
          <a:p>
            <a:endParaRPr lang="en-US"/>
          </a:p>
        </p:txBody>
      </p:sp>
      <p:sp>
        <p:nvSpPr>
          <p:cNvPr id="17" name="Slide Number Placeholder 16">
            <a:extLst>
              <a:ext uri="{FF2B5EF4-FFF2-40B4-BE49-F238E27FC236}">
                <a16:creationId xmlns:a16="http://schemas.microsoft.com/office/drawing/2014/main" id="{4DB06627-D853-F846-90A4-2C8471A6558C}"/>
              </a:ext>
            </a:extLst>
          </p:cNvPr>
          <p:cNvSpPr>
            <a:spLocks noGrp="1"/>
          </p:cNvSpPr>
          <p:nvPr>
            <p:ph type="sldNum" sz="quarter" idx="22"/>
          </p:nvPr>
        </p:nvSpPr>
        <p:spPr/>
        <p:txBody>
          <a:bodyPr/>
          <a:lstStyle>
            <a:lvl1pPr algn="r">
              <a:defRPr/>
            </a:lvl1pPr>
          </a:lstStyle>
          <a:p>
            <a:fld id="{3AEB317C-CD42-EA44-9D08-DFA7660C5E76}" type="slidenum">
              <a:rPr lang="en-US" smtClean="0"/>
              <a:pPr/>
              <a:t>‹#›</a:t>
            </a:fld>
            <a:endParaRPr lang="en-US"/>
          </a:p>
        </p:txBody>
      </p:sp>
      <p:sp>
        <p:nvSpPr>
          <p:cNvPr id="12" name="Title 1">
            <a:extLst>
              <a:ext uri="{FF2B5EF4-FFF2-40B4-BE49-F238E27FC236}">
                <a16:creationId xmlns:a16="http://schemas.microsoft.com/office/drawing/2014/main" id="{6D9DE987-0147-2D45-92EF-3CF55601F442}"/>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20" name="Content Placeholder 2">
            <a:extLst>
              <a:ext uri="{FF2B5EF4-FFF2-40B4-BE49-F238E27FC236}">
                <a16:creationId xmlns:a16="http://schemas.microsoft.com/office/drawing/2014/main" id="{4D67C364-4543-454E-9FC0-A94E12C4E08F}"/>
              </a:ext>
            </a:extLst>
          </p:cNvPr>
          <p:cNvSpPr>
            <a:spLocks noGrp="1"/>
          </p:cNvSpPr>
          <p:nvPr>
            <p:ph sz="quarter" idx="32"/>
          </p:nvPr>
        </p:nvSpPr>
        <p:spPr>
          <a:xfrm>
            <a:off x="8196549" y="19431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C4B6CC4F-F860-5248-B871-88DBD7F45FF3}"/>
              </a:ext>
            </a:extLst>
          </p:cNvPr>
          <p:cNvSpPr>
            <a:spLocks noGrp="1"/>
          </p:cNvSpPr>
          <p:nvPr>
            <p:ph sz="quarter" idx="33"/>
          </p:nvPr>
        </p:nvSpPr>
        <p:spPr>
          <a:xfrm>
            <a:off x="8196549" y="43434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
            <a:extLst>
              <a:ext uri="{FF2B5EF4-FFF2-40B4-BE49-F238E27FC236}">
                <a16:creationId xmlns:a16="http://schemas.microsoft.com/office/drawing/2014/main" id="{79AA6EEC-3CE8-554D-BD1C-1D0BE471A710}"/>
              </a:ext>
            </a:extLst>
          </p:cNvPr>
          <p:cNvSpPr>
            <a:spLocks noGrp="1"/>
          </p:cNvSpPr>
          <p:nvPr>
            <p:ph sz="quarter" idx="34"/>
          </p:nvPr>
        </p:nvSpPr>
        <p:spPr>
          <a:xfrm>
            <a:off x="381000" y="19431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8A554323-3A9A-2A41-AF93-6BF2263AD84B}"/>
              </a:ext>
            </a:extLst>
          </p:cNvPr>
          <p:cNvSpPr>
            <a:spLocks noGrp="1"/>
          </p:cNvSpPr>
          <p:nvPr>
            <p:ph sz="quarter" idx="35"/>
          </p:nvPr>
        </p:nvSpPr>
        <p:spPr>
          <a:xfrm>
            <a:off x="381000" y="43434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
            <a:extLst>
              <a:ext uri="{FF2B5EF4-FFF2-40B4-BE49-F238E27FC236}">
                <a16:creationId xmlns:a16="http://schemas.microsoft.com/office/drawing/2014/main" id="{9808DE4C-1FCB-6A42-8B10-1B5A95857618}"/>
              </a:ext>
            </a:extLst>
          </p:cNvPr>
          <p:cNvSpPr>
            <a:spLocks noGrp="1"/>
          </p:cNvSpPr>
          <p:nvPr>
            <p:ph sz="quarter" idx="36"/>
          </p:nvPr>
        </p:nvSpPr>
        <p:spPr>
          <a:xfrm>
            <a:off x="4303005" y="19431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E9DF21CB-7A5B-C14A-A6C7-7726AD7EF6BF}"/>
              </a:ext>
            </a:extLst>
          </p:cNvPr>
          <p:cNvSpPr>
            <a:spLocks noGrp="1"/>
          </p:cNvSpPr>
          <p:nvPr>
            <p:ph sz="quarter" idx="37"/>
          </p:nvPr>
        </p:nvSpPr>
        <p:spPr>
          <a:xfrm>
            <a:off x="4303005" y="43434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79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noAutofit/>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pPr/>
              <a:t>‹#›</a:t>
            </a:fld>
            <a:endParaRPr lang="en-US"/>
          </a:p>
        </p:txBody>
      </p:sp>
      <p:sp>
        <p:nvSpPr>
          <p:cNvPr id="7" name="Title 1">
            <a:extLst>
              <a:ext uri="{FF2B5EF4-FFF2-40B4-BE49-F238E27FC236}">
                <a16:creationId xmlns:a16="http://schemas.microsoft.com/office/drawing/2014/main" id="{DB532E52-AB35-0140-A644-B467CE780FB8}"/>
              </a:ext>
            </a:extLst>
          </p:cNvPr>
          <p:cNvSpPr>
            <a:spLocks noGrp="1"/>
          </p:cNvSpPr>
          <p:nvPr>
            <p:ph type="title" hasCustomPrompt="1"/>
          </p:nvPr>
        </p:nvSpPr>
        <p:spPr>
          <a:xfrm>
            <a:off x="381001" y="1023528"/>
            <a:ext cx="11429999" cy="473841"/>
          </a:xfrm>
        </p:spPr>
        <p:txBody>
          <a:bodyPr/>
          <a:lstStyle/>
          <a:p>
            <a:r>
              <a:rPr lang="en-US"/>
              <a:t>Click to add title</a:t>
            </a:r>
          </a:p>
        </p:txBody>
      </p:sp>
    </p:spTree>
    <p:extLst>
      <p:ext uri="{BB962C8B-B14F-4D97-AF65-F5344CB8AC3E}">
        <p14:creationId xmlns:p14="http://schemas.microsoft.com/office/powerpoint/2010/main" val="173031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B">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789D86-12FC-4BB3-9889-16007F796E7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2993722" cy="6858000"/>
          </a:xfrm>
          <a:prstGeom prst="rect">
            <a:avLst/>
          </a:prstGeom>
        </p:spPr>
      </p:pic>
      <p:pic>
        <p:nvPicPr>
          <p:cNvPr id="8" name="Picture 7">
            <a:extLst>
              <a:ext uri="{FF2B5EF4-FFF2-40B4-BE49-F238E27FC236}">
                <a16:creationId xmlns:a16="http://schemas.microsoft.com/office/drawing/2014/main" id="{4A7345CE-7EEE-4DF5-91F3-6CFD870F597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80419" y="381501"/>
            <a:ext cx="1054738" cy="127204"/>
          </a:xfrm>
          <a:prstGeom prst="rect">
            <a:avLst/>
          </a:prstGeom>
        </p:spPr>
      </p:pic>
      <p:sp>
        <p:nvSpPr>
          <p:cNvPr id="9" name="Text Placeholder 8">
            <a:extLst>
              <a:ext uri="{FF2B5EF4-FFF2-40B4-BE49-F238E27FC236}">
                <a16:creationId xmlns:a16="http://schemas.microsoft.com/office/drawing/2014/main" id="{F29152C1-A4E5-4F98-94A8-3DBAEDBAACAF}"/>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a:t>Click to edit secondary text</a:t>
            </a:r>
          </a:p>
        </p:txBody>
      </p:sp>
      <p:sp>
        <p:nvSpPr>
          <p:cNvPr id="10" name="Text Placeholder 8">
            <a:extLst>
              <a:ext uri="{FF2B5EF4-FFF2-40B4-BE49-F238E27FC236}">
                <a16:creationId xmlns:a16="http://schemas.microsoft.com/office/drawing/2014/main" id="{CD1F6055-BB28-40D0-94C8-33D939B647A0}"/>
              </a:ext>
            </a:extLst>
          </p:cNvPr>
          <p:cNvSpPr>
            <a:spLocks noGrp="1"/>
          </p:cNvSpPr>
          <p:nvPr>
            <p:ph type="body" sz="quarter" idx="16" hasCustomPrompt="1"/>
          </p:nvPr>
        </p:nvSpPr>
        <p:spPr>
          <a:xfrm>
            <a:off x="3329518" y="6304652"/>
            <a:ext cx="5530849" cy="246221"/>
          </a:xfrm>
          <a:prstGeom prst="rect">
            <a:avLst/>
          </a:prstGeom>
        </p:spPr>
        <p:txBody>
          <a:bodyPr>
            <a:noAutofit/>
          </a:bodyPr>
          <a:lstStyle>
            <a:lvl1pPr marL="0" indent="0">
              <a:buNone/>
              <a:defRPr sz="16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a:t>Date</a:t>
            </a:r>
          </a:p>
        </p:txBody>
      </p:sp>
      <p:sp>
        <p:nvSpPr>
          <p:cNvPr id="11" name="Title 1">
            <a:extLst>
              <a:ext uri="{FF2B5EF4-FFF2-40B4-BE49-F238E27FC236}">
                <a16:creationId xmlns:a16="http://schemas.microsoft.com/office/drawing/2014/main" id="{BFC30C49-D2A7-45CF-A3F2-8858DA2E108C}"/>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accent2"/>
                </a:solidFill>
                <a:latin typeface="Franklin Gothic Demi Cond" panose="020B0706030402020204" pitchFamily="34" charset="0"/>
              </a:defRPr>
            </a:lvl1pPr>
          </a:lstStyle>
          <a:p>
            <a:r>
              <a:rPr lang="en-US"/>
              <a:t>Click to edit Master title style</a:t>
            </a:r>
          </a:p>
        </p:txBody>
      </p:sp>
    </p:spTree>
    <p:extLst>
      <p:ext uri="{BB962C8B-B14F-4D97-AF65-F5344CB8AC3E}">
        <p14:creationId xmlns:p14="http://schemas.microsoft.com/office/powerpoint/2010/main" val="2024924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noAutofit/>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pPr/>
              <a:t>‹#›</a:t>
            </a:fld>
            <a:endParaRPr lang="en-US"/>
          </a:p>
        </p:txBody>
      </p:sp>
    </p:spTree>
    <p:extLst>
      <p:ext uri="{BB962C8B-B14F-4D97-AF65-F5344CB8AC3E}">
        <p14:creationId xmlns:p14="http://schemas.microsoft.com/office/powerpoint/2010/main" val="169750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Ref idx="1001">
        <a:schemeClr val="bg1"/>
      </p:bgRef>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E9D497BC-9F99-CE49-B145-C91E4EADC7F3}"/>
              </a:ext>
            </a:extLst>
          </p:cNvPr>
          <p:cNvSpPr txBox="1">
            <a:spLocks/>
          </p:cNvSpPr>
          <p:nvPr userDrawn="1"/>
        </p:nvSpPr>
        <p:spPr>
          <a:xfrm>
            <a:off x="3319267" y="6339855"/>
            <a:ext cx="2853571" cy="169277"/>
          </a:xfrm>
          <a:prstGeom prst="rect">
            <a:avLst/>
          </a:prstGeom>
          <a:noFill/>
        </p:spPr>
        <p:txBody>
          <a:bodyPr wrap="square" lIns="0" tIns="0" rIns="0" bIns="0" rtlCol="0" anchor="ctr">
            <a:noAutofit/>
          </a:bodyPr>
          <a:lstStyle>
            <a:defPPr>
              <a:defRPr lang="en-US"/>
            </a:defPPr>
            <a:lvl1pPr algn="l" rtl="0" eaLnBrk="0" fontAlgn="base" hangingPunct="0">
              <a:spcBef>
                <a:spcPct val="0"/>
              </a:spcBef>
              <a:spcAft>
                <a:spcPct val="0"/>
              </a:spcAft>
              <a:defRPr lang="en-US" sz="800" b="0" i="0" kern="1200" smtClean="0">
                <a:solidFill>
                  <a:schemeClr val="tx1"/>
                </a:solidFill>
                <a:latin typeface="Franklin Gothic Medium" panose="020B0603020102020204" pitchFamily="34" charset="0"/>
                <a:ea typeface="ＭＳ Ｐゴシック" pitchFamily="-112"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5pPr>
            <a:lvl6pPr marL="2286000" algn="l" defTabSz="914400" rtl="0" eaLnBrk="1" latinLnBrk="0" hangingPunct="1">
              <a:defRPr sz="2400" kern="1200">
                <a:solidFill>
                  <a:schemeClr val="tx1"/>
                </a:solidFill>
                <a:latin typeface="Arial" charset="0"/>
                <a:ea typeface="ＭＳ Ｐゴシック" pitchFamily="-112" charset="-128"/>
                <a:cs typeface="+mn-cs"/>
              </a:defRPr>
            </a:lvl6pPr>
            <a:lvl7pPr marL="2743200" algn="l" defTabSz="914400" rtl="0" eaLnBrk="1" latinLnBrk="0" hangingPunct="1">
              <a:defRPr sz="2400" kern="1200">
                <a:solidFill>
                  <a:schemeClr val="tx1"/>
                </a:solidFill>
                <a:latin typeface="Arial" charset="0"/>
                <a:ea typeface="ＭＳ Ｐゴシック" pitchFamily="-112" charset="-128"/>
                <a:cs typeface="+mn-cs"/>
              </a:defRPr>
            </a:lvl7pPr>
            <a:lvl8pPr marL="3200400" algn="l" defTabSz="914400" rtl="0" eaLnBrk="1" latinLnBrk="0" hangingPunct="1">
              <a:defRPr sz="2400" kern="1200">
                <a:solidFill>
                  <a:schemeClr val="tx1"/>
                </a:solidFill>
                <a:latin typeface="Arial" charset="0"/>
                <a:ea typeface="ＭＳ Ｐゴシック" pitchFamily="-112" charset="-128"/>
                <a:cs typeface="+mn-cs"/>
              </a:defRPr>
            </a:lvl8pPr>
            <a:lvl9pPr marL="3657600" algn="l" defTabSz="914400" rtl="0" eaLnBrk="1" latinLnBrk="0" hangingPunct="1">
              <a:defRPr sz="2400" kern="1200">
                <a:solidFill>
                  <a:schemeClr val="tx1"/>
                </a:solidFill>
                <a:latin typeface="Arial" charset="0"/>
                <a:ea typeface="ＭＳ Ｐゴシック" pitchFamily="-112" charset="-128"/>
                <a:cs typeface="+mn-cs"/>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lang="en-US" sz="1100" b="0" i="0" kern="1200">
                <a:solidFill>
                  <a:schemeClr val="accent2"/>
                </a:solidFill>
                <a:effectLst/>
                <a:latin typeface="+mn-lt"/>
                <a:ea typeface="ＭＳ Ｐゴシック" pitchFamily="-112" charset="-128"/>
                <a:cs typeface="+mn-cs"/>
              </a:rPr>
              <a:t>© Haworth, Inc.</a:t>
            </a:r>
          </a:p>
        </p:txBody>
      </p:sp>
      <p:sp>
        <p:nvSpPr>
          <p:cNvPr id="11" name="Text Placeholder 8">
            <a:extLst>
              <a:ext uri="{FF2B5EF4-FFF2-40B4-BE49-F238E27FC236}">
                <a16:creationId xmlns:a16="http://schemas.microsoft.com/office/drawing/2014/main" id="{EC4DFFC4-FBB1-3C4E-8214-0EF98C8C3E84}"/>
              </a:ext>
            </a:extLst>
          </p:cNvPr>
          <p:cNvSpPr>
            <a:spLocks noGrp="1"/>
          </p:cNvSpPr>
          <p:nvPr>
            <p:ph type="body" sz="quarter" idx="16" hasCustomPrompt="1"/>
          </p:nvPr>
        </p:nvSpPr>
        <p:spPr>
          <a:xfrm>
            <a:off x="4325475" y="6354609"/>
            <a:ext cx="4547063" cy="174172"/>
          </a:xfrm>
        </p:spPr>
        <p:txBody>
          <a:bodyPr>
            <a:noAutofit/>
          </a:bodyPr>
          <a:lstStyle>
            <a:lvl1pPr>
              <a:defRPr sz="11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a:t>Date</a:t>
            </a:r>
          </a:p>
        </p:txBody>
      </p:sp>
      <p:pic>
        <p:nvPicPr>
          <p:cNvPr id="15" name="Picture 14">
            <a:extLst>
              <a:ext uri="{FF2B5EF4-FFF2-40B4-BE49-F238E27FC236}">
                <a16:creationId xmlns:a16="http://schemas.microsoft.com/office/drawing/2014/main" id="{1C88C940-F8F1-6340-BC10-A57A390E10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0419" y="381501"/>
            <a:ext cx="1054738" cy="127205"/>
          </a:xfrm>
          <a:prstGeom prst="rect">
            <a:avLst/>
          </a:prstGeom>
        </p:spPr>
      </p:pic>
      <p:sp>
        <p:nvSpPr>
          <p:cNvPr id="2" name="Footer Placeholder 1">
            <a:extLst>
              <a:ext uri="{FF2B5EF4-FFF2-40B4-BE49-F238E27FC236}">
                <a16:creationId xmlns:a16="http://schemas.microsoft.com/office/drawing/2014/main" id="{718E538A-A660-7748-8FB9-D91C47276C3E}"/>
              </a:ext>
            </a:extLst>
          </p:cNvPr>
          <p:cNvSpPr>
            <a:spLocks noGrp="1"/>
          </p:cNvSpPr>
          <p:nvPr>
            <p:ph type="ftr" sz="quarter" idx="17"/>
          </p:nvPr>
        </p:nvSpPr>
        <p:spPr/>
        <p:txBody>
          <a:bodyPr>
            <a:noAutofit/>
          </a:bodyPr>
          <a:lstStyle>
            <a:lvl1pPr>
              <a:defRPr>
                <a:solidFill>
                  <a:schemeClr val="accent2"/>
                </a:solidFill>
              </a:defRPr>
            </a:lvl1pPr>
          </a:lstStyle>
          <a:p>
            <a:endParaRPr lang="en-US"/>
          </a:p>
        </p:txBody>
      </p:sp>
      <p:sp>
        <p:nvSpPr>
          <p:cNvPr id="3" name="Slide Number Placeholder 2">
            <a:extLst>
              <a:ext uri="{FF2B5EF4-FFF2-40B4-BE49-F238E27FC236}">
                <a16:creationId xmlns:a16="http://schemas.microsoft.com/office/drawing/2014/main" id="{60C1166F-28A2-4945-A87F-A36E3873924F}"/>
              </a:ext>
            </a:extLst>
          </p:cNvPr>
          <p:cNvSpPr>
            <a:spLocks noGrp="1"/>
          </p:cNvSpPr>
          <p:nvPr>
            <p:ph type="sldNum" sz="quarter" idx="18"/>
          </p:nvPr>
        </p:nvSpPr>
        <p:spPr/>
        <p:txBody>
          <a:bodyPr>
            <a:noAutofit/>
          </a:bodyPr>
          <a:lstStyle>
            <a:lvl1pPr>
              <a:defRPr>
                <a:solidFill>
                  <a:schemeClr val="accent2"/>
                </a:solidFill>
              </a:defRPr>
            </a:lvl1pPr>
          </a:lstStyle>
          <a:p>
            <a:fld id="{3AEB317C-CD42-EA44-9D08-DFA7660C5E76}" type="slidenum">
              <a:rPr lang="en-US" smtClean="0"/>
              <a:pPr/>
              <a:t>‹#›</a:t>
            </a:fld>
            <a:endParaRPr lang="en-US"/>
          </a:p>
        </p:txBody>
      </p:sp>
      <p:sp>
        <p:nvSpPr>
          <p:cNvPr id="9" name="Text Placeholder 8">
            <a:extLst>
              <a:ext uri="{FF2B5EF4-FFF2-40B4-BE49-F238E27FC236}">
                <a16:creationId xmlns:a16="http://schemas.microsoft.com/office/drawing/2014/main" id="{C6484E31-88C2-4978-983E-353C515C48C7}"/>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a:t>Click to edit secondary text</a:t>
            </a:r>
          </a:p>
        </p:txBody>
      </p:sp>
      <p:sp>
        <p:nvSpPr>
          <p:cNvPr id="13" name="Title 1">
            <a:extLst>
              <a:ext uri="{FF2B5EF4-FFF2-40B4-BE49-F238E27FC236}">
                <a16:creationId xmlns:a16="http://schemas.microsoft.com/office/drawing/2014/main" id="{F7E711B2-CA10-F446-9102-BA2DD60ACB19}"/>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accent2"/>
                </a:solidFill>
                <a:latin typeface="Franklin Gothic Demi Cond" panose="020B0706030402020204" pitchFamily="34" charset="0"/>
              </a:defRPr>
            </a:lvl1pPr>
          </a:lstStyle>
          <a:p>
            <a:r>
              <a:rPr lang="en-US"/>
              <a:t>Click to edit Master title style</a:t>
            </a:r>
          </a:p>
        </p:txBody>
      </p:sp>
    </p:spTree>
    <p:extLst>
      <p:ext uri="{BB962C8B-B14F-4D97-AF65-F5344CB8AC3E}">
        <p14:creationId xmlns:p14="http://schemas.microsoft.com/office/powerpoint/2010/main" val="113461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hwt diagram">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7A03D2D-63CD-1244-8D04-3909D180D582}"/>
              </a:ext>
            </a:extLst>
          </p:cNvPr>
          <p:cNvSpPr/>
          <p:nvPr userDrawn="1"/>
        </p:nvSpPr>
        <p:spPr>
          <a:xfrm>
            <a:off x="0" y="0"/>
            <a:ext cx="3287713" cy="6858000"/>
          </a:xfrm>
          <a:prstGeom prst="rect">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1484314"/>
            <a:ext cx="2700338" cy="811846"/>
          </a:xfrm>
        </p:spPr>
        <p:txBody>
          <a:bodyPr>
            <a:noAutofit/>
          </a:bodyPr>
          <a:lstStyle>
            <a:lvl1pPr>
              <a:lnSpc>
                <a:spcPts val="2700"/>
              </a:lnSpc>
              <a:defRPr sz="2500">
                <a:solidFill>
                  <a:schemeClr val="bg1"/>
                </a:solidFill>
              </a:defRPr>
            </a:lvl1pPr>
          </a:lstStyle>
          <a:p>
            <a:r>
              <a:rPr lang="de-DE"/>
              <a:t>Mastertitelformat bearbeiten</a:t>
            </a:r>
          </a:p>
        </p:txBody>
      </p:sp>
      <p:sp>
        <p:nvSpPr>
          <p:cNvPr id="11" name="Textplatzhalter 10">
            <a:extLst>
              <a:ext uri="{FF2B5EF4-FFF2-40B4-BE49-F238E27FC236}">
                <a16:creationId xmlns:a16="http://schemas.microsoft.com/office/drawing/2014/main" id="{974D52CB-0311-4726-9EEA-AFDD4CE9A4BF}"/>
              </a:ext>
            </a:extLst>
          </p:cNvPr>
          <p:cNvSpPr>
            <a:spLocks noGrp="1"/>
          </p:cNvSpPr>
          <p:nvPr>
            <p:ph type="body" sz="quarter" idx="13"/>
          </p:nvPr>
        </p:nvSpPr>
        <p:spPr>
          <a:xfrm>
            <a:off x="371475" y="2384425"/>
            <a:ext cx="2700338" cy="4105275"/>
          </a:xfrm>
        </p:spPr>
        <p:txBody>
          <a:bodyPr vert="horz" lIns="0" tIns="0" rIns="0" bIns="0" rtlCol="0" anchor="t" anchorCtr="0">
            <a:noAutofit/>
          </a:bodyPr>
          <a:lstStyle>
            <a:lvl1pPr marL="182563" indent="-182563">
              <a:lnSpc>
                <a:spcPct val="100000"/>
              </a:lnSpc>
              <a:spcBef>
                <a:spcPts val="0"/>
              </a:spcBef>
              <a:buFont typeface="Arial" panose="020B0604020202020204" pitchFamily="34" charset="0"/>
              <a:buChar char="•"/>
              <a:tabLst/>
              <a:defRPr lang="de-DE" sz="1600" smtClean="0">
                <a:solidFill>
                  <a:schemeClr val="bg1"/>
                </a:solidFill>
                <a:latin typeface="+mn-lt"/>
                <a:ea typeface="+mj-ea"/>
                <a:cs typeface="+mj-cs"/>
              </a:defRPr>
            </a:lvl1pPr>
            <a:lvl2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2pPr>
            <a:lvl3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3pPr>
            <a:lvl4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4pPr>
            <a:lvl5pPr marL="182563" indent="-182563">
              <a:lnSpc>
                <a:spcPct val="100000"/>
              </a:lnSpc>
              <a:spcBef>
                <a:spcPts val="0"/>
              </a:spcBef>
              <a:buFont typeface="Arial" panose="020B0604020202020204" pitchFamily="34" charset="0"/>
              <a:buChar char="•"/>
              <a:tabLst/>
              <a:defRPr lang="de-DE" sz="1600">
                <a:solidFill>
                  <a:schemeClr val="bg1"/>
                </a:solidFill>
                <a:latin typeface="+mn-lt"/>
              </a:defRPr>
            </a:lvl5pPr>
          </a:lstStyle>
          <a:p>
            <a:pPr lvl="0">
              <a:lnSpc>
                <a:spcPct val="100000"/>
              </a:lnSpc>
              <a:spcBef>
                <a:spcPct val="0"/>
              </a:spcBef>
            </a:pPr>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Picture 6">
            <a:extLst>
              <a:ext uri="{FF2B5EF4-FFF2-40B4-BE49-F238E27FC236}">
                <a16:creationId xmlns:a16="http://schemas.microsoft.com/office/drawing/2014/main" id="{E37E1E32-97C8-47F7-8CF8-D6C3FD7EBC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3779" y="381501"/>
            <a:ext cx="1048017" cy="127205"/>
          </a:xfrm>
          <a:prstGeom prst="rect">
            <a:avLst/>
          </a:prstGeom>
        </p:spPr>
      </p:pic>
    </p:spTree>
    <p:extLst>
      <p:ext uri="{BB962C8B-B14F-4D97-AF65-F5344CB8AC3E}">
        <p14:creationId xmlns:p14="http://schemas.microsoft.com/office/powerpoint/2010/main" val="8807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_A">
    <p:bg bwMode="blackWhite">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497012C-26CB-4640-AC29-399554C7FCA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2993722" cy="6858000"/>
          </a:xfrm>
          <a:prstGeom prst="rect">
            <a:avLst/>
          </a:prstGeom>
        </p:spPr>
      </p:pic>
      <p:sp>
        <p:nvSpPr>
          <p:cNvPr id="17" name="Text Placeholder 8">
            <a:extLst>
              <a:ext uri="{FF2B5EF4-FFF2-40B4-BE49-F238E27FC236}">
                <a16:creationId xmlns:a16="http://schemas.microsoft.com/office/drawing/2014/main" id="{9DD61F5D-9E0E-8D45-A1B2-831674D50B09}"/>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a:t>Click to edit secondary text</a:t>
            </a:r>
          </a:p>
        </p:txBody>
      </p:sp>
      <p:sp>
        <p:nvSpPr>
          <p:cNvPr id="18" name="Text Placeholder 8">
            <a:extLst>
              <a:ext uri="{FF2B5EF4-FFF2-40B4-BE49-F238E27FC236}">
                <a16:creationId xmlns:a16="http://schemas.microsoft.com/office/drawing/2014/main" id="{3644F22E-9DA2-A84E-B244-7790462B5A67}"/>
              </a:ext>
            </a:extLst>
          </p:cNvPr>
          <p:cNvSpPr>
            <a:spLocks noGrp="1"/>
          </p:cNvSpPr>
          <p:nvPr>
            <p:ph type="body" sz="quarter" idx="16" hasCustomPrompt="1"/>
          </p:nvPr>
        </p:nvSpPr>
        <p:spPr>
          <a:xfrm>
            <a:off x="3329518" y="6304652"/>
            <a:ext cx="5530849" cy="246221"/>
          </a:xfrm>
          <a:prstGeom prst="rect">
            <a:avLst/>
          </a:prstGeom>
        </p:spPr>
        <p:txBody>
          <a:bodyPr>
            <a:noAutofit/>
          </a:bodyPr>
          <a:lstStyle>
            <a:lvl1pPr marL="0" indent="0">
              <a:buNone/>
              <a:defRPr sz="16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a:t>Date</a:t>
            </a:r>
          </a:p>
        </p:txBody>
      </p:sp>
      <p:sp>
        <p:nvSpPr>
          <p:cNvPr id="19" name="Title 1">
            <a:extLst>
              <a:ext uri="{FF2B5EF4-FFF2-40B4-BE49-F238E27FC236}">
                <a16:creationId xmlns:a16="http://schemas.microsoft.com/office/drawing/2014/main" id="{568202D6-69B2-4647-807A-C640F500C0B6}"/>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accent2"/>
                </a:solidFill>
                <a:latin typeface="Franklin Gothic Demi Cond" panose="020B0706030402020204" pitchFamily="34" charset="0"/>
              </a:defRPr>
            </a:lvl1pPr>
          </a:lstStyle>
          <a:p>
            <a:endParaRPr lang="en-US"/>
          </a:p>
        </p:txBody>
      </p:sp>
      <p:pic>
        <p:nvPicPr>
          <p:cNvPr id="20" name="Picture 19">
            <a:extLst>
              <a:ext uri="{FF2B5EF4-FFF2-40B4-BE49-F238E27FC236}">
                <a16:creationId xmlns:a16="http://schemas.microsoft.com/office/drawing/2014/main" id="{803FB1F4-B84D-2640-92E1-A91171898C4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3779" y="381501"/>
            <a:ext cx="1048017" cy="127205"/>
          </a:xfrm>
          <a:prstGeom prst="rect">
            <a:avLst/>
          </a:prstGeom>
        </p:spPr>
      </p:pic>
      <p:sp>
        <p:nvSpPr>
          <p:cNvPr id="7" name="TextBox 6">
            <a:extLst>
              <a:ext uri="{FF2B5EF4-FFF2-40B4-BE49-F238E27FC236}">
                <a16:creationId xmlns:a16="http://schemas.microsoft.com/office/drawing/2014/main" id="{64062DEA-52D6-754F-AF18-F6C23A1857FA}"/>
              </a:ext>
            </a:extLst>
          </p:cNvPr>
          <p:cNvSpPr txBox="1"/>
          <p:nvPr userDrawn="1"/>
        </p:nvSpPr>
        <p:spPr>
          <a:xfrm>
            <a:off x="3244903" y="325202"/>
            <a:ext cx="2447925" cy="261610"/>
          </a:xfrm>
          <a:prstGeom prst="rect">
            <a:avLst/>
          </a:prstGeom>
          <a:noFill/>
        </p:spPr>
        <p:txBody>
          <a:bodyPr wrap="square" rtlCol="0">
            <a:spAutoFit/>
          </a:bodyPr>
          <a:lstStyle/>
          <a:p>
            <a:r>
              <a:rPr lang="en-US" sz="1100">
                <a:solidFill>
                  <a:schemeClr val="accent2"/>
                </a:solidFill>
                <a:latin typeface="+mj-lt"/>
              </a:rPr>
              <a:t>Company Confidential</a:t>
            </a:r>
          </a:p>
        </p:txBody>
      </p:sp>
    </p:spTree>
    <p:extLst>
      <p:ext uri="{BB962C8B-B14F-4D97-AF65-F5344CB8AC3E}">
        <p14:creationId xmlns:p14="http://schemas.microsoft.com/office/powerpoint/2010/main" val="25531566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_B">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789D86-12FC-4BB3-9889-16007F796E7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2993722" cy="6858000"/>
          </a:xfrm>
          <a:prstGeom prst="rect">
            <a:avLst/>
          </a:prstGeom>
        </p:spPr>
      </p:pic>
      <p:pic>
        <p:nvPicPr>
          <p:cNvPr id="8" name="Picture 7">
            <a:extLst>
              <a:ext uri="{FF2B5EF4-FFF2-40B4-BE49-F238E27FC236}">
                <a16:creationId xmlns:a16="http://schemas.microsoft.com/office/drawing/2014/main" id="{4A7345CE-7EEE-4DF5-91F3-6CFD870F597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80419" y="381501"/>
            <a:ext cx="1054738" cy="127204"/>
          </a:xfrm>
          <a:prstGeom prst="rect">
            <a:avLst/>
          </a:prstGeom>
        </p:spPr>
      </p:pic>
      <p:sp>
        <p:nvSpPr>
          <p:cNvPr id="9" name="Text Placeholder 8">
            <a:extLst>
              <a:ext uri="{FF2B5EF4-FFF2-40B4-BE49-F238E27FC236}">
                <a16:creationId xmlns:a16="http://schemas.microsoft.com/office/drawing/2014/main" id="{F29152C1-A4E5-4F98-94A8-3DBAEDBAACAF}"/>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a:t>Click to edit secondary text</a:t>
            </a:r>
          </a:p>
        </p:txBody>
      </p:sp>
      <p:sp>
        <p:nvSpPr>
          <p:cNvPr id="10" name="Text Placeholder 8">
            <a:extLst>
              <a:ext uri="{FF2B5EF4-FFF2-40B4-BE49-F238E27FC236}">
                <a16:creationId xmlns:a16="http://schemas.microsoft.com/office/drawing/2014/main" id="{CD1F6055-BB28-40D0-94C8-33D939B647A0}"/>
              </a:ext>
            </a:extLst>
          </p:cNvPr>
          <p:cNvSpPr>
            <a:spLocks noGrp="1"/>
          </p:cNvSpPr>
          <p:nvPr>
            <p:ph type="body" sz="quarter" idx="16" hasCustomPrompt="1"/>
          </p:nvPr>
        </p:nvSpPr>
        <p:spPr>
          <a:xfrm>
            <a:off x="3329518" y="6304652"/>
            <a:ext cx="5530849" cy="246221"/>
          </a:xfrm>
          <a:prstGeom prst="rect">
            <a:avLst/>
          </a:prstGeom>
        </p:spPr>
        <p:txBody>
          <a:bodyPr>
            <a:noAutofit/>
          </a:bodyPr>
          <a:lstStyle>
            <a:lvl1pPr marL="0" indent="0">
              <a:buNone/>
              <a:defRPr sz="16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a:t>Date</a:t>
            </a:r>
          </a:p>
        </p:txBody>
      </p:sp>
      <p:sp>
        <p:nvSpPr>
          <p:cNvPr id="11" name="Title 1">
            <a:extLst>
              <a:ext uri="{FF2B5EF4-FFF2-40B4-BE49-F238E27FC236}">
                <a16:creationId xmlns:a16="http://schemas.microsoft.com/office/drawing/2014/main" id="{BFC30C49-D2A7-45CF-A3F2-8858DA2E108C}"/>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accent2"/>
                </a:solidFill>
                <a:latin typeface="Franklin Gothic Demi Cond" panose="020B0706030402020204" pitchFamily="34" charset="0"/>
              </a:defRPr>
            </a:lvl1pPr>
          </a:lstStyle>
          <a:p>
            <a:endParaRPr lang="en-US"/>
          </a:p>
        </p:txBody>
      </p:sp>
      <p:sp>
        <p:nvSpPr>
          <p:cNvPr id="12" name="TextBox 11">
            <a:extLst>
              <a:ext uri="{FF2B5EF4-FFF2-40B4-BE49-F238E27FC236}">
                <a16:creationId xmlns:a16="http://schemas.microsoft.com/office/drawing/2014/main" id="{51F48104-8ACC-E348-B215-2356D6F4D501}"/>
              </a:ext>
            </a:extLst>
          </p:cNvPr>
          <p:cNvSpPr txBox="1"/>
          <p:nvPr userDrawn="1"/>
        </p:nvSpPr>
        <p:spPr>
          <a:xfrm>
            <a:off x="3244903" y="325202"/>
            <a:ext cx="2447925" cy="261610"/>
          </a:xfrm>
          <a:prstGeom prst="rect">
            <a:avLst/>
          </a:prstGeom>
          <a:noFill/>
        </p:spPr>
        <p:txBody>
          <a:bodyPr wrap="square" rtlCol="0">
            <a:spAutoFit/>
          </a:bodyPr>
          <a:lstStyle/>
          <a:p>
            <a:r>
              <a:rPr lang="en-US" sz="1100">
                <a:solidFill>
                  <a:schemeClr val="accent2"/>
                </a:solidFill>
                <a:latin typeface="+mj-lt"/>
              </a:rPr>
              <a:t>Company Confidential</a:t>
            </a:r>
          </a:p>
        </p:txBody>
      </p:sp>
    </p:spTree>
    <p:extLst>
      <p:ext uri="{BB962C8B-B14F-4D97-AF65-F5344CB8AC3E}">
        <p14:creationId xmlns:p14="http://schemas.microsoft.com/office/powerpoint/2010/main" val="35355400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_C">
    <p:bg>
      <p:bgRef idx="1001">
        <a:schemeClr val="bg1"/>
      </p:bgRef>
    </p:bg>
    <p:spTree>
      <p:nvGrpSpPr>
        <p:cNvPr id="1" name=""/>
        <p:cNvGrpSpPr/>
        <p:nvPr/>
      </p:nvGrpSpPr>
      <p:grpSpPr>
        <a:xfrm>
          <a:off x="0" y="0"/>
          <a:ext cx="0" cy="0"/>
          <a:chOff x="0" y="0"/>
          <a:chExt cx="0" cy="0"/>
        </a:xfrm>
      </p:grpSpPr>
      <p:sp>
        <p:nvSpPr>
          <p:cNvPr id="17" name="Text Placeholder 8">
            <a:extLst>
              <a:ext uri="{FF2B5EF4-FFF2-40B4-BE49-F238E27FC236}">
                <a16:creationId xmlns:a16="http://schemas.microsoft.com/office/drawing/2014/main" id="{9DD61F5D-9E0E-8D45-A1B2-831674D50B09}"/>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a:t>Click to edit secondary text</a:t>
            </a:r>
          </a:p>
        </p:txBody>
      </p:sp>
      <p:sp>
        <p:nvSpPr>
          <p:cNvPr id="18" name="Text Placeholder 8">
            <a:extLst>
              <a:ext uri="{FF2B5EF4-FFF2-40B4-BE49-F238E27FC236}">
                <a16:creationId xmlns:a16="http://schemas.microsoft.com/office/drawing/2014/main" id="{3644F22E-9DA2-A84E-B244-7790462B5A67}"/>
              </a:ext>
            </a:extLst>
          </p:cNvPr>
          <p:cNvSpPr>
            <a:spLocks noGrp="1"/>
          </p:cNvSpPr>
          <p:nvPr>
            <p:ph type="body" sz="quarter" idx="16" hasCustomPrompt="1"/>
          </p:nvPr>
        </p:nvSpPr>
        <p:spPr>
          <a:xfrm>
            <a:off x="3329518" y="6304652"/>
            <a:ext cx="5530849" cy="246221"/>
          </a:xfrm>
          <a:prstGeom prst="rect">
            <a:avLst/>
          </a:prstGeom>
        </p:spPr>
        <p:txBody>
          <a:bodyPr>
            <a:noAutofit/>
          </a:bodyPr>
          <a:lstStyle>
            <a:lvl1pPr marL="0" indent="0">
              <a:buNone/>
              <a:defRPr sz="16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a:t>Date</a:t>
            </a:r>
          </a:p>
        </p:txBody>
      </p:sp>
      <p:sp>
        <p:nvSpPr>
          <p:cNvPr id="19" name="Title 1">
            <a:extLst>
              <a:ext uri="{FF2B5EF4-FFF2-40B4-BE49-F238E27FC236}">
                <a16:creationId xmlns:a16="http://schemas.microsoft.com/office/drawing/2014/main" id="{568202D6-69B2-4647-807A-C640F500C0B6}"/>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accent2"/>
                </a:solidFill>
                <a:latin typeface="Franklin Gothic Demi Cond" panose="020B0706030402020204" pitchFamily="34" charset="0"/>
              </a:defRPr>
            </a:lvl1pPr>
          </a:lstStyle>
          <a:p>
            <a:endParaRPr lang="en-US"/>
          </a:p>
        </p:txBody>
      </p:sp>
      <p:pic>
        <p:nvPicPr>
          <p:cNvPr id="9" name="Picture 8">
            <a:extLst>
              <a:ext uri="{FF2B5EF4-FFF2-40B4-BE49-F238E27FC236}">
                <a16:creationId xmlns:a16="http://schemas.microsoft.com/office/drawing/2014/main" id="{431C7579-BC26-45C3-ACD2-964D01ED0B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0"/>
          <a:stretch/>
        </p:blipFill>
        <p:spPr>
          <a:xfrm>
            <a:off x="0" y="0"/>
            <a:ext cx="2993722" cy="6858000"/>
          </a:xfrm>
          <a:prstGeom prst="rect">
            <a:avLst/>
          </a:prstGeom>
        </p:spPr>
      </p:pic>
      <p:pic>
        <p:nvPicPr>
          <p:cNvPr id="10" name="Picture 9">
            <a:extLst>
              <a:ext uri="{FF2B5EF4-FFF2-40B4-BE49-F238E27FC236}">
                <a16:creationId xmlns:a16="http://schemas.microsoft.com/office/drawing/2014/main" id="{4A340B34-DBA5-458E-AE47-CC1B998AB9F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80419" y="381501"/>
            <a:ext cx="1054738" cy="127204"/>
          </a:xfrm>
          <a:prstGeom prst="rect">
            <a:avLst/>
          </a:prstGeom>
        </p:spPr>
      </p:pic>
      <p:sp>
        <p:nvSpPr>
          <p:cNvPr id="7" name="TextBox 6">
            <a:extLst>
              <a:ext uri="{FF2B5EF4-FFF2-40B4-BE49-F238E27FC236}">
                <a16:creationId xmlns:a16="http://schemas.microsoft.com/office/drawing/2014/main" id="{58ADCCDF-4821-DC44-8586-E712D00E0768}"/>
              </a:ext>
            </a:extLst>
          </p:cNvPr>
          <p:cNvSpPr txBox="1"/>
          <p:nvPr userDrawn="1"/>
        </p:nvSpPr>
        <p:spPr>
          <a:xfrm>
            <a:off x="3244903" y="325202"/>
            <a:ext cx="2447925" cy="261610"/>
          </a:xfrm>
          <a:prstGeom prst="rect">
            <a:avLst/>
          </a:prstGeom>
          <a:noFill/>
        </p:spPr>
        <p:txBody>
          <a:bodyPr wrap="square" rtlCol="0">
            <a:spAutoFit/>
          </a:bodyPr>
          <a:lstStyle/>
          <a:p>
            <a:r>
              <a:rPr lang="en-US" sz="1100">
                <a:solidFill>
                  <a:schemeClr val="accent2"/>
                </a:solidFill>
                <a:latin typeface="+mj-lt"/>
              </a:rPr>
              <a:t>Company Confidential</a:t>
            </a:r>
          </a:p>
        </p:txBody>
      </p:sp>
    </p:spTree>
    <p:extLst>
      <p:ext uri="{BB962C8B-B14F-4D97-AF65-F5344CB8AC3E}">
        <p14:creationId xmlns:p14="http://schemas.microsoft.com/office/powerpoint/2010/main" val="32448500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9" name="Title 1">
            <a:extLst>
              <a:ext uri="{FF2B5EF4-FFF2-40B4-BE49-F238E27FC236}">
                <a16:creationId xmlns:a16="http://schemas.microsoft.com/office/drawing/2014/main" id="{978A89F7-275B-CF44-8E63-CB506C87383F}"/>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7" name="TextBox 6">
            <a:extLst>
              <a:ext uri="{FF2B5EF4-FFF2-40B4-BE49-F238E27FC236}">
                <a16:creationId xmlns:a16="http://schemas.microsoft.com/office/drawing/2014/main" id="{85303AAF-ADDF-2D40-AFCE-F79A05EC54D8}"/>
              </a:ext>
            </a:extLst>
          </p:cNvPr>
          <p:cNvSpPr txBox="1"/>
          <p:nvPr userDrawn="1"/>
        </p:nvSpPr>
        <p:spPr>
          <a:xfrm>
            <a:off x="9093253" y="325202"/>
            <a:ext cx="2447925" cy="261610"/>
          </a:xfrm>
          <a:prstGeom prst="rect">
            <a:avLst/>
          </a:prstGeom>
          <a:noFill/>
        </p:spPr>
        <p:txBody>
          <a:bodyPr wrap="square" rtlCol="0">
            <a:spAutoFit/>
          </a:bodyPr>
          <a:lstStyle/>
          <a:p>
            <a:r>
              <a:rPr lang="en-US" sz="1100">
                <a:latin typeface="+mj-lt"/>
              </a:rPr>
              <a:t>Company Confidential</a:t>
            </a:r>
          </a:p>
        </p:txBody>
      </p:sp>
      <p:sp>
        <p:nvSpPr>
          <p:cNvPr id="8" name="Content Placeholder 2">
            <a:extLst>
              <a:ext uri="{FF2B5EF4-FFF2-40B4-BE49-F238E27FC236}">
                <a16:creationId xmlns:a16="http://schemas.microsoft.com/office/drawing/2014/main" id="{8C3DB65D-9F9C-4259-8894-3A9BA66DE431}"/>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Tree>
    <p:extLst>
      <p:ext uri="{BB962C8B-B14F-4D97-AF65-F5344CB8AC3E}">
        <p14:creationId xmlns:p14="http://schemas.microsoft.com/office/powerpoint/2010/main" val="424097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Break Two Content">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9" name="Title 1">
            <a:extLst>
              <a:ext uri="{FF2B5EF4-FFF2-40B4-BE49-F238E27FC236}">
                <a16:creationId xmlns:a16="http://schemas.microsoft.com/office/drawing/2014/main" id="{978A89F7-275B-CF44-8E63-CB506C87383F}"/>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7" name="TextBox 6">
            <a:extLst>
              <a:ext uri="{FF2B5EF4-FFF2-40B4-BE49-F238E27FC236}">
                <a16:creationId xmlns:a16="http://schemas.microsoft.com/office/drawing/2014/main" id="{85303AAF-ADDF-2D40-AFCE-F79A05EC54D8}"/>
              </a:ext>
            </a:extLst>
          </p:cNvPr>
          <p:cNvSpPr txBox="1"/>
          <p:nvPr userDrawn="1"/>
        </p:nvSpPr>
        <p:spPr>
          <a:xfrm>
            <a:off x="9093253" y="325202"/>
            <a:ext cx="2447925" cy="261610"/>
          </a:xfrm>
          <a:prstGeom prst="rect">
            <a:avLst/>
          </a:prstGeom>
          <a:noFill/>
        </p:spPr>
        <p:txBody>
          <a:bodyPr wrap="square" rtlCol="0">
            <a:spAutoFit/>
          </a:bodyPr>
          <a:lstStyle/>
          <a:p>
            <a:r>
              <a:rPr lang="en-US" sz="1100">
                <a:latin typeface="+mj-lt"/>
              </a:rPr>
              <a:t>Company Confidential</a:t>
            </a:r>
          </a:p>
        </p:txBody>
      </p:sp>
      <p:sp>
        <p:nvSpPr>
          <p:cNvPr id="8" name="Content Placeholder 2">
            <a:extLst>
              <a:ext uri="{FF2B5EF4-FFF2-40B4-BE49-F238E27FC236}">
                <a16:creationId xmlns:a16="http://schemas.microsoft.com/office/drawing/2014/main" id="{5CC5E8B9-E3B2-47CC-8ABC-1342DCA19A77}"/>
              </a:ext>
            </a:extLst>
          </p:cNvPr>
          <p:cNvSpPr>
            <a:spLocks noGrp="1"/>
          </p:cNvSpPr>
          <p:nvPr>
            <p:ph sz="quarter" idx="16"/>
          </p:nvPr>
        </p:nvSpPr>
        <p:spPr>
          <a:xfrm>
            <a:off x="376238"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2" name="Content Placeholder 2">
            <a:extLst>
              <a:ext uri="{FF2B5EF4-FFF2-40B4-BE49-F238E27FC236}">
                <a16:creationId xmlns:a16="http://schemas.microsoft.com/office/drawing/2014/main" id="{55D796E3-D964-4C18-A74A-CBFAE3BE53BC}"/>
              </a:ext>
            </a:extLst>
          </p:cNvPr>
          <p:cNvSpPr>
            <a:spLocks noGrp="1"/>
          </p:cNvSpPr>
          <p:nvPr>
            <p:ph sz="quarter" idx="17"/>
          </p:nvPr>
        </p:nvSpPr>
        <p:spPr>
          <a:xfrm>
            <a:off x="6254750"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Tree>
    <p:extLst>
      <p:ext uri="{BB962C8B-B14F-4D97-AF65-F5344CB8AC3E}">
        <p14:creationId xmlns:p14="http://schemas.microsoft.com/office/powerpoint/2010/main" val="186046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ccent Slide">
    <p:bg>
      <p:bgRef idx="1001">
        <a:schemeClr val="bg2"/>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7" name="Title 1">
            <a:extLst>
              <a:ext uri="{FF2B5EF4-FFF2-40B4-BE49-F238E27FC236}">
                <a16:creationId xmlns:a16="http://schemas.microsoft.com/office/drawing/2014/main" id="{61F4E208-D462-2644-BF7E-D6126BBC0917}"/>
              </a:ext>
            </a:extLst>
          </p:cNvPr>
          <p:cNvSpPr>
            <a:spLocks noGrp="1"/>
          </p:cNvSpPr>
          <p:nvPr>
            <p:ph type="title" hasCustomPrompt="1"/>
          </p:nvPr>
        </p:nvSpPr>
        <p:spPr>
          <a:xfrm>
            <a:off x="381001" y="1023528"/>
            <a:ext cx="11429999" cy="473841"/>
          </a:xfrm>
        </p:spPr>
        <p:txBody>
          <a:bodyPr anchor="ctr"/>
          <a:lstStyle/>
          <a:p>
            <a:r>
              <a:rPr lang="en-US"/>
              <a:t>Click to add title</a:t>
            </a:r>
          </a:p>
        </p:txBody>
      </p:sp>
      <p:sp>
        <p:nvSpPr>
          <p:cNvPr id="8" name="TextBox 7">
            <a:extLst>
              <a:ext uri="{FF2B5EF4-FFF2-40B4-BE49-F238E27FC236}">
                <a16:creationId xmlns:a16="http://schemas.microsoft.com/office/drawing/2014/main" id="{9B5A912A-409B-FE4B-833D-8AEDB6DBE732}"/>
              </a:ext>
            </a:extLst>
          </p:cNvPr>
          <p:cNvSpPr txBox="1"/>
          <p:nvPr userDrawn="1"/>
        </p:nvSpPr>
        <p:spPr>
          <a:xfrm>
            <a:off x="9093253" y="325202"/>
            <a:ext cx="2447925" cy="261610"/>
          </a:xfrm>
          <a:prstGeom prst="rect">
            <a:avLst/>
          </a:prstGeom>
          <a:noFill/>
        </p:spPr>
        <p:txBody>
          <a:bodyPr wrap="square" rtlCol="0">
            <a:spAutoFit/>
          </a:bodyPr>
          <a:lstStyle/>
          <a:p>
            <a:r>
              <a:rPr lang="en-US" sz="1100">
                <a:latin typeface="+mj-lt"/>
              </a:rPr>
              <a:t>Company Confidential</a:t>
            </a:r>
          </a:p>
        </p:txBody>
      </p:sp>
      <p:sp>
        <p:nvSpPr>
          <p:cNvPr id="9" name="Content Placeholder 2">
            <a:extLst>
              <a:ext uri="{FF2B5EF4-FFF2-40B4-BE49-F238E27FC236}">
                <a16:creationId xmlns:a16="http://schemas.microsoft.com/office/drawing/2014/main" id="{9427B36A-E120-492E-BA36-281FB820C13D}"/>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Tree>
    <p:extLst>
      <p:ext uri="{BB962C8B-B14F-4D97-AF65-F5344CB8AC3E}">
        <p14:creationId xmlns:p14="http://schemas.microsoft.com/office/powerpoint/2010/main" val="27479674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cent Slide Two Content">
    <p:bg>
      <p:bgRef idx="1001">
        <a:schemeClr val="bg2"/>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7" name="Title 1">
            <a:extLst>
              <a:ext uri="{FF2B5EF4-FFF2-40B4-BE49-F238E27FC236}">
                <a16:creationId xmlns:a16="http://schemas.microsoft.com/office/drawing/2014/main" id="{61F4E208-D462-2644-BF7E-D6126BBC0917}"/>
              </a:ext>
            </a:extLst>
          </p:cNvPr>
          <p:cNvSpPr>
            <a:spLocks noGrp="1"/>
          </p:cNvSpPr>
          <p:nvPr>
            <p:ph type="title" hasCustomPrompt="1"/>
          </p:nvPr>
        </p:nvSpPr>
        <p:spPr>
          <a:xfrm>
            <a:off x="381001" y="1023528"/>
            <a:ext cx="11429999" cy="473841"/>
          </a:xfrm>
        </p:spPr>
        <p:txBody>
          <a:bodyPr anchor="ctr"/>
          <a:lstStyle/>
          <a:p>
            <a:r>
              <a:rPr lang="en-US"/>
              <a:t>Click to add title</a:t>
            </a:r>
          </a:p>
        </p:txBody>
      </p:sp>
      <p:sp>
        <p:nvSpPr>
          <p:cNvPr id="8" name="TextBox 7">
            <a:extLst>
              <a:ext uri="{FF2B5EF4-FFF2-40B4-BE49-F238E27FC236}">
                <a16:creationId xmlns:a16="http://schemas.microsoft.com/office/drawing/2014/main" id="{9B5A912A-409B-FE4B-833D-8AEDB6DBE732}"/>
              </a:ext>
            </a:extLst>
          </p:cNvPr>
          <p:cNvSpPr txBox="1"/>
          <p:nvPr userDrawn="1"/>
        </p:nvSpPr>
        <p:spPr>
          <a:xfrm>
            <a:off x="9093253" y="325202"/>
            <a:ext cx="2447925" cy="261610"/>
          </a:xfrm>
          <a:prstGeom prst="rect">
            <a:avLst/>
          </a:prstGeom>
          <a:noFill/>
        </p:spPr>
        <p:txBody>
          <a:bodyPr wrap="square" rtlCol="0">
            <a:spAutoFit/>
          </a:bodyPr>
          <a:lstStyle/>
          <a:p>
            <a:r>
              <a:rPr lang="en-US" sz="1100">
                <a:latin typeface="+mj-lt"/>
              </a:rPr>
              <a:t>Company Confidential</a:t>
            </a:r>
          </a:p>
        </p:txBody>
      </p:sp>
      <p:sp>
        <p:nvSpPr>
          <p:cNvPr id="9" name="Content Placeholder 2">
            <a:extLst>
              <a:ext uri="{FF2B5EF4-FFF2-40B4-BE49-F238E27FC236}">
                <a16:creationId xmlns:a16="http://schemas.microsoft.com/office/drawing/2014/main" id="{CC42C1D8-7829-42A8-B615-B2DCD143184E}"/>
              </a:ext>
            </a:extLst>
          </p:cNvPr>
          <p:cNvSpPr>
            <a:spLocks noGrp="1"/>
          </p:cNvSpPr>
          <p:nvPr>
            <p:ph sz="quarter" idx="16"/>
          </p:nvPr>
        </p:nvSpPr>
        <p:spPr>
          <a:xfrm>
            <a:off x="376238"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0" name="Content Placeholder 2">
            <a:extLst>
              <a:ext uri="{FF2B5EF4-FFF2-40B4-BE49-F238E27FC236}">
                <a16:creationId xmlns:a16="http://schemas.microsoft.com/office/drawing/2014/main" id="{B82CEDEA-BC75-46F4-958C-9703C6A78966}"/>
              </a:ext>
            </a:extLst>
          </p:cNvPr>
          <p:cNvSpPr>
            <a:spLocks noGrp="1"/>
          </p:cNvSpPr>
          <p:nvPr>
            <p:ph sz="quarter" idx="17"/>
          </p:nvPr>
        </p:nvSpPr>
        <p:spPr>
          <a:xfrm>
            <a:off x="6254750"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Tree>
    <p:extLst>
      <p:ext uri="{BB962C8B-B14F-4D97-AF65-F5344CB8AC3E}">
        <p14:creationId xmlns:p14="http://schemas.microsoft.com/office/powerpoint/2010/main" val="7690290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C">
    <p:bg>
      <p:bgRef idx="1001">
        <a:schemeClr val="bg1"/>
      </p:bgRef>
    </p:bg>
    <p:spTree>
      <p:nvGrpSpPr>
        <p:cNvPr id="1" name=""/>
        <p:cNvGrpSpPr/>
        <p:nvPr/>
      </p:nvGrpSpPr>
      <p:grpSpPr>
        <a:xfrm>
          <a:off x="0" y="0"/>
          <a:ext cx="0" cy="0"/>
          <a:chOff x="0" y="0"/>
          <a:chExt cx="0" cy="0"/>
        </a:xfrm>
      </p:grpSpPr>
      <p:sp>
        <p:nvSpPr>
          <p:cNvPr id="17" name="Text Placeholder 8">
            <a:extLst>
              <a:ext uri="{FF2B5EF4-FFF2-40B4-BE49-F238E27FC236}">
                <a16:creationId xmlns:a16="http://schemas.microsoft.com/office/drawing/2014/main" id="{9DD61F5D-9E0E-8D45-A1B2-831674D50B09}"/>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a:t>Click to edit secondary text</a:t>
            </a:r>
          </a:p>
        </p:txBody>
      </p:sp>
      <p:sp>
        <p:nvSpPr>
          <p:cNvPr id="18" name="Text Placeholder 8">
            <a:extLst>
              <a:ext uri="{FF2B5EF4-FFF2-40B4-BE49-F238E27FC236}">
                <a16:creationId xmlns:a16="http://schemas.microsoft.com/office/drawing/2014/main" id="{3644F22E-9DA2-A84E-B244-7790462B5A67}"/>
              </a:ext>
            </a:extLst>
          </p:cNvPr>
          <p:cNvSpPr>
            <a:spLocks noGrp="1"/>
          </p:cNvSpPr>
          <p:nvPr>
            <p:ph type="body" sz="quarter" idx="16" hasCustomPrompt="1"/>
          </p:nvPr>
        </p:nvSpPr>
        <p:spPr>
          <a:xfrm>
            <a:off x="3329518" y="6304652"/>
            <a:ext cx="5530849" cy="246221"/>
          </a:xfrm>
          <a:prstGeom prst="rect">
            <a:avLst/>
          </a:prstGeom>
        </p:spPr>
        <p:txBody>
          <a:bodyPr>
            <a:noAutofit/>
          </a:bodyPr>
          <a:lstStyle>
            <a:lvl1pPr marL="0" indent="0">
              <a:buNone/>
              <a:defRPr sz="16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a:t>Date</a:t>
            </a:r>
          </a:p>
        </p:txBody>
      </p:sp>
      <p:sp>
        <p:nvSpPr>
          <p:cNvPr id="19" name="Title 1">
            <a:extLst>
              <a:ext uri="{FF2B5EF4-FFF2-40B4-BE49-F238E27FC236}">
                <a16:creationId xmlns:a16="http://schemas.microsoft.com/office/drawing/2014/main" id="{568202D6-69B2-4647-807A-C640F500C0B6}"/>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accent2"/>
                </a:solidFill>
                <a:latin typeface="Franklin Gothic Demi Cond" panose="020B0706030402020204" pitchFamily="34" charset="0"/>
              </a:defRPr>
            </a:lvl1pPr>
          </a:lstStyle>
          <a:p>
            <a:r>
              <a:rPr lang="en-US"/>
              <a:t>Click to edit Master title style</a:t>
            </a:r>
          </a:p>
        </p:txBody>
      </p:sp>
      <p:pic>
        <p:nvPicPr>
          <p:cNvPr id="9" name="Picture 8">
            <a:extLst>
              <a:ext uri="{FF2B5EF4-FFF2-40B4-BE49-F238E27FC236}">
                <a16:creationId xmlns:a16="http://schemas.microsoft.com/office/drawing/2014/main" id="{431C7579-BC26-45C3-ACD2-964D01ED0B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0"/>
          <a:stretch/>
        </p:blipFill>
        <p:spPr>
          <a:xfrm>
            <a:off x="0" y="0"/>
            <a:ext cx="2993722" cy="6858000"/>
          </a:xfrm>
          <a:prstGeom prst="rect">
            <a:avLst/>
          </a:prstGeom>
        </p:spPr>
      </p:pic>
      <p:pic>
        <p:nvPicPr>
          <p:cNvPr id="10" name="Picture 9">
            <a:extLst>
              <a:ext uri="{FF2B5EF4-FFF2-40B4-BE49-F238E27FC236}">
                <a16:creationId xmlns:a16="http://schemas.microsoft.com/office/drawing/2014/main" id="{4A340B34-DBA5-458E-AE47-CC1B998AB9F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80419" y="381501"/>
            <a:ext cx="1054738" cy="127204"/>
          </a:xfrm>
          <a:prstGeom prst="rect">
            <a:avLst/>
          </a:prstGeom>
        </p:spPr>
      </p:pic>
    </p:spTree>
    <p:extLst>
      <p:ext uri="{BB962C8B-B14F-4D97-AF65-F5344CB8AC3E}">
        <p14:creationId xmlns:p14="http://schemas.microsoft.com/office/powerpoint/2010/main" val="8973822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7" name="Content Placeholder 2">
            <a:extLst>
              <a:ext uri="{FF2B5EF4-FFF2-40B4-BE49-F238E27FC236}">
                <a16:creationId xmlns:a16="http://schemas.microsoft.com/office/drawing/2014/main" id="{26139EED-EBA2-4418-885E-1D6718CE0CE2}"/>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9" name="Title 1">
            <a:extLst>
              <a:ext uri="{FF2B5EF4-FFF2-40B4-BE49-F238E27FC236}">
                <a16:creationId xmlns:a16="http://schemas.microsoft.com/office/drawing/2014/main" id="{DBE142AB-0FAC-5D4F-ACAD-7C3E1A0758C1}"/>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8" name="TextBox 7">
            <a:extLst>
              <a:ext uri="{FF2B5EF4-FFF2-40B4-BE49-F238E27FC236}">
                <a16:creationId xmlns:a16="http://schemas.microsoft.com/office/drawing/2014/main" id="{BA40644B-2BC6-3F48-B182-FC143A389982}"/>
              </a:ext>
            </a:extLst>
          </p:cNvPr>
          <p:cNvSpPr txBox="1"/>
          <p:nvPr userDrawn="1"/>
        </p:nvSpPr>
        <p:spPr>
          <a:xfrm>
            <a:off x="9093253" y="325202"/>
            <a:ext cx="2447925" cy="261610"/>
          </a:xfrm>
          <a:prstGeom prst="rect">
            <a:avLst/>
          </a:prstGeom>
          <a:noFill/>
        </p:spPr>
        <p:txBody>
          <a:bodyPr wrap="square" rtlCol="0">
            <a:spAutoFit/>
          </a:bodyPr>
          <a:lstStyle/>
          <a:p>
            <a:r>
              <a:rPr lang="en-US" sz="1100">
                <a:latin typeface="+mj-lt"/>
              </a:rPr>
              <a:t>Company Confidential</a:t>
            </a:r>
          </a:p>
        </p:txBody>
      </p:sp>
    </p:spTree>
    <p:extLst>
      <p:ext uri="{BB962C8B-B14F-4D97-AF65-F5344CB8AC3E}">
        <p14:creationId xmlns:p14="http://schemas.microsoft.com/office/powerpoint/2010/main" val="254688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with Sub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7" name="Content Placeholder 2">
            <a:extLst>
              <a:ext uri="{FF2B5EF4-FFF2-40B4-BE49-F238E27FC236}">
                <a16:creationId xmlns:a16="http://schemas.microsoft.com/office/drawing/2014/main" id="{26139EED-EBA2-4418-885E-1D6718CE0CE2}"/>
              </a:ext>
            </a:extLst>
          </p:cNvPr>
          <p:cNvSpPr>
            <a:spLocks noGrp="1"/>
          </p:cNvSpPr>
          <p:nvPr>
            <p:ph sz="quarter" idx="17"/>
          </p:nvPr>
        </p:nvSpPr>
        <p:spPr>
          <a:xfrm>
            <a:off x="376238" y="2467778"/>
            <a:ext cx="11434762" cy="4009221"/>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9" name="Text Placeholder 4">
            <a:extLst>
              <a:ext uri="{FF2B5EF4-FFF2-40B4-BE49-F238E27FC236}">
                <a16:creationId xmlns:a16="http://schemas.microsoft.com/office/drawing/2014/main" id="{3315953B-060D-D145-ACCF-B20F515032EB}"/>
              </a:ext>
            </a:extLst>
          </p:cNvPr>
          <p:cNvSpPr>
            <a:spLocks noGrp="1"/>
          </p:cNvSpPr>
          <p:nvPr>
            <p:ph type="body" sz="quarter" idx="15" hasCustomPrompt="1"/>
          </p:nvPr>
        </p:nvSpPr>
        <p:spPr>
          <a:xfrm>
            <a:off x="375920" y="1822374"/>
            <a:ext cx="11435079" cy="307554"/>
          </a:xfrm>
        </p:spPr>
        <p:txBody>
          <a:bodyPr>
            <a:noAutofit/>
          </a:bodyPr>
          <a:lstStyle>
            <a:lvl1pPr>
              <a:defRPr sz="2800" b="0" i="0">
                <a:solidFill>
                  <a:schemeClr val="tx1"/>
                </a:solidFill>
                <a:latin typeface="Franklin Gothic Medium" panose="020B0603020102020204" pitchFamily="34" charset="0"/>
              </a:defRPr>
            </a:lvl1pPr>
          </a:lstStyle>
          <a:p>
            <a:pPr lvl="0"/>
            <a:r>
              <a:rPr lang="en-US"/>
              <a:t>Click to add </a:t>
            </a:r>
            <a:r>
              <a:rPr lang="en-US" err="1"/>
              <a:t>subheader</a:t>
            </a:r>
            <a:endParaRPr lang="en-US"/>
          </a:p>
        </p:txBody>
      </p:sp>
      <p:sp>
        <p:nvSpPr>
          <p:cNvPr id="15" name="Title 1">
            <a:extLst>
              <a:ext uri="{FF2B5EF4-FFF2-40B4-BE49-F238E27FC236}">
                <a16:creationId xmlns:a16="http://schemas.microsoft.com/office/drawing/2014/main" id="{4E5E7E61-C0EF-074C-BE15-5AEF63AFA9FD}"/>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8" name="TextBox 7">
            <a:extLst>
              <a:ext uri="{FF2B5EF4-FFF2-40B4-BE49-F238E27FC236}">
                <a16:creationId xmlns:a16="http://schemas.microsoft.com/office/drawing/2014/main" id="{25925FE9-ABE8-3242-A2CC-011EA873E037}"/>
              </a:ext>
            </a:extLst>
          </p:cNvPr>
          <p:cNvSpPr txBox="1"/>
          <p:nvPr userDrawn="1"/>
        </p:nvSpPr>
        <p:spPr>
          <a:xfrm>
            <a:off x="9093253" y="325202"/>
            <a:ext cx="2447925" cy="261610"/>
          </a:xfrm>
          <a:prstGeom prst="rect">
            <a:avLst/>
          </a:prstGeom>
          <a:noFill/>
        </p:spPr>
        <p:txBody>
          <a:bodyPr wrap="square" rtlCol="0">
            <a:spAutoFit/>
          </a:bodyPr>
          <a:lstStyle/>
          <a:p>
            <a:r>
              <a:rPr lang="en-US" sz="1100">
                <a:latin typeface="+mj-lt"/>
              </a:rPr>
              <a:t>Company Confidential</a:t>
            </a:r>
          </a:p>
        </p:txBody>
      </p:sp>
    </p:spTree>
    <p:extLst>
      <p:ext uri="{BB962C8B-B14F-4D97-AF65-F5344CB8AC3E}">
        <p14:creationId xmlns:p14="http://schemas.microsoft.com/office/powerpoint/2010/main" val="30241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3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7" name="Title 1">
            <a:extLst>
              <a:ext uri="{FF2B5EF4-FFF2-40B4-BE49-F238E27FC236}">
                <a16:creationId xmlns:a16="http://schemas.microsoft.com/office/drawing/2014/main" id="{55807976-7ACE-C34B-A344-348C7E6184D7}"/>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8" name="TextBox 7">
            <a:extLst>
              <a:ext uri="{FF2B5EF4-FFF2-40B4-BE49-F238E27FC236}">
                <a16:creationId xmlns:a16="http://schemas.microsoft.com/office/drawing/2014/main" id="{3CF86CDC-CF84-D24A-8220-67703841A0D7}"/>
              </a:ext>
            </a:extLst>
          </p:cNvPr>
          <p:cNvSpPr txBox="1"/>
          <p:nvPr userDrawn="1"/>
        </p:nvSpPr>
        <p:spPr>
          <a:xfrm>
            <a:off x="9093253" y="325202"/>
            <a:ext cx="2447925" cy="261610"/>
          </a:xfrm>
          <a:prstGeom prst="rect">
            <a:avLst/>
          </a:prstGeom>
          <a:noFill/>
        </p:spPr>
        <p:txBody>
          <a:bodyPr wrap="square" rtlCol="0">
            <a:spAutoFit/>
          </a:bodyPr>
          <a:lstStyle/>
          <a:p>
            <a:r>
              <a:rPr lang="en-US" sz="1100">
                <a:latin typeface="+mj-lt"/>
              </a:rPr>
              <a:t>Company Confidential</a:t>
            </a:r>
          </a:p>
        </p:txBody>
      </p:sp>
      <p:sp>
        <p:nvSpPr>
          <p:cNvPr id="9" name="Content Placeholder 2">
            <a:extLst>
              <a:ext uri="{FF2B5EF4-FFF2-40B4-BE49-F238E27FC236}">
                <a16:creationId xmlns:a16="http://schemas.microsoft.com/office/drawing/2014/main" id="{DB2F8A9C-B449-4859-8970-F9E2C1442FD0}"/>
              </a:ext>
            </a:extLst>
          </p:cNvPr>
          <p:cNvSpPr>
            <a:spLocks noGrp="1"/>
          </p:cNvSpPr>
          <p:nvPr>
            <p:ph sz="quarter" idx="16"/>
          </p:nvPr>
        </p:nvSpPr>
        <p:spPr>
          <a:xfrm>
            <a:off x="376238"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0" name="Content Placeholder 2">
            <a:extLst>
              <a:ext uri="{FF2B5EF4-FFF2-40B4-BE49-F238E27FC236}">
                <a16:creationId xmlns:a16="http://schemas.microsoft.com/office/drawing/2014/main" id="{20D78902-3B2C-422B-812F-9E630F9DD2FD}"/>
              </a:ext>
            </a:extLst>
          </p:cNvPr>
          <p:cNvSpPr>
            <a:spLocks noGrp="1"/>
          </p:cNvSpPr>
          <p:nvPr>
            <p:ph sz="quarter" idx="17"/>
          </p:nvPr>
        </p:nvSpPr>
        <p:spPr>
          <a:xfrm>
            <a:off x="6254750"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Tree>
    <p:extLst>
      <p:ext uri="{BB962C8B-B14F-4D97-AF65-F5344CB8AC3E}">
        <p14:creationId xmlns:p14="http://schemas.microsoft.com/office/powerpoint/2010/main" val="307776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with Sub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16" name="Text Placeholder 4">
            <a:extLst>
              <a:ext uri="{FF2B5EF4-FFF2-40B4-BE49-F238E27FC236}">
                <a16:creationId xmlns:a16="http://schemas.microsoft.com/office/drawing/2014/main" id="{3D24D669-6387-6548-BFF0-869ADE97AF60}"/>
              </a:ext>
            </a:extLst>
          </p:cNvPr>
          <p:cNvSpPr>
            <a:spLocks noGrp="1"/>
          </p:cNvSpPr>
          <p:nvPr>
            <p:ph type="body" sz="quarter" idx="15" hasCustomPrompt="1"/>
          </p:nvPr>
        </p:nvSpPr>
        <p:spPr>
          <a:xfrm>
            <a:off x="375920" y="1822374"/>
            <a:ext cx="11435079" cy="307554"/>
          </a:xfrm>
        </p:spPr>
        <p:txBody>
          <a:bodyPr>
            <a:noAutofit/>
          </a:bodyPr>
          <a:lstStyle>
            <a:lvl1pPr>
              <a:defRPr sz="2800" b="0" i="0">
                <a:solidFill>
                  <a:schemeClr val="tx1"/>
                </a:solidFill>
                <a:latin typeface="Franklin Gothic Medium" panose="020B0603020102020204" pitchFamily="34" charset="0"/>
              </a:defRPr>
            </a:lvl1pPr>
          </a:lstStyle>
          <a:p>
            <a:pPr lvl="0"/>
            <a:r>
              <a:rPr lang="en-US"/>
              <a:t>Click to add </a:t>
            </a:r>
            <a:r>
              <a:rPr lang="en-US" err="1"/>
              <a:t>subheader</a:t>
            </a:r>
            <a:endParaRPr lang="en-US"/>
          </a:p>
        </p:txBody>
      </p:sp>
      <p:sp>
        <p:nvSpPr>
          <p:cNvPr id="17" name="Title 1">
            <a:extLst>
              <a:ext uri="{FF2B5EF4-FFF2-40B4-BE49-F238E27FC236}">
                <a16:creationId xmlns:a16="http://schemas.microsoft.com/office/drawing/2014/main" id="{E20B71E8-A7FD-BA49-B769-E54FE3F9F5AD}"/>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8" name="TextBox 7">
            <a:extLst>
              <a:ext uri="{FF2B5EF4-FFF2-40B4-BE49-F238E27FC236}">
                <a16:creationId xmlns:a16="http://schemas.microsoft.com/office/drawing/2014/main" id="{15FD32F1-3747-6146-B1E6-E040B61849E2}"/>
              </a:ext>
            </a:extLst>
          </p:cNvPr>
          <p:cNvSpPr txBox="1"/>
          <p:nvPr userDrawn="1"/>
        </p:nvSpPr>
        <p:spPr>
          <a:xfrm>
            <a:off x="9093253" y="325202"/>
            <a:ext cx="2447925" cy="261610"/>
          </a:xfrm>
          <a:prstGeom prst="rect">
            <a:avLst/>
          </a:prstGeom>
          <a:noFill/>
        </p:spPr>
        <p:txBody>
          <a:bodyPr wrap="square" rtlCol="0">
            <a:spAutoFit/>
          </a:bodyPr>
          <a:lstStyle/>
          <a:p>
            <a:r>
              <a:rPr lang="en-US" sz="1100">
                <a:latin typeface="+mj-lt"/>
              </a:rPr>
              <a:t>Company Confidential</a:t>
            </a:r>
          </a:p>
        </p:txBody>
      </p:sp>
      <p:sp>
        <p:nvSpPr>
          <p:cNvPr id="9" name="Content Placeholder 2">
            <a:extLst>
              <a:ext uri="{FF2B5EF4-FFF2-40B4-BE49-F238E27FC236}">
                <a16:creationId xmlns:a16="http://schemas.microsoft.com/office/drawing/2014/main" id="{7E9A6BCE-5B2C-4544-9AD4-EE61CEE0F145}"/>
              </a:ext>
            </a:extLst>
          </p:cNvPr>
          <p:cNvSpPr>
            <a:spLocks noGrp="1"/>
          </p:cNvSpPr>
          <p:nvPr>
            <p:ph sz="quarter" idx="16"/>
          </p:nvPr>
        </p:nvSpPr>
        <p:spPr>
          <a:xfrm>
            <a:off x="376238" y="2457450"/>
            <a:ext cx="5562600" cy="401955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0" name="Content Placeholder 2">
            <a:extLst>
              <a:ext uri="{FF2B5EF4-FFF2-40B4-BE49-F238E27FC236}">
                <a16:creationId xmlns:a16="http://schemas.microsoft.com/office/drawing/2014/main" id="{1C25D72D-B0F8-4037-A29D-904B3695CD40}"/>
              </a:ext>
            </a:extLst>
          </p:cNvPr>
          <p:cNvSpPr>
            <a:spLocks noGrp="1"/>
          </p:cNvSpPr>
          <p:nvPr>
            <p:ph sz="quarter" idx="17"/>
          </p:nvPr>
        </p:nvSpPr>
        <p:spPr>
          <a:xfrm>
            <a:off x="6254750" y="2457450"/>
            <a:ext cx="5562600" cy="401955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Tree>
    <p:extLst>
      <p:ext uri="{BB962C8B-B14F-4D97-AF65-F5344CB8AC3E}">
        <p14:creationId xmlns:p14="http://schemas.microsoft.com/office/powerpoint/2010/main" val="123334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4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7" name="Title 1">
            <a:extLst>
              <a:ext uri="{FF2B5EF4-FFF2-40B4-BE49-F238E27FC236}">
                <a16:creationId xmlns:a16="http://schemas.microsoft.com/office/drawing/2014/main" id="{8FFE7D7E-DF56-904C-9DCB-6D1CAAB5D73C}"/>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8" name="TextBox 7">
            <a:extLst>
              <a:ext uri="{FF2B5EF4-FFF2-40B4-BE49-F238E27FC236}">
                <a16:creationId xmlns:a16="http://schemas.microsoft.com/office/drawing/2014/main" id="{1B61C681-BF47-BB48-AABF-F7B7A4C2CF90}"/>
              </a:ext>
            </a:extLst>
          </p:cNvPr>
          <p:cNvSpPr txBox="1"/>
          <p:nvPr userDrawn="1"/>
        </p:nvSpPr>
        <p:spPr>
          <a:xfrm>
            <a:off x="9093253" y="325202"/>
            <a:ext cx="2447925" cy="261610"/>
          </a:xfrm>
          <a:prstGeom prst="rect">
            <a:avLst/>
          </a:prstGeom>
          <a:noFill/>
        </p:spPr>
        <p:txBody>
          <a:bodyPr wrap="square" rtlCol="0">
            <a:spAutoFit/>
          </a:bodyPr>
          <a:lstStyle/>
          <a:p>
            <a:r>
              <a:rPr lang="en-US" sz="1100">
                <a:latin typeface="+mj-lt"/>
              </a:rPr>
              <a:t>Company Confidential</a:t>
            </a:r>
          </a:p>
        </p:txBody>
      </p:sp>
      <p:sp>
        <p:nvSpPr>
          <p:cNvPr id="9" name="Content Placeholder 2">
            <a:extLst>
              <a:ext uri="{FF2B5EF4-FFF2-40B4-BE49-F238E27FC236}">
                <a16:creationId xmlns:a16="http://schemas.microsoft.com/office/drawing/2014/main" id="{81CE4195-0B48-4C50-864C-9B0BC284A2A8}"/>
              </a:ext>
            </a:extLst>
          </p:cNvPr>
          <p:cNvSpPr>
            <a:spLocks noGrp="1"/>
          </p:cNvSpPr>
          <p:nvPr>
            <p:ph sz="quarter" idx="16"/>
          </p:nvPr>
        </p:nvSpPr>
        <p:spPr>
          <a:xfrm>
            <a:off x="376238" y="1943100"/>
            <a:ext cx="26209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0" name="Content Placeholder 2">
            <a:extLst>
              <a:ext uri="{FF2B5EF4-FFF2-40B4-BE49-F238E27FC236}">
                <a16:creationId xmlns:a16="http://schemas.microsoft.com/office/drawing/2014/main" id="{2DA31D52-786A-48D8-80DB-E30E3C595DFF}"/>
              </a:ext>
            </a:extLst>
          </p:cNvPr>
          <p:cNvSpPr>
            <a:spLocks noGrp="1"/>
          </p:cNvSpPr>
          <p:nvPr>
            <p:ph sz="quarter" idx="17"/>
          </p:nvPr>
        </p:nvSpPr>
        <p:spPr>
          <a:xfrm>
            <a:off x="3314700" y="1943100"/>
            <a:ext cx="850265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Tree>
    <p:extLst>
      <p:ext uri="{BB962C8B-B14F-4D97-AF65-F5344CB8AC3E}">
        <p14:creationId xmlns:p14="http://schemas.microsoft.com/office/powerpoint/2010/main" val="286113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Righ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7" name="Title 1">
            <a:extLst>
              <a:ext uri="{FF2B5EF4-FFF2-40B4-BE49-F238E27FC236}">
                <a16:creationId xmlns:a16="http://schemas.microsoft.com/office/drawing/2014/main" id="{3D6524F2-8A37-9E43-AF88-F513CF9FAE43}"/>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8" name="TextBox 7">
            <a:extLst>
              <a:ext uri="{FF2B5EF4-FFF2-40B4-BE49-F238E27FC236}">
                <a16:creationId xmlns:a16="http://schemas.microsoft.com/office/drawing/2014/main" id="{964330FF-97E6-704D-881D-2E513D6669D4}"/>
              </a:ext>
            </a:extLst>
          </p:cNvPr>
          <p:cNvSpPr txBox="1"/>
          <p:nvPr userDrawn="1"/>
        </p:nvSpPr>
        <p:spPr>
          <a:xfrm>
            <a:off x="9093253" y="325202"/>
            <a:ext cx="2447925" cy="261610"/>
          </a:xfrm>
          <a:prstGeom prst="rect">
            <a:avLst/>
          </a:prstGeom>
          <a:noFill/>
        </p:spPr>
        <p:txBody>
          <a:bodyPr wrap="square" rtlCol="0">
            <a:spAutoFit/>
          </a:bodyPr>
          <a:lstStyle/>
          <a:p>
            <a:r>
              <a:rPr lang="en-US" sz="1100">
                <a:latin typeface="+mj-lt"/>
              </a:rPr>
              <a:t>Company Confidential</a:t>
            </a:r>
          </a:p>
        </p:txBody>
      </p:sp>
      <p:sp>
        <p:nvSpPr>
          <p:cNvPr id="9" name="Content Placeholder 2">
            <a:extLst>
              <a:ext uri="{FF2B5EF4-FFF2-40B4-BE49-F238E27FC236}">
                <a16:creationId xmlns:a16="http://schemas.microsoft.com/office/drawing/2014/main" id="{8FFB3FB9-34A8-4E47-AC4C-B0A839679C0E}"/>
              </a:ext>
            </a:extLst>
          </p:cNvPr>
          <p:cNvSpPr>
            <a:spLocks noGrp="1"/>
          </p:cNvSpPr>
          <p:nvPr>
            <p:ph sz="quarter" idx="16"/>
          </p:nvPr>
        </p:nvSpPr>
        <p:spPr>
          <a:xfrm>
            <a:off x="376237" y="1943100"/>
            <a:ext cx="8499475"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0" name="Content Placeholder 2">
            <a:extLst>
              <a:ext uri="{FF2B5EF4-FFF2-40B4-BE49-F238E27FC236}">
                <a16:creationId xmlns:a16="http://schemas.microsoft.com/office/drawing/2014/main" id="{2884330D-E882-4397-8BE0-A071A5CD67B5}"/>
              </a:ext>
            </a:extLst>
          </p:cNvPr>
          <p:cNvSpPr>
            <a:spLocks noGrp="1"/>
          </p:cNvSpPr>
          <p:nvPr>
            <p:ph sz="quarter" idx="17"/>
          </p:nvPr>
        </p:nvSpPr>
        <p:spPr>
          <a:xfrm>
            <a:off x="9190038" y="1943100"/>
            <a:ext cx="262731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Tree>
    <p:extLst>
      <p:ext uri="{BB962C8B-B14F-4D97-AF65-F5344CB8AC3E}">
        <p14:creationId xmlns:p14="http://schemas.microsoft.com/office/powerpoint/2010/main" val="342923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noAutofit/>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pPr/>
              <a:t>‹#›</a:t>
            </a:fld>
            <a:endParaRPr lang="en-US"/>
          </a:p>
        </p:txBody>
      </p:sp>
      <p:sp>
        <p:nvSpPr>
          <p:cNvPr id="9" name="Text Placeholder 4">
            <a:extLst>
              <a:ext uri="{FF2B5EF4-FFF2-40B4-BE49-F238E27FC236}">
                <a16:creationId xmlns:a16="http://schemas.microsoft.com/office/drawing/2014/main" id="{4A76A5B3-20F3-44D2-9DD0-D41D7F4F8D3A}"/>
              </a:ext>
            </a:extLst>
          </p:cNvPr>
          <p:cNvSpPr>
            <a:spLocks noGrp="1"/>
          </p:cNvSpPr>
          <p:nvPr>
            <p:ph type="body" sz="quarter" idx="15" hasCustomPrompt="1"/>
          </p:nvPr>
        </p:nvSpPr>
        <p:spPr>
          <a:xfrm>
            <a:off x="375921" y="1943100"/>
            <a:ext cx="8499792" cy="4549140"/>
          </a:xfrm>
        </p:spPr>
        <p:txBody>
          <a:bodyPr>
            <a:noAutofit/>
          </a:bodyPr>
          <a:lstStyle>
            <a:lvl1pPr>
              <a:defRPr sz="2800" b="0" i="0">
                <a:solidFill>
                  <a:schemeClr val="tx1"/>
                </a:solidFill>
                <a:latin typeface="Franklin Gothic Medium" panose="020B0603020102020204" pitchFamily="34" charset="0"/>
              </a:defRPr>
            </a:lvl1pPr>
          </a:lstStyle>
          <a:p>
            <a:pPr lvl="0"/>
            <a:r>
              <a:rPr lang="en-US"/>
              <a:t>Click to add a large statement</a:t>
            </a:r>
          </a:p>
        </p:txBody>
      </p:sp>
      <p:sp>
        <p:nvSpPr>
          <p:cNvPr id="7" name="Title 1">
            <a:extLst>
              <a:ext uri="{FF2B5EF4-FFF2-40B4-BE49-F238E27FC236}">
                <a16:creationId xmlns:a16="http://schemas.microsoft.com/office/drawing/2014/main" id="{CC4FA123-D83B-244E-81EB-D8B90C126E78}"/>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8" name="TextBox 7">
            <a:extLst>
              <a:ext uri="{FF2B5EF4-FFF2-40B4-BE49-F238E27FC236}">
                <a16:creationId xmlns:a16="http://schemas.microsoft.com/office/drawing/2014/main" id="{D00A7D7F-4869-C143-805D-2869018A9A1B}"/>
              </a:ext>
            </a:extLst>
          </p:cNvPr>
          <p:cNvSpPr txBox="1"/>
          <p:nvPr userDrawn="1"/>
        </p:nvSpPr>
        <p:spPr>
          <a:xfrm>
            <a:off x="9093253" y="325202"/>
            <a:ext cx="2447925" cy="261610"/>
          </a:xfrm>
          <a:prstGeom prst="rect">
            <a:avLst/>
          </a:prstGeom>
          <a:noFill/>
        </p:spPr>
        <p:txBody>
          <a:bodyPr wrap="square" rtlCol="0">
            <a:spAutoFit/>
          </a:bodyPr>
          <a:lstStyle/>
          <a:p>
            <a:r>
              <a:rPr lang="en-US" sz="1100">
                <a:latin typeface="+mj-lt"/>
              </a:rPr>
              <a:t>Company Confidential</a:t>
            </a:r>
          </a:p>
        </p:txBody>
      </p:sp>
    </p:spTree>
    <p:extLst>
      <p:ext uri="{BB962C8B-B14F-4D97-AF65-F5344CB8AC3E}">
        <p14:creationId xmlns:p14="http://schemas.microsoft.com/office/powerpoint/2010/main" val="367020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Statement with Conten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CC89679-1694-DB4D-A5A7-9C21AEABA72F}"/>
              </a:ext>
            </a:extLst>
          </p:cNvPr>
          <p:cNvSpPr txBox="1">
            <a:spLocks/>
          </p:cNvSpPr>
          <p:nvPr userDrawn="1"/>
        </p:nvSpPr>
        <p:spPr>
          <a:xfrm>
            <a:off x="3346027" y="1341566"/>
            <a:ext cx="8480213" cy="4401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i="0" kern="1200">
                <a:solidFill>
                  <a:schemeClr val="tx1"/>
                </a:solidFill>
                <a:latin typeface="Franklin Gothic Demi Cond" panose="020B0603020102020204" pitchFamily="34" charset="0"/>
                <a:ea typeface="+mj-ea"/>
                <a:cs typeface="+mj-cs"/>
              </a:defRPr>
            </a:lvl1pPr>
          </a:lstStyle>
          <a:p>
            <a:endParaRPr lang="en-US" sz="2800" b="0" i="0">
              <a:latin typeface="Franklin Gothic Medium" panose="020B0603020102020204" pitchFamily="34" charset="0"/>
            </a:endParaRPr>
          </a:p>
        </p:txBody>
      </p:sp>
      <p:sp>
        <p:nvSpPr>
          <p:cNvPr id="5" name="Text Placeholder 4">
            <a:extLst>
              <a:ext uri="{FF2B5EF4-FFF2-40B4-BE49-F238E27FC236}">
                <a16:creationId xmlns:a16="http://schemas.microsoft.com/office/drawing/2014/main" id="{15DFA570-8FD9-BC4D-9754-797D702BF68A}"/>
              </a:ext>
            </a:extLst>
          </p:cNvPr>
          <p:cNvSpPr>
            <a:spLocks noGrp="1"/>
          </p:cNvSpPr>
          <p:nvPr>
            <p:ph type="body" sz="quarter" idx="15" hasCustomPrompt="1"/>
          </p:nvPr>
        </p:nvSpPr>
        <p:spPr>
          <a:xfrm>
            <a:off x="375921" y="1943100"/>
            <a:ext cx="5563838" cy="4549140"/>
          </a:xfrm>
        </p:spPr>
        <p:txBody>
          <a:bodyPr>
            <a:noAutofit/>
          </a:bodyPr>
          <a:lstStyle>
            <a:lvl1pPr>
              <a:defRPr sz="2800" b="0" i="0">
                <a:solidFill>
                  <a:schemeClr val="tx1"/>
                </a:solidFill>
                <a:latin typeface="Franklin Gothic Medium" panose="020B0603020102020204" pitchFamily="34" charset="0"/>
              </a:defRPr>
            </a:lvl1pPr>
          </a:lstStyle>
          <a:p>
            <a:pPr lvl="0"/>
            <a:r>
              <a:rPr lang="en-US"/>
              <a:t>Click to add a large statement</a:t>
            </a:r>
          </a:p>
        </p:txBody>
      </p:sp>
      <p:sp>
        <p:nvSpPr>
          <p:cNvPr id="3" name="Footer Placeholder 2">
            <a:extLst>
              <a:ext uri="{FF2B5EF4-FFF2-40B4-BE49-F238E27FC236}">
                <a16:creationId xmlns:a16="http://schemas.microsoft.com/office/drawing/2014/main" id="{45C584B1-D417-A941-8E3A-6C6E6CC12EF3}"/>
              </a:ext>
            </a:extLst>
          </p:cNvPr>
          <p:cNvSpPr>
            <a:spLocks noGrp="1"/>
          </p:cNvSpPr>
          <p:nvPr>
            <p:ph type="ftr" sz="quarter" idx="16"/>
          </p:nvPr>
        </p:nvSpPr>
        <p:spPr/>
        <p:txBody>
          <a:bodyPr>
            <a:noAutofit/>
          </a:bodyPr>
          <a:lstStyle/>
          <a:p>
            <a:endParaRPr lang="en-US"/>
          </a:p>
        </p:txBody>
      </p:sp>
      <p:sp>
        <p:nvSpPr>
          <p:cNvPr id="4" name="Slide Number Placeholder 3">
            <a:extLst>
              <a:ext uri="{FF2B5EF4-FFF2-40B4-BE49-F238E27FC236}">
                <a16:creationId xmlns:a16="http://schemas.microsoft.com/office/drawing/2014/main" id="{ACA6B96B-49C6-A745-AC1E-318E7EE85292}"/>
              </a:ext>
            </a:extLst>
          </p:cNvPr>
          <p:cNvSpPr>
            <a:spLocks noGrp="1"/>
          </p:cNvSpPr>
          <p:nvPr>
            <p:ph type="sldNum" sz="quarter" idx="17"/>
          </p:nvPr>
        </p:nvSpPr>
        <p:spPr/>
        <p:txBody>
          <a:bodyPr>
            <a:noAutofit/>
          </a:bodyPr>
          <a:lstStyle/>
          <a:p>
            <a:fld id="{3AEB317C-CD42-EA44-9D08-DFA7660C5E76}" type="slidenum">
              <a:rPr lang="en-US" smtClean="0"/>
              <a:pPr/>
              <a:t>‹#›</a:t>
            </a:fld>
            <a:endParaRPr lang="en-US"/>
          </a:p>
        </p:txBody>
      </p:sp>
      <p:sp>
        <p:nvSpPr>
          <p:cNvPr id="15" name="Content Placeholder 2">
            <a:extLst>
              <a:ext uri="{FF2B5EF4-FFF2-40B4-BE49-F238E27FC236}">
                <a16:creationId xmlns:a16="http://schemas.microsoft.com/office/drawing/2014/main" id="{3181DE9E-19FB-46CF-AB4C-E9B442AF3277}"/>
              </a:ext>
            </a:extLst>
          </p:cNvPr>
          <p:cNvSpPr>
            <a:spLocks noGrp="1"/>
          </p:cNvSpPr>
          <p:nvPr>
            <p:ph sz="quarter" idx="18"/>
          </p:nvPr>
        </p:nvSpPr>
        <p:spPr>
          <a:xfrm>
            <a:off x="6254750" y="1948582"/>
            <a:ext cx="5562600" cy="4528418"/>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8" name="Title 1">
            <a:extLst>
              <a:ext uri="{FF2B5EF4-FFF2-40B4-BE49-F238E27FC236}">
                <a16:creationId xmlns:a16="http://schemas.microsoft.com/office/drawing/2014/main" id="{11DEC84F-6560-EC44-BF9A-136423713FDD}"/>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9" name="TextBox 8">
            <a:extLst>
              <a:ext uri="{FF2B5EF4-FFF2-40B4-BE49-F238E27FC236}">
                <a16:creationId xmlns:a16="http://schemas.microsoft.com/office/drawing/2014/main" id="{F33DE7FC-3822-4742-9082-EF1C9CE2707F}"/>
              </a:ext>
            </a:extLst>
          </p:cNvPr>
          <p:cNvSpPr txBox="1"/>
          <p:nvPr userDrawn="1"/>
        </p:nvSpPr>
        <p:spPr>
          <a:xfrm>
            <a:off x="9093253" y="325202"/>
            <a:ext cx="2447925" cy="261610"/>
          </a:xfrm>
          <a:prstGeom prst="rect">
            <a:avLst/>
          </a:prstGeom>
          <a:noFill/>
        </p:spPr>
        <p:txBody>
          <a:bodyPr wrap="square" rtlCol="0">
            <a:spAutoFit/>
          </a:bodyPr>
          <a:lstStyle/>
          <a:p>
            <a:r>
              <a:rPr lang="en-US" sz="1100">
                <a:latin typeface="+mj-lt"/>
              </a:rPr>
              <a:t>Company Confidential</a:t>
            </a:r>
          </a:p>
        </p:txBody>
      </p:sp>
    </p:spTree>
    <p:extLst>
      <p:ext uri="{BB962C8B-B14F-4D97-AF65-F5344CB8AC3E}">
        <p14:creationId xmlns:p14="http://schemas.microsoft.com/office/powerpoint/2010/main" val="134437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F4DCBAC-8829-479F-BBAE-3F833513CAE3}"/>
              </a:ext>
            </a:extLst>
          </p:cNvPr>
          <p:cNvSpPr>
            <a:spLocks noGrp="1"/>
          </p:cNvSpPr>
          <p:nvPr>
            <p:ph sz="quarter" idx="16"/>
          </p:nvPr>
        </p:nvSpPr>
        <p:spPr>
          <a:xfrm>
            <a:off x="6254750" y="19431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3" name="Content Placeholder 2">
            <a:extLst>
              <a:ext uri="{FF2B5EF4-FFF2-40B4-BE49-F238E27FC236}">
                <a16:creationId xmlns:a16="http://schemas.microsoft.com/office/drawing/2014/main" id="{75F74F2C-2E08-40D1-90CF-6EA3C348F26F}"/>
              </a:ext>
            </a:extLst>
          </p:cNvPr>
          <p:cNvSpPr>
            <a:spLocks noGrp="1"/>
          </p:cNvSpPr>
          <p:nvPr>
            <p:ph sz="quarter" idx="17"/>
          </p:nvPr>
        </p:nvSpPr>
        <p:spPr>
          <a:xfrm>
            <a:off x="376238" y="19431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6" name="Footer Placeholder 5">
            <a:extLst>
              <a:ext uri="{FF2B5EF4-FFF2-40B4-BE49-F238E27FC236}">
                <a16:creationId xmlns:a16="http://schemas.microsoft.com/office/drawing/2014/main" id="{F2134073-0D9D-2147-A8F2-D67391465DB9}"/>
              </a:ext>
            </a:extLst>
          </p:cNvPr>
          <p:cNvSpPr>
            <a:spLocks noGrp="1"/>
          </p:cNvSpPr>
          <p:nvPr>
            <p:ph type="ftr" sz="quarter" idx="21"/>
          </p:nvPr>
        </p:nvSpPr>
        <p:spPr/>
        <p:txBody>
          <a:bodyPr/>
          <a:lstStyle/>
          <a:p>
            <a:endParaRPr lang="en-US"/>
          </a:p>
        </p:txBody>
      </p:sp>
      <p:sp>
        <p:nvSpPr>
          <p:cNvPr id="17" name="Slide Number Placeholder 16">
            <a:extLst>
              <a:ext uri="{FF2B5EF4-FFF2-40B4-BE49-F238E27FC236}">
                <a16:creationId xmlns:a16="http://schemas.microsoft.com/office/drawing/2014/main" id="{4DB06627-D853-F846-90A4-2C8471A6558C}"/>
              </a:ext>
            </a:extLst>
          </p:cNvPr>
          <p:cNvSpPr>
            <a:spLocks noGrp="1"/>
          </p:cNvSpPr>
          <p:nvPr>
            <p:ph type="sldNum" sz="quarter" idx="22"/>
          </p:nvPr>
        </p:nvSpPr>
        <p:spPr/>
        <p:txBody>
          <a:bodyPr/>
          <a:lstStyle>
            <a:lvl1pPr algn="r">
              <a:defRPr/>
            </a:lvl1pPr>
          </a:lstStyle>
          <a:p>
            <a:fld id="{3AEB317C-CD42-EA44-9D08-DFA7660C5E76}" type="slidenum">
              <a:rPr lang="en-US" smtClean="0"/>
              <a:pPr/>
              <a:t>‹#›</a:t>
            </a:fld>
            <a:endParaRPr lang="en-US"/>
          </a:p>
        </p:txBody>
      </p:sp>
      <p:sp>
        <p:nvSpPr>
          <p:cNvPr id="19" name="Content Placeholder 2">
            <a:extLst>
              <a:ext uri="{FF2B5EF4-FFF2-40B4-BE49-F238E27FC236}">
                <a16:creationId xmlns:a16="http://schemas.microsoft.com/office/drawing/2014/main" id="{BB18C684-2948-7140-B134-02F002FE813D}"/>
              </a:ext>
            </a:extLst>
          </p:cNvPr>
          <p:cNvSpPr>
            <a:spLocks noGrp="1"/>
          </p:cNvSpPr>
          <p:nvPr>
            <p:ph sz="quarter" idx="23"/>
          </p:nvPr>
        </p:nvSpPr>
        <p:spPr>
          <a:xfrm>
            <a:off x="6254750" y="43434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20" name="Content Placeholder 2">
            <a:extLst>
              <a:ext uri="{FF2B5EF4-FFF2-40B4-BE49-F238E27FC236}">
                <a16:creationId xmlns:a16="http://schemas.microsoft.com/office/drawing/2014/main" id="{6551585A-0E9C-FB47-A7D4-EB2FB61882F5}"/>
              </a:ext>
            </a:extLst>
          </p:cNvPr>
          <p:cNvSpPr>
            <a:spLocks noGrp="1"/>
          </p:cNvSpPr>
          <p:nvPr>
            <p:ph sz="quarter" idx="24"/>
          </p:nvPr>
        </p:nvSpPr>
        <p:spPr>
          <a:xfrm>
            <a:off x="376238" y="43434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21" name="Title 1">
            <a:extLst>
              <a:ext uri="{FF2B5EF4-FFF2-40B4-BE49-F238E27FC236}">
                <a16:creationId xmlns:a16="http://schemas.microsoft.com/office/drawing/2014/main" id="{A6390982-AA06-3341-BF6A-F666E14F7FEC}"/>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10" name="TextBox 9">
            <a:extLst>
              <a:ext uri="{FF2B5EF4-FFF2-40B4-BE49-F238E27FC236}">
                <a16:creationId xmlns:a16="http://schemas.microsoft.com/office/drawing/2014/main" id="{5C966815-2605-8146-A76F-3DB17A2815D8}"/>
              </a:ext>
            </a:extLst>
          </p:cNvPr>
          <p:cNvSpPr txBox="1"/>
          <p:nvPr userDrawn="1"/>
        </p:nvSpPr>
        <p:spPr>
          <a:xfrm>
            <a:off x="9093253" y="325202"/>
            <a:ext cx="2447925" cy="261610"/>
          </a:xfrm>
          <a:prstGeom prst="rect">
            <a:avLst/>
          </a:prstGeom>
          <a:noFill/>
        </p:spPr>
        <p:txBody>
          <a:bodyPr wrap="square" rtlCol="0">
            <a:spAutoFit/>
          </a:bodyPr>
          <a:lstStyle/>
          <a:p>
            <a:r>
              <a:rPr lang="en-US" sz="1100">
                <a:latin typeface="+mj-lt"/>
              </a:rPr>
              <a:t>Company Confidential</a:t>
            </a:r>
          </a:p>
        </p:txBody>
      </p:sp>
    </p:spTree>
    <p:extLst>
      <p:ext uri="{BB962C8B-B14F-4D97-AF65-F5344CB8AC3E}">
        <p14:creationId xmlns:p14="http://schemas.microsoft.com/office/powerpoint/2010/main" val="292949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CF391A8-9695-42BB-AD8D-45DA00AF1C6F}"/>
              </a:ext>
            </a:extLst>
          </p:cNvPr>
          <p:cNvSpPr>
            <a:spLocks noGrp="1"/>
          </p:cNvSpPr>
          <p:nvPr>
            <p:ph sz="quarter" idx="17"/>
          </p:nvPr>
        </p:nvSpPr>
        <p:spPr>
          <a:xfrm>
            <a:off x="376239" y="1943100"/>
            <a:ext cx="26209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6" name="Footer Placeholder 5">
            <a:extLst>
              <a:ext uri="{FF2B5EF4-FFF2-40B4-BE49-F238E27FC236}">
                <a16:creationId xmlns:a16="http://schemas.microsoft.com/office/drawing/2014/main" id="{F2134073-0D9D-2147-A8F2-D67391465DB9}"/>
              </a:ext>
            </a:extLst>
          </p:cNvPr>
          <p:cNvSpPr>
            <a:spLocks noGrp="1"/>
          </p:cNvSpPr>
          <p:nvPr>
            <p:ph type="ftr" sz="quarter" idx="21"/>
          </p:nvPr>
        </p:nvSpPr>
        <p:spPr/>
        <p:txBody>
          <a:bodyPr/>
          <a:lstStyle/>
          <a:p>
            <a:endParaRPr lang="en-US"/>
          </a:p>
        </p:txBody>
      </p:sp>
      <p:sp>
        <p:nvSpPr>
          <p:cNvPr id="17" name="Slide Number Placeholder 16">
            <a:extLst>
              <a:ext uri="{FF2B5EF4-FFF2-40B4-BE49-F238E27FC236}">
                <a16:creationId xmlns:a16="http://schemas.microsoft.com/office/drawing/2014/main" id="{4DB06627-D853-F846-90A4-2C8471A6558C}"/>
              </a:ext>
            </a:extLst>
          </p:cNvPr>
          <p:cNvSpPr>
            <a:spLocks noGrp="1"/>
          </p:cNvSpPr>
          <p:nvPr>
            <p:ph type="sldNum" sz="quarter" idx="22"/>
          </p:nvPr>
        </p:nvSpPr>
        <p:spPr/>
        <p:txBody>
          <a:bodyPr/>
          <a:lstStyle>
            <a:lvl1pPr algn="r">
              <a:defRPr/>
            </a:lvl1pPr>
          </a:lstStyle>
          <a:p>
            <a:fld id="{3AEB317C-CD42-EA44-9D08-DFA7660C5E76}" type="slidenum">
              <a:rPr lang="en-US" smtClean="0"/>
              <a:pPr/>
              <a:t>‹#›</a:t>
            </a:fld>
            <a:endParaRPr lang="en-US"/>
          </a:p>
        </p:txBody>
      </p:sp>
      <p:sp>
        <p:nvSpPr>
          <p:cNvPr id="10" name="Title 1">
            <a:extLst>
              <a:ext uri="{FF2B5EF4-FFF2-40B4-BE49-F238E27FC236}">
                <a16:creationId xmlns:a16="http://schemas.microsoft.com/office/drawing/2014/main" id="{F5831B71-CC91-2B41-8F95-C0AFAA3890B1}"/>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16" name="Content Placeholder 2">
            <a:extLst>
              <a:ext uri="{FF2B5EF4-FFF2-40B4-BE49-F238E27FC236}">
                <a16:creationId xmlns:a16="http://schemas.microsoft.com/office/drawing/2014/main" id="{C9DE1BC0-2294-8B4B-82CE-D9C3694070DD}"/>
              </a:ext>
            </a:extLst>
          </p:cNvPr>
          <p:cNvSpPr>
            <a:spLocks noGrp="1"/>
          </p:cNvSpPr>
          <p:nvPr>
            <p:ph sz="quarter" idx="27"/>
          </p:nvPr>
        </p:nvSpPr>
        <p:spPr>
          <a:xfrm>
            <a:off x="3314699" y="19431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9" name="Content Placeholder 2">
            <a:extLst>
              <a:ext uri="{FF2B5EF4-FFF2-40B4-BE49-F238E27FC236}">
                <a16:creationId xmlns:a16="http://schemas.microsoft.com/office/drawing/2014/main" id="{C79384F3-B5F9-8746-A102-A54BAB1BB9A8}"/>
              </a:ext>
            </a:extLst>
          </p:cNvPr>
          <p:cNvSpPr>
            <a:spLocks noGrp="1"/>
          </p:cNvSpPr>
          <p:nvPr>
            <p:ph sz="quarter" idx="29"/>
          </p:nvPr>
        </p:nvSpPr>
        <p:spPr>
          <a:xfrm>
            <a:off x="3314699" y="43434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22" name="Content Placeholder 2">
            <a:extLst>
              <a:ext uri="{FF2B5EF4-FFF2-40B4-BE49-F238E27FC236}">
                <a16:creationId xmlns:a16="http://schemas.microsoft.com/office/drawing/2014/main" id="{6CA02519-3F0D-BD4E-ABE4-4B26322D4F14}"/>
              </a:ext>
            </a:extLst>
          </p:cNvPr>
          <p:cNvSpPr>
            <a:spLocks noGrp="1"/>
          </p:cNvSpPr>
          <p:nvPr>
            <p:ph sz="quarter" idx="30"/>
          </p:nvPr>
        </p:nvSpPr>
        <p:spPr>
          <a:xfrm>
            <a:off x="7696200" y="19431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23" name="Content Placeholder 2">
            <a:extLst>
              <a:ext uri="{FF2B5EF4-FFF2-40B4-BE49-F238E27FC236}">
                <a16:creationId xmlns:a16="http://schemas.microsoft.com/office/drawing/2014/main" id="{8960BE7D-BB49-BF44-A44F-DECE5419DECC}"/>
              </a:ext>
            </a:extLst>
          </p:cNvPr>
          <p:cNvSpPr>
            <a:spLocks noGrp="1"/>
          </p:cNvSpPr>
          <p:nvPr>
            <p:ph sz="quarter" idx="31"/>
          </p:nvPr>
        </p:nvSpPr>
        <p:spPr>
          <a:xfrm>
            <a:off x="7696200" y="43434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1" name="TextBox 10">
            <a:extLst>
              <a:ext uri="{FF2B5EF4-FFF2-40B4-BE49-F238E27FC236}">
                <a16:creationId xmlns:a16="http://schemas.microsoft.com/office/drawing/2014/main" id="{7857536D-91AF-5B4F-B989-A96D4AA8965D}"/>
              </a:ext>
            </a:extLst>
          </p:cNvPr>
          <p:cNvSpPr txBox="1"/>
          <p:nvPr userDrawn="1"/>
        </p:nvSpPr>
        <p:spPr>
          <a:xfrm>
            <a:off x="9093253" y="325202"/>
            <a:ext cx="2447925" cy="261610"/>
          </a:xfrm>
          <a:prstGeom prst="rect">
            <a:avLst/>
          </a:prstGeom>
          <a:noFill/>
        </p:spPr>
        <p:txBody>
          <a:bodyPr wrap="square" rtlCol="0">
            <a:spAutoFit/>
          </a:bodyPr>
          <a:lstStyle/>
          <a:p>
            <a:r>
              <a:rPr lang="en-US" sz="1100">
                <a:latin typeface="+mj-lt"/>
              </a:rPr>
              <a:t>Company Confidential</a:t>
            </a:r>
          </a:p>
        </p:txBody>
      </p:sp>
    </p:spTree>
    <p:extLst>
      <p:ext uri="{BB962C8B-B14F-4D97-AF65-F5344CB8AC3E}">
        <p14:creationId xmlns:p14="http://schemas.microsoft.com/office/powerpoint/2010/main" val="141822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80">
          <p15:clr>
            <a:srgbClr val="FBAE40"/>
          </p15:clr>
        </p15:guide>
        <p15:guide id="2" pos="48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9" name="Title 1">
            <a:extLst>
              <a:ext uri="{FF2B5EF4-FFF2-40B4-BE49-F238E27FC236}">
                <a16:creationId xmlns:a16="http://schemas.microsoft.com/office/drawing/2014/main" id="{978A89F7-275B-CF44-8E63-CB506C87383F}"/>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7" name="Content Placeholder 2">
            <a:extLst>
              <a:ext uri="{FF2B5EF4-FFF2-40B4-BE49-F238E27FC236}">
                <a16:creationId xmlns:a16="http://schemas.microsoft.com/office/drawing/2014/main" id="{625F1037-51AE-4083-8738-1B8AEF96DE80}"/>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242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2134073-0D9D-2147-A8F2-D67391465DB9}"/>
              </a:ext>
            </a:extLst>
          </p:cNvPr>
          <p:cNvSpPr>
            <a:spLocks noGrp="1"/>
          </p:cNvSpPr>
          <p:nvPr>
            <p:ph type="ftr" sz="quarter" idx="21"/>
          </p:nvPr>
        </p:nvSpPr>
        <p:spPr/>
        <p:txBody>
          <a:bodyPr/>
          <a:lstStyle/>
          <a:p>
            <a:endParaRPr lang="en-US"/>
          </a:p>
        </p:txBody>
      </p:sp>
      <p:sp>
        <p:nvSpPr>
          <p:cNvPr id="17" name="Slide Number Placeholder 16">
            <a:extLst>
              <a:ext uri="{FF2B5EF4-FFF2-40B4-BE49-F238E27FC236}">
                <a16:creationId xmlns:a16="http://schemas.microsoft.com/office/drawing/2014/main" id="{4DB06627-D853-F846-90A4-2C8471A6558C}"/>
              </a:ext>
            </a:extLst>
          </p:cNvPr>
          <p:cNvSpPr>
            <a:spLocks noGrp="1"/>
          </p:cNvSpPr>
          <p:nvPr>
            <p:ph type="sldNum" sz="quarter" idx="22"/>
          </p:nvPr>
        </p:nvSpPr>
        <p:spPr/>
        <p:txBody>
          <a:bodyPr/>
          <a:lstStyle>
            <a:lvl1pPr algn="r">
              <a:defRPr/>
            </a:lvl1pPr>
          </a:lstStyle>
          <a:p>
            <a:fld id="{3AEB317C-CD42-EA44-9D08-DFA7660C5E76}" type="slidenum">
              <a:rPr lang="en-US" smtClean="0"/>
              <a:pPr/>
              <a:t>‹#›</a:t>
            </a:fld>
            <a:endParaRPr lang="en-US"/>
          </a:p>
        </p:txBody>
      </p:sp>
      <p:sp>
        <p:nvSpPr>
          <p:cNvPr id="12" name="Title 1">
            <a:extLst>
              <a:ext uri="{FF2B5EF4-FFF2-40B4-BE49-F238E27FC236}">
                <a16:creationId xmlns:a16="http://schemas.microsoft.com/office/drawing/2014/main" id="{6D9DE987-0147-2D45-92EF-3CF55601F442}"/>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20" name="Content Placeholder 2">
            <a:extLst>
              <a:ext uri="{FF2B5EF4-FFF2-40B4-BE49-F238E27FC236}">
                <a16:creationId xmlns:a16="http://schemas.microsoft.com/office/drawing/2014/main" id="{4D67C364-4543-454E-9FC0-A94E12C4E08F}"/>
              </a:ext>
            </a:extLst>
          </p:cNvPr>
          <p:cNvSpPr>
            <a:spLocks noGrp="1"/>
          </p:cNvSpPr>
          <p:nvPr>
            <p:ph sz="quarter" idx="32"/>
          </p:nvPr>
        </p:nvSpPr>
        <p:spPr>
          <a:xfrm>
            <a:off x="8196549" y="19431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21" name="Content Placeholder 2">
            <a:extLst>
              <a:ext uri="{FF2B5EF4-FFF2-40B4-BE49-F238E27FC236}">
                <a16:creationId xmlns:a16="http://schemas.microsoft.com/office/drawing/2014/main" id="{C4B6CC4F-F860-5248-B871-88DBD7F45FF3}"/>
              </a:ext>
            </a:extLst>
          </p:cNvPr>
          <p:cNvSpPr>
            <a:spLocks noGrp="1"/>
          </p:cNvSpPr>
          <p:nvPr>
            <p:ph sz="quarter" idx="33"/>
          </p:nvPr>
        </p:nvSpPr>
        <p:spPr>
          <a:xfrm>
            <a:off x="8196549" y="43434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26" name="Content Placeholder 2">
            <a:extLst>
              <a:ext uri="{FF2B5EF4-FFF2-40B4-BE49-F238E27FC236}">
                <a16:creationId xmlns:a16="http://schemas.microsoft.com/office/drawing/2014/main" id="{79AA6EEC-3CE8-554D-BD1C-1D0BE471A710}"/>
              </a:ext>
            </a:extLst>
          </p:cNvPr>
          <p:cNvSpPr>
            <a:spLocks noGrp="1"/>
          </p:cNvSpPr>
          <p:nvPr>
            <p:ph sz="quarter" idx="34"/>
          </p:nvPr>
        </p:nvSpPr>
        <p:spPr>
          <a:xfrm>
            <a:off x="381000" y="19431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27" name="Content Placeholder 2">
            <a:extLst>
              <a:ext uri="{FF2B5EF4-FFF2-40B4-BE49-F238E27FC236}">
                <a16:creationId xmlns:a16="http://schemas.microsoft.com/office/drawing/2014/main" id="{8A554323-3A9A-2A41-AF93-6BF2263AD84B}"/>
              </a:ext>
            </a:extLst>
          </p:cNvPr>
          <p:cNvSpPr>
            <a:spLocks noGrp="1"/>
          </p:cNvSpPr>
          <p:nvPr>
            <p:ph sz="quarter" idx="35"/>
          </p:nvPr>
        </p:nvSpPr>
        <p:spPr>
          <a:xfrm>
            <a:off x="381000" y="43434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28" name="Content Placeholder 2">
            <a:extLst>
              <a:ext uri="{FF2B5EF4-FFF2-40B4-BE49-F238E27FC236}">
                <a16:creationId xmlns:a16="http://schemas.microsoft.com/office/drawing/2014/main" id="{9808DE4C-1FCB-6A42-8B10-1B5A95857618}"/>
              </a:ext>
            </a:extLst>
          </p:cNvPr>
          <p:cNvSpPr>
            <a:spLocks noGrp="1"/>
          </p:cNvSpPr>
          <p:nvPr>
            <p:ph sz="quarter" idx="36"/>
          </p:nvPr>
        </p:nvSpPr>
        <p:spPr>
          <a:xfrm>
            <a:off x="4303005" y="19431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29" name="Content Placeholder 2">
            <a:extLst>
              <a:ext uri="{FF2B5EF4-FFF2-40B4-BE49-F238E27FC236}">
                <a16:creationId xmlns:a16="http://schemas.microsoft.com/office/drawing/2014/main" id="{E9DF21CB-7A5B-C14A-A6C7-7726AD7EF6BF}"/>
              </a:ext>
            </a:extLst>
          </p:cNvPr>
          <p:cNvSpPr>
            <a:spLocks noGrp="1"/>
          </p:cNvSpPr>
          <p:nvPr>
            <p:ph sz="quarter" idx="37"/>
          </p:nvPr>
        </p:nvSpPr>
        <p:spPr>
          <a:xfrm>
            <a:off x="4303005" y="43434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1" name="TextBox 10">
            <a:extLst>
              <a:ext uri="{FF2B5EF4-FFF2-40B4-BE49-F238E27FC236}">
                <a16:creationId xmlns:a16="http://schemas.microsoft.com/office/drawing/2014/main" id="{8B6C572E-F10A-5B41-BA1F-52F023EDF6EA}"/>
              </a:ext>
            </a:extLst>
          </p:cNvPr>
          <p:cNvSpPr txBox="1"/>
          <p:nvPr userDrawn="1"/>
        </p:nvSpPr>
        <p:spPr>
          <a:xfrm>
            <a:off x="9093253" y="325202"/>
            <a:ext cx="2447925" cy="261610"/>
          </a:xfrm>
          <a:prstGeom prst="rect">
            <a:avLst/>
          </a:prstGeom>
          <a:noFill/>
        </p:spPr>
        <p:txBody>
          <a:bodyPr wrap="square" rtlCol="0">
            <a:spAutoFit/>
          </a:bodyPr>
          <a:lstStyle/>
          <a:p>
            <a:r>
              <a:rPr lang="en-US" sz="1100">
                <a:latin typeface="+mj-lt"/>
              </a:rPr>
              <a:t>Company Confidential</a:t>
            </a:r>
          </a:p>
        </p:txBody>
      </p:sp>
    </p:spTree>
    <p:extLst>
      <p:ext uri="{BB962C8B-B14F-4D97-AF65-F5344CB8AC3E}">
        <p14:creationId xmlns:p14="http://schemas.microsoft.com/office/powerpoint/2010/main" val="341427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noAutofit/>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pPr/>
              <a:t>‹#›</a:t>
            </a:fld>
            <a:endParaRPr lang="en-US"/>
          </a:p>
        </p:txBody>
      </p:sp>
      <p:sp>
        <p:nvSpPr>
          <p:cNvPr id="7" name="Title 1">
            <a:extLst>
              <a:ext uri="{FF2B5EF4-FFF2-40B4-BE49-F238E27FC236}">
                <a16:creationId xmlns:a16="http://schemas.microsoft.com/office/drawing/2014/main" id="{DB532E52-AB35-0140-A644-B467CE780FB8}"/>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8" name="TextBox 7">
            <a:extLst>
              <a:ext uri="{FF2B5EF4-FFF2-40B4-BE49-F238E27FC236}">
                <a16:creationId xmlns:a16="http://schemas.microsoft.com/office/drawing/2014/main" id="{8EF0AE71-74B5-8349-A307-66BA1140D296}"/>
              </a:ext>
            </a:extLst>
          </p:cNvPr>
          <p:cNvSpPr txBox="1"/>
          <p:nvPr userDrawn="1"/>
        </p:nvSpPr>
        <p:spPr>
          <a:xfrm>
            <a:off x="9093253" y="325202"/>
            <a:ext cx="2447925" cy="261610"/>
          </a:xfrm>
          <a:prstGeom prst="rect">
            <a:avLst/>
          </a:prstGeom>
          <a:noFill/>
        </p:spPr>
        <p:txBody>
          <a:bodyPr wrap="square" rtlCol="0">
            <a:spAutoFit/>
          </a:bodyPr>
          <a:lstStyle/>
          <a:p>
            <a:r>
              <a:rPr lang="en-US" sz="1100">
                <a:latin typeface="+mj-lt"/>
              </a:rPr>
              <a:t>Company Confidential</a:t>
            </a:r>
          </a:p>
        </p:txBody>
      </p:sp>
    </p:spTree>
    <p:extLst>
      <p:ext uri="{BB962C8B-B14F-4D97-AF65-F5344CB8AC3E}">
        <p14:creationId xmlns:p14="http://schemas.microsoft.com/office/powerpoint/2010/main" val="389455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noAutofit/>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pPr/>
              <a:t>‹#›</a:t>
            </a:fld>
            <a:endParaRPr lang="en-US"/>
          </a:p>
        </p:txBody>
      </p:sp>
      <p:sp>
        <p:nvSpPr>
          <p:cNvPr id="4" name="TextBox 3">
            <a:extLst>
              <a:ext uri="{FF2B5EF4-FFF2-40B4-BE49-F238E27FC236}">
                <a16:creationId xmlns:a16="http://schemas.microsoft.com/office/drawing/2014/main" id="{5FAB1FFB-C20C-8A4E-9D69-74014773BB1A}"/>
              </a:ext>
            </a:extLst>
          </p:cNvPr>
          <p:cNvSpPr txBox="1"/>
          <p:nvPr userDrawn="1"/>
        </p:nvSpPr>
        <p:spPr>
          <a:xfrm>
            <a:off x="9093253" y="325202"/>
            <a:ext cx="2447925" cy="261610"/>
          </a:xfrm>
          <a:prstGeom prst="rect">
            <a:avLst/>
          </a:prstGeom>
          <a:noFill/>
        </p:spPr>
        <p:txBody>
          <a:bodyPr wrap="square" rtlCol="0">
            <a:spAutoFit/>
          </a:bodyPr>
          <a:lstStyle/>
          <a:p>
            <a:r>
              <a:rPr lang="en-US" sz="1100">
                <a:latin typeface="+mj-lt"/>
              </a:rPr>
              <a:t>Company Confidential</a:t>
            </a:r>
          </a:p>
        </p:txBody>
      </p:sp>
    </p:spTree>
    <p:extLst>
      <p:ext uri="{BB962C8B-B14F-4D97-AF65-F5344CB8AC3E}">
        <p14:creationId xmlns:p14="http://schemas.microsoft.com/office/powerpoint/2010/main" val="37099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noAutofit/>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pPr/>
              <a:t>‹#›</a:t>
            </a:fld>
            <a:endParaRPr lang="en-US"/>
          </a:p>
        </p:txBody>
      </p:sp>
      <p:sp>
        <p:nvSpPr>
          <p:cNvPr id="4" name="TextBox 3">
            <a:extLst>
              <a:ext uri="{FF2B5EF4-FFF2-40B4-BE49-F238E27FC236}">
                <a16:creationId xmlns:a16="http://schemas.microsoft.com/office/drawing/2014/main" id="{5FAB1FFB-C20C-8A4E-9D69-74014773BB1A}"/>
              </a:ext>
            </a:extLst>
          </p:cNvPr>
          <p:cNvSpPr txBox="1"/>
          <p:nvPr userDrawn="1"/>
        </p:nvSpPr>
        <p:spPr>
          <a:xfrm>
            <a:off x="9093253" y="325202"/>
            <a:ext cx="2447925" cy="261610"/>
          </a:xfrm>
          <a:prstGeom prst="rect">
            <a:avLst/>
          </a:prstGeom>
          <a:noFill/>
        </p:spPr>
        <p:txBody>
          <a:bodyPr wrap="square" rtlCol="0">
            <a:spAutoFit/>
          </a:bodyPr>
          <a:lstStyle/>
          <a:p>
            <a:r>
              <a:rPr lang="en-US" sz="1100">
                <a:latin typeface="+mj-lt"/>
              </a:rPr>
              <a:t>Company Confidential</a:t>
            </a:r>
          </a:p>
        </p:txBody>
      </p:sp>
    </p:spTree>
    <p:extLst>
      <p:ext uri="{BB962C8B-B14F-4D97-AF65-F5344CB8AC3E}">
        <p14:creationId xmlns:p14="http://schemas.microsoft.com/office/powerpoint/2010/main" val="179507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Ref idx="1001">
        <a:schemeClr val="bg1"/>
      </p:bgRef>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E9D497BC-9F99-CE49-B145-C91E4EADC7F3}"/>
              </a:ext>
            </a:extLst>
          </p:cNvPr>
          <p:cNvSpPr txBox="1">
            <a:spLocks/>
          </p:cNvSpPr>
          <p:nvPr userDrawn="1"/>
        </p:nvSpPr>
        <p:spPr>
          <a:xfrm>
            <a:off x="3319267" y="6339855"/>
            <a:ext cx="2853571" cy="169277"/>
          </a:xfrm>
          <a:prstGeom prst="rect">
            <a:avLst/>
          </a:prstGeom>
          <a:noFill/>
        </p:spPr>
        <p:txBody>
          <a:bodyPr wrap="square" lIns="0" tIns="0" rIns="0" bIns="0" rtlCol="0" anchor="ctr">
            <a:noAutofit/>
          </a:bodyPr>
          <a:lstStyle>
            <a:defPPr>
              <a:defRPr lang="en-US"/>
            </a:defPPr>
            <a:lvl1pPr algn="l" rtl="0" eaLnBrk="0" fontAlgn="base" hangingPunct="0">
              <a:spcBef>
                <a:spcPct val="0"/>
              </a:spcBef>
              <a:spcAft>
                <a:spcPct val="0"/>
              </a:spcAft>
              <a:defRPr lang="en-US" sz="800" b="0" i="0" kern="1200" smtClean="0">
                <a:solidFill>
                  <a:schemeClr val="tx1"/>
                </a:solidFill>
                <a:latin typeface="Franklin Gothic Medium" panose="020B0603020102020204" pitchFamily="34" charset="0"/>
                <a:ea typeface="ＭＳ Ｐゴシック" pitchFamily="-112"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5pPr>
            <a:lvl6pPr marL="2286000" algn="l" defTabSz="914400" rtl="0" eaLnBrk="1" latinLnBrk="0" hangingPunct="1">
              <a:defRPr sz="2400" kern="1200">
                <a:solidFill>
                  <a:schemeClr val="tx1"/>
                </a:solidFill>
                <a:latin typeface="Arial" charset="0"/>
                <a:ea typeface="ＭＳ Ｐゴシック" pitchFamily="-112" charset="-128"/>
                <a:cs typeface="+mn-cs"/>
              </a:defRPr>
            </a:lvl6pPr>
            <a:lvl7pPr marL="2743200" algn="l" defTabSz="914400" rtl="0" eaLnBrk="1" latinLnBrk="0" hangingPunct="1">
              <a:defRPr sz="2400" kern="1200">
                <a:solidFill>
                  <a:schemeClr val="tx1"/>
                </a:solidFill>
                <a:latin typeface="Arial" charset="0"/>
                <a:ea typeface="ＭＳ Ｐゴシック" pitchFamily="-112" charset="-128"/>
                <a:cs typeface="+mn-cs"/>
              </a:defRPr>
            </a:lvl7pPr>
            <a:lvl8pPr marL="3200400" algn="l" defTabSz="914400" rtl="0" eaLnBrk="1" latinLnBrk="0" hangingPunct="1">
              <a:defRPr sz="2400" kern="1200">
                <a:solidFill>
                  <a:schemeClr val="tx1"/>
                </a:solidFill>
                <a:latin typeface="Arial" charset="0"/>
                <a:ea typeface="ＭＳ Ｐゴシック" pitchFamily="-112" charset="-128"/>
                <a:cs typeface="+mn-cs"/>
              </a:defRPr>
            </a:lvl8pPr>
            <a:lvl9pPr marL="3657600" algn="l" defTabSz="914400" rtl="0" eaLnBrk="1" latinLnBrk="0" hangingPunct="1">
              <a:defRPr sz="2400" kern="1200">
                <a:solidFill>
                  <a:schemeClr val="tx1"/>
                </a:solidFill>
                <a:latin typeface="Arial" charset="0"/>
                <a:ea typeface="ＭＳ Ｐゴシック" pitchFamily="-112" charset="-128"/>
                <a:cs typeface="+mn-cs"/>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lang="en-US" sz="1100" b="0" i="0" kern="1200">
                <a:solidFill>
                  <a:schemeClr val="accent2"/>
                </a:solidFill>
                <a:effectLst/>
                <a:latin typeface="+mn-lt"/>
                <a:ea typeface="ＭＳ Ｐゴシック" pitchFamily="-112" charset="-128"/>
                <a:cs typeface="+mn-cs"/>
              </a:rPr>
              <a:t>© Haworth, Inc.</a:t>
            </a:r>
          </a:p>
        </p:txBody>
      </p:sp>
      <p:sp>
        <p:nvSpPr>
          <p:cNvPr id="11" name="Text Placeholder 8">
            <a:extLst>
              <a:ext uri="{FF2B5EF4-FFF2-40B4-BE49-F238E27FC236}">
                <a16:creationId xmlns:a16="http://schemas.microsoft.com/office/drawing/2014/main" id="{EC4DFFC4-FBB1-3C4E-8214-0EF98C8C3E84}"/>
              </a:ext>
            </a:extLst>
          </p:cNvPr>
          <p:cNvSpPr>
            <a:spLocks noGrp="1"/>
          </p:cNvSpPr>
          <p:nvPr>
            <p:ph type="body" sz="quarter" idx="16" hasCustomPrompt="1"/>
          </p:nvPr>
        </p:nvSpPr>
        <p:spPr>
          <a:xfrm>
            <a:off x="4325475" y="6354609"/>
            <a:ext cx="4547063" cy="174172"/>
          </a:xfrm>
        </p:spPr>
        <p:txBody>
          <a:bodyPr>
            <a:noAutofit/>
          </a:bodyPr>
          <a:lstStyle>
            <a:lvl1pPr>
              <a:defRPr sz="11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a:t>Date</a:t>
            </a:r>
          </a:p>
        </p:txBody>
      </p:sp>
      <p:pic>
        <p:nvPicPr>
          <p:cNvPr id="15" name="Picture 14">
            <a:extLst>
              <a:ext uri="{FF2B5EF4-FFF2-40B4-BE49-F238E27FC236}">
                <a16:creationId xmlns:a16="http://schemas.microsoft.com/office/drawing/2014/main" id="{1C88C940-F8F1-6340-BC10-A57A390E10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0419" y="381501"/>
            <a:ext cx="1054738" cy="127205"/>
          </a:xfrm>
          <a:prstGeom prst="rect">
            <a:avLst/>
          </a:prstGeom>
        </p:spPr>
      </p:pic>
      <p:sp>
        <p:nvSpPr>
          <p:cNvPr id="2" name="Footer Placeholder 1">
            <a:extLst>
              <a:ext uri="{FF2B5EF4-FFF2-40B4-BE49-F238E27FC236}">
                <a16:creationId xmlns:a16="http://schemas.microsoft.com/office/drawing/2014/main" id="{718E538A-A660-7748-8FB9-D91C47276C3E}"/>
              </a:ext>
            </a:extLst>
          </p:cNvPr>
          <p:cNvSpPr>
            <a:spLocks noGrp="1"/>
          </p:cNvSpPr>
          <p:nvPr>
            <p:ph type="ftr" sz="quarter" idx="17"/>
          </p:nvPr>
        </p:nvSpPr>
        <p:spPr/>
        <p:txBody>
          <a:bodyPr>
            <a:noAutofit/>
          </a:bodyPr>
          <a:lstStyle>
            <a:lvl1pPr>
              <a:defRPr>
                <a:solidFill>
                  <a:schemeClr val="accent2"/>
                </a:solidFill>
              </a:defRPr>
            </a:lvl1pPr>
          </a:lstStyle>
          <a:p>
            <a:endParaRPr lang="en-US"/>
          </a:p>
        </p:txBody>
      </p:sp>
      <p:sp>
        <p:nvSpPr>
          <p:cNvPr id="3" name="Slide Number Placeholder 2">
            <a:extLst>
              <a:ext uri="{FF2B5EF4-FFF2-40B4-BE49-F238E27FC236}">
                <a16:creationId xmlns:a16="http://schemas.microsoft.com/office/drawing/2014/main" id="{60C1166F-28A2-4945-A87F-A36E3873924F}"/>
              </a:ext>
            </a:extLst>
          </p:cNvPr>
          <p:cNvSpPr>
            <a:spLocks noGrp="1"/>
          </p:cNvSpPr>
          <p:nvPr>
            <p:ph type="sldNum" sz="quarter" idx="18"/>
          </p:nvPr>
        </p:nvSpPr>
        <p:spPr/>
        <p:txBody>
          <a:bodyPr>
            <a:noAutofit/>
          </a:bodyPr>
          <a:lstStyle>
            <a:lvl1pPr>
              <a:defRPr>
                <a:solidFill>
                  <a:schemeClr val="accent2"/>
                </a:solidFill>
              </a:defRPr>
            </a:lvl1pPr>
          </a:lstStyle>
          <a:p>
            <a:fld id="{3AEB317C-CD42-EA44-9D08-DFA7660C5E76}" type="slidenum">
              <a:rPr lang="en-US" smtClean="0"/>
              <a:pPr/>
              <a:t>‹#›</a:t>
            </a:fld>
            <a:endParaRPr lang="en-US"/>
          </a:p>
        </p:txBody>
      </p:sp>
      <p:sp>
        <p:nvSpPr>
          <p:cNvPr id="9" name="Text Placeholder 8">
            <a:extLst>
              <a:ext uri="{FF2B5EF4-FFF2-40B4-BE49-F238E27FC236}">
                <a16:creationId xmlns:a16="http://schemas.microsoft.com/office/drawing/2014/main" id="{C6484E31-88C2-4978-983E-353C515C48C7}"/>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a:t>Click to edit secondary text</a:t>
            </a:r>
          </a:p>
        </p:txBody>
      </p:sp>
      <p:sp>
        <p:nvSpPr>
          <p:cNvPr id="13" name="Title 1">
            <a:extLst>
              <a:ext uri="{FF2B5EF4-FFF2-40B4-BE49-F238E27FC236}">
                <a16:creationId xmlns:a16="http://schemas.microsoft.com/office/drawing/2014/main" id="{F7E711B2-CA10-F446-9102-BA2DD60ACB19}"/>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accent2"/>
                </a:solidFill>
                <a:latin typeface="Franklin Gothic Demi Cond" panose="020B0706030402020204" pitchFamily="34" charset="0"/>
              </a:defRPr>
            </a:lvl1pPr>
          </a:lstStyle>
          <a:p>
            <a:endParaRPr lang="en-US"/>
          </a:p>
        </p:txBody>
      </p:sp>
    </p:spTree>
    <p:extLst>
      <p:ext uri="{BB962C8B-B14F-4D97-AF65-F5344CB8AC3E}">
        <p14:creationId xmlns:p14="http://schemas.microsoft.com/office/powerpoint/2010/main" val="24997068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pplying Masters">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A0A8AB9-8996-45BC-968B-831410053F9F}"/>
              </a:ext>
            </a:extLst>
          </p:cNvPr>
          <p:cNvSpPr txBox="1"/>
          <p:nvPr userDrawn="1"/>
        </p:nvSpPr>
        <p:spPr>
          <a:xfrm>
            <a:off x="368300" y="1752600"/>
            <a:ext cx="2749804" cy="3200876"/>
          </a:xfrm>
          <a:prstGeom prst="rect">
            <a:avLst/>
          </a:prstGeom>
          <a:noFill/>
        </p:spPr>
        <p:txBody>
          <a:bodyPr wrap="square" lIns="0" tIns="0" rIns="0" bIns="0" rtlCol="0">
            <a:spAutoFit/>
          </a:bodyPr>
          <a:lstStyle/>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When inserting a </a:t>
            </a:r>
            <a:br>
              <a:rPr kumimoji="0" lang="en-US" sz="1800" b="0" i="0" u="none" strike="noStrike" kern="1200" cap="none" spc="0" normalizeH="0" baseline="0" noProof="0">
                <a:ln>
                  <a:noFill/>
                </a:ln>
                <a:solidFill>
                  <a:srgbClr val="202E3D"/>
                </a:solidFill>
                <a:effectLst/>
                <a:uLnTx/>
                <a:uFillTx/>
                <a:latin typeface="+mn-lt"/>
                <a:ea typeface="+mn-ea"/>
                <a:cs typeface="+mn-cs"/>
              </a:rPr>
            </a:br>
            <a:r>
              <a:rPr kumimoji="0" lang="en-US" sz="1800" b="0" i="0" u="none" strike="noStrike" kern="1200" cap="none" spc="0" normalizeH="0" baseline="0" noProof="0">
                <a:ln>
                  <a:noFill/>
                </a:ln>
                <a:solidFill>
                  <a:srgbClr val="202E3D"/>
                </a:solidFill>
                <a:effectLst/>
                <a:uLnTx/>
                <a:uFillTx/>
                <a:latin typeface="+mn-lt"/>
                <a:ea typeface="+mn-ea"/>
                <a:cs typeface="+mn-cs"/>
              </a:rPr>
              <a:t>new slide, click the </a:t>
            </a:r>
            <a:br>
              <a:rPr kumimoji="0" lang="en-US" sz="1800" b="0" i="0" u="none" strike="noStrike" kern="1200" cap="none" spc="0" normalizeH="0" baseline="0" noProof="0">
                <a:ln>
                  <a:noFill/>
                </a:ln>
                <a:solidFill>
                  <a:srgbClr val="202E3D"/>
                </a:solidFill>
                <a:effectLst/>
                <a:uLnTx/>
                <a:uFillTx/>
                <a:latin typeface="+mn-lt"/>
                <a:ea typeface="+mn-ea"/>
                <a:cs typeface="+mn-cs"/>
              </a:rPr>
            </a:br>
            <a:r>
              <a:rPr kumimoji="0" lang="en-US" sz="1800" b="0" i="0" u="none" strike="noStrike" kern="1200" cap="none" spc="0" normalizeH="0" baseline="0" noProof="0">
                <a:ln>
                  <a:noFill/>
                </a:ln>
                <a:solidFill>
                  <a:srgbClr val="202E3D"/>
                </a:solidFill>
                <a:effectLst/>
                <a:uLnTx/>
                <a:uFillTx/>
                <a:latin typeface="+mn-lt"/>
                <a:ea typeface="+mn-ea"/>
                <a:cs typeface="+mn-cs"/>
              </a:rPr>
              <a:t>     “New Slide” button.</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Select the layout that </a:t>
            </a:r>
            <a:br>
              <a:rPr kumimoji="0" lang="en-US" sz="1800" b="0" i="0" u="none" strike="noStrike" kern="1200" cap="none" spc="0" normalizeH="0" baseline="0" noProof="0">
                <a:ln>
                  <a:noFill/>
                </a:ln>
                <a:solidFill>
                  <a:srgbClr val="202E3D"/>
                </a:solidFill>
                <a:effectLst/>
                <a:uLnTx/>
                <a:uFillTx/>
                <a:latin typeface="+mn-lt"/>
                <a:ea typeface="+mn-ea"/>
                <a:cs typeface="+mn-cs"/>
              </a:rPr>
            </a:br>
            <a:r>
              <a:rPr kumimoji="0" lang="en-US" sz="1800" b="0" i="0" u="none" strike="noStrike" kern="1200" cap="none" spc="0" normalizeH="0" baseline="0" noProof="0">
                <a:ln>
                  <a:noFill/>
                </a:ln>
                <a:solidFill>
                  <a:srgbClr val="202E3D"/>
                </a:solidFill>
                <a:effectLst/>
                <a:uLnTx/>
                <a:uFillTx/>
                <a:latin typeface="+mn-lt"/>
                <a:ea typeface="+mn-ea"/>
                <a:cs typeface="+mn-cs"/>
              </a:rPr>
              <a:t>will work best with </a:t>
            </a:r>
            <a:br>
              <a:rPr kumimoji="0" lang="en-US" sz="1800" b="0" i="0" u="none" strike="noStrike" kern="1200" cap="none" spc="0" normalizeH="0" baseline="0" noProof="0">
                <a:ln>
                  <a:noFill/>
                </a:ln>
                <a:solidFill>
                  <a:srgbClr val="202E3D"/>
                </a:solidFill>
                <a:effectLst/>
                <a:uLnTx/>
                <a:uFillTx/>
                <a:latin typeface="+mn-lt"/>
                <a:ea typeface="+mn-ea"/>
                <a:cs typeface="+mn-cs"/>
              </a:rPr>
            </a:br>
            <a:r>
              <a:rPr kumimoji="0" lang="en-US" sz="1800" b="0" i="0" u="none" strike="noStrike" kern="1200" cap="none" spc="0" normalizeH="0" baseline="0" noProof="0">
                <a:ln>
                  <a:noFill/>
                </a:ln>
                <a:solidFill>
                  <a:srgbClr val="202E3D"/>
                </a:solidFill>
                <a:effectLst/>
                <a:uLnTx/>
                <a:uFillTx/>
                <a:latin typeface="+mn-lt"/>
                <a:ea typeface="+mn-ea"/>
                <a:cs typeface="+mn-cs"/>
              </a:rPr>
              <a:t>your content.</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If you need a different layout for a slide that is already in process, click the                 button and make a selection.</a:t>
            </a:r>
          </a:p>
        </p:txBody>
      </p:sp>
      <p:sp>
        <p:nvSpPr>
          <p:cNvPr id="13" name="TextBox 12">
            <a:extLst>
              <a:ext uri="{FF2B5EF4-FFF2-40B4-BE49-F238E27FC236}">
                <a16:creationId xmlns:a16="http://schemas.microsoft.com/office/drawing/2014/main" id="{4D48E606-DBBE-D048-8B6C-3F1CDE907320}"/>
              </a:ext>
            </a:extLst>
          </p:cNvPr>
          <p:cNvSpPr txBox="1"/>
          <p:nvPr userDrawn="1"/>
        </p:nvSpPr>
        <p:spPr>
          <a:xfrm>
            <a:off x="294958" y="894080"/>
            <a:ext cx="11434762" cy="70788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202E3D"/>
                </a:solidFill>
                <a:effectLst/>
                <a:uLnTx/>
                <a:uFillTx/>
                <a:latin typeface="Franklin Gothic Demi Cond" panose="020B0706030402020204" pitchFamily="34" charset="0"/>
                <a:ea typeface="+mj-ea"/>
                <a:cs typeface="+mj-cs"/>
              </a:rPr>
              <a:t>Applying Masters</a:t>
            </a:r>
            <a:endParaRPr lang="en-US"/>
          </a:p>
        </p:txBody>
      </p:sp>
      <p:sp>
        <p:nvSpPr>
          <p:cNvPr id="11" name="Rectangle 10">
            <a:extLst>
              <a:ext uri="{FF2B5EF4-FFF2-40B4-BE49-F238E27FC236}">
                <a16:creationId xmlns:a16="http://schemas.microsoft.com/office/drawing/2014/main" id="{441F796D-495B-AD49-91A9-5BA2EDB640E6}"/>
              </a:ext>
            </a:extLst>
          </p:cNvPr>
          <p:cNvSpPr/>
          <p:nvPr userDrawn="1"/>
        </p:nvSpPr>
        <p:spPr>
          <a:xfrm>
            <a:off x="9196534" y="3483864"/>
            <a:ext cx="2995466" cy="29169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51C9E9-A66E-C24D-A6AE-CEC2717518E0}"/>
              </a:ext>
            </a:extLst>
          </p:cNvPr>
          <p:cNvSpPr/>
          <p:nvPr userDrawn="1"/>
        </p:nvSpPr>
        <p:spPr>
          <a:xfrm>
            <a:off x="9582014" y="3810998"/>
            <a:ext cx="2268610" cy="229293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mj-lt"/>
                <a:ea typeface="+mn-ea"/>
                <a:cs typeface="+mn-cs"/>
              </a:rPr>
              <a:t>*TIP*  </a:t>
            </a:r>
          </a:p>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mn-lt"/>
                <a:ea typeface="+mn-ea"/>
                <a:cs typeface="+mn-cs"/>
              </a:rPr>
              <a:t>Always use slide masters and avoid using “Title Only” and “Blank” masters to ensure all of your content follows the template formatting.</a:t>
            </a:r>
          </a:p>
        </p:txBody>
      </p:sp>
      <p:pic>
        <p:nvPicPr>
          <p:cNvPr id="3" name="Picture 2">
            <a:extLst>
              <a:ext uri="{FF2B5EF4-FFF2-40B4-BE49-F238E27FC236}">
                <a16:creationId xmlns:a16="http://schemas.microsoft.com/office/drawing/2014/main" id="{84DA410D-8657-4E54-909C-4B0CC9F167B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09600" y="2339179"/>
            <a:ext cx="238125" cy="244418"/>
          </a:xfrm>
          <a:prstGeom prst="rect">
            <a:avLst/>
          </a:prstGeom>
        </p:spPr>
      </p:pic>
      <p:pic>
        <p:nvPicPr>
          <p:cNvPr id="21" name="Picture 20">
            <a:extLst>
              <a:ext uri="{FF2B5EF4-FFF2-40B4-BE49-F238E27FC236}">
                <a16:creationId xmlns:a16="http://schemas.microsoft.com/office/drawing/2014/main" id="{57F1C25A-C2D8-4E3D-8FF0-B5C629AD37F0}"/>
              </a:ext>
            </a:extLst>
          </p:cNvPr>
          <p:cNvPicPr>
            <a:picLocks noChangeAspect="1"/>
          </p:cNvPicPr>
          <p:nvPr userDrawn="1"/>
        </p:nvPicPr>
        <p:blipFill>
          <a:blip r:embed="rId3"/>
          <a:stretch>
            <a:fillRect/>
          </a:stretch>
        </p:blipFill>
        <p:spPr>
          <a:xfrm>
            <a:off x="1003861" y="4384377"/>
            <a:ext cx="812800" cy="292100"/>
          </a:xfrm>
          <a:prstGeom prst="rect">
            <a:avLst/>
          </a:prstGeom>
        </p:spPr>
      </p:pic>
      <p:pic>
        <p:nvPicPr>
          <p:cNvPr id="4" name="Picture 3">
            <a:extLst>
              <a:ext uri="{FF2B5EF4-FFF2-40B4-BE49-F238E27FC236}">
                <a16:creationId xmlns:a16="http://schemas.microsoft.com/office/drawing/2014/main" id="{ADB6436F-47E2-4B71-B6C5-BA7F96E1B9E9}"/>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3255910" y="1819275"/>
            <a:ext cx="5686450" cy="4581526"/>
          </a:xfrm>
          <a:prstGeom prst="rect">
            <a:avLst/>
          </a:prstGeom>
        </p:spPr>
      </p:pic>
    </p:spTree>
    <p:extLst>
      <p:ext uri="{BB962C8B-B14F-4D97-AF65-F5344CB8AC3E}">
        <p14:creationId xmlns:p14="http://schemas.microsoft.com/office/powerpoint/2010/main" val="153131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ransfer Conten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48E606-DBBE-D048-8B6C-3F1CDE907320}"/>
              </a:ext>
            </a:extLst>
          </p:cNvPr>
          <p:cNvSpPr txBox="1"/>
          <p:nvPr userDrawn="1"/>
        </p:nvSpPr>
        <p:spPr>
          <a:xfrm>
            <a:off x="294958" y="894080"/>
            <a:ext cx="11434762" cy="70788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202E3D"/>
                </a:solidFill>
                <a:effectLst/>
                <a:uLnTx/>
                <a:uFillTx/>
                <a:latin typeface="Franklin Gothic Demi Cond" panose="020B0706030402020204" pitchFamily="34" charset="0"/>
                <a:ea typeface="+mj-ea"/>
                <a:cs typeface="+mj-cs"/>
              </a:rPr>
              <a:t>Transfer Old Slides Into a New Template</a:t>
            </a:r>
            <a:endParaRPr lang="en-US"/>
          </a:p>
        </p:txBody>
      </p:sp>
      <p:sp>
        <p:nvSpPr>
          <p:cNvPr id="14" name="TextBox 13">
            <a:extLst>
              <a:ext uri="{FF2B5EF4-FFF2-40B4-BE49-F238E27FC236}">
                <a16:creationId xmlns:a16="http://schemas.microsoft.com/office/drawing/2014/main" id="{3D1DC9B7-F5EA-4C4C-9A64-5F7BEA911F48}"/>
              </a:ext>
            </a:extLst>
          </p:cNvPr>
          <p:cNvSpPr txBox="1"/>
          <p:nvPr userDrawn="1"/>
        </p:nvSpPr>
        <p:spPr>
          <a:xfrm>
            <a:off x="367872" y="1752600"/>
            <a:ext cx="5564187" cy="4616648"/>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Open both your old presentation and the new template. </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Select the slides you want to transfer in the left preview pane of your old presentation and drag them in to the left pane of the new template.</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Review your slides.</a:t>
            </a:r>
          </a:p>
          <a:p>
            <a:pPr marL="577850" marR="0" lvl="1"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Click the               button as needed to reformat.</a:t>
            </a:r>
          </a:p>
          <a:p>
            <a:pPr marL="577850" marR="0" lvl="1"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You may need to select a new                that best </a:t>
            </a:r>
            <a:br>
              <a:rPr kumimoji="0" lang="en-US" sz="1800" b="0" i="0" u="none" strike="noStrike" kern="1200" cap="none" spc="0" normalizeH="0" baseline="0" noProof="0">
                <a:ln>
                  <a:noFill/>
                </a:ln>
                <a:solidFill>
                  <a:srgbClr val="202E3D"/>
                </a:solidFill>
                <a:effectLst/>
                <a:uLnTx/>
                <a:uFillTx/>
                <a:latin typeface="+mn-lt"/>
                <a:ea typeface="+mn-ea"/>
                <a:cs typeface="+mn-cs"/>
              </a:rPr>
            </a:br>
            <a:r>
              <a:rPr kumimoji="0" lang="en-US" sz="1800" b="0" i="0" u="none" strike="noStrike" kern="1200" cap="none" spc="0" normalizeH="0" baseline="0" noProof="0">
                <a:ln>
                  <a:noFill/>
                </a:ln>
                <a:solidFill>
                  <a:srgbClr val="202E3D"/>
                </a:solidFill>
                <a:effectLst/>
                <a:uLnTx/>
                <a:uFillTx/>
                <a:latin typeface="+mn-lt"/>
                <a:ea typeface="+mn-ea"/>
                <a:cs typeface="+mn-cs"/>
              </a:rPr>
              <a:t>fits your content as some layout options that were available in the old templates have been removed.</a:t>
            </a:r>
          </a:p>
          <a:p>
            <a:pPr marL="577850" marR="0" lvl="1"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If you did not previously use the master layouts, you will need to select the master layout that best fits your content and copy and paste your content into the placeholders to get it to format properly.</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a:ln>
                <a:noFill/>
              </a:ln>
              <a:solidFill>
                <a:srgbClr val="202E3D"/>
              </a:solidFill>
              <a:effectLst/>
              <a:uLnTx/>
              <a:uFillTx/>
              <a:latin typeface="+mn-lt"/>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id="{AF573EED-7216-864D-9EA5-71253F49074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852704" y="3622933"/>
            <a:ext cx="690880" cy="276714"/>
          </a:xfrm>
          <a:prstGeom prst="rect">
            <a:avLst/>
          </a:prstGeom>
        </p:spPr>
      </p:pic>
      <p:pic>
        <p:nvPicPr>
          <p:cNvPr id="8" name="Picture 7">
            <a:extLst>
              <a:ext uri="{FF2B5EF4-FFF2-40B4-BE49-F238E27FC236}">
                <a16:creationId xmlns:a16="http://schemas.microsoft.com/office/drawing/2014/main" id="{5BB9F8BC-279E-F94A-956A-33292446E1D7}"/>
              </a:ext>
            </a:extLst>
          </p:cNvPr>
          <p:cNvPicPr>
            <a:picLocks noChangeAspect="1"/>
          </p:cNvPicPr>
          <p:nvPr userDrawn="1"/>
        </p:nvPicPr>
        <p:blipFill>
          <a:blip r:embed="rId3"/>
          <a:stretch>
            <a:fillRect/>
          </a:stretch>
        </p:blipFill>
        <p:spPr>
          <a:xfrm>
            <a:off x="3851836" y="3982197"/>
            <a:ext cx="812800" cy="292100"/>
          </a:xfrm>
          <a:prstGeom prst="rect">
            <a:avLst/>
          </a:prstGeom>
        </p:spPr>
      </p:pic>
      <p:sp>
        <p:nvSpPr>
          <p:cNvPr id="11" name="Rectangle 10">
            <a:extLst>
              <a:ext uri="{FF2B5EF4-FFF2-40B4-BE49-F238E27FC236}">
                <a16:creationId xmlns:a16="http://schemas.microsoft.com/office/drawing/2014/main" id="{441F796D-495B-AD49-91A9-5BA2EDB640E6}"/>
              </a:ext>
            </a:extLst>
          </p:cNvPr>
          <p:cNvSpPr/>
          <p:nvPr userDrawn="1"/>
        </p:nvSpPr>
        <p:spPr>
          <a:xfrm>
            <a:off x="8595360" y="3821229"/>
            <a:ext cx="3596640" cy="25795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51C9E9-A66E-C24D-A6AE-CEC2717518E0}"/>
              </a:ext>
            </a:extLst>
          </p:cNvPr>
          <p:cNvSpPr/>
          <p:nvPr userDrawn="1"/>
        </p:nvSpPr>
        <p:spPr>
          <a:xfrm>
            <a:off x="8912994" y="4080506"/>
            <a:ext cx="2937630" cy="209288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mj-lt"/>
                <a:ea typeface="+mn-ea"/>
                <a:cs typeface="+mn-cs"/>
              </a:rPr>
              <a:t>*TIP*  </a:t>
            </a:r>
          </a:p>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mn-lt"/>
                <a:ea typeface="+mn-ea"/>
                <a:cs typeface="+mn-cs"/>
              </a:rPr>
              <a:t>If your content is confidential, use the pre-built “Company Confidential” slide layouts. You can find them in the master layouts under the</a:t>
            </a:r>
            <a:br>
              <a:rPr kumimoji="0" lang="en-US" sz="1800" b="0" i="0" u="none" strike="noStrike" kern="1200" cap="none" spc="0" normalizeH="0" baseline="0" noProof="0">
                <a:ln>
                  <a:noFill/>
                </a:ln>
                <a:solidFill>
                  <a:srgbClr val="FFFFFF"/>
                </a:solidFill>
                <a:effectLst/>
                <a:uLnTx/>
                <a:uFillTx/>
                <a:latin typeface="+mn-lt"/>
                <a:ea typeface="+mn-ea"/>
                <a:cs typeface="+mn-cs"/>
              </a:rPr>
            </a:br>
            <a:r>
              <a:rPr kumimoji="0" lang="en-US" sz="1800" b="0" i="0" u="none" strike="noStrike" kern="1200" cap="none" spc="0" normalizeH="0" baseline="0" noProof="0">
                <a:ln>
                  <a:noFill/>
                </a:ln>
                <a:solidFill>
                  <a:srgbClr val="FFFFFF"/>
                </a:solidFill>
                <a:effectLst/>
                <a:uLnTx/>
                <a:uFillTx/>
                <a:latin typeface="+mn-lt"/>
                <a:ea typeface="+mn-ea"/>
                <a:cs typeface="+mn-cs"/>
              </a:rPr>
              <a:t>                              heading. </a:t>
            </a:r>
          </a:p>
        </p:txBody>
      </p:sp>
      <p:pic>
        <p:nvPicPr>
          <p:cNvPr id="15" name="Picture 14">
            <a:extLst>
              <a:ext uri="{FF2B5EF4-FFF2-40B4-BE49-F238E27FC236}">
                <a16:creationId xmlns:a16="http://schemas.microsoft.com/office/drawing/2014/main" id="{6F889893-0CAE-4CEF-A1D4-A9C67B5D0925}"/>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8912994" y="5819444"/>
            <a:ext cx="1674797" cy="259641"/>
          </a:xfrm>
          <a:prstGeom prst="rect">
            <a:avLst/>
          </a:prstGeom>
        </p:spPr>
      </p:pic>
    </p:spTree>
    <p:extLst>
      <p:ext uri="{BB962C8B-B14F-4D97-AF65-F5344CB8AC3E}">
        <p14:creationId xmlns:p14="http://schemas.microsoft.com/office/powerpoint/2010/main" val="100028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Formatting">
    <p:spTree>
      <p:nvGrpSpPr>
        <p:cNvPr id="1" name=""/>
        <p:cNvGrpSpPr/>
        <p:nvPr/>
      </p:nvGrpSpPr>
      <p:grpSpPr>
        <a:xfrm>
          <a:off x="0" y="0"/>
          <a:ext cx="0" cy="0"/>
          <a:chOff x="0" y="0"/>
          <a:chExt cx="0" cy="0"/>
        </a:xfrm>
      </p:grpSpPr>
      <p:pic>
        <p:nvPicPr>
          <p:cNvPr id="23" name="Picture 22" descr="A screenshot of a cell phone&#10;&#10;Description automatically generated">
            <a:extLst>
              <a:ext uri="{FF2B5EF4-FFF2-40B4-BE49-F238E27FC236}">
                <a16:creationId xmlns:a16="http://schemas.microsoft.com/office/drawing/2014/main" id="{78F8543B-DEC6-DE44-A953-C0A3E509C4D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78305" y="1757115"/>
            <a:ext cx="8364071" cy="4731500"/>
          </a:xfrm>
          <a:prstGeom prst="rect">
            <a:avLst/>
          </a:prstGeom>
        </p:spPr>
      </p:pic>
      <p:sp>
        <p:nvSpPr>
          <p:cNvPr id="4" name="TextBox 3">
            <a:extLst>
              <a:ext uri="{FF2B5EF4-FFF2-40B4-BE49-F238E27FC236}">
                <a16:creationId xmlns:a16="http://schemas.microsoft.com/office/drawing/2014/main" id="{568BF8FE-25BB-B24D-8489-0AD5B279AA0E}"/>
              </a:ext>
            </a:extLst>
          </p:cNvPr>
          <p:cNvSpPr txBox="1"/>
          <p:nvPr userDrawn="1"/>
        </p:nvSpPr>
        <p:spPr>
          <a:xfrm>
            <a:off x="368300" y="1752600"/>
            <a:ext cx="2749804" cy="484748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Always use the template placeholders to add text.</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b="0" i="0" kern="1200" noProof="0">
                <a:solidFill>
                  <a:schemeClr val="tx1"/>
                </a:solidFill>
                <a:latin typeface="+mn-lt"/>
                <a:ea typeface="+mn-ea"/>
                <a:cs typeface="+mn-cs"/>
              </a:rPr>
              <a:t>Use the       “indent more” button to access the preset text styles.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Each “indent” will bring </a:t>
            </a:r>
            <a:br>
              <a:rPr kumimoji="0" lang="en-US" sz="1800" b="0" i="0" u="none" strike="noStrike" kern="1200" cap="none" spc="0" normalizeH="0" baseline="0" noProof="0">
                <a:ln>
                  <a:noFill/>
                </a:ln>
                <a:solidFill>
                  <a:srgbClr val="202E3D"/>
                </a:solidFill>
                <a:effectLst/>
                <a:uLnTx/>
                <a:uFillTx/>
                <a:latin typeface="+mn-lt"/>
                <a:ea typeface="+mn-ea"/>
                <a:cs typeface="+mn-cs"/>
              </a:rPr>
            </a:br>
            <a:r>
              <a:rPr kumimoji="0" lang="en-US" sz="1800" b="0" i="0" u="none" strike="noStrike" kern="1200" cap="none" spc="0" normalizeH="0" baseline="0" noProof="0">
                <a:ln>
                  <a:noFill/>
                </a:ln>
                <a:solidFill>
                  <a:srgbClr val="202E3D"/>
                </a:solidFill>
                <a:effectLst/>
                <a:uLnTx/>
                <a:uFillTx/>
                <a:latin typeface="+mn-lt"/>
                <a:ea typeface="+mn-ea"/>
                <a:cs typeface="+mn-cs"/>
              </a:rPr>
              <a:t>you to the next text style </a:t>
            </a:r>
            <a:br>
              <a:rPr kumimoji="0" lang="en-US" sz="1800" b="0" i="0" u="none" strike="noStrike" kern="1200" cap="none" spc="0" normalizeH="0" baseline="0" noProof="0">
                <a:ln>
                  <a:noFill/>
                </a:ln>
                <a:solidFill>
                  <a:srgbClr val="202E3D"/>
                </a:solidFill>
                <a:effectLst/>
                <a:uLnTx/>
                <a:uFillTx/>
                <a:latin typeface="+mn-lt"/>
                <a:ea typeface="+mn-ea"/>
                <a:cs typeface="+mn-cs"/>
              </a:rPr>
            </a:br>
            <a:r>
              <a:rPr kumimoji="0" lang="en-US" sz="1800" b="0" i="0" u="none" strike="noStrike" kern="1200" cap="none" spc="0" normalizeH="0" baseline="0" noProof="0">
                <a:ln>
                  <a:noFill/>
                </a:ln>
                <a:solidFill>
                  <a:srgbClr val="202E3D"/>
                </a:solidFill>
                <a:effectLst/>
                <a:uLnTx/>
                <a:uFillTx/>
                <a:latin typeface="+mn-lt"/>
                <a:ea typeface="+mn-ea"/>
                <a:cs typeface="+mn-cs"/>
              </a:rPr>
              <a:t>in this order:</a:t>
            </a:r>
          </a:p>
          <a:p>
            <a:pPr marL="292100" marR="0" lvl="1" indent="-2841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Bullet 1 (</a:t>
            </a:r>
            <a:r>
              <a:rPr kumimoji="0" lang="en-US" sz="1600" b="0" i="0" u="none" strike="noStrike" kern="1200" cap="none" spc="0" normalizeH="0" baseline="0" noProof="0">
                <a:ln>
                  <a:noFill/>
                </a:ln>
                <a:solidFill>
                  <a:srgbClr val="202E3D"/>
                </a:solidFill>
                <a:effectLst/>
                <a:uLnTx/>
                <a:uFillTx/>
                <a:latin typeface="+mn-lt"/>
                <a:ea typeface="+mn-ea"/>
                <a:cs typeface="+mn-cs"/>
              </a:rPr>
              <a:t>•</a:t>
            </a:r>
            <a:r>
              <a:rPr kumimoji="0" lang="en-US" sz="1800" b="0" i="0" u="none" strike="noStrike" kern="1200" cap="none" spc="0" normalizeH="0" baseline="0" noProof="0">
                <a:ln>
                  <a:noFill/>
                </a:ln>
                <a:solidFill>
                  <a:srgbClr val="202E3D"/>
                </a:solidFill>
                <a:effectLst/>
                <a:uLnTx/>
                <a:uFillTx/>
                <a:latin typeface="+mn-lt"/>
                <a:ea typeface="+mn-ea"/>
                <a:cs typeface="+mn-cs"/>
              </a:rPr>
              <a:t>)</a:t>
            </a:r>
          </a:p>
          <a:p>
            <a:pPr marL="292100" marR="0" lvl="1" indent="-2841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Bullet 2 (◦)</a:t>
            </a:r>
          </a:p>
          <a:p>
            <a:pPr marL="292100" marR="0" lvl="1" indent="-2841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j-lt"/>
                <a:ea typeface="+mn-ea"/>
                <a:cs typeface="+mn-cs"/>
              </a:rPr>
              <a:t>Header 1</a:t>
            </a:r>
          </a:p>
          <a:p>
            <a:pPr marL="292100" marR="0" lvl="1" indent="-284163"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800" b="0" i="0" u="none" strike="noStrike" kern="1200" cap="none" spc="0" normalizeH="0" baseline="0" noProof="0">
                <a:ln>
                  <a:noFill/>
                </a:ln>
                <a:solidFill>
                  <a:schemeClr val="accent1"/>
                </a:solidFill>
                <a:effectLst/>
                <a:uLnTx/>
                <a:uFillTx/>
                <a:latin typeface="+mn-lt"/>
                <a:ea typeface="+mn-ea"/>
                <a:cs typeface="+mn-cs"/>
              </a:rPr>
              <a:t>Header 2</a:t>
            </a:r>
          </a:p>
          <a:p>
            <a:pPr marL="292100" marR="0" lvl="1" indent="-284163"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Numbered List (1.)</a:t>
            </a:r>
          </a:p>
          <a:p>
            <a:pPr marL="292100" marR="0" lvl="1" indent="-284163"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List Bullet 1 </a:t>
            </a:r>
            <a:r>
              <a:rPr kumimoji="0" lang="en-US" sz="1800" b="0" i="0" u="none" strike="noStrike" kern="1200" cap="none" spc="0" normalizeH="0" baseline="0" noProof="0">
                <a:ln>
                  <a:noFill/>
                </a:ln>
                <a:solidFill>
                  <a:srgbClr val="202E3D"/>
                </a:solidFill>
                <a:effectLst/>
                <a:uLnTx/>
                <a:uFillTx/>
                <a:latin typeface="+mn-lt"/>
                <a:ea typeface="+mn-ea"/>
                <a:cs typeface="+mn-cs"/>
              </a:rPr>
              <a:t>(   </a:t>
            </a:r>
            <a:r>
              <a:rPr kumimoji="0" lang="en-US" sz="1600" b="0" i="0" u="none" strike="noStrike" kern="1200" cap="none" spc="0" normalizeH="0" baseline="0" noProof="0">
                <a:ln>
                  <a:noFill/>
                </a:ln>
                <a:solidFill>
                  <a:srgbClr val="202E3D"/>
                </a:solidFill>
                <a:effectLst/>
                <a:uLnTx/>
                <a:uFillTx/>
                <a:latin typeface="+mn-lt"/>
                <a:ea typeface="+mn-ea"/>
                <a:cs typeface="+mn-cs"/>
              </a:rPr>
              <a:t>•</a:t>
            </a:r>
            <a:r>
              <a:rPr kumimoji="0" lang="en-US" sz="1800" b="0" i="0" u="none" strike="noStrike" kern="1200" cap="none" spc="0" normalizeH="0" baseline="0" noProof="0">
                <a:ln>
                  <a:noFill/>
                </a:ln>
                <a:solidFill>
                  <a:srgbClr val="202E3D"/>
                </a:solidFill>
                <a:effectLst/>
                <a:uLnTx/>
                <a:uFillTx/>
                <a:latin typeface="+mn-lt"/>
                <a:ea typeface="+mn-ea"/>
                <a:cs typeface="+mn-cs"/>
              </a:rPr>
              <a:t>)</a:t>
            </a:r>
          </a:p>
          <a:p>
            <a:pPr marL="292100" marR="0" lvl="1" indent="-284163"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List Bullet 2 (    ◦)</a:t>
            </a:r>
          </a:p>
        </p:txBody>
      </p:sp>
      <p:sp>
        <p:nvSpPr>
          <p:cNvPr id="19" name="Rectangle 18">
            <a:extLst>
              <a:ext uri="{FF2B5EF4-FFF2-40B4-BE49-F238E27FC236}">
                <a16:creationId xmlns:a16="http://schemas.microsoft.com/office/drawing/2014/main" id="{124A7523-19AE-8A4D-A845-914DCA57A46C}"/>
              </a:ext>
            </a:extLst>
          </p:cNvPr>
          <p:cNvSpPr/>
          <p:nvPr userDrawn="1"/>
        </p:nvSpPr>
        <p:spPr>
          <a:xfrm>
            <a:off x="9765792" y="4249272"/>
            <a:ext cx="2426208" cy="18467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3C75A2D-CDD0-2147-B2BF-27980D92BF52}"/>
              </a:ext>
            </a:extLst>
          </p:cNvPr>
          <p:cNvSpPr/>
          <p:nvPr userDrawn="1"/>
        </p:nvSpPr>
        <p:spPr>
          <a:xfrm>
            <a:off x="10103222" y="4576046"/>
            <a:ext cx="1739154" cy="1184940"/>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mj-lt"/>
                <a:ea typeface="+mn-ea"/>
                <a:cs typeface="+mn-cs"/>
              </a:rPr>
              <a:t>*TIP*  </a:t>
            </a:r>
          </a:p>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mn-lt"/>
                <a:ea typeface="+mn-ea"/>
                <a:cs typeface="+mn-cs"/>
              </a:rPr>
              <a:t>Don’t use the</a:t>
            </a:r>
            <a:br>
              <a:rPr kumimoji="0" lang="en-US" sz="1800" b="0" i="0" u="none" strike="noStrike" kern="1200" cap="none" spc="0" normalizeH="0" baseline="0" noProof="0">
                <a:ln>
                  <a:noFill/>
                </a:ln>
                <a:solidFill>
                  <a:srgbClr val="FFFFFF"/>
                </a:solidFill>
                <a:effectLst/>
                <a:uLnTx/>
                <a:uFillTx/>
                <a:latin typeface="+mn-lt"/>
                <a:ea typeface="+mn-ea"/>
                <a:cs typeface="+mn-cs"/>
              </a:rPr>
            </a:br>
            <a:r>
              <a:rPr kumimoji="0" lang="en-US" sz="1800" b="0" i="0" u="none" strike="noStrike" kern="1200" cap="none" spc="0" normalizeH="0" baseline="0" noProof="0">
                <a:ln>
                  <a:noFill/>
                </a:ln>
                <a:solidFill>
                  <a:srgbClr val="FFFFFF"/>
                </a:solidFill>
                <a:effectLst/>
                <a:uLnTx/>
                <a:uFillTx/>
                <a:latin typeface="+mn-lt"/>
                <a:ea typeface="+mn-ea"/>
                <a:cs typeface="+mn-cs"/>
              </a:rPr>
              <a:t>     “bullet button” </a:t>
            </a:r>
            <a:br>
              <a:rPr kumimoji="0" lang="en-US" sz="1800" b="0" i="0" u="none" strike="noStrike" kern="1200" cap="none" spc="0" normalizeH="0" baseline="0" noProof="0">
                <a:ln>
                  <a:noFill/>
                </a:ln>
                <a:solidFill>
                  <a:srgbClr val="FFFFFF"/>
                </a:solidFill>
                <a:effectLst/>
                <a:uLnTx/>
                <a:uFillTx/>
                <a:latin typeface="+mn-lt"/>
                <a:ea typeface="+mn-ea"/>
                <a:cs typeface="+mn-cs"/>
              </a:rPr>
            </a:br>
            <a:r>
              <a:rPr kumimoji="0" lang="en-US" sz="1800" b="0" i="0" u="none" strike="noStrike" kern="1200" cap="none" spc="0" normalizeH="0" baseline="0" noProof="0">
                <a:ln>
                  <a:noFill/>
                </a:ln>
                <a:solidFill>
                  <a:srgbClr val="FFFFFF"/>
                </a:solidFill>
                <a:effectLst/>
                <a:uLnTx/>
                <a:uFillTx/>
                <a:latin typeface="+mn-lt"/>
                <a:ea typeface="+mn-ea"/>
                <a:cs typeface="+mn-cs"/>
              </a:rPr>
              <a:t>to create bullets.</a:t>
            </a:r>
          </a:p>
        </p:txBody>
      </p:sp>
      <p:sp>
        <p:nvSpPr>
          <p:cNvPr id="3" name="TextBox 2">
            <a:extLst>
              <a:ext uri="{FF2B5EF4-FFF2-40B4-BE49-F238E27FC236}">
                <a16:creationId xmlns:a16="http://schemas.microsoft.com/office/drawing/2014/main" id="{49B257B0-CDD9-5B40-9E32-FC8B9E389071}"/>
              </a:ext>
            </a:extLst>
          </p:cNvPr>
          <p:cNvSpPr txBox="1"/>
          <p:nvPr userDrawn="1"/>
        </p:nvSpPr>
        <p:spPr>
          <a:xfrm>
            <a:off x="294958" y="894080"/>
            <a:ext cx="11434762" cy="70788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202E3D"/>
                </a:solidFill>
                <a:effectLst/>
                <a:uLnTx/>
                <a:uFillTx/>
                <a:latin typeface="Franklin Gothic Demi Cond" panose="020B0706030402020204" pitchFamily="34" charset="0"/>
                <a:ea typeface="+mj-ea"/>
                <a:cs typeface="+mj-cs"/>
              </a:rPr>
              <a:t>Text Formatting</a:t>
            </a:r>
            <a:endParaRPr lang="en-US"/>
          </a:p>
        </p:txBody>
      </p:sp>
      <p:pic>
        <p:nvPicPr>
          <p:cNvPr id="5" name="Picture 4" descr="A screenshot of a cell phone&#10;&#10;Description automatically generated">
            <a:extLst>
              <a:ext uri="{FF2B5EF4-FFF2-40B4-BE49-F238E27FC236}">
                <a16:creationId xmlns:a16="http://schemas.microsoft.com/office/drawing/2014/main" id="{8F0090A5-7C0B-2447-BBB7-735C620919B9}"/>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174802" y="2424055"/>
            <a:ext cx="233680" cy="233680"/>
          </a:xfrm>
          <a:prstGeom prst="rect">
            <a:avLst/>
          </a:prstGeom>
        </p:spPr>
      </p:pic>
      <p:pic>
        <p:nvPicPr>
          <p:cNvPr id="6" name="Picture 5">
            <a:extLst>
              <a:ext uri="{FF2B5EF4-FFF2-40B4-BE49-F238E27FC236}">
                <a16:creationId xmlns:a16="http://schemas.microsoft.com/office/drawing/2014/main" id="{A3BEA1DB-5649-2B45-B251-253AE6D563C3}"/>
              </a:ext>
            </a:extLst>
          </p:cNvPr>
          <p:cNvPicPr>
            <a:picLocks noChangeAspect="1"/>
          </p:cNvPicPr>
          <p:nvPr userDrawn="1"/>
        </p:nvPicPr>
        <p:blipFill>
          <a:blip r:embed="rId4"/>
          <a:stretch>
            <a:fillRect/>
          </a:stretch>
        </p:blipFill>
        <p:spPr>
          <a:xfrm>
            <a:off x="10096498" y="5210735"/>
            <a:ext cx="257736" cy="257736"/>
          </a:xfrm>
          <a:prstGeom prst="rect">
            <a:avLst/>
          </a:prstGeom>
        </p:spPr>
      </p:pic>
    </p:spTree>
    <p:extLst>
      <p:ext uri="{BB962C8B-B14F-4D97-AF65-F5344CB8AC3E}">
        <p14:creationId xmlns:p14="http://schemas.microsoft.com/office/powerpoint/2010/main" val="1970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Formattin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B257B0-CDD9-5B40-9E32-FC8B9E389071}"/>
              </a:ext>
            </a:extLst>
          </p:cNvPr>
          <p:cNvSpPr txBox="1"/>
          <p:nvPr userDrawn="1"/>
        </p:nvSpPr>
        <p:spPr>
          <a:xfrm>
            <a:off x="294958" y="894080"/>
            <a:ext cx="11434762" cy="70788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202E3D"/>
                </a:solidFill>
                <a:effectLst/>
                <a:uLnTx/>
                <a:uFillTx/>
                <a:latin typeface="Franklin Gothic Demi Cond" panose="020B0706030402020204" pitchFamily="34" charset="0"/>
                <a:ea typeface="+mj-ea"/>
                <a:cs typeface="+mj-cs"/>
              </a:rPr>
              <a:t>Image Formatting</a:t>
            </a:r>
            <a:endParaRPr lang="en-US"/>
          </a:p>
        </p:txBody>
      </p:sp>
      <p:sp>
        <p:nvSpPr>
          <p:cNvPr id="4" name="TextBox 3">
            <a:extLst>
              <a:ext uri="{FF2B5EF4-FFF2-40B4-BE49-F238E27FC236}">
                <a16:creationId xmlns:a16="http://schemas.microsoft.com/office/drawing/2014/main" id="{568BF8FE-25BB-B24D-8489-0AD5B279AA0E}"/>
              </a:ext>
            </a:extLst>
          </p:cNvPr>
          <p:cNvSpPr txBox="1"/>
          <p:nvPr userDrawn="1"/>
        </p:nvSpPr>
        <p:spPr>
          <a:xfrm>
            <a:off x="305119" y="1752600"/>
            <a:ext cx="5628321" cy="29700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Use the template placeholders whenever possible.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Crop your images to fill the entire placeholder space whenever possible. </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Go to Picture Format and select the       tool. </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Grabbing the handles of the cropping tool, drag </a:t>
            </a:r>
            <a:br>
              <a:rPr kumimoji="0" lang="en-US" sz="1800" b="0" i="0" u="none" strike="noStrike" kern="1200" cap="none" spc="0" normalizeH="0" baseline="0" noProof="0">
                <a:ln>
                  <a:noFill/>
                </a:ln>
                <a:solidFill>
                  <a:srgbClr val="202E3D"/>
                </a:solidFill>
                <a:effectLst/>
                <a:uLnTx/>
                <a:uFillTx/>
                <a:latin typeface="+mn-lt"/>
                <a:ea typeface="+mn-ea"/>
                <a:cs typeface="+mn-cs"/>
              </a:rPr>
            </a:br>
            <a:r>
              <a:rPr kumimoji="0" lang="en-US" sz="1800" b="0" i="0" u="none" strike="noStrike" kern="1200" cap="none" spc="0" normalizeH="0" baseline="0" noProof="0">
                <a:ln>
                  <a:noFill/>
                </a:ln>
                <a:solidFill>
                  <a:srgbClr val="202E3D"/>
                </a:solidFill>
                <a:effectLst/>
                <a:uLnTx/>
                <a:uFillTx/>
                <a:latin typeface="+mn-lt"/>
                <a:ea typeface="+mn-ea"/>
                <a:cs typeface="+mn-cs"/>
              </a:rPr>
              <a:t>them to align with the preset grid lines.</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Expand your image to fill the entire crop area or fit </a:t>
            </a:r>
            <a:br>
              <a:rPr kumimoji="0" lang="en-US" sz="1800" b="0" i="0" u="none" strike="noStrike" kern="1200" cap="none" spc="0" normalizeH="0" baseline="0" noProof="0">
                <a:ln>
                  <a:noFill/>
                </a:ln>
                <a:solidFill>
                  <a:srgbClr val="202E3D"/>
                </a:solidFill>
                <a:effectLst/>
                <a:uLnTx/>
                <a:uFillTx/>
                <a:latin typeface="+mn-lt"/>
                <a:ea typeface="+mn-ea"/>
                <a:cs typeface="+mn-cs"/>
              </a:rPr>
            </a:br>
            <a:r>
              <a:rPr kumimoji="0" lang="en-US" sz="1800" b="0" i="0" u="none" strike="noStrike" kern="1200" cap="none" spc="0" normalizeH="0" baseline="0" noProof="0">
                <a:ln>
                  <a:noFill/>
                </a:ln>
                <a:solidFill>
                  <a:srgbClr val="202E3D"/>
                </a:solidFill>
                <a:effectLst/>
                <a:uLnTx/>
                <a:uFillTx/>
                <a:latin typeface="+mn-lt"/>
                <a:ea typeface="+mn-ea"/>
                <a:cs typeface="+mn-cs"/>
              </a:rPr>
              <a:t>3 sides and align to a corner of the image area.</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202E3D"/>
              </a:solidFill>
              <a:effectLst/>
              <a:uLnTx/>
              <a:uFillTx/>
              <a:latin typeface="+mn-lt"/>
              <a:ea typeface="+mn-ea"/>
              <a:cs typeface="+mn-cs"/>
            </a:endParaRPr>
          </a:p>
        </p:txBody>
      </p:sp>
      <p:pic>
        <p:nvPicPr>
          <p:cNvPr id="7" name="Picture 6" descr="A picture containing object&#10;&#10;Description automatically generated">
            <a:extLst>
              <a:ext uri="{FF2B5EF4-FFF2-40B4-BE49-F238E27FC236}">
                <a16:creationId xmlns:a16="http://schemas.microsoft.com/office/drawing/2014/main" id="{DEACC880-6BB6-2E46-92A8-99E04B70D48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185920" y="2784856"/>
            <a:ext cx="304800" cy="284480"/>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2178CEDE-45A1-2B40-8E38-525A261C76C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41824" y="426720"/>
            <a:ext cx="3474256" cy="1968261"/>
          </a:xfrm>
          <a:prstGeom prst="rect">
            <a:avLst/>
          </a:prstGeom>
        </p:spPr>
      </p:pic>
      <p:pic>
        <p:nvPicPr>
          <p:cNvPr id="12" name="Picture 11">
            <a:extLst>
              <a:ext uri="{FF2B5EF4-FFF2-40B4-BE49-F238E27FC236}">
                <a16:creationId xmlns:a16="http://schemas.microsoft.com/office/drawing/2014/main" id="{E0F719BA-00F5-FE4E-9CEB-73DB6BA2E301}"/>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341823" y="2463800"/>
            <a:ext cx="3474257" cy="1968260"/>
          </a:xfrm>
          <a:prstGeom prst="rect">
            <a:avLst/>
          </a:prstGeom>
        </p:spPr>
      </p:pic>
      <p:pic>
        <p:nvPicPr>
          <p:cNvPr id="13" name="Picture 12">
            <a:extLst>
              <a:ext uri="{FF2B5EF4-FFF2-40B4-BE49-F238E27FC236}">
                <a16:creationId xmlns:a16="http://schemas.microsoft.com/office/drawing/2014/main" id="{BB2E2102-C62A-5E4B-9FCB-17153E135B95}"/>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341823" y="4507638"/>
            <a:ext cx="3474257" cy="1965353"/>
          </a:xfrm>
          <a:prstGeom prst="rect">
            <a:avLst/>
          </a:prstGeom>
        </p:spPr>
      </p:pic>
      <p:sp>
        <p:nvSpPr>
          <p:cNvPr id="14" name="TextBox 13">
            <a:extLst>
              <a:ext uri="{FF2B5EF4-FFF2-40B4-BE49-F238E27FC236}">
                <a16:creationId xmlns:a16="http://schemas.microsoft.com/office/drawing/2014/main" id="{411E2072-BDDC-604B-A40A-7B5E995B36B8}"/>
              </a:ext>
            </a:extLst>
          </p:cNvPr>
          <p:cNvSpPr txBox="1"/>
          <p:nvPr userDrawn="1"/>
        </p:nvSpPr>
        <p:spPr>
          <a:xfrm>
            <a:off x="6050281" y="2184400"/>
            <a:ext cx="2199640" cy="276999"/>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02E3D"/>
                </a:solidFill>
                <a:effectLst/>
                <a:uLnTx/>
                <a:uFillTx/>
                <a:latin typeface="+mn-lt"/>
                <a:ea typeface="+mn-ea"/>
                <a:cs typeface="+mn-cs"/>
              </a:rPr>
              <a:t>Master Slide Layout</a:t>
            </a:r>
          </a:p>
        </p:txBody>
      </p:sp>
      <p:sp>
        <p:nvSpPr>
          <p:cNvPr id="15" name="TextBox 14">
            <a:extLst>
              <a:ext uri="{FF2B5EF4-FFF2-40B4-BE49-F238E27FC236}">
                <a16:creationId xmlns:a16="http://schemas.microsoft.com/office/drawing/2014/main" id="{57061DEC-D5F2-A94B-A7AE-B016CD8ACC41}"/>
              </a:ext>
            </a:extLst>
          </p:cNvPr>
          <p:cNvSpPr txBox="1"/>
          <p:nvPr userDrawn="1"/>
        </p:nvSpPr>
        <p:spPr>
          <a:xfrm>
            <a:off x="6050281" y="4201160"/>
            <a:ext cx="2199640" cy="276999"/>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02E3D"/>
                </a:solidFill>
                <a:effectLst/>
                <a:uLnTx/>
                <a:uFillTx/>
                <a:latin typeface="+mn-lt"/>
                <a:ea typeface="+mn-ea"/>
                <a:cs typeface="+mn-cs"/>
              </a:rPr>
              <a:t>Default Image Appearance</a:t>
            </a:r>
          </a:p>
        </p:txBody>
      </p:sp>
      <p:sp>
        <p:nvSpPr>
          <p:cNvPr id="16" name="TextBox 15">
            <a:extLst>
              <a:ext uri="{FF2B5EF4-FFF2-40B4-BE49-F238E27FC236}">
                <a16:creationId xmlns:a16="http://schemas.microsoft.com/office/drawing/2014/main" id="{A515FBFA-B314-A94B-9DC8-28BA6E5DFE70}"/>
              </a:ext>
            </a:extLst>
          </p:cNvPr>
          <p:cNvSpPr txBox="1"/>
          <p:nvPr userDrawn="1"/>
        </p:nvSpPr>
        <p:spPr>
          <a:xfrm>
            <a:off x="6050281" y="6263640"/>
            <a:ext cx="2199640" cy="276999"/>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02E3D"/>
                </a:solidFill>
                <a:effectLst/>
                <a:uLnTx/>
                <a:uFillTx/>
                <a:latin typeface="+mn-lt"/>
                <a:ea typeface="+mn-ea"/>
                <a:cs typeface="+mn-cs"/>
              </a:rPr>
              <a:t>Cropped Image Appearance</a:t>
            </a:r>
          </a:p>
        </p:txBody>
      </p:sp>
      <p:sp>
        <p:nvSpPr>
          <p:cNvPr id="17" name="Rectangle 16">
            <a:extLst>
              <a:ext uri="{FF2B5EF4-FFF2-40B4-BE49-F238E27FC236}">
                <a16:creationId xmlns:a16="http://schemas.microsoft.com/office/drawing/2014/main" id="{4C5425D5-3CB7-5548-BF11-9862B3527D2D}"/>
              </a:ext>
            </a:extLst>
          </p:cNvPr>
          <p:cNvSpPr/>
          <p:nvPr userDrawn="1"/>
        </p:nvSpPr>
        <p:spPr>
          <a:xfrm>
            <a:off x="0" y="4462272"/>
            <a:ext cx="3406587" cy="20102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D93446-BC7B-C64F-9C9F-2E0B9C7890FC}"/>
              </a:ext>
            </a:extLst>
          </p:cNvPr>
          <p:cNvSpPr/>
          <p:nvPr userDrawn="1"/>
        </p:nvSpPr>
        <p:spPr>
          <a:xfrm>
            <a:off x="385479" y="4720374"/>
            <a:ext cx="2850779" cy="146193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mj-lt"/>
                <a:ea typeface="+mn-ea"/>
                <a:cs typeface="+mn-cs"/>
              </a:rPr>
              <a:t>*TIP*  </a:t>
            </a:r>
          </a:p>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mn-lt"/>
                <a:ea typeface="+mn-ea"/>
                <a:cs typeface="+mn-cs"/>
              </a:rPr>
              <a:t>Hold down “Shift” to resize proportionately and “Ctrl” </a:t>
            </a:r>
            <a:br>
              <a:rPr kumimoji="0" lang="en-US" sz="1800" b="0" i="0" u="none" strike="noStrike" kern="1200" cap="none" spc="0" normalizeH="0" baseline="0" noProof="0">
                <a:ln>
                  <a:noFill/>
                </a:ln>
                <a:solidFill>
                  <a:srgbClr val="FFFFFF"/>
                </a:solidFill>
                <a:effectLst/>
                <a:uLnTx/>
                <a:uFillTx/>
                <a:latin typeface="+mn-lt"/>
                <a:ea typeface="+mn-ea"/>
                <a:cs typeface="+mn-cs"/>
              </a:rPr>
            </a:br>
            <a:r>
              <a:rPr kumimoji="0" lang="en-US" sz="1800" b="0" i="0" u="none" strike="noStrike" kern="1200" cap="none" spc="0" normalizeH="0" baseline="0" noProof="0">
                <a:ln>
                  <a:noFill/>
                </a:ln>
                <a:solidFill>
                  <a:srgbClr val="FFFFFF"/>
                </a:solidFill>
                <a:effectLst/>
                <a:uLnTx/>
                <a:uFillTx/>
                <a:latin typeface="+mn-lt"/>
                <a:ea typeface="+mn-ea"/>
                <a:cs typeface="+mn-cs"/>
              </a:rPr>
              <a:t>to resize opposite sides of the object equally. </a:t>
            </a:r>
          </a:p>
        </p:txBody>
      </p:sp>
    </p:spTree>
    <p:extLst>
      <p:ext uri="{BB962C8B-B14F-4D97-AF65-F5344CB8AC3E}">
        <p14:creationId xmlns:p14="http://schemas.microsoft.com/office/powerpoint/2010/main" val="112307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lor Selection">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B257B0-CDD9-5B40-9E32-FC8B9E389071}"/>
              </a:ext>
            </a:extLst>
          </p:cNvPr>
          <p:cNvSpPr txBox="1"/>
          <p:nvPr userDrawn="1"/>
        </p:nvSpPr>
        <p:spPr>
          <a:xfrm>
            <a:off x="294958" y="894080"/>
            <a:ext cx="11434762" cy="70788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202E3D"/>
                </a:solidFill>
                <a:effectLst/>
                <a:uLnTx/>
                <a:uFillTx/>
                <a:latin typeface="Franklin Gothic Demi Cond" panose="020B0706030402020204" pitchFamily="34" charset="0"/>
                <a:ea typeface="+mj-ea"/>
                <a:cs typeface="+mj-cs"/>
              </a:rPr>
              <a:t>Color  Selection</a:t>
            </a:r>
            <a:endParaRPr lang="en-US"/>
          </a:p>
        </p:txBody>
      </p:sp>
      <p:sp>
        <p:nvSpPr>
          <p:cNvPr id="4" name="TextBox 3">
            <a:extLst>
              <a:ext uri="{FF2B5EF4-FFF2-40B4-BE49-F238E27FC236}">
                <a16:creationId xmlns:a16="http://schemas.microsoft.com/office/drawing/2014/main" id="{568BF8FE-25BB-B24D-8489-0AD5B279AA0E}"/>
              </a:ext>
            </a:extLst>
          </p:cNvPr>
          <p:cNvSpPr txBox="1"/>
          <p:nvPr userDrawn="1"/>
        </p:nvSpPr>
        <p:spPr>
          <a:xfrm>
            <a:off x="305119" y="1752600"/>
            <a:ext cx="5628321" cy="2693045"/>
          </a:xfrm>
          <a:prstGeom prst="rect">
            <a:avLst/>
          </a:prstGeom>
          <a:noFill/>
        </p:spPr>
        <p:txBody>
          <a:bodyPr wrap="square" rtlCol="0">
            <a:spAutoFit/>
          </a:bodyPr>
          <a:lstStyle/>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Always use the main theme colors, and only use </a:t>
            </a:r>
            <a:br>
              <a:rPr kumimoji="0" lang="en-US" sz="1800" b="0" i="0" u="none" strike="noStrike" kern="1200" cap="none" spc="0" normalizeH="0" baseline="0" noProof="0">
                <a:ln>
                  <a:noFill/>
                </a:ln>
                <a:solidFill>
                  <a:srgbClr val="202E3D"/>
                </a:solidFill>
                <a:effectLst/>
                <a:uLnTx/>
                <a:uFillTx/>
                <a:latin typeface="+mn-lt"/>
                <a:ea typeface="+mn-ea"/>
                <a:cs typeface="+mn-cs"/>
              </a:rPr>
            </a:br>
            <a:r>
              <a:rPr kumimoji="0" lang="en-US" sz="1800" b="0" i="0" u="none" strike="noStrike" kern="1200" cap="none" spc="0" normalizeH="0" baseline="0" noProof="0">
                <a:ln>
                  <a:noFill/>
                </a:ln>
                <a:solidFill>
                  <a:srgbClr val="202E3D"/>
                </a:solidFill>
                <a:effectLst/>
                <a:uLnTx/>
                <a:uFillTx/>
                <a:latin typeface="+mn-lt"/>
                <a:ea typeface="+mn-ea"/>
                <a:cs typeface="+mn-cs"/>
              </a:rPr>
              <a:t>the Bright Green when absolutely necessary.</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Avoid changing the text color defaults.</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You may also use white on a dark background.</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If additional tints are needed, only use the </a:t>
            </a:r>
            <a:br>
              <a:rPr kumimoji="0" lang="en-US" sz="1800" b="0" i="0" u="none" strike="noStrike" kern="1200" cap="none" spc="0" normalizeH="0" baseline="0" noProof="0">
                <a:ln>
                  <a:noFill/>
                </a:ln>
                <a:solidFill>
                  <a:srgbClr val="202E3D"/>
                </a:solidFill>
                <a:effectLst/>
                <a:uLnTx/>
                <a:uFillTx/>
                <a:latin typeface="+mn-lt"/>
                <a:ea typeface="+mn-ea"/>
                <a:cs typeface="+mn-cs"/>
              </a:rPr>
            </a:br>
            <a:r>
              <a:rPr kumimoji="0" lang="en-US" sz="1800" b="0" i="0" u="none" strike="noStrike" kern="1200" cap="none" spc="0" normalizeH="0" baseline="0" noProof="0">
                <a:ln>
                  <a:noFill/>
                </a:ln>
                <a:solidFill>
                  <a:srgbClr val="202E3D"/>
                </a:solidFill>
                <a:effectLst/>
                <a:uLnTx/>
                <a:uFillTx/>
                <a:latin typeface="+mn-lt"/>
                <a:ea typeface="+mn-ea"/>
                <a:cs typeface="+mn-cs"/>
              </a:rPr>
              <a:t>tints shown here:</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202E3D"/>
              </a:solidFill>
              <a:effectLst/>
              <a:uLnTx/>
              <a:uFillTx/>
              <a:latin typeface="+mn-lt"/>
              <a:ea typeface="+mn-ea"/>
              <a:cs typeface="+mn-cs"/>
            </a:endParaRP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202E3D"/>
              </a:solidFill>
              <a:effectLst/>
              <a:uLnTx/>
              <a:uFillTx/>
              <a:latin typeface="+mn-lt"/>
              <a:ea typeface="+mn-ea"/>
              <a:cs typeface="+mn-cs"/>
            </a:endParaRPr>
          </a:p>
        </p:txBody>
      </p:sp>
      <p:sp>
        <p:nvSpPr>
          <p:cNvPr id="17" name="Rectangle 16">
            <a:extLst>
              <a:ext uri="{FF2B5EF4-FFF2-40B4-BE49-F238E27FC236}">
                <a16:creationId xmlns:a16="http://schemas.microsoft.com/office/drawing/2014/main" id="{4C5425D5-3CB7-5548-BF11-9862B3527D2D}"/>
              </a:ext>
            </a:extLst>
          </p:cNvPr>
          <p:cNvSpPr/>
          <p:nvPr userDrawn="1"/>
        </p:nvSpPr>
        <p:spPr>
          <a:xfrm>
            <a:off x="9247632" y="4681728"/>
            <a:ext cx="2944368" cy="17907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D93446-BC7B-C64F-9C9F-2E0B9C7890FC}"/>
              </a:ext>
            </a:extLst>
          </p:cNvPr>
          <p:cNvSpPr/>
          <p:nvPr userDrawn="1"/>
        </p:nvSpPr>
        <p:spPr>
          <a:xfrm>
            <a:off x="9633110" y="4976406"/>
            <a:ext cx="2357721" cy="1184940"/>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mj-lt"/>
                <a:ea typeface="+mn-ea"/>
                <a:cs typeface="+mn-cs"/>
              </a:rPr>
              <a:t>*TIP*  </a:t>
            </a:r>
          </a:p>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mn-lt"/>
                <a:ea typeface="+mn-ea"/>
                <a:cs typeface="+mn-cs"/>
              </a:rPr>
              <a:t>Use the Bright Blue </a:t>
            </a:r>
            <a:br>
              <a:rPr kumimoji="0" lang="en-US" sz="1800" b="0" i="0" u="none" strike="noStrike" kern="1200" cap="none" spc="0" normalizeH="0" baseline="0" noProof="0">
                <a:ln>
                  <a:noFill/>
                </a:ln>
                <a:solidFill>
                  <a:srgbClr val="FFFFFF"/>
                </a:solidFill>
                <a:effectLst/>
                <a:uLnTx/>
                <a:uFillTx/>
                <a:latin typeface="+mn-lt"/>
                <a:ea typeface="+mn-ea"/>
                <a:cs typeface="+mn-cs"/>
              </a:rPr>
            </a:br>
            <a:r>
              <a:rPr kumimoji="0" lang="en-US" sz="1800" b="0" i="0" u="none" strike="noStrike" kern="1200" cap="none" spc="0" normalizeH="0" baseline="0" noProof="0">
                <a:ln>
                  <a:noFill/>
                </a:ln>
                <a:solidFill>
                  <a:srgbClr val="FFFFFF"/>
                </a:solidFill>
                <a:effectLst/>
                <a:uLnTx/>
                <a:uFillTx/>
                <a:latin typeface="+mn-lt"/>
                <a:ea typeface="+mn-ea"/>
                <a:cs typeface="+mn-cs"/>
              </a:rPr>
              <a:t>as an accent to draw attention to something.</a:t>
            </a:r>
          </a:p>
        </p:txBody>
      </p:sp>
      <p:sp>
        <p:nvSpPr>
          <p:cNvPr id="23" name="TextBox 22">
            <a:extLst>
              <a:ext uri="{FF2B5EF4-FFF2-40B4-BE49-F238E27FC236}">
                <a16:creationId xmlns:a16="http://schemas.microsoft.com/office/drawing/2014/main" id="{E37F0193-EA64-0343-9608-390886127BD5}"/>
              </a:ext>
            </a:extLst>
          </p:cNvPr>
          <p:cNvSpPr txBox="1"/>
          <p:nvPr userDrawn="1"/>
        </p:nvSpPr>
        <p:spPr>
          <a:xfrm>
            <a:off x="6172200" y="1752600"/>
            <a:ext cx="5628321" cy="1908215"/>
          </a:xfrm>
          <a:prstGeom prst="rect">
            <a:avLst/>
          </a:prstGeom>
          <a:noFill/>
        </p:spPr>
        <p:txBody>
          <a:bodyPr wrap="square" rtlCol="0">
            <a:spAutoFit/>
          </a:bodyPr>
          <a:lstStyle/>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Red and green are often used to show positive and negative changes on graphs. Should you need to use color to signify positive and negative, it is acceptable to use the following colors:</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202E3D"/>
              </a:solidFill>
              <a:effectLst/>
              <a:uLnTx/>
              <a:uFillTx/>
              <a:latin typeface="+mn-lt"/>
              <a:ea typeface="+mn-ea"/>
              <a:cs typeface="+mn-cs"/>
            </a:endParaRP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202E3D"/>
              </a:solidFill>
              <a:effectLst/>
              <a:uLnTx/>
              <a:uFillTx/>
              <a:latin typeface="+mn-lt"/>
              <a:ea typeface="+mn-ea"/>
              <a:cs typeface="+mn-cs"/>
            </a:endParaRPr>
          </a:p>
        </p:txBody>
      </p:sp>
      <p:sp>
        <p:nvSpPr>
          <p:cNvPr id="26" name="TextBox 25">
            <a:extLst>
              <a:ext uri="{FF2B5EF4-FFF2-40B4-BE49-F238E27FC236}">
                <a16:creationId xmlns:a16="http://schemas.microsoft.com/office/drawing/2014/main" id="{12E2BD37-EA15-2B40-8CB3-0F5472687A2D}"/>
              </a:ext>
            </a:extLst>
          </p:cNvPr>
          <p:cNvSpPr txBox="1"/>
          <p:nvPr userDrawn="1"/>
        </p:nvSpPr>
        <p:spPr>
          <a:xfrm>
            <a:off x="6492240" y="3099816"/>
            <a:ext cx="2496312" cy="1200329"/>
          </a:xfrm>
          <a:prstGeom prst="rect">
            <a:avLst/>
          </a:prstGeom>
          <a:solidFill>
            <a:srgbClr val="DA001C"/>
          </a:solidFill>
        </p:spPr>
        <p:txBody>
          <a:bodyPr wrap="square" lIns="182880" tIns="182880" rIns="182880" bIns="182880" rtlCol="0">
            <a:spAutoFit/>
          </a:bodyPr>
          <a:lstStyle/>
          <a:p>
            <a:r>
              <a:rPr lang="en-US">
                <a:solidFill>
                  <a:srgbClr val="FFFFFF"/>
                </a:solidFill>
                <a:latin typeface="+mj-lt"/>
              </a:rPr>
              <a:t>Bright Red</a:t>
            </a:r>
          </a:p>
          <a:p>
            <a:r>
              <a:rPr lang="en-US">
                <a:solidFill>
                  <a:srgbClr val="FFFFFF"/>
                </a:solidFill>
                <a:latin typeface="+mn-lt"/>
              </a:rPr>
              <a:t>R218 G0 B28</a:t>
            </a:r>
          </a:p>
          <a:p>
            <a:r>
              <a:rPr lang="en-US">
                <a:solidFill>
                  <a:srgbClr val="FFFFFF"/>
                </a:solidFill>
                <a:latin typeface="+mn-lt"/>
              </a:rPr>
              <a:t>HEX #DA001C</a:t>
            </a:r>
          </a:p>
        </p:txBody>
      </p:sp>
      <p:sp>
        <p:nvSpPr>
          <p:cNvPr id="27" name="TextBox 26">
            <a:extLst>
              <a:ext uri="{FF2B5EF4-FFF2-40B4-BE49-F238E27FC236}">
                <a16:creationId xmlns:a16="http://schemas.microsoft.com/office/drawing/2014/main" id="{FBE4AAC7-C66E-3A41-B18D-D6FBA59D6E82}"/>
              </a:ext>
            </a:extLst>
          </p:cNvPr>
          <p:cNvSpPr txBox="1"/>
          <p:nvPr userDrawn="1"/>
        </p:nvSpPr>
        <p:spPr>
          <a:xfrm>
            <a:off x="9256776" y="3099816"/>
            <a:ext cx="2456688" cy="1200329"/>
          </a:xfrm>
          <a:prstGeom prst="rect">
            <a:avLst/>
          </a:prstGeom>
          <a:solidFill>
            <a:srgbClr val="36D399"/>
          </a:solidFill>
        </p:spPr>
        <p:txBody>
          <a:bodyPr wrap="square" lIns="182880" tIns="182880" rIns="182880" bIns="182880" rtlCol="0">
            <a:spAutoFit/>
          </a:bodyPr>
          <a:lstStyle/>
          <a:p>
            <a:r>
              <a:rPr lang="en-US">
                <a:solidFill>
                  <a:srgbClr val="FFFFFF"/>
                </a:solidFill>
                <a:latin typeface="+mj-lt"/>
              </a:rPr>
              <a:t>Bright Green</a:t>
            </a:r>
          </a:p>
          <a:p>
            <a:r>
              <a:rPr lang="en-US">
                <a:solidFill>
                  <a:srgbClr val="FFFFFF"/>
                </a:solidFill>
                <a:latin typeface="+mn-lt"/>
              </a:rPr>
              <a:t>R54 G211 B153</a:t>
            </a:r>
          </a:p>
          <a:p>
            <a:r>
              <a:rPr lang="en-US">
                <a:solidFill>
                  <a:srgbClr val="FFFFFF"/>
                </a:solidFill>
                <a:latin typeface="+mn-lt"/>
              </a:rPr>
              <a:t>HEX #36D399</a:t>
            </a:r>
          </a:p>
        </p:txBody>
      </p:sp>
      <p:pic>
        <p:nvPicPr>
          <p:cNvPr id="16" name="Picture 15">
            <a:extLst>
              <a:ext uri="{FF2B5EF4-FFF2-40B4-BE49-F238E27FC236}">
                <a16:creationId xmlns:a16="http://schemas.microsoft.com/office/drawing/2014/main" id="{0E055DB7-589B-B244-BF13-B0C2561461B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380330" y="3484890"/>
            <a:ext cx="2480126" cy="1746756"/>
          </a:xfrm>
          <a:prstGeom prst="rect">
            <a:avLst/>
          </a:prstGeom>
        </p:spPr>
      </p:pic>
    </p:spTree>
    <p:extLst>
      <p:ext uri="{BB962C8B-B14F-4D97-AF65-F5344CB8AC3E}">
        <p14:creationId xmlns:p14="http://schemas.microsoft.com/office/powerpoint/2010/main" val="48159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Two Content">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9" name="Title 1">
            <a:extLst>
              <a:ext uri="{FF2B5EF4-FFF2-40B4-BE49-F238E27FC236}">
                <a16:creationId xmlns:a16="http://schemas.microsoft.com/office/drawing/2014/main" id="{978A89F7-275B-CF44-8E63-CB506C87383F}"/>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8" name="Content Placeholder 2">
            <a:extLst>
              <a:ext uri="{FF2B5EF4-FFF2-40B4-BE49-F238E27FC236}">
                <a16:creationId xmlns:a16="http://schemas.microsoft.com/office/drawing/2014/main" id="{833ED14B-309D-4468-9991-1A2017D5BECE}"/>
              </a:ext>
            </a:extLst>
          </p:cNvPr>
          <p:cNvSpPr>
            <a:spLocks noGrp="1"/>
          </p:cNvSpPr>
          <p:nvPr>
            <p:ph sz="quarter" idx="16"/>
          </p:nvPr>
        </p:nvSpPr>
        <p:spPr>
          <a:xfrm>
            <a:off x="376238"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696A4C1-0E67-43FF-BEA9-9306C4605A06}"/>
              </a:ext>
            </a:extLst>
          </p:cNvPr>
          <p:cNvSpPr>
            <a:spLocks noGrp="1"/>
          </p:cNvSpPr>
          <p:nvPr>
            <p:ph sz="quarter" idx="17"/>
          </p:nvPr>
        </p:nvSpPr>
        <p:spPr>
          <a:xfrm>
            <a:off x="6254750"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830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 Formattin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B257B0-CDD9-5B40-9E32-FC8B9E389071}"/>
              </a:ext>
            </a:extLst>
          </p:cNvPr>
          <p:cNvSpPr txBox="1"/>
          <p:nvPr userDrawn="1"/>
        </p:nvSpPr>
        <p:spPr>
          <a:xfrm>
            <a:off x="294958" y="894080"/>
            <a:ext cx="11434762" cy="70788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202E3D"/>
                </a:solidFill>
                <a:effectLst/>
                <a:uLnTx/>
                <a:uFillTx/>
                <a:latin typeface="Franklin Gothic Demi Cond" panose="020B0706030402020204" pitchFamily="34" charset="0"/>
                <a:ea typeface="+mj-ea"/>
                <a:cs typeface="+mj-cs"/>
              </a:rPr>
              <a:t>Table Formatting</a:t>
            </a:r>
            <a:endParaRPr lang="en-US"/>
          </a:p>
        </p:txBody>
      </p:sp>
      <p:sp>
        <p:nvSpPr>
          <p:cNvPr id="4" name="TextBox 3">
            <a:extLst>
              <a:ext uri="{FF2B5EF4-FFF2-40B4-BE49-F238E27FC236}">
                <a16:creationId xmlns:a16="http://schemas.microsoft.com/office/drawing/2014/main" id="{568BF8FE-25BB-B24D-8489-0AD5B279AA0E}"/>
              </a:ext>
            </a:extLst>
          </p:cNvPr>
          <p:cNvSpPr txBox="1"/>
          <p:nvPr userDrawn="1"/>
        </p:nvSpPr>
        <p:spPr>
          <a:xfrm>
            <a:off x="305119" y="1752600"/>
            <a:ext cx="5628321" cy="4385816"/>
          </a:xfrm>
          <a:prstGeom prst="rect">
            <a:avLst/>
          </a:prstGeom>
          <a:noFill/>
        </p:spPr>
        <p:txBody>
          <a:bodyPr wrap="square" rtlCol="0">
            <a:spAutoFit/>
          </a:bodyPr>
          <a:lstStyle/>
          <a:p>
            <a:pPr marL="7938"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02E3D"/>
                </a:solidFill>
                <a:effectLst/>
                <a:uLnTx/>
                <a:uFillTx/>
                <a:latin typeface="+mj-lt"/>
                <a:ea typeface="+mn-ea"/>
                <a:cs typeface="+mn-cs"/>
              </a:rPr>
              <a:t>Fonts</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Franklin Gothic Book for overall text</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Franklin Gothic Medium for emphasis</a:t>
            </a:r>
            <a:endParaRPr kumimoji="0" lang="en-US" sz="1800" b="0" i="0" u="none" strike="noStrike" kern="1200" cap="none" spc="0" normalizeH="0" baseline="0" noProof="0">
              <a:ln>
                <a:noFill/>
              </a:ln>
              <a:solidFill>
                <a:srgbClr val="202E3D"/>
              </a:solidFill>
              <a:effectLst/>
              <a:uLnTx/>
              <a:uFillTx/>
              <a:latin typeface="+mj-lt"/>
              <a:ea typeface="+mn-ea"/>
              <a:cs typeface="+mn-cs"/>
            </a:endParaRPr>
          </a:p>
          <a:p>
            <a:pPr marL="7938"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02E3D"/>
                </a:solidFill>
                <a:effectLst/>
                <a:uLnTx/>
                <a:uFillTx/>
                <a:latin typeface="+mj-lt"/>
                <a:ea typeface="+mn-ea"/>
                <a:cs typeface="+mn-cs"/>
              </a:rPr>
              <a:t>Text Color</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White on dark background</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Petrol Black on light background</a:t>
            </a:r>
            <a:br>
              <a:rPr kumimoji="0" lang="en-US" sz="1800" b="0" i="0" u="none" strike="noStrike" kern="1200" cap="none" spc="0" normalizeH="0" baseline="0" noProof="0">
                <a:ln>
                  <a:noFill/>
                </a:ln>
                <a:solidFill>
                  <a:srgbClr val="202E3D"/>
                </a:solidFill>
                <a:effectLst/>
                <a:uLnTx/>
                <a:uFillTx/>
                <a:latin typeface="+mn-lt"/>
                <a:ea typeface="+mn-ea"/>
                <a:cs typeface="+mn-cs"/>
              </a:rPr>
            </a:br>
            <a:r>
              <a:rPr kumimoji="0" lang="en-US" sz="1800" b="0" i="0" u="none" strike="noStrike" kern="1200" cap="none" spc="0" normalizeH="0" baseline="0" noProof="0">
                <a:ln>
                  <a:noFill/>
                </a:ln>
                <a:solidFill>
                  <a:srgbClr val="202E3D"/>
                </a:solidFill>
                <a:effectLst/>
                <a:uLnTx/>
                <a:uFillTx/>
                <a:latin typeface="+mn-lt"/>
                <a:ea typeface="+mn-ea"/>
                <a:cs typeface="+mn-cs"/>
              </a:rPr>
              <a:t>(2</a:t>
            </a:r>
            <a:r>
              <a:rPr kumimoji="0" lang="en-US" sz="1800" b="0" i="0" u="none" strike="noStrike" kern="1200" cap="none" spc="0" normalizeH="0" baseline="30000" noProof="0">
                <a:ln>
                  <a:noFill/>
                </a:ln>
                <a:solidFill>
                  <a:srgbClr val="202E3D"/>
                </a:solidFill>
                <a:effectLst/>
                <a:uLnTx/>
                <a:uFillTx/>
                <a:latin typeface="+mn-lt"/>
                <a:ea typeface="+mn-ea"/>
                <a:cs typeface="+mn-cs"/>
              </a:rPr>
              <a:t>nd</a:t>
            </a:r>
            <a:r>
              <a:rPr kumimoji="0" lang="en-US" sz="1800" b="0" i="0" u="none" strike="noStrike" kern="1200" cap="none" spc="0" normalizeH="0" baseline="0" noProof="0">
                <a:ln>
                  <a:noFill/>
                </a:ln>
                <a:solidFill>
                  <a:srgbClr val="202E3D"/>
                </a:solidFill>
                <a:effectLst/>
                <a:uLnTx/>
                <a:uFillTx/>
                <a:latin typeface="+mn-lt"/>
                <a:ea typeface="+mn-ea"/>
                <a:cs typeface="+mn-cs"/>
              </a:rPr>
              <a:t> color from left in Theme Colors)</a:t>
            </a:r>
          </a:p>
          <a:p>
            <a:pPr marL="7938"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02E3D"/>
                </a:solidFill>
                <a:effectLst/>
                <a:uLnTx/>
                <a:uFillTx/>
                <a:latin typeface="+mj-lt"/>
                <a:ea typeface="+mn-ea"/>
                <a:cs typeface="+mn-cs"/>
              </a:rPr>
              <a:t>Cell Color</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Follow the “Color Selection” Tips slide</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Use white, light gray, or light cream for cell colors. </a:t>
            </a:r>
            <a:br>
              <a:rPr kumimoji="0" lang="en-US" sz="1800" b="0" i="0" u="none" strike="noStrike" kern="1200" cap="none" spc="0" normalizeH="0" baseline="0" noProof="0">
                <a:ln>
                  <a:noFill/>
                </a:ln>
                <a:solidFill>
                  <a:srgbClr val="202E3D"/>
                </a:solidFill>
                <a:effectLst/>
                <a:uLnTx/>
                <a:uFillTx/>
                <a:latin typeface="+mn-lt"/>
                <a:ea typeface="+mn-ea"/>
                <a:cs typeface="+mn-cs"/>
              </a:rPr>
            </a:br>
            <a:r>
              <a:rPr kumimoji="0" lang="en-US" sz="1800" b="0" i="0" u="none" strike="noStrike" kern="1200" cap="none" spc="0" normalizeH="0" baseline="0" noProof="0">
                <a:ln>
                  <a:noFill/>
                </a:ln>
                <a:solidFill>
                  <a:srgbClr val="202E3D"/>
                </a:solidFill>
                <a:effectLst/>
                <a:uLnTx/>
                <a:uFillTx/>
                <a:latin typeface="+mn-lt"/>
                <a:ea typeface="+mn-ea"/>
                <a:cs typeface="+mn-cs"/>
              </a:rPr>
              <a:t>The lightest tints of Petrol Black and Bright blue </a:t>
            </a:r>
            <a:br>
              <a:rPr kumimoji="0" lang="en-US" sz="1800" b="0" i="0" u="none" strike="noStrike" kern="1200" cap="none" spc="0" normalizeH="0" baseline="0" noProof="0">
                <a:ln>
                  <a:noFill/>
                </a:ln>
                <a:solidFill>
                  <a:srgbClr val="202E3D"/>
                </a:solidFill>
                <a:effectLst/>
                <a:uLnTx/>
                <a:uFillTx/>
                <a:latin typeface="+mn-lt"/>
                <a:ea typeface="+mn-ea"/>
                <a:cs typeface="+mn-cs"/>
              </a:rPr>
            </a:br>
            <a:r>
              <a:rPr kumimoji="0" lang="en-US" sz="1800" b="0" i="0" u="none" strike="noStrike" kern="1200" cap="none" spc="0" normalizeH="0" baseline="0" noProof="0">
                <a:ln>
                  <a:noFill/>
                </a:ln>
                <a:solidFill>
                  <a:srgbClr val="202E3D"/>
                </a:solidFill>
                <a:effectLst/>
                <a:uLnTx/>
                <a:uFillTx/>
                <a:latin typeface="+mn-lt"/>
                <a:ea typeface="+mn-ea"/>
                <a:cs typeface="+mn-cs"/>
              </a:rPr>
              <a:t>are also acceptable.</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202E3D"/>
              </a:solidFill>
              <a:effectLst/>
              <a:uLnTx/>
              <a:uFillTx/>
              <a:latin typeface="+mn-lt"/>
              <a:ea typeface="+mn-ea"/>
              <a:cs typeface="+mn-cs"/>
            </a:endParaRPr>
          </a:p>
        </p:txBody>
      </p:sp>
      <p:sp>
        <p:nvSpPr>
          <p:cNvPr id="25" name="TextBox 24">
            <a:extLst>
              <a:ext uri="{FF2B5EF4-FFF2-40B4-BE49-F238E27FC236}">
                <a16:creationId xmlns:a16="http://schemas.microsoft.com/office/drawing/2014/main" id="{268686C5-A9A7-BB4C-90E7-BAF21331A66F}"/>
              </a:ext>
            </a:extLst>
          </p:cNvPr>
          <p:cNvSpPr txBox="1"/>
          <p:nvPr userDrawn="1"/>
        </p:nvSpPr>
        <p:spPr>
          <a:xfrm>
            <a:off x="6172200" y="1752600"/>
            <a:ext cx="5628321" cy="4708981"/>
          </a:xfrm>
          <a:prstGeom prst="rect">
            <a:avLst/>
          </a:prstGeom>
          <a:noFill/>
        </p:spPr>
        <p:txBody>
          <a:bodyPr wrap="square" rtlCol="0">
            <a:spAutoFit/>
          </a:bodyPr>
          <a:lstStyle/>
          <a:p>
            <a:pPr marL="7938"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02E3D"/>
                </a:solidFill>
                <a:effectLst/>
                <a:uLnTx/>
                <a:uFillTx/>
                <a:latin typeface="+mj-lt"/>
                <a:ea typeface="+mn-ea"/>
                <a:cs typeface="+mn-cs"/>
              </a:rPr>
              <a:t>Cell Borders</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Use minimally</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b="0" i="0" u="none" strike="noStrike" kern="1200">
                <a:solidFill>
                  <a:schemeClr val="tx1"/>
                </a:solidFill>
                <a:effectLst/>
                <a:latin typeface="+mn-lt"/>
                <a:ea typeface="+mn-ea"/>
                <a:cs typeface="+mn-cs"/>
              </a:rPr>
              <a:t>If you need a border, use thin line weights </a:t>
            </a:r>
          </a:p>
          <a:p>
            <a:pPr marL="7938"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a:ln>
                  <a:noFill/>
                </a:ln>
                <a:solidFill>
                  <a:schemeClr val="accent1"/>
                </a:solidFill>
                <a:effectLst/>
                <a:uLnTx/>
                <a:uFillTx/>
                <a:latin typeface="+mn-lt"/>
                <a:ea typeface="+mn-ea"/>
                <a:cs typeface="+mn-cs"/>
              </a:rPr>
              <a:t>Editing Cell Borders</a:t>
            </a:r>
          </a:p>
          <a:p>
            <a:pPr marL="236538"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Select entire table and </a:t>
            </a:r>
            <a:br>
              <a:rPr kumimoji="0" lang="en-US" sz="1800" b="0" i="0" u="none" strike="noStrike" kern="1200" cap="none" spc="0" normalizeH="0" baseline="0" noProof="0">
                <a:ln>
                  <a:noFill/>
                </a:ln>
                <a:solidFill>
                  <a:srgbClr val="202E3D"/>
                </a:solidFill>
                <a:effectLst/>
                <a:uLnTx/>
                <a:uFillTx/>
                <a:latin typeface="+mn-lt"/>
                <a:ea typeface="+mn-ea"/>
                <a:cs typeface="+mn-cs"/>
              </a:rPr>
            </a:br>
            <a:r>
              <a:rPr kumimoji="0" lang="en-US" sz="1800" b="0" i="0" u="none" strike="noStrike" kern="1200" cap="none" spc="0" normalizeH="0" baseline="0" noProof="0">
                <a:ln>
                  <a:noFill/>
                </a:ln>
                <a:solidFill>
                  <a:srgbClr val="202E3D"/>
                </a:solidFill>
                <a:effectLst/>
                <a:uLnTx/>
                <a:uFillTx/>
                <a:latin typeface="+mn-lt"/>
                <a:ea typeface="+mn-ea"/>
                <a:cs typeface="+mn-cs"/>
              </a:rPr>
              <a:t>choose </a:t>
            </a:r>
          </a:p>
          <a:p>
            <a:pPr marL="236538"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Choose the Pen Style, </a:t>
            </a:r>
            <a:br>
              <a:rPr kumimoji="0" lang="en-US" sz="1800" b="0" i="0" u="none" strike="noStrike" kern="1200" cap="none" spc="0" normalizeH="0" baseline="0" noProof="0">
                <a:ln>
                  <a:noFill/>
                </a:ln>
                <a:solidFill>
                  <a:srgbClr val="202E3D"/>
                </a:solidFill>
                <a:effectLst/>
                <a:uLnTx/>
                <a:uFillTx/>
                <a:latin typeface="+mn-lt"/>
                <a:ea typeface="+mn-ea"/>
                <a:cs typeface="+mn-cs"/>
              </a:rPr>
            </a:br>
            <a:r>
              <a:rPr kumimoji="0" lang="en-US" sz="1800" b="0" i="0" u="none" strike="noStrike" kern="1200" cap="none" spc="0" normalizeH="0" baseline="0" noProof="0">
                <a:ln>
                  <a:noFill/>
                </a:ln>
                <a:solidFill>
                  <a:srgbClr val="202E3D"/>
                </a:solidFill>
                <a:effectLst/>
                <a:uLnTx/>
                <a:uFillTx/>
                <a:latin typeface="+mn-lt"/>
                <a:ea typeface="+mn-ea"/>
                <a:cs typeface="+mn-cs"/>
              </a:rPr>
              <a:t>Pen Weight, and Pen Color </a:t>
            </a:r>
            <a:br>
              <a:rPr kumimoji="0" lang="en-US" sz="1800" b="0" i="0" u="none" strike="noStrike" kern="1200" cap="none" spc="0" normalizeH="0" baseline="0" noProof="0">
                <a:ln>
                  <a:noFill/>
                </a:ln>
                <a:solidFill>
                  <a:srgbClr val="202E3D"/>
                </a:solidFill>
                <a:effectLst/>
                <a:uLnTx/>
                <a:uFillTx/>
                <a:latin typeface="+mn-lt"/>
                <a:ea typeface="+mn-ea"/>
                <a:cs typeface="+mn-cs"/>
              </a:rPr>
            </a:br>
            <a:r>
              <a:rPr kumimoji="0" lang="en-US" sz="1800" b="0" i="0" u="none" strike="noStrike" kern="1200" cap="none" spc="0" normalizeH="0" baseline="0" noProof="0">
                <a:ln>
                  <a:noFill/>
                </a:ln>
                <a:solidFill>
                  <a:srgbClr val="202E3D"/>
                </a:solidFill>
                <a:effectLst/>
                <a:uLnTx/>
                <a:uFillTx/>
                <a:latin typeface="+mn-lt"/>
                <a:ea typeface="+mn-ea"/>
                <a:cs typeface="+mn-cs"/>
              </a:rPr>
              <a:t>to your preferences</a:t>
            </a:r>
            <a:br>
              <a:rPr kumimoji="0" lang="en-US" sz="1800" b="0" i="0" u="none" strike="noStrike" kern="1200" cap="none" spc="0" normalizeH="0" baseline="0" noProof="0">
                <a:ln>
                  <a:noFill/>
                </a:ln>
                <a:solidFill>
                  <a:srgbClr val="202E3D"/>
                </a:solidFill>
                <a:effectLst/>
                <a:uLnTx/>
                <a:uFillTx/>
                <a:latin typeface="+mn-lt"/>
                <a:ea typeface="+mn-ea"/>
                <a:cs typeface="+mn-cs"/>
              </a:rPr>
            </a:br>
            <a:br>
              <a:rPr kumimoji="0" lang="en-US" sz="1800" b="0" i="0" u="none" strike="noStrike" kern="1200" cap="none" spc="0" normalizeH="0" baseline="0" noProof="0">
                <a:ln>
                  <a:noFill/>
                </a:ln>
                <a:solidFill>
                  <a:srgbClr val="202E3D"/>
                </a:solidFill>
                <a:effectLst/>
                <a:uLnTx/>
                <a:uFillTx/>
                <a:latin typeface="+mn-lt"/>
                <a:ea typeface="+mn-ea"/>
                <a:cs typeface="+mn-cs"/>
              </a:rPr>
            </a:br>
            <a:endParaRPr kumimoji="0" lang="en-US" sz="1800" b="0" i="0" u="none" strike="noStrike" kern="1200" cap="none" spc="0" normalizeH="0" baseline="0" noProof="0">
              <a:ln>
                <a:noFill/>
              </a:ln>
              <a:solidFill>
                <a:srgbClr val="202E3D"/>
              </a:solidFill>
              <a:effectLst/>
              <a:uLnTx/>
              <a:uFillTx/>
              <a:latin typeface="+mn-lt"/>
              <a:ea typeface="+mn-ea"/>
              <a:cs typeface="+mn-cs"/>
            </a:endParaRPr>
          </a:p>
          <a:p>
            <a:pPr marL="236538"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Select the cells you want to </a:t>
            </a:r>
            <a:br>
              <a:rPr kumimoji="0" lang="en-US" sz="1800" b="0" i="0" u="none" strike="noStrike" kern="1200" cap="none" spc="0" normalizeH="0" baseline="0" noProof="0">
                <a:ln>
                  <a:noFill/>
                </a:ln>
                <a:solidFill>
                  <a:srgbClr val="202E3D"/>
                </a:solidFill>
                <a:effectLst/>
                <a:uLnTx/>
                <a:uFillTx/>
                <a:latin typeface="+mn-lt"/>
                <a:ea typeface="+mn-ea"/>
                <a:cs typeface="+mn-cs"/>
              </a:rPr>
            </a:br>
            <a:r>
              <a:rPr kumimoji="0" lang="en-US" sz="1800" b="0" i="0" u="none" strike="noStrike" kern="1200" cap="none" spc="0" normalizeH="0" baseline="0" noProof="0">
                <a:ln>
                  <a:noFill/>
                </a:ln>
                <a:solidFill>
                  <a:srgbClr val="202E3D"/>
                </a:solidFill>
                <a:effectLst/>
                <a:uLnTx/>
                <a:uFillTx/>
                <a:latin typeface="+mn-lt"/>
                <a:ea typeface="+mn-ea"/>
                <a:cs typeface="+mn-cs"/>
              </a:rPr>
              <a:t>add the border style to, then </a:t>
            </a:r>
            <a:br>
              <a:rPr kumimoji="0" lang="en-US" sz="1800" b="0" i="0" u="none" strike="noStrike" kern="1200" cap="none" spc="0" normalizeH="0" baseline="0" noProof="0">
                <a:ln>
                  <a:noFill/>
                </a:ln>
                <a:solidFill>
                  <a:srgbClr val="202E3D"/>
                </a:solidFill>
                <a:effectLst/>
                <a:uLnTx/>
                <a:uFillTx/>
                <a:latin typeface="+mn-lt"/>
                <a:ea typeface="+mn-ea"/>
                <a:cs typeface="+mn-cs"/>
              </a:rPr>
            </a:br>
            <a:r>
              <a:rPr kumimoji="0" lang="en-US" sz="1800" b="0" i="0" u="none" strike="noStrike" kern="1200" cap="none" spc="0" normalizeH="0" baseline="0" noProof="0">
                <a:ln>
                  <a:noFill/>
                </a:ln>
                <a:solidFill>
                  <a:srgbClr val="202E3D"/>
                </a:solidFill>
                <a:effectLst/>
                <a:uLnTx/>
                <a:uFillTx/>
                <a:latin typeface="+mn-lt"/>
                <a:ea typeface="+mn-ea"/>
                <a:cs typeface="+mn-cs"/>
              </a:rPr>
              <a:t>go to                  to select the </a:t>
            </a:r>
            <a:br>
              <a:rPr kumimoji="0" lang="en-US" sz="1800" b="0" i="0" u="none" strike="noStrike" kern="1200" cap="none" spc="0" normalizeH="0" baseline="0" noProof="0">
                <a:ln>
                  <a:noFill/>
                </a:ln>
                <a:solidFill>
                  <a:srgbClr val="202E3D"/>
                </a:solidFill>
                <a:effectLst/>
                <a:uLnTx/>
                <a:uFillTx/>
                <a:latin typeface="+mn-lt"/>
                <a:ea typeface="+mn-ea"/>
                <a:cs typeface="+mn-cs"/>
              </a:rPr>
            </a:br>
            <a:r>
              <a:rPr kumimoji="0" lang="en-US" sz="1800" b="0" i="0" u="none" strike="noStrike" kern="1200" cap="none" spc="0" normalizeH="0" baseline="0" noProof="0">
                <a:ln>
                  <a:noFill/>
                </a:ln>
                <a:solidFill>
                  <a:srgbClr val="202E3D"/>
                </a:solidFill>
                <a:effectLst/>
                <a:uLnTx/>
                <a:uFillTx/>
                <a:latin typeface="+mn-lt"/>
                <a:ea typeface="+mn-ea"/>
                <a:cs typeface="+mn-cs"/>
              </a:rPr>
              <a:t>border you want</a:t>
            </a:r>
          </a:p>
        </p:txBody>
      </p:sp>
      <p:pic>
        <p:nvPicPr>
          <p:cNvPr id="13" name="Picture 12">
            <a:extLst>
              <a:ext uri="{FF2B5EF4-FFF2-40B4-BE49-F238E27FC236}">
                <a16:creationId xmlns:a16="http://schemas.microsoft.com/office/drawing/2014/main" id="{2BA0AE46-DEDD-B34B-814F-3479DB5C41F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7269480" y="3511297"/>
            <a:ext cx="1060704" cy="237744"/>
          </a:xfrm>
          <a:prstGeom prst="rect">
            <a:avLst/>
          </a:prstGeom>
        </p:spPr>
      </p:pic>
      <p:pic>
        <p:nvPicPr>
          <p:cNvPr id="14" name="Picture 13">
            <a:extLst>
              <a:ext uri="{FF2B5EF4-FFF2-40B4-BE49-F238E27FC236}">
                <a16:creationId xmlns:a16="http://schemas.microsoft.com/office/drawing/2014/main" id="{E6FAABF8-3A36-F34D-83E9-8A648A776473}"/>
              </a:ext>
            </a:extLst>
          </p:cNvPr>
          <p:cNvPicPr>
            <a:picLocks noChangeAspect="1"/>
          </p:cNvPicPr>
          <p:nvPr userDrawn="1"/>
        </p:nvPicPr>
        <p:blipFill>
          <a:blip r:embed="rId3"/>
          <a:stretch>
            <a:fillRect/>
          </a:stretch>
        </p:blipFill>
        <p:spPr>
          <a:xfrm>
            <a:off x="6502908" y="4663440"/>
            <a:ext cx="1031748" cy="589570"/>
          </a:xfrm>
          <a:prstGeom prst="rect">
            <a:avLst/>
          </a:prstGeom>
        </p:spPr>
      </p:pic>
      <p:pic>
        <p:nvPicPr>
          <p:cNvPr id="28" name="Picture 27">
            <a:extLst>
              <a:ext uri="{FF2B5EF4-FFF2-40B4-BE49-F238E27FC236}">
                <a16:creationId xmlns:a16="http://schemas.microsoft.com/office/drawing/2014/main" id="{C3665282-57E0-F44A-A389-08108C06585C}"/>
              </a:ext>
            </a:extLst>
          </p:cNvPr>
          <p:cNvPicPr>
            <a:picLocks noChangeAspect="1"/>
          </p:cNvPicPr>
          <p:nvPr userDrawn="1"/>
        </p:nvPicPr>
        <p:blipFill>
          <a:blip r:embed="rId4"/>
          <a:stretch>
            <a:fillRect/>
          </a:stretch>
        </p:blipFill>
        <p:spPr>
          <a:xfrm>
            <a:off x="7047484" y="5850128"/>
            <a:ext cx="889000" cy="254000"/>
          </a:xfrm>
          <a:prstGeom prst="rect">
            <a:avLst/>
          </a:prstGeom>
        </p:spPr>
      </p:pic>
      <p:sp>
        <p:nvSpPr>
          <p:cNvPr id="31" name="Rectangle 30">
            <a:extLst>
              <a:ext uri="{FF2B5EF4-FFF2-40B4-BE49-F238E27FC236}">
                <a16:creationId xmlns:a16="http://schemas.microsoft.com/office/drawing/2014/main" id="{CE4E68E7-0FF3-2A41-B42E-5D3C7A98CE19}"/>
              </a:ext>
            </a:extLst>
          </p:cNvPr>
          <p:cNvSpPr/>
          <p:nvPr userDrawn="1"/>
        </p:nvSpPr>
        <p:spPr>
          <a:xfrm>
            <a:off x="9464040" y="3145536"/>
            <a:ext cx="2727960" cy="33269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FDA0B0C-7DEE-6C44-830D-DF232FC48BF5}"/>
              </a:ext>
            </a:extLst>
          </p:cNvPr>
          <p:cNvSpPr/>
          <p:nvPr userDrawn="1"/>
        </p:nvSpPr>
        <p:spPr>
          <a:xfrm>
            <a:off x="9738360" y="3367062"/>
            <a:ext cx="2121409" cy="284693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mj-lt"/>
                <a:ea typeface="+mn-ea"/>
                <a:cs typeface="+mn-cs"/>
              </a:rPr>
              <a:t>*TIP*  </a:t>
            </a:r>
          </a:p>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mn-lt"/>
                <a:ea typeface="+mn-ea"/>
                <a:cs typeface="+mn-cs"/>
              </a:rPr>
              <a:t>Use the Haworth </a:t>
            </a:r>
            <a:br>
              <a:rPr kumimoji="0" lang="en-US" sz="1800" b="0" i="0" u="none" strike="noStrike" kern="1200" cap="none" spc="0" normalizeH="0" baseline="0" noProof="0">
                <a:ln>
                  <a:noFill/>
                </a:ln>
                <a:solidFill>
                  <a:srgbClr val="FFFFFF"/>
                </a:solidFill>
                <a:effectLst/>
                <a:uLnTx/>
                <a:uFillTx/>
                <a:latin typeface="+mn-lt"/>
                <a:ea typeface="+mn-ea"/>
                <a:cs typeface="+mn-cs"/>
              </a:rPr>
            </a:br>
            <a:r>
              <a:rPr kumimoji="0" lang="en-US" sz="1800" b="0" i="0" u="none" strike="noStrike" kern="1200" cap="none" spc="0" normalizeH="0" baseline="0" noProof="0">
                <a:ln>
                  <a:noFill/>
                </a:ln>
                <a:solidFill>
                  <a:srgbClr val="FFFFFF"/>
                </a:solidFill>
                <a:effectLst/>
                <a:uLnTx/>
                <a:uFillTx/>
                <a:latin typeface="+mn-lt"/>
                <a:ea typeface="+mn-ea"/>
                <a:cs typeface="+mn-cs"/>
              </a:rPr>
              <a:t>Excel Template to </a:t>
            </a:r>
            <a:br>
              <a:rPr kumimoji="0" lang="en-US" sz="1800" b="0" i="0" u="none" strike="noStrike" kern="1200" cap="none" spc="0" normalizeH="0" baseline="0" noProof="0">
                <a:ln>
                  <a:noFill/>
                </a:ln>
                <a:solidFill>
                  <a:srgbClr val="FFFFFF"/>
                </a:solidFill>
                <a:effectLst/>
                <a:uLnTx/>
                <a:uFillTx/>
                <a:latin typeface="+mn-lt"/>
                <a:ea typeface="+mn-ea"/>
                <a:cs typeface="+mn-cs"/>
              </a:rPr>
            </a:br>
            <a:r>
              <a:rPr kumimoji="0" lang="en-US" sz="1800" b="0" i="0" u="none" strike="noStrike" kern="1200" cap="none" spc="0" normalizeH="0" baseline="0" noProof="0">
                <a:ln>
                  <a:noFill/>
                </a:ln>
                <a:solidFill>
                  <a:srgbClr val="FFFFFF"/>
                </a:solidFill>
                <a:effectLst/>
                <a:uLnTx/>
                <a:uFillTx/>
                <a:latin typeface="+mn-lt"/>
                <a:ea typeface="+mn-ea"/>
                <a:cs typeface="+mn-cs"/>
              </a:rPr>
              <a:t>build your table. </a:t>
            </a:r>
            <a:br>
              <a:rPr kumimoji="0" lang="en-US" sz="1800" b="0" i="0" u="none" strike="noStrike" kern="1200" cap="none" spc="0" normalizeH="0" baseline="0" noProof="0">
                <a:ln>
                  <a:noFill/>
                </a:ln>
                <a:solidFill>
                  <a:srgbClr val="FFFFFF"/>
                </a:solidFill>
                <a:effectLst/>
                <a:uLnTx/>
                <a:uFillTx/>
                <a:latin typeface="+mn-lt"/>
                <a:ea typeface="+mn-ea"/>
                <a:cs typeface="+mn-cs"/>
              </a:rPr>
            </a:br>
            <a:r>
              <a:rPr kumimoji="0" lang="en-US" sz="1800" b="0" i="0" u="none" strike="noStrike" kern="1200" cap="none" spc="0" normalizeH="0" baseline="0" noProof="0">
                <a:ln>
                  <a:noFill/>
                </a:ln>
                <a:solidFill>
                  <a:srgbClr val="FFFFFF"/>
                </a:solidFill>
                <a:effectLst/>
                <a:uLnTx/>
                <a:uFillTx/>
                <a:latin typeface="+mn-lt"/>
                <a:ea typeface="+mn-ea"/>
                <a:cs typeface="+mn-cs"/>
              </a:rPr>
              <a:t>Apply one of the custom built options in the “Format as Table” window then insert it into your presentation.</a:t>
            </a:r>
          </a:p>
        </p:txBody>
      </p:sp>
    </p:spTree>
    <p:extLst>
      <p:ext uri="{BB962C8B-B14F-4D97-AF65-F5344CB8AC3E}">
        <p14:creationId xmlns:p14="http://schemas.microsoft.com/office/powerpoint/2010/main" val="101878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aving for Bluescap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B257B0-CDD9-5B40-9E32-FC8B9E389071}"/>
              </a:ext>
            </a:extLst>
          </p:cNvPr>
          <p:cNvSpPr txBox="1"/>
          <p:nvPr userDrawn="1"/>
        </p:nvSpPr>
        <p:spPr>
          <a:xfrm>
            <a:off x="294958" y="894080"/>
            <a:ext cx="11434762" cy="70788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202E3D"/>
                </a:solidFill>
                <a:effectLst/>
                <a:uLnTx/>
                <a:uFillTx/>
                <a:latin typeface="Franklin Gothic Demi Cond" panose="020B0706030402020204" pitchFamily="34" charset="0"/>
                <a:ea typeface="+mj-ea"/>
                <a:cs typeface="+mj-cs"/>
              </a:rPr>
              <a:t>Saving for </a:t>
            </a:r>
            <a:r>
              <a:rPr kumimoji="0" lang="en-US" sz="4000" b="0" i="0" u="none" strike="noStrike" kern="1200" cap="none" spc="0" normalizeH="0" baseline="0" noProof="0" err="1">
                <a:ln>
                  <a:noFill/>
                </a:ln>
                <a:solidFill>
                  <a:srgbClr val="202E3D"/>
                </a:solidFill>
                <a:effectLst/>
                <a:uLnTx/>
                <a:uFillTx/>
                <a:latin typeface="Franklin Gothic Demi Cond" panose="020B0706030402020204" pitchFamily="34" charset="0"/>
                <a:ea typeface="+mj-ea"/>
                <a:cs typeface="+mj-cs"/>
              </a:rPr>
              <a:t>Bluescape</a:t>
            </a:r>
            <a:endParaRPr lang="en-US"/>
          </a:p>
        </p:txBody>
      </p:sp>
      <p:sp>
        <p:nvSpPr>
          <p:cNvPr id="4" name="TextBox 3">
            <a:extLst>
              <a:ext uri="{FF2B5EF4-FFF2-40B4-BE49-F238E27FC236}">
                <a16:creationId xmlns:a16="http://schemas.microsoft.com/office/drawing/2014/main" id="{568BF8FE-25BB-B24D-8489-0AD5B279AA0E}"/>
              </a:ext>
            </a:extLst>
          </p:cNvPr>
          <p:cNvSpPr txBox="1"/>
          <p:nvPr userDrawn="1"/>
        </p:nvSpPr>
        <p:spPr>
          <a:xfrm>
            <a:off x="305119" y="1752600"/>
            <a:ext cx="5790881" cy="1708160"/>
          </a:xfrm>
          <a:prstGeom prst="rect">
            <a:avLst/>
          </a:prstGeom>
          <a:noFill/>
        </p:spPr>
        <p:txBody>
          <a:bodyPr wrap="square" rtlCol="0">
            <a:spAutoFit/>
          </a:bodyPr>
          <a:lstStyle/>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Go to File &gt; Save</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Go to File &gt; Save as Adobe PDF</a:t>
            </a:r>
          </a:p>
          <a:p>
            <a:pPr marL="236538"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Select the location where you want it, </a:t>
            </a:r>
            <a:br>
              <a:rPr kumimoji="0" lang="en-US" sz="1800" b="0" i="0" u="none" strike="noStrike" kern="1200" cap="none" spc="0" normalizeH="0" baseline="0" noProof="0">
                <a:ln>
                  <a:noFill/>
                </a:ln>
                <a:solidFill>
                  <a:srgbClr val="202E3D"/>
                </a:solidFill>
                <a:effectLst/>
                <a:uLnTx/>
                <a:uFillTx/>
                <a:latin typeface="+mn-lt"/>
                <a:ea typeface="+mn-ea"/>
                <a:cs typeface="+mn-cs"/>
              </a:rPr>
            </a:br>
            <a:r>
              <a:rPr kumimoji="0" lang="en-US" sz="1800" b="0" i="0" u="none" strike="noStrike" kern="1200" cap="none" spc="0" normalizeH="0" baseline="0" noProof="0">
                <a:ln>
                  <a:noFill/>
                </a:ln>
                <a:solidFill>
                  <a:srgbClr val="202E3D"/>
                </a:solidFill>
                <a:effectLst/>
                <a:uLnTx/>
                <a:uFillTx/>
                <a:latin typeface="+mn-lt"/>
                <a:ea typeface="+mn-ea"/>
                <a:cs typeface="+mn-cs"/>
              </a:rPr>
              <a:t>then click “Save”</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202E3D"/>
              </a:solidFill>
              <a:effectLst/>
              <a:uLnTx/>
              <a:uFillTx/>
              <a:latin typeface="+mn-lt"/>
              <a:ea typeface="+mn-ea"/>
              <a:cs typeface="+mn-cs"/>
            </a:endParaRPr>
          </a:p>
        </p:txBody>
      </p:sp>
      <p:sp>
        <p:nvSpPr>
          <p:cNvPr id="31" name="Rectangle 30">
            <a:extLst>
              <a:ext uri="{FF2B5EF4-FFF2-40B4-BE49-F238E27FC236}">
                <a16:creationId xmlns:a16="http://schemas.microsoft.com/office/drawing/2014/main" id="{CE4E68E7-0FF3-2A41-B42E-5D3C7A98CE19}"/>
              </a:ext>
            </a:extLst>
          </p:cNvPr>
          <p:cNvSpPr/>
          <p:nvPr userDrawn="1"/>
        </p:nvSpPr>
        <p:spPr>
          <a:xfrm>
            <a:off x="9464040" y="3965608"/>
            <a:ext cx="2727960" cy="25069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FDA0B0C-7DEE-6C44-830D-DF232FC48BF5}"/>
              </a:ext>
            </a:extLst>
          </p:cNvPr>
          <p:cNvSpPr/>
          <p:nvPr userDrawn="1"/>
        </p:nvSpPr>
        <p:spPr>
          <a:xfrm>
            <a:off x="9738360" y="4175584"/>
            <a:ext cx="2121409" cy="201593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mj-lt"/>
                <a:ea typeface="+mn-ea"/>
                <a:cs typeface="+mn-cs"/>
              </a:rPr>
              <a:t>*TIP*  </a:t>
            </a:r>
          </a:p>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mn-lt"/>
                <a:ea typeface="+mn-ea"/>
                <a:cs typeface="+mn-cs"/>
              </a:rPr>
              <a:t>It is recommended </a:t>
            </a:r>
            <a:br>
              <a:rPr kumimoji="0" lang="en-US" sz="1800" b="0" i="0" u="none" strike="noStrike" kern="1200" cap="none" spc="0" normalizeH="0" baseline="0" noProof="0">
                <a:ln>
                  <a:noFill/>
                </a:ln>
                <a:solidFill>
                  <a:srgbClr val="FFFFFF"/>
                </a:solidFill>
                <a:effectLst/>
                <a:uLnTx/>
                <a:uFillTx/>
                <a:latin typeface="+mn-lt"/>
                <a:ea typeface="+mn-ea"/>
                <a:cs typeface="+mn-cs"/>
              </a:rPr>
            </a:br>
            <a:r>
              <a:rPr kumimoji="0" lang="en-US" sz="1800" b="0" i="0" u="none" strike="noStrike" kern="1200" cap="none" spc="0" normalizeH="0" baseline="0" noProof="0">
                <a:ln>
                  <a:noFill/>
                </a:ln>
                <a:solidFill>
                  <a:srgbClr val="FFFFFF"/>
                </a:solidFill>
                <a:effectLst/>
                <a:uLnTx/>
                <a:uFillTx/>
                <a:latin typeface="+mn-lt"/>
                <a:ea typeface="+mn-ea"/>
                <a:cs typeface="+mn-cs"/>
              </a:rPr>
              <a:t>to save PowerPoint presentations as </a:t>
            </a:r>
            <a:br>
              <a:rPr kumimoji="0" lang="en-US" sz="1800" b="0" i="0" u="none" strike="noStrike" kern="1200" cap="none" spc="0" normalizeH="0" baseline="0" noProof="0">
                <a:ln>
                  <a:noFill/>
                </a:ln>
                <a:solidFill>
                  <a:srgbClr val="FFFFFF"/>
                </a:solidFill>
                <a:effectLst/>
                <a:uLnTx/>
                <a:uFillTx/>
                <a:latin typeface="+mn-lt"/>
                <a:ea typeface="+mn-ea"/>
                <a:cs typeface="+mn-cs"/>
              </a:rPr>
            </a:br>
            <a:r>
              <a:rPr kumimoji="0" lang="en-US" sz="1800" b="0" i="0" u="none" strike="noStrike" kern="1200" cap="none" spc="0" normalizeH="0" baseline="0" noProof="0">
                <a:ln>
                  <a:noFill/>
                </a:ln>
                <a:solidFill>
                  <a:srgbClr val="FFFFFF"/>
                </a:solidFill>
                <a:effectLst/>
                <a:uLnTx/>
                <a:uFillTx/>
                <a:latin typeface="+mn-lt"/>
                <a:ea typeface="+mn-ea"/>
                <a:cs typeface="+mn-cs"/>
              </a:rPr>
              <a:t>PDFs before loading to </a:t>
            </a:r>
            <a:r>
              <a:rPr kumimoji="0" lang="en-US" sz="1800" b="0" i="0" u="none" strike="noStrike" kern="1200" cap="none" spc="0" normalizeH="0" baseline="0" noProof="0" err="1">
                <a:ln>
                  <a:noFill/>
                </a:ln>
                <a:solidFill>
                  <a:srgbClr val="FFFFFF"/>
                </a:solidFill>
                <a:effectLst/>
                <a:uLnTx/>
                <a:uFillTx/>
                <a:latin typeface="+mn-lt"/>
                <a:ea typeface="+mn-ea"/>
                <a:cs typeface="+mn-cs"/>
              </a:rPr>
              <a:t>Bluescape</a:t>
            </a:r>
            <a:r>
              <a:rPr kumimoji="0" lang="en-US" sz="1800" b="0" i="0" u="none" strike="noStrike" kern="1200" cap="none" spc="0" normalizeH="0" baseline="0" noProof="0">
                <a:ln>
                  <a:noFill/>
                </a:ln>
                <a:solidFill>
                  <a:srgbClr val="FFFFFF"/>
                </a:solidFill>
                <a:effectLst/>
                <a:uLnTx/>
                <a:uFillTx/>
                <a:latin typeface="+mn-lt"/>
                <a:ea typeface="+mn-ea"/>
                <a:cs typeface="+mn-cs"/>
              </a:rPr>
              <a:t> to preserve the fonts.</a:t>
            </a:r>
          </a:p>
        </p:txBody>
      </p:sp>
      <p:pic>
        <p:nvPicPr>
          <p:cNvPr id="2" name="Picture 1">
            <a:extLst>
              <a:ext uri="{FF2B5EF4-FFF2-40B4-BE49-F238E27FC236}">
                <a16:creationId xmlns:a16="http://schemas.microsoft.com/office/drawing/2014/main" id="{236BC82A-20E7-43DE-B922-743B6C4C072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58322" y="3314873"/>
            <a:ext cx="772061" cy="3157644"/>
          </a:xfrm>
          <a:prstGeom prst="rect">
            <a:avLst/>
          </a:prstGeom>
        </p:spPr>
      </p:pic>
      <p:pic>
        <p:nvPicPr>
          <p:cNvPr id="5" name="Picture 4">
            <a:extLst>
              <a:ext uri="{FF2B5EF4-FFF2-40B4-BE49-F238E27FC236}">
                <a16:creationId xmlns:a16="http://schemas.microsoft.com/office/drawing/2014/main" id="{5B410552-8041-4778-AEC1-1FD5D085BE40}"/>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404703" y="3314873"/>
            <a:ext cx="5351647" cy="3157644"/>
          </a:xfrm>
          <a:prstGeom prst="rect">
            <a:avLst/>
          </a:prstGeom>
          <a:ln>
            <a:solidFill>
              <a:schemeClr val="bg2"/>
            </a:solidFill>
          </a:ln>
        </p:spPr>
      </p:pic>
    </p:spTree>
    <p:extLst>
      <p:ext uri="{BB962C8B-B14F-4D97-AF65-F5344CB8AC3E}">
        <p14:creationId xmlns:p14="http://schemas.microsoft.com/office/powerpoint/2010/main" val="192093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os &amp; Don't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B257B0-CDD9-5B40-9E32-FC8B9E389071}"/>
              </a:ext>
            </a:extLst>
          </p:cNvPr>
          <p:cNvSpPr txBox="1"/>
          <p:nvPr userDrawn="1"/>
        </p:nvSpPr>
        <p:spPr>
          <a:xfrm>
            <a:off x="294958" y="894080"/>
            <a:ext cx="4825682" cy="70788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202E3D"/>
                </a:solidFill>
                <a:effectLst/>
                <a:uLnTx/>
                <a:uFillTx/>
                <a:latin typeface="Franklin Gothic Demi Cond" panose="020B0706030402020204" pitchFamily="34" charset="0"/>
                <a:ea typeface="+mj-ea"/>
                <a:cs typeface="+mj-cs"/>
              </a:rPr>
              <a:t>Do</a:t>
            </a:r>
            <a:endParaRPr lang="en-US"/>
          </a:p>
        </p:txBody>
      </p:sp>
      <p:sp>
        <p:nvSpPr>
          <p:cNvPr id="4" name="TextBox 3">
            <a:extLst>
              <a:ext uri="{FF2B5EF4-FFF2-40B4-BE49-F238E27FC236}">
                <a16:creationId xmlns:a16="http://schemas.microsoft.com/office/drawing/2014/main" id="{568BF8FE-25BB-B24D-8489-0AD5B279AA0E}"/>
              </a:ext>
            </a:extLst>
          </p:cNvPr>
          <p:cNvSpPr txBox="1"/>
          <p:nvPr userDrawn="1"/>
        </p:nvSpPr>
        <p:spPr>
          <a:xfrm>
            <a:off x="305118" y="1752600"/>
            <a:ext cx="5564187" cy="4031873"/>
          </a:xfrm>
          <a:prstGeom prst="rect">
            <a:avLst/>
          </a:prstGeom>
          <a:noFill/>
        </p:spPr>
        <p:txBody>
          <a:bodyPr wrap="square" rtlCol="0">
            <a:spAutoFit/>
          </a:bodyPr>
          <a:lstStyle/>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Use the placeholders to format your text and visuals.</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Top/left-align text and visuals within the placeholder.</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Type out page titles versus using a title within an inserted image.</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Crop out irrelevant content from visuals.</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Use the built-in color library.</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Use the bright blue to call attention to something.</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Crop/resize/position images to align with the guides.</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Use the guides to adjust the template if it doesn’t work for your content.</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Reformat tables and charts with the correct colors and fonts before inserting them.</a:t>
            </a:r>
          </a:p>
        </p:txBody>
      </p:sp>
      <p:sp>
        <p:nvSpPr>
          <p:cNvPr id="6" name="TextBox 5">
            <a:extLst>
              <a:ext uri="{FF2B5EF4-FFF2-40B4-BE49-F238E27FC236}">
                <a16:creationId xmlns:a16="http://schemas.microsoft.com/office/drawing/2014/main" id="{407E9EF2-9428-A643-AA41-C74A9C44C580}"/>
              </a:ext>
            </a:extLst>
          </p:cNvPr>
          <p:cNvSpPr txBox="1"/>
          <p:nvPr userDrawn="1"/>
        </p:nvSpPr>
        <p:spPr>
          <a:xfrm>
            <a:off x="6156960" y="894080"/>
            <a:ext cx="4825682" cy="70788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202E3D"/>
                </a:solidFill>
                <a:effectLst/>
                <a:uLnTx/>
                <a:uFillTx/>
                <a:latin typeface="Franklin Gothic Demi Cond" panose="020B0706030402020204" pitchFamily="34" charset="0"/>
                <a:ea typeface="+mj-ea"/>
                <a:cs typeface="+mj-cs"/>
              </a:rPr>
              <a:t>Don’t</a:t>
            </a:r>
            <a:endParaRPr lang="en-US"/>
          </a:p>
        </p:txBody>
      </p:sp>
      <p:sp>
        <p:nvSpPr>
          <p:cNvPr id="7" name="TextBox 6">
            <a:extLst>
              <a:ext uri="{FF2B5EF4-FFF2-40B4-BE49-F238E27FC236}">
                <a16:creationId xmlns:a16="http://schemas.microsoft.com/office/drawing/2014/main" id="{A20AB633-CCFF-284C-8501-805C7D62B6F8}"/>
              </a:ext>
            </a:extLst>
          </p:cNvPr>
          <p:cNvSpPr txBox="1"/>
          <p:nvPr userDrawn="1"/>
        </p:nvSpPr>
        <p:spPr>
          <a:xfrm>
            <a:off x="6172200" y="1752600"/>
            <a:ext cx="5564187" cy="4385816"/>
          </a:xfrm>
          <a:prstGeom prst="rect">
            <a:avLst/>
          </a:prstGeom>
          <a:noFill/>
        </p:spPr>
        <p:txBody>
          <a:bodyPr wrap="square" rtlCol="0">
            <a:spAutoFit/>
          </a:bodyPr>
          <a:lstStyle/>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Don’t move headlines from their standard location within the template.</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Don’t change the headline or overall text color.</a:t>
            </a:r>
            <a:br>
              <a:rPr kumimoji="0" lang="en-US" sz="1800" b="0" i="0" u="none" strike="noStrike" kern="1200" cap="none" spc="0" normalizeH="0" baseline="0" noProof="0">
                <a:ln>
                  <a:noFill/>
                </a:ln>
                <a:solidFill>
                  <a:srgbClr val="202E3D"/>
                </a:solidFill>
                <a:effectLst/>
                <a:uLnTx/>
                <a:uFillTx/>
                <a:latin typeface="+mn-lt"/>
                <a:ea typeface="+mn-ea"/>
                <a:cs typeface="+mn-cs"/>
              </a:rPr>
            </a:br>
            <a:r>
              <a:rPr kumimoji="0" lang="en-US" sz="1800" b="0" i="0" u="none" strike="noStrike" kern="1200" cap="none" spc="0" normalizeH="0" baseline="0" noProof="0">
                <a:ln>
                  <a:noFill/>
                </a:ln>
                <a:solidFill>
                  <a:srgbClr val="202E3D"/>
                </a:solidFill>
                <a:effectLst/>
                <a:uLnTx/>
                <a:uFillTx/>
                <a:latin typeface="+mn-lt"/>
                <a:ea typeface="+mn-ea"/>
                <a:cs typeface="+mn-cs"/>
              </a:rPr>
              <a:t>(Using the bright blue to accent type is acceptable.)</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Don’t use tints in the color library that are darker than the palette color.</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Don’t change the text alignment from the template.</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Don’t outline text boxes.</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Don’t change the font size.</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Don’t use section breaks as content pages.</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Don’t overlap content.</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Don’t insert content that covers the page title or logo.</a:t>
            </a:r>
          </a:p>
          <a:p>
            <a:pPr marL="233363" marR="0" lvl="0"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Don’t use all caps.</a:t>
            </a:r>
          </a:p>
        </p:txBody>
      </p:sp>
      <p:sp>
        <p:nvSpPr>
          <p:cNvPr id="2" name="Footer Placeholder 1">
            <a:extLst>
              <a:ext uri="{FF2B5EF4-FFF2-40B4-BE49-F238E27FC236}">
                <a16:creationId xmlns:a16="http://schemas.microsoft.com/office/drawing/2014/main" id="{42BAC52F-7363-48BA-AC8F-0FCA2DE3ABEC}"/>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AD66823D-C53F-4485-BC1C-85F8CD9E2284}"/>
              </a:ext>
            </a:extLst>
          </p:cNvPr>
          <p:cNvSpPr>
            <a:spLocks noGrp="1"/>
          </p:cNvSpPr>
          <p:nvPr>
            <p:ph type="sldNum" sz="quarter" idx="11"/>
          </p:nvPr>
        </p:nvSpPr>
        <p:spPr/>
        <p:txBody>
          <a:bodyPr/>
          <a:lstStyle/>
          <a:p>
            <a:fld id="{3AEB317C-CD42-EA44-9D08-DFA7660C5E76}" type="slidenum">
              <a:rPr lang="en-US" smtClean="0"/>
              <a:pPr/>
              <a:t>‹#›</a:t>
            </a:fld>
            <a:endParaRPr lang="en-US"/>
          </a:p>
        </p:txBody>
      </p:sp>
    </p:spTree>
    <p:extLst>
      <p:ext uri="{BB962C8B-B14F-4D97-AF65-F5344CB8AC3E}">
        <p14:creationId xmlns:p14="http://schemas.microsoft.com/office/powerpoint/2010/main" val="300546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Slide">
    <p:bg>
      <p:bgRef idx="1001">
        <a:schemeClr val="bg2"/>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7" name="Title 1">
            <a:extLst>
              <a:ext uri="{FF2B5EF4-FFF2-40B4-BE49-F238E27FC236}">
                <a16:creationId xmlns:a16="http://schemas.microsoft.com/office/drawing/2014/main" id="{61F4E208-D462-2644-BF7E-D6126BBC0917}"/>
              </a:ext>
            </a:extLst>
          </p:cNvPr>
          <p:cNvSpPr>
            <a:spLocks noGrp="1"/>
          </p:cNvSpPr>
          <p:nvPr>
            <p:ph type="title" hasCustomPrompt="1"/>
          </p:nvPr>
        </p:nvSpPr>
        <p:spPr>
          <a:xfrm>
            <a:off x="381001" y="1023528"/>
            <a:ext cx="11429999" cy="473841"/>
          </a:xfrm>
        </p:spPr>
        <p:txBody>
          <a:bodyPr anchor="ctr"/>
          <a:lstStyle/>
          <a:p>
            <a:r>
              <a:rPr lang="en-US"/>
              <a:t>Click to add title</a:t>
            </a:r>
          </a:p>
        </p:txBody>
      </p:sp>
      <p:sp>
        <p:nvSpPr>
          <p:cNvPr id="8" name="Content Placeholder 2">
            <a:extLst>
              <a:ext uri="{FF2B5EF4-FFF2-40B4-BE49-F238E27FC236}">
                <a16:creationId xmlns:a16="http://schemas.microsoft.com/office/drawing/2014/main" id="{DD6024DE-FA20-4316-AB86-D713785A9EE0}"/>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64310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cent Slide Two Content">
    <p:bg>
      <p:bgRef idx="1001">
        <a:schemeClr val="bg2"/>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7" name="Title 1">
            <a:extLst>
              <a:ext uri="{FF2B5EF4-FFF2-40B4-BE49-F238E27FC236}">
                <a16:creationId xmlns:a16="http://schemas.microsoft.com/office/drawing/2014/main" id="{61F4E208-D462-2644-BF7E-D6126BBC0917}"/>
              </a:ext>
            </a:extLst>
          </p:cNvPr>
          <p:cNvSpPr>
            <a:spLocks noGrp="1"/>
          </p:cNvSpPr>
          <p:nvPr>
            <p:ph type="title" hasCustomPrompt="1"/>
          </p:nvPr>
        </p:nvSpPr>
        <p:spPr>
          <a:xfrm>
            <a:off x="381001" y="1023528"/>
            <a:ext cx="11429999" cy="473841"/>
          </a:xfrm>
        </p:spPr>
        <p:txBody>
          <a:bodyPr anchor="ctr"/>
          <a:lstStyle/>
          <a:p>
            <a:r>
              <a:rPr lang="en-US"/>
              <a:t>Click to add title</a:t>
            </a:r>
          </a:p>
        </p:txBody>
      </p:sp>
      <p:sp>
        <p:nvSpPr>
          <p:cNvPr id="8" name="Content Placeholder 2">
            <a:extLst>
              <a:ext uri="{FF2B5EF4-FFF2-40B4-BE49-F238E27FC236}">
                <a16:creationId xmlns:a16="http://schemas.microsoft.com/office/drawing/2014/main" id="{754036B4-51B7-4029-8689-7E3028E9523C}"/>
              </a:ext>
            </a:extLst>
          </p:cNvPr>
          <p:cNvSpPr>
            <a:spLocks noGrp="1"/>
          </p:cNvSpPr>
          <p:nvPr>
            <p:ph sz="quarter" idx="16"/>
          </p:nvPr>
        </p:nvSpPr>
        <p:spPr>
          <a:xfrm>
            <a:off x="376238"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BE8736C4-1BFB-412C-A9E1-D6A9FE780268}"/>
              </a:ext>
            </a:extLst>
          </p:cNvPr>
          <p:cNvSpPr>
            <a:spLocks noGrp="1"/>
          </p:cNvSpPr>
          <p:nvPr>
            <p:ph sz="quarter" idx="17"/>
          </p:nvPr>
        </p:nvSpPr>
        <p:spPr>
          <a:xfrm>
            <a:off x="6254750"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88602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7" name="Content Placeholder 2">
            <a:extLst>
              <a:ext uri="{FF2B5EF4-FFF2-40B4-BE49-F238E27FC236}">
                <a16:creationId xmlns:a16="http://schemas.microsoft.com/office/drawing/2014/main" id="{26139EED-EBA2-4418-885E-1D6718CE0CE2}"/>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DBE142AB-0FAC-5D4F-ACAD-7C3E1A0758C1}"/>
              </a:ext>
            </a:extLst>
          </p:cNvPr>
          <p:cNvSpPr>
            <a:spLocks noGrp="1"/>
          </p:cNvSpPr>
          <p:nvPr>
            <p:ph type="title" hasCustomPrompt="1"/>
          </p:nvPr>
        </p:nvSpPr>
        <p:spPr>
          <a:xfrm>
            <a:off x="381001" y="1023528"/>
            <a:ext cx="11429999" cy="473841"/>
          </a:xfrm>
        </p:spPr>
        <p:txBody>
          <a:bodyPr/>
          <a:lstStyle/>
          <a:p>
            <a:r>
              <a:rPr lang="en-US"/>
              <a:t>Click to add title</a:t>
            </a:r>
          </a:p>
        </p:txBody>
      </p:sp>
    </p:spTree>
    <p:extLst>
      <p:ext uri="{BB962C8B-B14F-4D97-AF65-F5344CB8AC3E}">
        <p14:creationId xmlns:p14="http://schemas.microsoft.com/office/powerpoint/2010/main" val="167218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with Sub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7" name="Content Placeholder 2">
            <a:extLst>
              <a:ext uri="{FF2B5EF4-FFF2-40B4-BE49-F238E27FC236}">
                <a16:creationId xmlns:a16="http://schemas.microsoft.com/office/drawing/2014/main" id="{26139EED-EBA2-4418-885E-1D6718CE0CE2}"/>
              </a:ext>
            </a:extLst>
          </p:cNvPr>
          <p:cNvSpPr>
            <a:spLocks noGrp="1"/>
          </p:cNvSpPr>
          <p:nvPr>
            <p:ph sz="quarter" idx="17"/>
          </p:nvPr>
        </p:nvSpPr>
        <p:spPr>
          <a:xfrm>
            <a:off x="376238" y="2467778"/>
            <a:ext cx="11434762" cy="4009221"/>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3315953B-060D-D145-ACCF-B20F515032EB}"/>
              </a:ext>
            </a:extLst>
          </p:cNvPr>
          <p:cNvSpPr>
            <a:spLocks noGrp="1"/>
          </p:cNvSpPr>
          <p:nvPr>
            <p:ph type="body" sz="quarter" idx="15" hasCustomPrompt="1"/>
          </p:nvPr>
        </p:nvSpPr>
        <p:spPr>
          <a:xfrm>
            <a:off x="375920" y="1822374"/>
            <a:ext cx="11435079" cy="307554"/>
          </a:xfrm>
        </p:spPr>
        <p:txBody>
          <a:bodyPr>
            <a:noAutofit/>
          </a:bodyPr>
          <a:lstStyle>
            <a:lvl1pPr>
              <a:defRPr sz="2800" b="0" i="0">
                <a:solidFill>
                  <a:schemeClr val="tx1"/>
                </a:solidFill>
                <a:latin typeface="Franklin Gothic Medium" panose="020B0603020102020204" pitchFamily="34" charset="0"/>
              </a:defRPr>
            </a:lvl1pPr>
          </a:lstStyle>
          <a:p>
            <a:pPr lvl="0"/>
            <a:r>
              <a:rPr lang="en-US"/>
              <a:t>Click to add </a:t>
            </a:r>
            <a:r>
              <a:rPr lang="en-US" err="1"/>
              <a:t>subheader</a:t>
            </a:r>
            <a:endParaRPr lang="en-US"/>
          </a:p>
        </p:txBody>
      </p:sp>
      <p:sp>
        <p:nvSpPr>
          <p:cNvPr id="15" name="Title 1">
            <a:extLst>
              <a:ext uri="{FF2B5EF4-FFF2-40B4-BE49-F238E27FC236}">
                <a16:creationId xmlns:a16="http://schemas.microsoft.com/office/drawing/2014/main" id="{4E5E7E61-C0EF-074C-BE15-5AEF63AFA9FD}"/>
              </a:ext>
            </a:extLst>
          </p:cNvPr>
          <p:cNvSpPr>
            <a:spLocks noGrp="1"/>
          </p:cNvSpPr>
          <p:nvPr>
            <p:ph type="title" hasCustomPrompt="1"/>
          </p:nvPr>
        </p:nvSpPr>
        <p:spPr>
          <a:xfrm>
            <a:off x="381001" y="1023528"/>
            <a:ext cx="11429999" cy="473841"/>
          </a:xfrm>
        </p:spPr>
        <p:txBody>
          <a:bodyPr/>
          <a:lstStyle/>
          <a:p>
            <a:r>
              <a:rPr lang="en-US"/>
              <a:t>Click to add title</a:t>
            </a:r>
          </a:p>
        </p:txBody>
      </p:sp>
    </p:spTree>
    <p:extLst>
      <p:ext uri="{BB962C8B-B14F-4D97-AF65-F5344CB8AC3E}">
        <p14:creationId xmlns:p14="http://schemas.microsoft.com/office/powerpoint/2010/main" val="284634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3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emf"/><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1.emf"/><Relationship Id="rId4" Type="http://schemas.openxmlformats.org/officeDocument/2006/relationships/slideLayout" Target="../slideLayouts/slideLayout4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0F955AFE-ACA9-234B-98BE-D7CDA036D061}"/>
              </a:ext>
            </a:extLst>
          </p:cNvPr>
          <p:cNvSpPr>
            <a:spLocks noGrp="1"/>
          </p:cNvSpPr>
          <p:nvPr>
            <p:ph type="title"/>
          </p:nvPr>
        </p:nvSpPr>
        <p:spPr>
          <a:xfrm>
            <a:off x="3329093" y="997013"/>
            <a:ext cx="8480213" cy="605988"/>
          </a:xfrm>
          <a:prstGeom prst="rect">
            <a:avLst/>
          </a:prstGeom>
        </p:spPr>
        <p:txBody>
          <a:bodyPr vert="horz" lIns="0" tIns="0" rIns="0" bIns="0" rtlCol="0" anchor="ctr">
            <a:noAutofit/>
          </a:bodyPr>
          <a:lstStyle/>
          <a:p>
            <a:r>
              <a:rPr lang="en-US"/>
              <a:t>Click to edit Master title style</a:t>
            </a:r>
          </a:p>
        </p:txBody>
      </p:sp>
      <p:sp>
        <p:nvSpPr>
          <p:cNvPr id="17" name="Footer Placeholder 4">
            <a:extLst>
              <a:ext uri="{FF2B5EF4-FFF2-40B4-BE49-F238E27FC236}">
                <a16:creationId xmlns:a16="http://schemas.microsoft.com/office/drawing/2014/main" id="{D721280C-D365-BF4C-8FF4-6DB837620107}"/>
              </a:ext>
            </a:extLst>
          </p:cNvPr>
          <p:cNvSpPr>
            <a:spLocks noGrp="1"/>
          </p:cNvSpPr>
          <p:nvPr>
            <p:ph type="ftr" sz="quarter" idx="3"/>
          </p:nvPr>
        </p:nvSpPr>
        <p:spPr>
          <a:xfrm>
            <a:off x="3329093" y="375216"/>
            <a:ext cx="5546620" cy="161583"/>
          </a:xfrm>
          <a:prstGeom prst="rect">
            <a:avLst/>
          </a:prstGeom>
          <a:noFill/>
        </p:spPr>
        <p:txBody>
          <a:bodyPr wrap="square" lIns="0" tIns="0" rIns="0" bIns="0" rtlCol="0" anchor="ctr">
            <a:noAutofit/>
          </a:bodyPr>
          <a:lstStyle>
            <a:lvl1pPr>
              <a:defRPr lang="en-US" sz="1100" b="0" i="0">
                <a:solidFill>
                  <a:schemeClr val="tx1"/>
                </a:solidFill>
                <a:latin typeface="Franklin Gothic Medium" panose="020B0603020102020204" pitchFamily="34" charset="0"/>
              </a:defRPr>
            </a:lvl1pPr>
          </a:lstStyle>
          <a:p>
            <a:endParaRPr lang="en-US"/>
          </a:p>
        </p:txBody>
      </p:sp>
      <p:sp>
        <p:nvSpPr>
          <p:cNvPr id="18" name="Slide Number Placeholder 5">
            <a:extLst>
              <a:ext uri="{FF2B5EF4-FFF2-40B4-BE49-F238E27FC236}">
                <a16:creationId xmlns:a16="http://schemas.microsoft.com/office/drawing/2014/main" id="{8FF75E85-A782-5748-88B3-65D28B191F8F}"/>
              </a:ext>
            </a:extLst>
          </p:cNvPr>
          <p:cNvSpPr>
            <a:spLocks noGrp="1"/>
          </p:cNvSpPr>
          <p:nvPr>
            <p:ph type="sldNum" sz="quarter" idx="4"/>
          </p:nvPr>
        </p:nvSpPr>
        <p:spPr>
          <a:xfrm>
            <a:off x="9190038" y="367521"/>
            <a:ext cx="2619268" cy="161583"/>
          </a:xfrm>
          <a:prstGeom prst="rect">
            <a:avLst/>
          </a:prstGeom>
          <a:noFill/>
        </p:spPr>
        <p:txBody>
          <a:bodyPr wrap="square" lIns="0" tIns="0" rIns="0" bIns="0" rtlCol="0" anchor="ctr">
            <a:noAutofit/>
          </a:bodyPr>
          <a:lstStyle>
            <a:lvl1pPr algn="r">
              <a:defRPr lang="en-US" sz="1000" b="0" i="0" smtClean="0">
                <a:latin typeface="Franklin Gothic Medium" panose="020B0603020102020204" pitchFamily="34" charset="0"/>
              </a:defRPr>
            </a:lvl1pPr>
          </a:lstStyle>
          <a:p>
            <a:fld id="{3AEB317C-CD42-EA44-9D08-DFA7660C5E76}" type="slidenum">
              <a:rPr lang="en-US" smtClean="0"/>
              <a:pPr/>
              <a:t>‹#›</a:t>
            </a:fld>
            <a:endParaRPr lang="en-US"/>
          </a:p>
        </p:txBody>
      </p:sp>
      <p:sp>
        <p:nvSpPr>
          <p:cNvPr id="19" name="Text Placeholder 8">
            <a:extLst>
              <a:ext uri="{FF2B5EF4-FFF2-40B4-BE49-F238E27FC236}">
                <a16:creationId xmlns:a16="http://schemas.microsoft.com/office/drawing/2014/main" id="{CD1F55E5-1507-774D-AFED-C36E86BB2DAF}"/>
              </a:ext>
            </a:extLst>
          </p:cNvPr>
          <p:cNvSpPr>
            <a:spLocks noGrp="1"/>
          </p:cNvSpPr>
          <p:nvPr>
            <p:ph type="body" idx="1"/>
          </p:nvPr>
        </p:nvSpPr>
        <p:spPr>
          <a:xfrm>
            <a:off x="3330788" y="1943100"/>
            <a:ext cx="8480212" cy="45294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FECD9AC0-BA30-48B4-AA47-99FC9CC8D5A0}"/>
              </a:ext>
            </a:extLst>
          </p:cNvPr>
          <p:cNvPicPr>
            <a:picLocks noChangeAspect="1"/>
          </p:cNvPicPr>
          <p:nvPr userDrawn="1"/>
        </p:nvPicPr>
        <p:blipFill>
          <a:blip r:embed="rId24" cstate="print">
            <a:extLst>
              <a:ext uri="{28A0092B-C50C-407E-A947-70E740481C1C}">
                <a14:useLocalDpi xmlns:a14="http://schemas.microsoft.com/office/drawing/2010/main"/>
              </a:ext>
            </a:extLst>
          </a:blip>
          <a:srcRect/>
          <a:stretch/>
        </p:blipFill>
        <p:spPr>
          <a:xfrm>
            <a:off x="380419" y="381501"/>
            <a:ext cx="1054738" cy="127204"/>
          </a:xfrm>
          <a:prstGeom prst="rect">
            <a:avLst/>
          </a:prstGeom>
        </p:spPr>
      </p:pic>
    </p:spTree>
    <p:extLst>
      <p:ext uri="{BB962C8B-B14F-4D97-AF65-F5344CB8AC3E}">
        <p14:creationId xmlns:p14="http://schemas.microsoft.com/office/powerpoint/2010/main" val="4020934156"/>
      </p:ext>
    </p:extLst>
  </p:cSld>
  <p:clrMap bg1="lt1" tx1="dk1" bg2="lt2" tx2="dk2" accent1="accent1" accent2="accent2" accent3="accent3" accent4="accent4" accent5="accent5" accent6="accent6" hlink="hlink" folHlink="folHlink"/>
  <p:sldLayoutIdLst>
    <p:sldLayoutId id="2147483661" r:id="rId1"/>
    <p:sldLayoutId id="2147483735" r:id="rId2"/>
    <p:sldLayoutId id="2147483736" r:id="rId3"/>
    <p:sldLayoutId id="2147483664" r:id="rId4"/>
    <p:sldLayoutId id="2147483781" r:id="rId5"/>
    <p:sldLayoutId id="2147483692" r:id="rId6"/>
    <p:sldLayoutId id="2147483782" r:id="rId7"/>
    <p:sldLayoutId id="2147483700" r:id="rId8"/>
    <p:sldLayoutId id="2147483759" r:id="rId9"/>
    <p:sldLayoutId id="2147483691" r:id="rId10"/>
    <p:sldLayoutId id="2147483760" r:id="rId11"/>
    <p:sldLayoutId id="2147483702" r:id="rId12"/>
    <p:sldLayoutId id="2147483703" r:id="rId13"/>
    <p:sldLayoutId id="2147483693" r:id="rId14"/>
    <p:sldLayoutId id="2147483689" r:id="rId15"/>
    <p:sldLayoutId id="2147483681" r:id="rId16"/>
    <p:sldLayoutId id="2147483732" r:id="rId17"/>
    <p:sldLayoutId id="2147483704" r:id="rId18"/>
    <p:sldLayoutId id="2147483733" r:id="rId19"/>
    <p:sldLayoutId id="2147483734" r:id="rId20"/>
    <p:sldLayoutId id="2147483683" r:id="rId21"/>
    <p:sldLayoutId id="2147483786"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0" i="0" kern="1200">
          <a:solidFill>
            <a:schemeClr val="tx1"/>
          </a:solidFill>
          <a:latin typeface="Franklin Gothic Demi Cond" panose="020B07060304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231775" indent="-227013" algn="l" defTabSz="914400" rtl="0" eaLnBrk="1" latinLnBrk="0" hangingPunct="1">
        <a:lnSpc>
          <a:spcPct val="90000"/>
        </a:lnSpc>
        <a:spcBef>
          <a:spcPts val="1000"/>
        </a:spcBef>
        <a:buClr>
          <a:schemeClr val="tx1"/>
        </a:buClr>
        <a:buFont typeface="Arial" panose="020B0604020202020204" pitchFamily="34" charset="0"/>
        <a:buChar char="•"/>
        <a:tabLst/>
        <a:defRPr lang="en-US" sz="1800" b="0" i="0" kern="1200" dirty="0">
          <a:solidFill>
            <a:schemeClr val="tx1"/>
          </a:solidFill>
          <a:latin typeface="+mn-lt"/>
          <a:ea typeface="+mn-ea"/>
          <a:cs typeface="+mn-cs"/>
        </a:defRPr>
      </a:lvl2pPr>
      <a:lvl3pPr marL="463550" indent="-222250" algn="l" defTabSz="914400" rtl="0" eaLnBrk="1" latinLnBrk="0" hangingPunct="1">
        <a:lnSpc>
          <a:spcPct val="90000"/>
        </a:lnSpc>
        <a:spcBef>
          <a:spcPts val="1000"/>
        </a:spcBef>
        <a:buClr>
          <a:schemeClr val="tx1"/>
        </a:buClr>
        <a:buSzPct val="100000"/>
        <a:buFont typeface="System Font Regular"/>
        <a:buChar char="◦"/>
        <a:tabLst/>
        <a:defRPr lang="en-US" sz="1800" b="0" i="0" kern="1200" dirty="0">
          <a:solidFill>
            <a:schemeClr val="tx1"/>
          </a:solidFill>
          <a:latin typeface="+mn-lt"/>
          <a:ea typeface="+mn-ea"/>
          <a:cs typeface="+mn-cs"/>
        </a:defRPr>
      </a:lvl3pPr>
      <a:lvl4pPr marL="7938" indent="0" algn="l" defTabSz="914400" rtl="0" eaLnBrk="1" latinLnBrk="0" hangingPunct="1">
        <a:lnSpc>
          <a:spcPct val="90000"/>
        </a:lnSpc>
        <a:spcBef>
          <a:spcPts val="1000"/>
        </a:spcBef>
        <a:buSzPct val="100000"/>
        <a:buFont typeface="Franklin Gothic Book" panose="020B0503020102020204" pitchFamily="34" charset="0"/>
        <a:buNone/>
        <a:tabLst/>
        <a:defRPr sz="1800" b="0" i="0" kern="1200">
          <a:solidFill>
            <a:schemeClr val="tx1"/>
          </a:solidFill>
          <a:latin typeface="+mj-lt"/>
          <a:ea typeface="+mn-ea"/>
          <a:cs typeface="+mn-cs"/>
        </a:defRPr>
      </a:lvl4pPr>
      <a:lvl5pPr marL="7938" indent="0" algn="l" defTabSz="914400" rtl="0" eaLnBrk="1" latinLnBrk="0" hangingPunct="1">
        <a:lnSpc>
          <a:spcPct val="90000"/>
        </a:lnSpc>
        <a:spcBef>
          <a:spcPts val="1000"/>
        </a:spcBef>
        <a:buFont typeface="Franklin Gothic Book" panose="020B0503020102020204" pitchFamily="34" charset="0"/>
        <a:buNone/>
        <a:tabLst/>
        <a:defRPr sz="1800" b="0" i="0" kern="1200">
          <a:solidFill>
            <a:schemeClr val="accent1"/>
          </a:solidFill>
          <a:latin typeface="+mn-lt"/>
          <a:ea typeface="+mn-ea"/>
          <a:cs typeface="+mn-cs"/>
        </a:defRPr>
      </a:lvl5pPr>
      <a:lvl6pPr marL="228600" indent="-228600" algn="l" defTabSz="914400" rtl="0" eaLnBrk="1" latinLnBrk="0" hangingPunct="1">
        <a:lnSpc>
          <a:spcPct val="90000"/>
        </a:lnSpc>
        <a:spcBef>
          <a:spcPts val="1000"/>
        </a:spcBef>
        <a:buFont typeface="+mj-lt"/>
        <a:buAutoNum type="arabicPeriod"/>
        <a:defRPr sz="1800" kern="1200">
          <a:solidFill>
            <a:schemeClr val="tx1"/>
          </a:solidFill>
          <a:latin typeface="+mn-lt"/>
          <a:ea typeface="+mn-ea"/>
          <a:cs typeface="+mn-cs"/>
        </a:defRPr>
      </a:lvl6pPr>
      <a:lvl7pPr marL="4572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7pPr>
      <a:lvl8pPr marL="685800" indent="-228600" algn="l" defTabSz="914400" rtl="0" eaLnBrk="1" latinLnBrk="0" hangingPunct="1">
        <a:lnSpc>
          <a:spcPct val="90000"/>
        </a:lnSpc>
        <a:spcBef>
          <a:spcPts val="1000"/>
        </a:spcBef>
        <a:buFont typeface="System Font Regular"/>
        <a:buChar char="◦"/>
        <a:defRPr lang="en-US" sz="1800" b="0" i="0" kern="1200" dirty="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userDrawn="1">
          <p15:clr>
            <a:srgbClr val="F26B43"/>
          </p15:clr>
        </p15:guide>
        <p15:guide id="2" pos="2088" userDrawn="1">
          <p15:clr>
            <a:srgbClr val="F26B43"/>
          </p15:clr>
        </p15:guide>
        <p15:guide id="3" pos="1888" userDrawn="1">
          <p15:clr>
            <a:srgbClr val="F26B43"/>
          </p15:clr>
        </p15:guide>
        <p15:guide id="4" pos="237" userDrawn="1">
          <p15:clr>
            <a:srgbClr val="F26B43"/>
          </p15:clr>
        </p15:guide>
        <p15:guide id="5" orient="horz" pos="682" userDrawn="1">
          <p15:clr>
            <a:srgbClr val="F26B43"/>
          </p15:clr>
        </p15:guide>
        <p15:guide id="6" pos="3742" userDrawn="1">
          <p15:clr>
            <a:srgbClr val="F26B43"/>
          </p15:clr>
        </p15:guide>
        <p15:guide id="7" pos="3940" userDrawn="1">
          <p15:clr>
            <a:srgbClr val="F26B43"/>
          </p15:clr>
        </p15:guide>
        <p15:guide id="8" pos="5591" userDrawn="1">
          <p15:clr>
            <a:srgbClr val="F26B43"/>
          </p15:clr>
        </p15:guide>
        <p15:guide id="9" pos="5789" userDrawn="1">
          <p15:clr>
            <a:srgbClr val="F26B43"/>
          </p15:clr>
        </p15:guide>
        <p15:guide id="10" pos="7440" userDrawn="1">
          <p15:clr>
            <a:srgbClr val="F26B43"/>
          </p15:clr>
        </p15:guide>
        <p15:guide id="11" orient="horz" pos="1224" userDrawn="1">
          <p15:clr>
            <a:srgbClr val="F26B43"/>
          </p15:clr>
        </p15:guide>
        <p15:guide id="12" orient="horz" pos="2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0F955AFE-ACA9-234B-98BE-D7CDA036D061}"/>
              </a:ext>
            </a:extLst>
          </p:cNvPr>
          <p:cNvSpPr>
            <a:spLocks noGrp="1"/>
          </p:cNvSpPr>
          <p:nvPr>
            <p:ph type="title"/>
          </p:nvPr>
        </p:nvSpPr>
        <p:spPr>
          <a:xfrm>
            <a:off x="3329093" y="997013"/>
            <a:ext cx="8480213" cy="605988"/>
          </a:xfrm>
          <a:prstGeom prst="rect">
            <a:avLst/>
          </a:prstGeom>
        </p:spPr>
        <p:txBody>
          <a:bodyPr vert="horz" lIns="0" tIns="0" rIns="0" bIns="0" rtlCol="0" anchor="ctr">
            <a:noAutofit/>
          </a:bodyPr>
          <a:lstStyle/>
          <a:p>
            <a:r>
              <a:rPr lang="en-US"/>
              <a:t>Click to edit Master title style</a:t>
            </a:r>
          </a:p>
        </p:txBody>
      </p:sp>
      <p:sp>
        <p:nvSpPr>
          <p:cNvPr id="17" name="Footer Placeholder 4">
            <a:extLst>
              <a:ext uri="{FF2B5EF4-FFF2-40B4-BE49-F238E27FC236}">
                <a16:creationId xmlns:a16="http://schemas.microsoft.com/office/drawing/2014/main" id="{D721280C-D365-BF4C-8FF4-6DB837620107}"/>
              </a:ext>
            </a:extLst>
          </p:cNvPr>
          <p:cNvSpPr>
            <a:spLocks noGrp="1"/>
          </p:cNvSpPr>
          <p:nvPr>
            <p:ph type="ftr" sz="quarter" idx="3"/>
          </p:nvPr>
        </p:nvSpPr>
        <p:spPr>
          <a:xfrm>
            <a:off x="3329093" y="375216"/>
            <a:ext cx="5546620" cy="161583"/>
          </a:xfrm>
          <a:prstGeom prst="rect">
            <a:avLst/>
          </a:prstGeom>
          <a:noFill/>
        </p:spPr>
        <p:txBody>
          <a:bodyPr wrap="square" lIns="0" tIns="0" rIns="0" bIns="0" rtlCol="0" anchor="ctr">
            <a:noAutofit/>
          </a:bodyPr>
          <a:lstStyle>
            <a:lvl1pPr>
              <a:defRPr lang="en-US" sz="1100" b="0" i="0">
                <a:solidFill>
                  <a:schemeClr val="tx1"/>
                </a:solidFill>
                <a:latin typeface="Franklin Gothic Medium" panose="020B0603020102020204" pitchFamily="34" charset="0"/>
              </a:defRPr>
            </a:lvl1pPr>
          </a:lstStyle>
          <a:p>
            <a:endParaRPr lang="en-US"/>
          </a:p>
        </p:txBody>
      </p:sp>
      <p:sp>
        <p:nvSpPr>
          <p:cNvPr id="18" name="Slide Number Placeholder 5">
            <a:extLst>
              <a:ext uri="{FF2B5EF4-FFF2-40B4-BE49-F238E27FC236}">
                <a16:creationId xmlns:a16="http://schemas.microsoft.com/office/drawing/2014/main" id="{8FF75E85-A782-5748-88B3-65D28B191F8F}"/>
              </a:ext>
            </a:extLst>
          </p:cNvPr>
          <p:cNvSpPr>
            <a:spLocks noGrp="1"/>
          </p:cNvSpPr>
          <p:nvPr>
            <p:ph type="sldNum" sz="quarter" idx="4"/>
          </p:nvPr>
        </p:nvSpPr>
        <p:spPr>
          <a:xfrm>
            <a:off x="9190038" y="367521"/>
            <a:ext cx="2619268" cy="161583"/>
          </a:xfrm>
          <a:prstGeom prst="rect">
            <a:avLst/>
          </a:prstGeom>
          <a:noFill/>
        </p:spPr>
        <p:txBody>
          <a:bodyPr wrap="square" lIns="0" tIns="0" rIns="0" bIns="0" rtlCol="0" anchor="ctr">
            <a:noAutofit/>
          </a:bodyPr>
          <a:lstStyle>
            <a:lvl1pPr algn="r">
              <a:defRPr lang="en-US" sz="1000" b="0" i="0" smtClean="0">
                <a:latin typeface="Franklin Gothic Medium" panose="020B0603020102020204" pitchFamily="34" charset="0"/>
              </a:defRPr>
            </a:lvl1pPr>
          </a:lstStyle>
          <a:p>
            <a:fld id="{3AEB317C-CD42-EA44-9D08-DFA7660C5E76}" type="slidenum">
              <a:rPr lang="en-US" smtClean="0"/>
              <a:pPr/>
              <a:t>‹#›</a:t>
            </a:fld>
            <a:endParaRPr lang="en-US"/>
          </a:p>
        </p:txBody>
      </p:sp>
      <p:sp>
        <p:nvSpPr>
          <p:cNvPr id="19" name="Text Placeholder 8">
            <a:extLst>
              <a:ext uri="{FF2B5EF4-FFF2-40B4-BE49-F238E27FC236}">
                <a16:creationId xmlns:a16="http://schemas.microsoft.com/office/drawing/2014/main" id="{CD1F55E5-1507-774D-AFED-C36E86BB2DAF}"/>
              </a:ext>
            </a:extLst>
          </p:cNvPr>
          <p:cNvSpPr>
            <a:spLocks noGrp="1"/>
          </p:cNvSpPr>
          <p:nvPr>
            <p:ph type="body" idx="1"/>
          </p:nvPr>
        </p:nvSpPr>
        <p:spPr>
          <a:xfrm>
            <a:off x="3329092" y="1601771"/>
            <a:ext cx="8480212" cy="45294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pic>
        <p:nvPicPr>
          <p:cNvPr id="7" name="Picture 6">
            <a:extLst>
              <a:ext uri="{FF2B5EF4-FFF2-40B4-BE49-F238E27FC236}">
                <a16:creationId xmlns:a16="http://schemas.microsoft.com/office/drawing/2014/main" id="{FECD9AC0-BA30-48B4-AA47-99FC9CC8D5A0}"/>
              </a:ext>
            </a:extLst>
          </p:cNvPr>
          <p:cNvPicPr>
            <a:picLocks noChangeAspect="1"/>
          </p:cNvPicPr>
          <p:nvPr userDrawn="1"/>
        </p:nvPicPr>
        <p:blipFill>
          <a:blip r:embed="rId24" cstate="print">
            <a:extLst>
              <a:ext uri="{28A0092B-C50C-407E-A947-70E740481C1C}">
                <a14:useLocalDpi xmlns:a14="http://schemas.microsoft.com/office/drawing/2010/main"/>
              </a:ext>
            </a:extLst>
          </a:blip>
          <a:srcRect/>
          <a:stretch/>
        </p:blipFill>
        <p:spPr>
          <a:xfrm>
            <a:off x="380419" y="381501"/>
            <a:ext cx="1054738" cy="127204"/>
          </a:xfrm>
          <a:prstGeom prst="rect">
            <a:avLst/>
          </a:prstGeom>
        </p:spPr>
      </p:pic>
    </p:spTree>
    <p:extLst>
      <p:ext uri="{BB962C8B-B14F-4D97-AF65-F5344CB8AC3E}">
        <p14:creationId xmlns:p14="http://schemas.microsoft.com/office/powerpoint/2010/main" val="285802177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83" r:id="rId5"/>
    <p:sldLayoutId id="2147483766" r:id="rId6"/>
    <p:sldLayoutId id="2147483784"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5" r:id="rId21"/>
    <p:sldLayoutId id="2147483780"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0" i="0" kern="1200">
          <a:solidFill>
            <a:schemeClr val="tx1"/>
          </a:solidFill>
          <a:latin typeface="Franklin Gothic Demi Cond" panose="020B07060304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231775" indent="-227013" algn="l" defTabSz="914400" rtl="0" eaLnBrk="1" latinLnBrk="0" hangingPunct="1">
        <a:lnSpc>
          <a:spcPct val="90000"/>
        </a:lnSpc>
        <a:spcBef>
          <a:spcPts val="1000"/>
        </a:spcBef>
        <a:buClr>
          <a:schemeClr val="tx1"/>
        </a:buClr>
        <a:buFont typeface="Arial" panose="020B0604020202020204" pitchFamily="34" charset="0"/>
        <a:buChar char="•"/>
        <a:tabLst/>
        <a:defRPr lang="en-US" sz="1800" b="0" i="0" kern="1200" dirty="0">
          <a:solidFill>
            <a:schemeClr val="tx1"/>
          </a:solidFill>
          <a:latin typeface="+mn-lt"/>
          <a:ea typeface="+mn-ea"/>
          <a:cs typeface="+mn-cs"/>
        </a:defRPr>
      </a:lvl2pPr>
      <a:lvl3pPr marL="463550" indent="-222250" algn="l" defTabSz="914400" rtl="0" eaLnBrk="1" latinLnBrk="0" hangingPunct="1">
        <a:lnSpc>
          <a:spcPct val="90000"/>
        </a:lnSpc>
        <a:spcBef>
          <a:spcPts val="1000"/>
        </a:spcBef>
        <a:buClr>
          <a:schemeClr val="tx1"/>
        </a:buClr>
        <a:buSzPct val="100000"/>
        <a:buFont typeface="System Font Regular"/>
        <a:buChar char="◦"/>
        <a:tabLst/>
        <a:defRPr lang="en-US" sz="1800" b="0" i="0" kern="1200" dirty="0">
          <a:solidFill>
            <a:schemeClr val="tx1"/>
          </a:solidFill>
          <a:latin typeface="+mn-lt"/>
          <a:ea typeface="+mn-ea"/>
          <a:cs typeface="+mn-cs"/>
        </a:defRPr>
      </a:lvl3pPr>
      <a:lvl4pPr marL="7938" indent="0" algn="l" defTabSz="914400" rtl="0" eaLnBrk="1" latinLnBrk="0" hangingPunct="1">
        <a:lnSpc>
          <a:spcPct val="90000"/>
        </a:lnSpc>
        <a:spcBef>
          <a:spcPts val="1000"/>
        </a:spcBef>
        <a:buSzPct val="100000"/>
        <a:buFont typeface="Franklin Gothic Book" panose="020B0503020102020204" pitchFamily="34" charset="0"/>
        <a:buNone/>
        <a:tabLst/>
        <a:defRPr sz="1800" b="0" i="0" kern="1200">
          <a:solidFill>
            <a:schemeClr val="tx1"/>
          </a:solidFill>
          <a:latin typeface="+mj-lt"/>
          <a:ea typeface="+mn-ea"/>
          <a:cs typeface="+mn-cs"/>
        </a:defRPr>
      </a:lvl4pPr>
      <a:lvl5pPr marL="7938" indent="0" algn="l" defTabSz="914400" rtl="0" eaLnBrk="1" latinLnBrk="0" hangingPunct="1">
        <a:lnSpc>
          <a:spcPct val="90000"/>
        </a:lnSpc>
        <a:spcBef>
          <a:spcPts val="1000"/>
        </a:spcBef>
        <a:buFont typeface="Franklin Gothic Book" panose="020B0503020102020204" pitchFamily="34" charset="0"/>
        <a:buNone/>
        <a:tabLst/>
        <a:defRPr sz="1800" b="0" i="0" kern="1200">
          <a:solidFill>
            <a:schemeClr val="accent1"/>
          </a:solidFill>
          <a:latin typeface="+mn-lt"/>
          <a:ea typeface="+mn-ea"/>
          <a:cs typeface="+mn-cs"/>
        </a:defRPr>
      </a:lvl5pPr>
      <a:lvl6pPr marL="228600" indent="-228600" algn="l" defTabSz="914400" rtl="0" eaLnBrk="1" latinLnBrk="0" hangingPunct="1">
        <a:lnSpc>
          <a:spcPct val="90000"/>
        </a:lnSpc>
        <a:spcBef>
          <a:spcPts val="1000"/>
        </a:spcBef>
        <a:buFont typeface="+mj-lt"/>
        <a:buAutoNum type="arabicPeriod"/>
        <a:defRPr sz="1800" kern="1200">
          <a:solidFill>
            <a:schemeClr val="tx1"/>
          </a:solidFill>
          <a:latin typeface="+mn-lt"/>
          <a:ea typeface="+mn-ea"/>
          <a:cs typeface="+mn-cs"/>
        </a:defRPr>
      </a:lvl6pPr>
      <a:lvl7pPr marL="4572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7pPr>
      <a:lvl8pPr marL="685800" indent="-228600" algn="l" defTabSz="914400" rtl="0" eaLnBrk="1" latinLnBrk="0" hangingPunct="1">
        <a:lnSpc>
          <a:spcPct val="90000"/>
        </a:lnSpc>
        <a:spcBef>
          <a:spcPts val="1000"/>
        </a:spcBef>
        <a:buFont typeface="System Font Regular"/>
        <a:buChar char="◦"/>
        <a:defRPr lang="en-US" sz="1800" b="0" i="0" kern="1200" dirty="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p15:clr>
            <a:srgbClr val="F26B43"/>
          </p15:clr>
        </p15:guide>
        <p15:guide id="2" pos="2088">
          <p15:clr>
            <a:srgbClr val="F26B43"/>
          </p15:clr>
        </p15:guide>
        <p15:guide id="3" pos="1888">
          <p15:clr>
            <a:srgbClr val="F26B43"/>
          </p15:clr>
        </p15:guide>
        <p15:guide id="4" pos="237">
          <p15:clr>
            <a:srgbClr val="F26B43"/>
          </p15:clr>
        </p15:guide>
        <p15:guide id="5" orient="horz" pos="682">
          <p15:clr>
            <a:srgbClr val="F26B43"/>
          </p15:clr>
        </p15:guide>
        <p15:guide id="6" pos="3742">
          <p15:clr>
            <a:srgbClr val="F26B43"/>
          </p15:clr>
        </p15:guide>
        <p15:guide id="7" pos="3940">
          <p15:clr>
            <a:srgbClr val="F26B43"/>
          </p15:clr>
        </p15:guide>
        <p15:guide id="8" pos="5591">
          <p15:clr>
            <a:srgbClr val="F26B43"/>
          </p15:clr>
        </p15:guide>
        <p15:guide id="9" pos="5789">
          <p15:clr>
            <a:srgbClr val="F26B43"/>
          </p15:clr>
        </p15:guide>
        <p15:guide id="10" pos="7440">
          <p15:clr>
            <a:srgbClr val="F26B43"/>
          </p15:clr>
        </p15:guide>
        <p15:guide id="11" orient="horz" pos="1224">
          <p15:clr>
            <a:srgbClr val="F26B43"/>
          </p15:clr>
        </p15:guide>
        <p15:guide id="12" orient="horz"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0F955AFE-ACA9-234B-98BE-D7CDA036D061}"/>
              </a:ext>
            </a:extLst>
          </p:cNvPr>
          <p:cNvSpPr>
            <a:spLocks noGrp="1"/>
          </p:cNvSpPr>
          <p:nvPr>
            <p:ph type="title"/>
          </p:nvPr>
        </p:nvSpPr>
        <p:spPr>
          <a:xfrm>
            <a:off x="3329093" y="997013"/>
            <a:ext cx="8480213" cy="605988"/>
          </a:xfrm>
          <a:prstGeom prst="rect">
            <a:avLst/>
          </a:prstGeom>
        </p:spPr>
        <p:txBody>
          <a:bodyPr vert="horz" lIns="0" tIns="0" rIns="0" bIns="0" rtlCol="0" anchor="t">
            <a:noAutofit/>
          </a:bodyPr>
          <a:lstStyle/>
          <a:p>
            <a:r>
              <a:rPr lang="en-US"/>
              <a:t>Click to edit Master title style</a:t>
            </a:r>
          </a:p>
        </p:txBody>
      </p:sp>
      <p:sp>
        <p:nvSpPr>
          <p:cNvPr id="19" name="Text Placeholder 8">
            <a:extLst>
              <a:ext uri="{FF2B5EF4-FFF2-40B4-BE49-F238E27FC236}">
                <a16:creationId xmlns:a16="http://schemas.microsoft.com/office/drawing/2014/main" id="{CD1F55E5-1507-774D-AFED-C36E86BB2DAF}"/>
              </a:ext>
            </a:extLst>
          </p:cNvPr>
          <p:cNvSpPr>
            <a:spLocks noGrp="1"/>
          </p:cNvSpPr>
          <p:nvPr>
            <p:ph type="body" idx="1"/>
          </p:nvPr>
        </p:nvSpPr>
        <p:spPr>
          <a:xfrm>
            <a:off x="3329092" y="1601771"/>
            <a:ext cx="8480212" cy="4529447"/>
          </a:xfrm>
          <a:prstGeom prst="rect">
            <a:avLst/>
          </a:prstGeom>
        </p:spPr>
        <p:txBody>
          <a:bodyPr vert="horz" lIns="0" tIns="0" rIns="0" bIns="0" rtlCol="0">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Click to edit Master text styles</a:t>
            </a:r>
          </a:p>
          <a:p>
            <a:pPr marL="231775" marR="0" lvl="1" indent="-227013" algn="l" defTabSz="914400" rtl="0" eaLnBrk="1" fontAlgn="auto" latinLnBrk="0" hangingPunct="1">
              <a:lnSpc>
                <a:spcPct val="90000"/>
              </a:lnSpc>
              <a:spcBef>
                <a:spcPts val="500"/>
              </a:spcBef>
              <a:spcAft>
                <a:spcPts val="0"/>
              </a:spcAft>
              <a:buClr>
                <a:srgbClr val="202E3D"/>
              </a:buClr>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Franklin Gothic Book"/>
                <a:ea typeface="+mn-ea"/>
                <a:cs typeface="+mn-cs"/>
              </a:rPr>
              <a:t>Second level</a:t>
            </a:r>
          </a:p>
          <a:p>
            <a:pPr marL="463550" marR="0" lvl="2" indent="-222250" algn="l" defTabSz="914400" rtl="0" eaLnBrk="1" fontAlgn="auto" latinLnBrk="0" hangingPunct="1">
              <a:lnSpc>
                <a:spcPct val="90000"/>
              </a:lnSpc>
              <a:spcBef>
                <a:spcPts val="500"/>
              </a:spcBef>
              <a:spcAft>
                <a:spcPts val="0"/>
              </a:spcAft>
              <a:buClr>
                <a:srgbClr val="202E3D"/>
              </a:buClr>
              <a:buSzPct val="100000"/>
              <a:buFont typeface="System Font Regular"/>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Third level</a:t>
            </a:r>
          </a:p>
          <a:p>
            <a:pPr marL="7938" marR="0" lvl="3" indent="0" algn="l" defTabSz="914400" rtl="0" eaLnBrk="1" fontAlgn="auto" latinLnBrk="0" hangingPunct="1">
              <a:lnSpc>
                <a:spcPct val="90000"/>
              </a:lnSpc>
              <a:spcBef>
                <a:spcPts val="500"/>
              </a:spcBef>
              <a:spcAft>
                <a:spcPts val="0"/>
              </a:spcAft>
              <a:buClrTx/>
              <a:buSzPct val="100000"/>
              <a:buFont typeface="Franklin Gothic Book" panose="020B0503020102020204" pitchFamily="34" charset="0"/>
              <a:buNone/>
              <a:tabLst/>
              <a:defRPr/>
            </a:pPr>
            <a:r>
              <a:rPr kumimoji="0" lang="en-US" sz="1800" b="0" i="0" u="none" strike="noStrike" kern="1200" cap="none" spc="0" normalizeH="0" baseline="0" noProof="0">
                <a:ln>
                  <a:noFill/>
                </a:ln>
                <a:solidFill>
                  <a:srgbClr val="202E3D"/>
                </a:solidFill>
                <a:effectLst/>
                <a:uLnTx/>
                <a:uFillTx/>
                <a:latin typeface="Franklin Gothic Medium"/>
                <a:ea typeface="+mn-ea"/>
                <a:cs typeface="+mn-cs"/>
              </a:rPr>
              <a:t>Fourth level</a:t>
            </a:r>
          </a:p>
          <a:p>
            <a:pPr marL="7938" marR="0" lvl="4" indent="0" algn="l" defTabSz="914400" rtl="0" eaLnBrk="1" fontAlgn="auto" latinLnBrk="0" hangingPunct="1">
              <a:lnSpc>
                <a:spcPct val="90000"/>
              </a:lnSpc>
              <a:spcBef>
                <a:spcPts val="500"/>
              </a:spcBef>
              <a:spcAft>
                <a:spcPts val="0"/>
              </a:spcAft>
              <a:buClrTx/>
              <a:buSzTx/>
              <a:buFont typeface="Franklin Gothic Book" panose="020B0503020102020204" pitchFamily="34" charset="0"/>
              <a:buNone/>
              <a:tabLst/>
              <a:defRPr/>
            </a:pPr>
            <a:r>
              <a:rPr kumimoji="0" lang="en-US" sz="1800" b="0" i="0" u="none" strike="noStrike" kern="1200" cap="none" spc="0" normalizeH="0" baseline="0" noProof="0">
                <a:ln>
                  <a:noFill/>
                </a:ln>
                <a:solidFill>
                  <a:srgbClr val="00A1E2"/>
                </a:solidFill>
                <a:effectLst/>
                <a:uLnTx/>
                <a:uFillTx/>
                <a:latin typeface="+mn-lt"/>
                <a:ea typeface="+mn-ea"/>
                <a:cs typeface="+mn-cs"/>
              </a:rPr>
              <a:t>Fifth level</a:t>
            </a:r>
          </a:p>
          <a:p>
            <a:pPr marL="228600" marR="0" lvl="5" indent="-2286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Sixth level</a:t>
            </a:r>
          </a:p>
          <a:p>
            <a:pPr marL="4572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Seventh level</a:t>
            </a:r>
          </a:p>
          <a:p>
            <a:pPr marL="685800" marR="0" lvl="7" indent="-228600"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800" b="0" i="0" u="none" strike="noStrike" kern="1200" cap="none" spc="0" normalizeH="0" baseline="0" noProof="0">
                <a:ln>
                  <a:noFill/>
                </a:ln>
                <a:solidFill>
                  <a:srgbClr val="202E3D"/>
                </a:solidFill>
                <a:effectLst/>
                <a:uLnTx/>
                <a:uFillTx/>
                <a:latin typeface="+mn-lt"/>
                <a:ea typeface="+mn-ea"/>
                <a:cs typeface="+mn-cs"/>
              </a:rPr>
              <a:t>Eighth level</a:t>
            </a:r>
          </a:p>
        </p:txBody>
      </p:sp>
      <p:pic>
        <p:nvPicPr>
          <p:cNvPr id="7" name="Picture 6">
            <a:extLst>
              <a:ext uri="{FF2B5EF4-FFF2-40B4-BE49-F238E27FC236}">
                <a16:creationId xmlns:a16="http://schemas.microsoft.com/office/drawing/2014/main" id="{FECD9AC0-BA30-48B4-AA47-99FC9CC8D5A0}"/>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380419" y="381501"/>
            <a:ext cx="1054738" cy="127204"/>
          </a:xfrm>
          <a:prstGeom prst="rect">
            <a:avLst/>
          </a:prstGeom>
        </p:spPr>
      </p:pic>
      <p:sp>
        <p:nvSpPr>
          <p:cNvPr id="8" name="Footer Placeholder 4">
            <a:extLst>
              <a:ext uri="{FF2B5EF4-FFF2-40B4-BE49-F238E27FC236}">
                <a16:creationId xmlns:a16="http://schemas.microsoft.com/office/drawing/2014/main" id="{30CAE0BF-4A41-4950-8C66-55B560DF5335}"/>
              </a:ext>
            </a:extLst>
          </p:cNvPr>
          <p:cNvSpPr>
            <a:spLocks noGrp="1"/>
          </p:cNvSpPr>
          <p:nvPr>
            <p:ph type="ftr" sz="quarter" idx="3"/>
          </p:nvPr>
        </p:nvSpPr>
        <p:spPr>
          <a:xfrm>
            <a:off x="3329093" y="375216"/>
            <a:ext cx="5546620" cy="161583"/>
          </a:xfrm>
          <a:prstGeom prst="rect">
            <a:avLst/>
          </a:prstGeom>
          <a:noFill/>
        </p:spPr>
        <p:txBody>
          <a:bodyPr wrap="square" lIns="0" tIns="0" rIns="0" bIns="0" rtlCol="0" anchor="ctr">
            <a:noAutofit/>
          </a:bodyPr>
          <a:lstStyle>
            <a:lvl1pPr>
              <a:defRPr lang="en-US" sz="1100" b="0" i="0">
                <a:solidFill>
                  <a:schemeClr val="tx1"/>
                </a:solidFill>
                <a:latin typeface="Franklin Gothic Medium" panose="020B0603020102020204" pitchFamily="34" charset="0"/>
              </a:defRPr>
            </a:lvl1pPr>
          </a:lstStyle>
          <a:p>
            <a:endParaRPr lang="en-US"/>
          </a:p>
        </p:txBody>
      </p:sp>
      <p:sp>
        <p:nvSpPr>
          <p:cNvPr id="9" name="Slide Number Placeholder 5">
            <a:extLst>
              <a:ext uri="{FF2B5EF4-FFF2-40B4-BE49-F238E27FC236}">
                <a16:creationId xmlns:a16="http://schemas.microsoft.com/office/drawing/2014/main" id="{A7511B26-6BEE-4D89-99D7-CE9AA9087D50}"/>
              </a:ext>
            </a:extLst>
          </p:cNvPr>
          <p:cNvSpPr>
            <a:spLocks noGrp="1"/>
          </p:cNvSpPr>
          <p:nvPr>
            <p:ph type="sldNum" sz="quarter" idx="4"/>
          </p:nvPr>
        </p:nvSpPr>
        <p:spPr>
          <a:xfrm>
            <a:off x="9190038" y="367521"/>
            <a:ext cx="2619268" cy="161583"/>
          </a:xfrm>
          <a:prstGeom prst="rect">
            <a:avLst/>
          </a:prstGeom>
          <a:noFill/>
        </p:spPr>
        <p:txBody>
          <a:bodyPr wrap="square" lIns="0" tIns="0" rIns="0" bIns="0" rtlCol="0" anchor="ctr">
            <a:noAutofit/>
          </a:bodyPr>
          <a:lstStyle>
            <a:lvl1pPr algn="r">
              <a:defRPr lang="en-US" sz="1000" b="0" i="0" smtClean="0">
                <a:latin typeface="Franklin Gothic Medium" panose="020B0603020102020204" pitchFamily="34" charset="0"/>
              </a:defRPr>
            </a:lvl1pPr>
          </a:lstStyle>
          <a:p>
            <a:fld id="{3AEB317C-CD42-EA44-9D08-DFA7660C5E76}" type="slidenum">
              <a:rPr lang="en-US" smtClean="0"/>
              <a:pPr/>
              <a:t>‹#›</a:t>
            </a:fld>
            <a:endParaRPr lang="en-US"/>
          </a:p>
        </p:txBody>
      </p:sp>
    </p:spTree>
    <p:extLst>
      <p:ext uri="{BB962C8B-B14F-4D97-AF65-F5344CB8AC3E}">
        <p14:creationId xmlns:p14="http://schemas.microsoft.com/office/powerpoint/2010/main" val="4056067882"/>
      </p:ext>
    </p:extLst>
  </p:cSld>
  <p:clrMap bg1="lt1" tx1="dk1" bg2="lt2" tx2="dk2" accent1="accent1" accent2="accent2" accent3="accent3" accent4="accent4" accent5="accent5" accent6="accent6" hlink="hlink" folHlink="folHlink"/>
  <p:sldLayoutIdLst>
    <p:sldLayoutId id="2147483758" r:id="rId1"/>
    <p:sldLayoutId id="2147483728" r:id="rId2"/>
    <p:sldLayoutId id="2147483729" r:id="rId3"/>
    <p:sldLayoutId id="2147483730" r:id="rId4"/>
    <p:sldLayoutId id="2147483755" r:id="rId5"/>
    <p:sldLayoutId id="2147483756" r:id="rId6"/>
    <p:sldLayoutId id="2147483757" r:id="rId7"/>
    <p:sldLayoutId id="214748373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0" i="0" kern="1200">
          <a:solidFill>
            <a:schemeClr val="tx1"/>
          </a:solidFill>
          <a:latin typeface="Franklin Gothic Demi Cond" panose="020B0706030402020204" pitchFamily="34" charset="0"/>
          <a:ea typeface="+mj-ea"/>
          <a:cs typeface="+mj-cs"/>
        </a:defRPr>
      </a:lvl1pPr>
    </p:titleStyle>
    <p:body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kern="1200">
          <a:solidFill>
            <a:schemeClr val="tx1"/>
          </a:solidFill>
          <a:latin typeface="+mn-lt"/>
          <a:ea typeface="+mn-ea"/>
          <a:cs typeface="+mn-cs"/>
        </a:defRPr>
      </a:lvl1pPr>
      <a:lvl2pPr marL="231775" marR="0" indent="-227013" algn="l" defTabSz="914400" rtl="0" eaLnBrk="1" fontAlgn="auto" latinLnBrk="0" hangingPunct="1">
        <a:lnSpc>
          <a:spcPct val="90000"/>
        </a:lnSpc>
        <a:spcBef>
          <a:spcPts val="1000"/>
        </a:spcBef>
        <a:spcAft>
          <a:spcPts val="0"/>
        </a:spcAft>
        <a:buClr>
          <a:srgbClr val="202E3D"/>
        </a:buClr>
        <a:buSzTx/>
        <a:buFont typeface="Arial" panose="020B0604020202020204" pitchFamily="34" charset="0"/>
        <a:buChar char="•"/>
        <a:tabLst/>
        <a:defRPr kumimoji="0" lang="en-US" sz="1800" b="0" i="0" u="none" strike="noStrike" kern="1200" cap="none" spc="0" normalizeH="0" baseline="0" noProof="0">
          <a:ln>
            <a:noFill/>
          </a:ln>
          <a:solidFill>
            <a:srgbClr val="202E3D"/>
          </a:solidFill>
          <a:effectLst/>
          <a:uLnTx/>
          <a:uFillTx/>
          <a:latin typeface="+mj-lt"/>
          <a:ea typeface="+mn-ea"/>
          <a:cs typeface="+mn-cs"/>
        </a:defRPr>
      </a:lvl2pPr>
      <a:lvl3pPr marL="463550" marR="0" indent="-222250" algn="l" defTabSz="914400" rtl="0" eaLnBrk="1" fontAlgn="auto" latinLnBrk="0" hangingPunct="1">
        <a:lnSpc>
          <a:spcPct val="90000"/>
        </a:lnSpc>
        <a:spcBef>
          <a:spcPts val="1000"/>
        </a:spcBef>
        <a:spcAft>
          <a:spcPts val="0"/>
        </a:spcAft>
        <a:buClr>
          <a:srgbClr val="202E3D"/>
        </a:buClr>
        <a:buSzPct val="100000"/>
        <a:buFont typeface="System Font Regular"/>
        <a:buChar char="◦"/>
        <a:tabLst/>
        <a:defRPr sz="1600" b="0" i="0" kern="1200">
          <a:solidFill>
            <a:schemeClr val="tx1"/>
          </a:solidFill>
          <a:latin typeface="+mn-lt"/>
          <a:ea typeface="+mn-ea"/>
          <a:cs typeface="+mn-cs"/>
        </a:defRPr>
      </a:lvl3pPr>
      <a:lvl4pPr marL="7938" marR="0" indent="0" algn="l" defTabSz="914400" rtl="0" eaLnBrk="1" fontAlgn="auto" latinLnBrk="0" hangingPunct="1">
        <a:lnSpc>
          <a:spcPct val="90000"/>
        </a:lnSpc>
        <a:spcBef>
          <a:spcPts val="1000"/>
        </a:spcBef>
        <a:spcAft>
          <a:spcPts val="0"/>
        </a:spcAft>
        <a:buClrTx/>
        <a:buSzPct val="100000"/>
        <a:buFont typeface="Franklin Gothic Book" panose="020B0503020102020204" pitchFamily="34" charset="0"/>
        <a:buNone/>
        <a:tabLst/>
        <a:defRPr kumimoji="0" lang="en-US" sz="1800" b="0" i="0" u="none" strike="noStrike" kern="1200" cap="none" spc="0" normalizeH="0" baseline="0" noProof="0">
          <a:ln>
            <a:noFill/>
          </a:ln>
          <a:solidFill>
            <a:srgbClr val="202E3D"/>
          </a:solidFill>
          <a:effectLst/>
          <a:uLnTx/>
          <a:uFillTx/>
          <a:latin typeface="+mn-lt"/>
          <a:ea typeface="+mn-ea"/>
          <a:cs typeface="+mn-cs"/>
        </a:defRPr>
      </a:lvl4pPr>
      <a:lvl5pPr marL="7938" marR="0" indent="0" algn="l" defTabSz="914400" rtl="0" eaLnBrk="1" fontAlgn="auto" latinLnBrk="0" hangingPunct="1">
        <a:lnSpc>
          <a:spcPct val="90000"/>
        </a:lnSpc>
        <a:spcBef>
          <a:spcPts val="1000"/>
        </a:spcBef>
        <a:spcAft>
          <a:spcPts val="0"/>
        </a:spcAft>
        <a:buClrTx/>
        <a:buSzTx/>
        <a:buFont typeface="Franklin Gothic Book" panose="020B0503020102020204" pitchFamily="34" charset="0"/>
        <a:buNone/>
        <a:tabLst/>
        <a:defRPr sz="1200" b="0" i="0" kern="1200">
          <a:solidFill>
            <a:schemeClr val="tx1"/>
          </a:solidFill>
          <a:latin typeface="+mn-lt"/>
          <a:ea typeface="+mn-ea"/>
          <a:cs typeface="+mn-cs"/>
        </a:defRPr>
      </a:lvl5pPr>
      <a:lvl6pPr marL="228600" marR="0" indent="-228600" algn="l" defTabSz="914400" rtl="0" eaLnBrk="1" fontAlgn="auto" latinLnBrk="0" hangingPunct="1">
        <a:lnSpc>
          <a:spcPct val="90000"/>
        </a:lnSpc>
        <a:spcBef>
          <a:spcPts val="1000"/>
        </a:spcBef>
        <a:spcAft>
          <a:spcPts val="0"/>
        </a:spcAft>
        <a:buClrTx/>
        <a:buSzTx/>
        <a:buFont typeface="+mj-lt"/>
        <a:buAutoNum type="arabicPeriod"/>
        <a:tabLst/>
        <a:defRPr sz="1800" kern="1200">
          <a:solidFill>
            <a:schemeClr val="tx1"/>
          </a:solidFill>
          <a:latin typeface="+mn-lt"/>
          <a:ea typeface="+mn-ea"/>
          <a:cs typeface="+mn-cs"/>
        </a:defRPr>
      </a:lvl6pPr>
      <a:lvl7pPr marL="4572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7pPr>
      <a:lvl8pPr marL="685800" marR="0" indent="-228600" algn="l" defTabSz="914400" rtl="0" eaLnBrk="1" fontAlgn="auto" latinLnBrk="0" hangingPunct="1">
        <a:lnSpc>
          <a:spcPct val="90000"/>
        </a:lnSpc>
        <a:spcBef>
          <a:spcPts val="1000"/>
        </a:spcBef>
        <a:spcAft>
          <a:spcPts val="0"/>
        </a:spcAft>
        <a:buClrTx/>
        <a:buSzTx/>
        <a:buFont typeface="System Font Regular"/>
        <a:buChar char="◦"/>
        <a:tabLst/>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18" Type="http://schemas.openxmlformats.org/officeDocument/2006/relationships/image" Target="../media/image60.jpeg"/><Relationship Id="rId3" Type="http://schemas.openxmlformats.org/officeDocument/2006/relationships/hyperlink" Target="https://www.haworth.com/eu/es/recursos/tejidos-y-acabados.html" TargetMode="External"/><Relationship Id="rId21" Type="http://schemas.openxmlformats.org/officeDocument/2006/relationships/image" Target="../media/image63.png"/><Relationship Id="rId7" Type="http://schemas.openxmlformats.org/officeDocument/2006/relationships/image" Target="../media/image49.jpeg"/><Relationship Id="rId12" Type="http://schemas.openxmlformats.org/officeDocument/2006/relationships/image" Target="../media/image54.emf"/><Relationship Id="rId17" Type="http://schemas.openxmlformats.org/officeDocument/2006/relationships/image" Target="../media/image59.jpeg"/><Relationship Id="rId2" Type="http://schemas.openxmlformats.org/officeDocument/2006/relationships/notesSlide" Target="../notesSlides/notesSlide7.xml"/><Relationship Id="rId16" Type="http://schemas.openxmlformats.org/officeDocument/2006/relationships/image" Target="../media/image58.jpeg"/><Relationship Id="rId20" Type="http://schemas.openxmlformats.org/officeDocument/2006/relationships/image" Target="../media/image62.jpeg"/><Relationship Id="rId1" Type="http://schemas.openxmlformats.org/officeDocument/2006/relationships/slideLayout" Target="../slideLayouts/slideLayout22.xml"/><Relationship Id="rId6" Type="http://schemas.openxmlformats.org/officeDocument/2006/relationships/image" Target="../media/image48.jpeg"/><Relationship Id="rId11" Type="http://schemas.openxmlformats.org/officeDocument/2006/relationships/image" Target="../media/image53.jpeg"/><Relationship Id="rId5" Type="http://schemas.microsoft.com/office/2007/relationships/hdphoto" Target="../media/hdphoto1.wdp"/><Relationship Id="rId15" Type="http://schemas.openxmlformats.org/officeDocument/2006/relationships/image" Target="../media/image57.jpeg"/><Relationship Id="rId10" Type="http://schemas.openxmlformats.org/officeDocument/2006/relationships/image" Target="../media/image52.jpeg"/><Relationship Id="rId19" Type="http://schemas.openxmlformats.org/officeDocument/2006/relationships/image" Target="../media/image61.jpeg"/><Relationship Id="rId4" Type="http://schemas.openxmlformats.org/officeDocument/2006/relationships/image" Target="../media/image47.png"/><Relationship Id="rId9" Type="http://schemas.openxmlformats.org/officeDocument/2006/relationships/image" Target="../media/image51.jpeg"/><Relationship Id="rId14" Type="http://schemas.openxmlformats.org/officeDocument/2006/relationships/image" Target="../media/image56.jpeg"/><Relationship Id="rId22"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7.jpeg"/><Relationship Id="rId18" Type="http://schemas.openxmlformats.org/officeDocument/2006/relationships/image" Target="../media/image63.png"/><Relationship Id="rId3" Type="http://schemas.openxmlformats.org/officeDocument/2006/relationships/image" Target="../media/image47.png"/><Relationship Id="rId7" Type="http://schemas.openxmlformats.org/officeDocument/2006/relationships/image" Target="../media/image50.jpeg"/><Relationship Id="rId12" Type="http://schemas.openxmlformats.org/officeDocument/2006/relationships/image" Target="../media/image56.jpeg"/><Relationship Id="rId17" Type="http://schemas.openxmlformats.org/officeDocument/2006/relationships/image" Target="../media/image62.jpeg"/><Relationship Id="rId2" Type="http://schemas.openxmlformats.org/officeDocument/2006/relationships/notesSlide" Target="../notesSlides/notesSlide8.xml"/><Relationship Id="rId16" Type="http://schemas.openxmlformats.org/officeDocument/2006/relationships/image" Target="../media/image61.jpeg"/><Relationship Id="rId20" Type="http://schemas.openxmlformats.org/officeDocument/2006/relationships/hyperlink" Target="https://www.haworth.com/eu/es/recursos/tejidos-y-acabados.html" TargetMode="External"/><Relationship Id="rId1" Type="http://schemas.openxmlformats.org/officeDocument/2006/relationships/slideLayout" Target="../slideLayouts/slideLayout22.xml"/><Relationship Id="rId6" Type="http://schemas.openxmlformats.org/officeDocument/2006/relationships/image" Target="../media/image49.jpeg"/><Relationship Id="rId11" Type="http://schemas.openxmlformats.org/officeDocument/2006/relationships/image" Target="../media/image54.emf"/><Relationship Id="rId5" Type="http://schemas.openxmlformats.org/officeDocument/2006/relationships/image" Target="../media/image48.jpeg"/><Relationship Id="rId15" Type="http://schemas.openxmlformats.org/officeDocument/2006/relationships/image" Target="../media/image60.jpeg"/><Relationship Id="rId10" Type="http://schemas.openxmlformats.org/officeDocument/2006/relationships/image" Target="../media/image53.jpeg"/><Relationship Id="rId19" Type="http://schemas.openxmlformats.org/officeDocument/2006/relationships/image" Target="../media/image64.png"/><Relationship Id="rId4" Type="http://schemas.microsoft.com/office/2007/relationships/hdphoto" Target="../media/hdphoto1.wdp"/><Relationship Id="rId9" Type="http://schemas.openxmlformats.org/officeDocument/2006/relationships/image" Target="../media/image52.jpeg"/><Relationship Id="rId14" Type="http://schemas.openxmlformats.org/officeDocument/2006/relationships/image" Target="../media/image59.jpeg"/></Relationships>
</file>

<file path=ppt/slides/_rels/slide15.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18" Type="http://schemas.microsoft.com/office/2007/relationships/hdphoto" Target="../media/hdphoto1.wdp"/><Relationship Id="rId3" Type="http://schemas.openxmlformats.org/officeDocument/2006/relationships/image" Target="../media/image65.png"/><Relationship Id="rId21" Type="http://schemas.openxmlformats.org/officeDocument/2006/relationships/image" Target="../media/image80.jpeg"/><Relationship Id="rId7" Type="http://schemas.openxmlformats.org/officeDocument/2006/relationships/image" Target="../media/image68.jpeg"/><Relationship Id="rId12" Type="http://schemas.openxmlformats.org/officeDocument/2006/relationships/image" Target="../media/image73.jpeg"/><Relationship Id="rId17" Type="http://schemas.openxmlformats.org/officeDocument/2006/relationships/image" Target="../media/image47.png"/><Relationship Id="rId25" Type="http://schemas.openxmlformats.org/officeDocument/2006/relationships/hyperlink" Target="https://www.haworth.com/eu/es/recursos/tejidos-y-acabados.html" TargetMode="External"/><Relationship Id="rId2" Type="http://schemas.openxmlformats.org/officeDocument/2006/relationships/notesSlide" Target="../notesSlides/notesSlide9.xml"/><Relationship Id="rId16" Type="http://schemas.openxmlformats.org/officeDocument/2006/relationships/image" Target="../media/image77.jpeg"/><Relationship Id="rId20" Type="http://schemas.openxmlformats.org/officeDocument/2006/relationships/image" Target="../media/image79.jpeg"/><Relationship Id="rId1" Type="http://schemas.openxmlformats.org/officeDocument/2006/relationships/slideLayout" Target="../slideLayouts/slideLayout22.xml"/><Relationship Id="rId6" Type="http://schemas.openxmlformats.org/officeDocument/2006/relationships/image" Target="../media/image67.jpeg"/><Relationship Id="rId11" Type="http://schemas.openxmlformats.org/officeDocument/2006/relationships/image" Target="../media/image72.jpeg"/><Relationship Id="rId24" Type="http://schemas.openxmlformats.org/officeDocument/2006/relationships/image" Target="../media/image83.jpeg"/><Relationship Id="rId5" Type="http://schemas.openxmlformats.org/officeDocument/2006/relationships/image" Target="../media/image66.png"/><Relationship Id="rId15" Type="http://schemas.openxmlformats.org/officeDocument/2006/relationships/image" Target="../media/image76.jpeg"/><Relationship Id="rId23" Type="http://schemas.openxmlformats.org/officeDocument/2006/relationships/image" Target="../media/image82.jpeg"/><Relationship Id="rId10" Type="http://schemas.openxmlformats.org/officeDocument/2006/relationships/image" Target="../media/image71.jpeg"/><Relationship Id="rId19" Type="http://schemas.openxmlformats.org/officeDocument/2006/relationships/image" Target="../media/image78.jpeg"/><Relationship Id="rId4" Type="http://schemas.microsoft.com/office/2007/relationships/hdphoto" Target="../media/hdphoto2.wdp"/><Relationship Id="rId9" Type="http://schemas.openxmlformats.org/officeDocument/2006/relationships/image" Target="../media/image70.jpeg"/><Relationship Id="rId14" Type="http://schemas.openxmlformats.org/officeDocument/2006/relationships/image" Target="../media/image75.jpeg"/><Relationship Id="rId22" Type="http://schemas.openxmlformats.org/officeDocument/2006/relationships/image" Target="../media/image8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47.png"/><Relationship Id="rId7" Type="http://schemas.openxmlformats.org/officeDocument/2006/relationships/image" Target="../media/image86.jpeg"/><Relationship Id="rId2" Type="http://schemas.openxmlformats.org/officeDocument/2006/relationships/hyperlink" Target="https://library.haworth.com/content/media/eu/en/home/haworth-search-page.html?fulltext=riverbend+&amp;1_group.propertyvalues.property=.%2Fjcr%3Acontent%2Fmetadata%2Fxmp%3Ahaworth-asset-type&amp;1_group.propertyvalues.operation=like&amp;1_group.propertyvalues.2_values=haworth-asset-type%3Acertificate%25&amp;layout=card&amp;p.offset=0&amp;p.limit=4" TargetMode="External"/><Relationship Id="rId1" Type="http://schemas.openxmlformats.org/officeDocument/2006/relationships/slideLayout" Target="../slideLayouts/slideLayout22.xml"/><Relationship Id="rId6" Type="http://schemas.openxmlformats.org/officeDocument/2006/relationships/image" Target="../media/image85.jpeg"/><Relationship Id="rId5" Type="http://schemas.openxmlformats.org/officeDocument/2006/relationships/image" Target="../media/image84.jpeg"/><Relationship Id="rId4" Type="http://schemas.microsoft.com/office/2007/relationships/hdphoto" Target="../media/hdphoto1.wdp"/><Relationship Id="rId9" Type="http://schemas.openxmlformats.org/officeDocument/2006/relationships/hyperlink" Target="https://library.haworth.com/content/media/eu/en/home/haworth-search-page.html?fulltext=riverbend&amp;1_group.propertyvalues.property=.%2Fjcr%3Acontent%2Fmetadata%2Fxmp%3Ahaworth-asset-type&amp;1_group.propertyvalues.operation=like&amp;1_group.propertyvalues.2_values=haworth-asset-type%3Acertificate%25&amp;1_group.propertyvalues.21_values=haworth-asset-type%3Aenvironmental-data-sheet%25&amp;layout=card&amp;p.offset=0&amp;p."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8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42.jpeg"/><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28A92E2-0ECB-46BF-8EB1-E9E8908139CF}"/>
              </a:ext>
            </a:extLst>
          </p:cNvPr>
          <p:cNvSpPr>
            <a:spLocks noGrp="1"/>
          </p:cNvSpPr>
          <p:nvPr>
            <p:ph type="body" sz="quarter" idx="15"/>
          </p:nvPr>
        </p:nvSpPr>
        <p:spPr/>
        <p:txBody>
          <a:bodyPr/>
          <a:lstStyle/>
          <a:p>
            <a:endParaRPr lang="hu-HU"/>
          </a:p>
        </p:txBody>
      </p:sp>
      <p:sp>
        <p:nvSpPr>
          <p:cNvPr id="9" name="Text Placeholder 8">
            <a:extLst>
              <a:ext uri="{FF2B5EF4-FFF2-40B4-BE49-F238E27FC236}">
                <a16:creationId xmlns:a16="http://schemas.microsoft.com/office/drawing/2014/main" id="{A754F281-02D9-4859-AF38-45D981C1351F}"/>
              </a:ext>
            </a:extLst>
          </p:cNvPr>
          <p:cNvSpPr>
            <a:spLocks noGrp="1"/>
          </p:cNvSpPr>
          <p:nvPr>
            <p:ph type="body" sz="quarter" idx="16"/>
          </p:nvPr>
        </p:nvSpPr>
        <p:spPr/>
        <p:txBody>
          <a:bodyPr vert="horz" lIns="0" tIns="0" rIns="0" bIns="0" rtlCol="0" anchor="t">
            <a:noAutofit/>
          </a:bodyPr>
          <a:lstStyle/>
          <a:p>
            <a:r>
              <a:rPr lang="hu-HU" err="1"/>
              <a:t>October</a:t>
            </a:r>
            <a:r>
              <a:rPr lang="hu-HU"/>
              <a:t> 2023</a:t>
            </a:r>
          </a:p>
        </p:txBody>
      </p:sp>
      <p:sp>
        <p:nvSpPr>
          <p:cNvPr id="4" name="Title 3">
            <a:extLst>
              <a:ext uri="{FF2B5EF4-FFF2-40B4-BE49-F238E27FC236}">
                <a16:creationId xmlns:a16="http://schemas.microsoft.com/office/drawing/2014/main" id="{475F1966-FB0F-4240-8967-0A8E4871B24E}"/>
              </a:ext>
            </a:extLst>
          </p:cNvPr>
          <p:cNvSpPr>
            <a:spLocks noGrp="1"/>
          </p:cNvSpPr>
          <p:nvPr>
            <p:ph type="ctrTitle"/>
          </p:nvPr>
        </p:nvSpPr>
        <p:spPr/>
        <p:txBody>
          <a:bodyPr anchor="t">
            <a:normAutofit/>
          </a:bodyPr>
          <a:lstStyle/>
          <a:p>
            <a:r>
              <a:rPr lang="hu-HU" dirty="0" err="1">
                <a:latin typeface="Franklin Gothic Demi Cond"/>
              </a:rPr>
              <a:t>Riverbend</a:t>
            </a:r>
            <a:r>
              <a:rPr lang="hu-HU" dirty="0">
                <a:latin typeface="Franklin Gothic Demi Cond"/>
              </a:rPr>
              <a:t> </a:t>
            </a:r>
            <a:br>
              <a:rPr lang="hu-HU" dirty="0"/>
            </a:br>
            <a:r>
              <a:rPr lang="hu-HU" dirty="0">
                <a:latin typeface="Franklin Gothic Demi Cond"/>
              </a:rPr>
              <a:t>Meeting </a:t>
            </a:r>
            <a:r>
              <a:rPr lang="hu-HU" dirty="0" err="1">
                <a:latin typeface="Franklin Gothic Demi Cond"/>
              </a:rPr>
              <a:t>Box</a:t>
            </a:r>
            <a:br>
              <a:rPr lang="hu-HU" dirty="0"/>
            </a:br>
            <a:endParaRPr lang="hu-HU" dirty="0"/>
          </a:p>
        </p:txBody>
      </p:sp>
    </p:spTree>
    <p:extLst>
      <p:ext uri="{BB962C8B-B14F-4D97-AF65-F5344CB8AC3E}">
        <p14:creationId xmlns:p14="http://schemas.microsoft.com/office/powerpoint/2010/main" val="397755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a:xfrm>
            <a:off x="384382" y="1131254"/>
            <a:ext cx="2700338" cy="811846"/>
          </a:xfrm>
        </p:spPr>
        <p:txBody>
          <a:bodyPr/>
          <a:lstStyle/>
          <a:p>
            <a:r>
              <a:rPr lang="hu-HU" altLang="de-DE" dirty="0">
                <a:solidFill>
                  <a:schemeClr val="accent4"/>
                </a:solidFill>
                <a:latin typeface="Franklin Gothic Demi Cond"/>
              </a:rPr>
              <a:t>*</a:t>
            </a:r>
            <a:r>
              <a:rPr lang="hu-HU" altLang="de-DE" dirty="0" err="1">
                <a:solidFill>
                  <a:schemeClr val="accent4"/>
                </a:solidFill>
                <a:latin typeface="Franklin Gothic Demi Cond"/>
              </a:rPr>
              <a:t>Electrificación</a:t>
            </a:r>
            <a:br>
              <a:rPr lang="en-US" altLang="de-DE" dirty="0"/>
            </a:br>
            <a:br>
              <a:rPr lang="en-US" altLang="de-DE" sz="1600" dirty="0">
                <a:latin typeface="+mn-lt"/>
                <a:ea typeface="+mn-lt"/>
                <a:cs typeface="+mn-lt"/>
              </a:rPr>
            </a:br>
            <a:endParaRPr lang="en-US" sz="1600" dirty="0">
              <a:latin typeface="+mn-lt"/>
              <a:ea typeface="+mn-lt"/>
              <a:cs typeface="+mn-lt"/>
            </a:endParaRPr>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de-DE" sz="2000" b="0" i="0" u="none" strike="noStrike" kern="1200" cap="none" spc="0" normalizeH="0" baseline="0" noProof="0">
              <a:ln>
                <a:noFill/>
              </a:ln>
              <a:solidFill>
                <a:srgbClr val="005CB6"/>
              </a:solidFill>
              <a:effectLst/>
              <a:uLnTx/>
              <a:uFillTx/>
              <a:latin typeface="Franklin Gothic Book"/>
              <a:ea typeface="Segoe UI Historic"/>
              <a:cs typeface="+mn-cs"/>
            </a:endParaRPr>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363D4D"/>
              </a:solidFill>
              <a:effectLst/>
              <a:uLnTx/>
              <a:uFillTx/>
              <a:latin typeface="Franklin Gothic Demi Cond"/>
              <a:ea typeface="Segoe UI Black"/>
              <a:cs typeface="+mj-cs"/>
            </a:endParaRPr>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de-DE" sz="2000" b="0" i="0" u="none" strike="noStrike" kern="1200" cap="none" spc="0" normalizeH="0" baseline="0" noProof="0">
              <a:ln>
                <a:noFill/>
              </a:ln>
              <a:solidFill>
                <a:srgbClr val="005CB6"/>
              </a:solidFill>
              <a:effectLst/>
              <a:uLnTx/>
              <a:uFillTx/>
              <a:latin typeface="Franklin Gothic Book"/>
              <a:ea typeface="Segoe UI Historic"/>
              <a:cs typeface="+mn-cs"/>
            </a:endParaRPr>
          </a:p>
        </p:txBody>
      </p:sp>
      <p:sp>
        <p:nvSpPr>
          <p:cNvPr id="43" name="Textplatzhalter 23">
            <a:extLst>
              <a:ext uri="{FF2B5EF4-FFF2-40B4-BE49-F238E27FC236}">
                <a16:creationId xmlns:a16="http://schemas.microsoft.com/office/drawing/2014/main" id="{16D4BC86-5D37-4938-BC6B-91348AF4E92B}"/>
              </a:ext>
            </a:extLst>
          </p:cNvPr>
          <p:cNvSpPr txBox="1">
            <a:spLocks/>
          </p:cNvSpPr>
          <p:nvPr/>
        </p:nvSpPr>
        <p:spPr>
          <a:xfrm>
            <a:off x="384382" y="3193892"/>
            <a:ext cx="2700338" cy="2936836"/>
          </a:xfrm>
          <a:prstGeom prst="rect">
            <a:avLst/>
          </a:prstGeom>
        </p:spPr>
        <p:txBody>
          <a:bodyPr vert="horz" lIns="0" tIns="0" rIns="0" bIns="0" rtlCol="0" anchor="t" anchorCtr="0">
            <a:noAutofit/>
          </a:bodyPr>
          <a:lstStyle>
            <a:lvl1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j-ea"/>
                <a:cs typeface="+mj-cs"/>
              </a:defRPr>
            </a:lvl1pPr>
            <a:lvl2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2pPr>
            <a:lvl3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3pPr>
            <a:lvl4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4pPr>
            <a:lvl5pPr marL="182563" indent="-182563" algn="l" defTabSz="914400" rtl="0" eaLnBrk="1" latinLnBrk="0" hangingPunct="1">
              <a:lnSpc>
                <a:spcPct val="100000"/>
              </a:lnSpc>
              <a:spcBef>
                <a:spcPts val="0"/>
              </a:spcBef>
              <a:buFont typeface="Arial" panose="020B0604020202020204" pitchFamily="34" charset="0"/>
              <a:buChar char="•"/>
              <a:tabLst/>
              <a:defRPr lang="de-DE"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white"/>
              </a:solidFill>
              <a:effectLst/>
              <a:uLnTx/>
              <a:uFillTx/>
              <a:latin typeface="Franklin Gothic Book"/>
              <a:ea typeface="Segoe UI Black"/>
              <a:cs typeface="+mj-cs"/>
            </a:endParaRPr>
          </a:p>
        </p:txBody>
      </p:sp>
      <p:sp>
        <p:nvSpPr>
          <p:cNvPr id="6" name="Rectangle 5">
            <a:extLst>
              <a:ext uri="{FF2B5EF4-FFF2-40B4-BE49-F238E27FC236}">
                <a16:creationId xmlns:a16="http://schemas.microsoft.com/office/drawing/2014/main" id="{50563DC3-0FEF-4E6D-869B-0DF8AF6F5CA3}"/>
              </a:ext>
            </a:extLst>
          </p:cNvPr>
          <p:cNvSpPr/>
          <p:nvPr/>
        </p:nvSpPr>
        <p:spPr>
          <a:xfrm>
            <a:off x="345095" y="1892130"/>
            <a:ext cx="2912538" cy="5539978"/>
          </a:xfrm>
          <a:prstGeom prst="rect">
            <a:avLst/>
          </a:prstGeom>
        </p:spPr>
        <p:txBody>
          <a:bodyPr wrap="square" lIns="91440" tIns="45720" rIns="91440" bIns="45720" anchor="t">
            <a:spAutoFit/>
          </a:bodyPr>
          <a:lstStyle/>
          <a:p>
            <a:r>
              <a:rPr lang="en-GB" sz="1400" b="0" i="0" dirty="0">
                <a:solidFill>
                  <a:schemeClr val="bg1"/>
                </a:solidFill>
                <a:effectLst/>
                <a:latin typeface="Söhne"/>
              </a:rPr>
              <a:t>4 </a:t>
            </a:r>
            <a:r>
              <a:rPr lang="en-GB" sz="1400" b="0" i="0" dirty="0" err="1">
                <a:solidFill>
                  <a:schemeClr val="bg1"/>
                </a:solidFill>
                <a:effectLst/>
                <a:latin typeface="Söhne"/>
              </a:rPr>
              <a:t>tipos</a:t>
            </a:r>
            <a:r>
              <a:rPr lang="en-GB" sz="1400" b="0" i="0" dirty="0">
                <a:solidFill>
                  <a:schemeClr val="bg1"/>
                </a:solidFill>
                <a:effectLst/>
                <a:latin typeface="Söhne"/>
              </a:rPr>
              <a:t> </a:t>
            </a:r>
            <a:r>
              <a:rPr lang="en-GB" sz="1400" b="0" i="0" dirty="0" err="1">
                <a:solidFill>
                  <a:schemeClr val="bg1"/>
                </a:solidFill>
                <a:effectLst/>
                <a:latin typeface="Söhne"/>
              </a:rPr>
              <a:t>disponibles</a:t>
            </a:r>
            <a:r>
              <a:rPr lang="en-GB" sz="1400" b="0" i="0" dirty="0">
                <a:solidFill>
                  <a:schemeClr val="bg1"/>
                </a:solidFill>
                <a:effectLst/>
                <a:latin typeface="Söhne"/>
              </a:rPr>
              <a:t> para </a:t>
            </a:r>
            <a:r>
              <a:rPr lang="en-GB" sz="1400" b="0" i="0" dirty="0" err="1">
                <a:solidFill>
                  <a:schemeClr val="bg1"/>
                </a:solidFill>
                <a:effectLst/>
                <a:latin typeface="Söhne"/>
              </a:rPr>
              <a:t>todos</a:t>
            </a:r>
            <a:r>
              <a:rPr lang="en-GB" sz="1400" b="0" i="0" dirty="0">
                <a:solidFill>
                  <a:schemeClr val="bg1"/>
                </a:solidFill>
                <a:effectLst/>
                <a:latin typeface="Söhne"/>
              </a:rPr>
              <a:t> </a:t>
            </a:r>
            <a:r>
              <a:rPr lang="en-GB" sz="1400" b="0" i="0" dirty="0" err="1">
                <a:solidFill>
                  <a:schemeClr val="bg1"/>
                </a:solidFill>
                <a:effectLst/>
                <a:latin typeface="Söhne"/>
              </a:rPr>
              <a:t>los</a:t>
            </a:r>
            <a:r>
              <a:rPr lang="en-GB" sz="1400" b="0" i="0" dirty="0">
                <a:solidFill>
                  <a:schemeClr val="bg1"/>
                </a:solidFill>
                <a:effectLst/>
                <a:latin typeface="Söhne"/>
              </a:rPr>
              <a:t> mercados</a:t>
            </a:r>
          </a:p>
          <a:p>
            <a:pPr marL="285750" indent="-285750">
              <a:buFont typeface="Arial" panose="020B0604020202020204" pitchFamily="34" charset="0"/>
              <a:buChar char="•"/>
            </a:pPr>
            <a:r>
              <a:rPr lang="en-US" sz="1400" dirty="0">
                <a:solidFill>
                  <a:schemeClr val="bg1"/>
                </a:solidFill>
              </a:rPr>
              <a:t>Tipo F (GER/</a:t>
            </a:r>
            <a:r>
              <a:rPr lang="en-US" sz="1400" dirty="0" err="1">
                <a:solidFill>
                  <a:schemeClr val="bg1"/>
                </a:solidFill>
              </a:rPr>
              <a:t>Schuko</a:t>
            </a:r>
            <a:r>
              <a:rPr lang="en-US" sz="1400" dirty="0">
                <a:solidFill>
                  <a:schemeClr val="bg1"/>
                </a:solidFill>
              </a:rPr>
              <a:t>)</a:t>
            </a:r>
          </a:p>
          <a:p>
            <a:pPr marL="285750" indent="-285750">
              <a:buFont typeface="Arial" panose="020B0604020202020204" pitchFamily="34" charset="0"/>
              <a:buChar char="•"/>
            </a:pPr>
            <a:r>
              <a:rPr lang="en-US" sz="1400" dirty="0">
                <a:solidFill>
                  <a:schemeClr val="bg1"/>
                </a:solidFill>
              </a:rPr>
              <a:t>Tipo E (FR/B) </a:t>
            </a:r>
          </a:p>
          <a:p>
            <a:pPr marL="285750" indent="-285750">
              <a:buFont typeface="Arial" panose="020B0604020202020204" pitchFamily="34" charset="0"/>
              <a:buChar char="•"/>
            </a:pPr>
            <a:r>
              <a:rPr lang="en-US" sz="1400" dirty="0">
                <a:solidFill>
                  <a:schemeClr val="bg1"/>
                </a:solidFill>
              </a:rPr>
              <a:t>Tipo J (CH) </a:t>
            </a:r>
          </a:p>
          <a:p>
            <a:pPr marL="285750" indent="-285750">
              <a:buFont typeface="Arial" panose="020B0604020202020204" pitchFamily="34" charset="0"/>
              <a:buChar char="•"/>
            </a:pPr>
            <a:r>
              <a:rPr lang="en-US" sz="1400" dirty="0">
                <a:solidFill>
                  <a:schemeClr val="bg1"/>
                </a:solidFill>
              </a:rPr>
              <a:t>Tipo G (UK)</a:t>
            </a:r>
          </a:p>
          <a:p>
            <a:endParaRPr lang="en-US" sz="1400" dirty="0">
              <a:solidFill>
                <a:schemeClr val="bg1"/>
              </a:solidFill>
            </a:endParaRPr>
          </a:p>
          <a:p>
            <a:r>
              <a:rPr lang="en-GB" sz="1400" b="0" i="0" dirty="0" err="1">
                <a:solidFill>
                  <a:schemeClr val="bg1"/>
                </a:solidFill>
                <a:effectLst/>
              </a:rPr>
              <a:t>Módulo</a:t>
            </a:r>
            <a:r>
              <a:rPr lang="en-GB" sz="1400" b="0" i="0" dirty="0">
                <a:solidFill>
                  <a:schemeClr val="bg1"/>
                </a:solidFill>
                <a:effectLst/>
              </a:rPr>
              <a:t> de mesa </a:t>
            </a:r>
            <a:r>
              <a:rPr lang="en-GB" sz="1400" b="0" i="0" dirty="0" err="1">
                <a:solidFill>
                  <a:schemeClr val="bg1"/>
                </a:solidFill>
                <a:effectLst/>
              </a:rPr>
              <a:t>en</a:t>
            </a:r>
            <a:r>
              <a:rPr lang="en-GB" sz="1400" b="0" i="0" dirty="0">
                <a:solidFill>
                  <a:schemeClr val="bg1"/>
                </a:solidFill>
                <a:effectLst/>
              </a:rPr>
              <a:t> </a:t>
            </a:r>
            <a:r>
              <a:rPr lang="en-GB" sz="1400" b="0" i="0" dirty="0" err="1">
                <a:solidFill>
                  <a:schemeClr val="bg1"/>
                </a:solidFill>
                <a:effectLst/>
              </a:rPr>
              <a:t>configuración</a:t>
            </a:r>
            <a:r>
              <a:rPr lang="en-GB" sz="1400" b="0" i="0" dirty="0">
                <a:solidFill>
                  <a:schemeClr val="bg1"/>
                </a:solidFill>
                <a:effectLst/>
              </a:rPr>
              <a:t> </a:t>
            </a:r>
            <a:r>
              <a:rPr lang="en-GB" sz="1400" b="0" i="0" dirty="0" err="1">
                <a:solidFill>
                  <a:schemeClr val="bg1"/>
                </a:solidFill>
                <a:effectLst/>
              </a:rPr>
              <a:t>blanca</a:t>
            </a:r>
            <a:r>
              <a:rPr lang="en-GB" sz="1400" b="0" i="0" dirty="0">
                <a:solidFill>
                  <a:schemeClr val="bg1"/>
                </a:solidFill>
                <a:effectLst/>
              </a:rPr>
              <a:t>: 1 </a:t>
            </a:r>
            <a:r>
              <a:rPr lang="en-GB" sz="1400" b="0" i="0" dirty="0" err="1">
                <a:solidFill>
                  <a:schemeClr val="bg1"/>
                </a:solidFill>
                <a:effectLst/>
              </a:rPr>
              <a:t>toma</a:t>
            </a:r>
            <a:r>
              <a:rPr lang="en-GB" sz="1400" b="0" i="0" dirty="0">
                <a:solidFill>
                  <a:schemeClr val="bg1"/>
                </a:solidFill>
                <a:effectLst/>
              </a:rPr>
              <a:t> de </a:t>
            </a:r>
            <a:r>
              <a:rPr lang="en-GB" sz="1400" b="0" i="0" dirty="0" err="1">
                <a:solidFill>
                  <a:schemeClr val="bg1"/>
                </a:solidFill>
                <a:effectLst/>
              </a:rPr>
              <a:t>corriente</a:t>
            </a:r>
            <a:r>
              <a:rPr lang="en-GB" sz="1400" b="0" i="0" dirty="0">
                <a:solidFill>
                  <a:schemeClr val="bg1"/>
                </a:solidFill>
                <a:effectLst/>
              </a:rPr>
              <a:t> + cable de 3 m / </a:t>
            </a:r>
            <a:r>
              <a:rPr lang="en-GB" sz="1400" b="0" i="0" dirty="0" err="1">
                <a:solidFill>
                  <a:schemeClr val="bg1"/>
                </a:solidFill>
                <a:effectLst/>
              </a:rPr>
              <a:t>Cargador</a:t>
            </a:r>
            <a:r>
              <a:rPr lang="en-GB" sz="1400" b="0" i="0" dirty="0">
                <a:solidFill>
                  <a:schemeClr val="bg1"/>
                </a:solidFill>
                <a:effectLst/>
              </a:rPr>
              <a:t> USB C de 60 W - </a:t>
            </a:r>
            <a:r>
              <a:rPr lang="en-GB" sz="1400" b="0" i="0" dirty="0" err="1">
                <a:solidFill>
                  <a:schemeClr val="bg1"/>
                </a:solidFill>
                <a:effectLst/>
              </a:rPr>
              <a:t>diseñado</a:t>
            </a:r>
            <a:r>
              <a:rPr lang="en-GB" sz="1400" b="0" i="0" dirty="0">
                <a:solidFill>
                  <a:schemeClr val="bg1"/>
                </a:solidFill>
                <a:effectLst/>
              </a:rPr>
              <a:t> para </a:t>
            </a:r>
            <a:r>
              <a:rPr lang="en-GB" sz="1400" b="0" i="0" dirty="0" err="1">
                <a:solidFill>
                  <a:schemeClr val="bg1"/>
                </a:solidFill>
                <a:effectLst/>
              </a:rPr>
              <a:t>cargar</a:t>
            </a:r>
            <a:r>
              <a:rPr lang="en-GB" sz="1400" b="0" i="0" dirty="0">
                <a:solidFill>
                  <a:schemeClr val="bg1"/>
                </a:solidFill>
                <a:effectLst/>
              </a:rPr>
              <a:t> </a:t>
            </a:r>
            <a:r>
              <a:rPr lang="en-GB" sz="1400" b="0" i="0" dirty="0" err="1">
                <a:solidFill>
                  <a:schemeClr val="bg1"/>
                </a:solidFill>
                <a:effectLst/>
              </a:rPr>
              <a:t>ordenadores</a:t>
            </a:r>
            <a:r>
              <a:rPr lang="en-GB" sz="1400" b="0" i="0" dirty="0">
                <a:solidFill>
                  <a:schemeClr val="bg1"/>
                </a:solidFill>
                <a:effectLst/>
              </a:rPr>
              <a:t> </a:t>
            </a:r>
            <a:r>
              <a:rPr lang="en-GB" sz="1400" b="0" i="0" dirty="0" err="1">
                <a:solidFill>
                  <a:schemeClr val="bg1"/>
                </a:solidFill>
                <a:effectLst/>
              </a:rPr>
              <a:t>portátiles</a:t>
            </a:r>
            <a:endParaRPr lang="en-US" sz="1400" dirty="0">
              <a:solidFill>
                <a:schemeClr val="bg1"/>
              </a:solidFill>
              <a:ea typeface="+mn-lt"/>
              <a:cs typeface="+mn-lt"/>
            </a:endParaRPr>
          </a:p>
          <a:p>
            <a:pPr marL="342900" marR="0" lvl="0" indent="-342900">
              <a:spcBef>
                <a:spcPts val="0"/>
              </a:spcBef>
              <a:spcAft>
                <a:spcPts val="0"/>
              </a:spcAft>
              <a:buFont typeface="Symbol" panose="05050102010706020507" pitchFamily="18" charset="2"/>
              <a:buChar char=""/>
            </a:pPr>
            <a:endParaRPr lang="en-US" sz="1400" dirty="0">
              <a:solidFill>
                <a:schemeClr val="bg1"/>
              </a:solidFill>
            </a:endParaRPr>
          </a:p>
          <a:p>
            <a:pPr algn="l"/>
            <a:r>
              <a:rPr lang="en-GB" sz="1400" b="0" i="0" dirty="0" err="1">
                <a:solidFill>
                  <a:schemeClr val="bg1"/>
                </a:solidFill>
                <a:effectLst/>
              </a:rPr>
              <a:t>Módulo</a:t>
            </a:r>
            <a:r>
              <a:rPr lang="en-GB" sz="1400" b="0" i="0" dirty="0">
                <a:solidFill>
                  <a:schemeClr val="bg1"/>
                </a:solidFill>
                <a:effectLst/>
              </a:rPr>
              <a:t> a </a:t>
            </a:r>
            <a:r>
              <a:rPr lang="en-GB" sz="1400" b="0" i="0" dirty="0" err="1">
                <a:solidFill>
                  <a:schemeClr val="bg1"/>
                </a:solidFill>
                <a:effectLst/>
              </a:rPr>
              <a:t>fijar</a:t>
            </a:r>
            <a:r>
              <a:rPr lang="en-GB" sz="1400" b="0" i="0" dirty="0">
                <a:solidFill>
                  <a:schemeClr val="bg1"/>
                </a:solidFill>
                <a:effectLst/>
              </a:rPr>
              <a:t> a la </a:t>
            </a:r>
            <a:r>
              <a:rPr lang="en-GB" sz="1400" b="0" i="0" dirty="0" err="1">
                <a:solidFill>
                  <a:schemeClr val="bg1"/>
                </a:solidFill>
                <a:effectLst/>
              </a:rPr>
              <a:t>cara</a:t>
            </a:r>
            <a:r>
              <a:rPr lang="en-GB" sz="1400" b="0" i="0" dirty="0">
                <a:solidFill>
                  <a:schemeClr val="bg1"/>
                </a:solidFill>
                <a:effectLst/>
              </a:rPr>
              <a:t> inferior del </a:t>
            </a:r>
            <a:r>
              <a:rPr lang="en-GB" sz="1400" b="0" i="0" dirty="0" err="1">
                <a:solidFill>
                  <a:schemeClr val="bg1"/>
                </a:solidFill>
                <a:effectLst/>
              </a:rPr>
              <a:t>sofá</a:t>
            </a:r>
            <a:r>
              <a:rPr lang="en-GB" sz="1400" b="0" i="0" dirty="0">
                <a:solidFill>
                  <a:schemeClr val="bg1"/>
                </a:solidFill>
                <a:effectLst/>
              </a:rPr>
              <a:t> </a:t>
            </a:r>
            <a:r>
              <a:rPr lang="en-GB" sz="1400" b="0" i="0" dirty="0" err="1">
                <a:solidFill>
                  <a:schemeClr val="bg1"/>
                </a:solidFill>
                <a:effectLst/>
              </a:rPr>
              <a:t>en</a:t>
            </a:r>
            <a:r>
              <a:rPr lang="en-GB" sz="1400" b="0" i="0" dirty="0">
                <a:solidFill>
                  <a:schemeClr val="bg1"/>
                </a:solidFill>
                <a:effectLst/>
              </a:rPr>
              <a:t> </a:t>
            </a:r>
            <a:r>
              <a:rPr lang="en-GB" sz="1400" b="0" i="0" dirty="0" err="1">
                <a:solidFill>
                  <a:schemeClr val="bg1"/>
                </a:solidFill>
                <a:effectLst/>
              </a:rPr>
              <a:t>color</a:t>
            </a:r>
            <a:r>
              <a:rPr lang="en-GB" sz="1400" b="0" i="0" dirty="0">
                <a:solidFill>
                  <a:schemeClr val="bg1"/>
                </a:solidFill>
                <a:effectLst/>
              </a:rPr>
              <a:t> negro con 1 </a:t>
            </a:r>
            <a:r>
              <a:rPr lang="en-GB" sz="1400" b="0" i="0" dirty="0" err="1">
                <a:solidFill>
                  <a:schemeClr val="bg1"/>
                </a:solidFill>
                <a:effectLst/>
              </a:rPr>
              <a:t>toma</a:t>
            </a:r>
            <a:r>
              <a:rPr lang="en-GB" sz="1400" b="0" i="0" dirty="0">
                <a:solidFill>
                  <a:schemeClr val="bg1"/>
                </a:solidFill>
                <a:effectLst/>
              </a:rPr>
              <a:t> + USB-A/C + cable </a:t>
            </a:r>
            <a:br>
              <a:rPr lang="en-GB" sz="1400" b="0" i="0" dirty="0">
                <a:solidFill>
                  <a:schemeClr val="bg1"/>
                </a:solidFill>
                <a:effectLst/>
              </a:rPr>
            </a:br>
            <a:r>
              <a:rPr lang="en-GB" sz="1400" b="0" i="0" dirty="0">
                <a:solidFill>
                  <a:schemeClr val="bg1"/>
                </a:solidFill>
                <a:effectLst/>
              </a:rPr>
              <a:t>de 3 m.</a:t>
            </a:r>
          </a:p>
          <a:p>
            <a:pPr algn="l"/>
            <a:endParaRPr lang="en-GB" sz="1400" b="0" i="0" dirty="0">
              <a:solidFill>
                <a:schemeClr val="bg1"/>
              </a:solidFill>
              <a:effectLst/>
            </a:endParaRPr>
          </a:p>
          <a:p>
            <a:pPr algn="l"/>
            <a:r>
              <a:rPr lang="en-GB" sz="1400" b="0" i="0" dirty="0">
                <a:solidFill>
                  <a:schemeClr val="bg1"/>
                </a:solidFill>
                <a:effectLst/>
              </a:rPr>
              <a:t>La </a:t>
            </a:r>
            <a:r>
              <a:rPr lang="en-GB" sz="1400" b="0" i="0" dirty="0" err="1">
                <a:solidFill>
                  <a:schemeClr val="bg1"/>
                </a:solidFill>
                <a:effectLst/>
              </a:rPr>
              <a:t>toma</a:t>
            </a:r>
            <a:r>
              <a:rPr lang="en-GB" sz="1400" b="0" i="0" dirty="0">
                <a:solidFill>
                  <a:schemeClr val="bg1"/>
                </a:solidFill>
                <a:effectLst/>
              </a:rPr>
              <a:t> se </a:t>
            </a:r>
            <a:r>
              <a:rPr lang="en-GB" sz="1400" b="0" i="0" dirty="0" err="1">
                <a:solidFill>
                  <a:schemeClr val="bg1"/>
                </a:solidFill>
                <a:effectLst/>
              </a:rPr>
              <a:t>puede</a:t>
            </a:r>
            <a:r>
              <a:rPr lang="en-GB" sz="1400" b="0" i="0" dirty="0">
                <a:solidFill>
                  <a:schemeClr val="bg1"/>
                </a:solidFill>
                <a:effectLst/>
              </a:rPr>
              <a:t> </a:t>
            </a:r>
            <a:r>
              <a:rPr lang="en-GB" sz="1400" b="0" i="0" dirty="0" err="1">
                <a:solidFill>
                  <a:schemeClr val="bg1"/>
                </a:solidFill>
                <a:effectLst/>
              </a:rPr>
              <a:t>fijar</a:t>
            </a:r>
            <a:r>
              <a:rPr lang="en-GB" sz="1400" b="0" i="0" dirty="0">
                <a:solidFill>
                  <a:schemeClr val="bg1"/>
                </a:solidFill>
                <a:effectLst/>
              </a:rPr>
              <a:t> </a:t>
            </a:r>
            <a:r>
              <a:rPr lang="en-GB" sz="1400" b="0" i="0" dirty="0" err="1">
                <a:solidFill>
                  <a:schemeClr val="bg1"/>
                </a:solidFill>
                <a:effectLst/>
              </a:rPr>
              <a:t>debajo</a:t>
            </a:r>
            <a:r>
              <a:rPr lang="en-GB" sz="1400" b="0" i="0" dirty="0">
                <a:solidFill>
                  <a:schemeClr val="bg1"/>
                </a:solidFill>
                <a:effectLst/>
              </a:rPr>
              <a:t> de Riverbend </a:t>
            </a:r>
            <a:r>
              <a:rPr lang="en-GB" sz="1400" b="0" i="0" dirty="0" err="1">
                <a:solidFill>
                  <a:schemeClr val="bg1"/>
                </a:solidFill>
                <a:effectLst/>
              </a:rPr>
              <a:t>en</a:t>
            </a:r>
            <a:r>
              <a:rPr lang="en-GB" sz="1400" b="0" i="0" dirty="0">
                <a:solidFill>
                  <a:schemeClr val="bg1"/>
                </a:solidFill>
                <a:effectLst/>
              </a:rPr>
              <a:t> ambos </a:t>
            </a:r>
            <a:r>
              <a:rPr lang="en-GB" sz="1400" b="0" i="0" dirty="0" err="1">
                <a:solidFill>
                  <a:schemeClr val="bg1"/>
                </a:solidFill>
                <a:effectLst/>
              </a:rPr>
              <a:t>lados</a:t>
            </a:r>
            <a:r>
              <a:rPr lang="en-GB" sz="1400" b="0" i="0" dirty="0">
                <a:solidFill>
                  <a:schemeClr val="bg1"/>
                </a:solidFill>
                <a:effectLst/>
              </a:rPr>
              <a:t>; las </a:t>
            </a:r>
            <a:r>
              <a:rPr lang="en-GB" sz="1400" b="0" i="0" dirty="0" err="1">
                <a:solidFill>
                  <a:schemeClr val="bg1"/>
                </a:solidFill>
                <a:effectLst/>
              </a:rPr>
              <a:t>instrucciones</a:t>
            </a:r>
            <a:r>
              <a:rPr lang="en-GB" sz="1400" b="0" i="0" dirty="0">
                <a:solidFill>
                  <a:schemeClr val="bg1"/>
                </a:solidFill>
                <a:effectLst/>
              </a:rPr>
              <a:t> de </a:t>
            </a:r>
            <a:r>
              <a:rPr lang="en-GB" sz="1400" b="0" i="0" dirty="0" err="1">
                <a:solidFill>
                  <a:schemeClr val="bg1"/>
                </a:solidFill>
                <a:effectLst/>
              </a:rPr>
              <a:t>montaje</a:t>
            </a:r>
            <a:r>
              <a:rPr lang="en-GB" sz="1400" b="0" i="0" dirty="0">
                <a:solidFill>
                  <a:schemeClr val="bg1"/>
                </a:solidFill>
                <a:effectLst/>
              </a:rPr>
              <a:t> </a:t>
            </a:r>
            <a:r>
              <a:rPr lang="en-GB" sz="1400" b="0" i="0" dirty="0" err="1">
                <a:solidFill>
                  <a:schemeClr val="bg1"/>
                </a:solidFill>
                <a:effectLst/>
              </a:rPr>
              <a:t>están</a:t>
            </a:r>
            <a:r>
              <a:rPr lang="en-GB" sz="1400" b="0" i="0" dirty="0">
                <a:solidFill>
                  <a:schemeClr val="bg1"/>
                </a:solidFill>
                <a:effectLst/>
              </a:rPr>
              <a:t> </a:t>
            </a:r>
            <a:r>
              <a:rPr lang="en-GB" sz="1400" b="0" i="0" dirty="0" err="1">
                <a:solidFill>
                  <a:schemeClr val="bg1"/>
                </a:solidFill>
                <a:effectLst/>
              </a:rPr>
              <a:t>disponibles</a:t>
            </a:r>
            <a:r>
              <a:rPr lang="en-GB" sz="1400" b="0" i="0" dirty="0">
                <a:solidFill>
                  <a:schemeClr val="bg1"/>
                </a:solidFill>
                <a:effectLst/>
              </a:rPr>
              <a:t> </a:t>
            </a:r>
            <a:r>
              <a:rPr lang="en-GB" sz="1400" b="0" i="0" dirty="0" err="1">
                <a:solidFill>
                  <a:schemeClr val="bg1"/>
                </a:solidFill>
                <a:effectLst/>
              </a:rPr>
              <a:t>en</a:t>
            </a:r>
            <a:r>
              <a:rPr lang="en-GB" sz="1400" b="0" i="0" dirty="0">
                <a:solidFill>
                  <a:schemeClr val="bg1"/>
                </a:solidFill>
                <a:effectLst/>
              </a:rPr>
              <a:t> The Library.</a:t>
            </a:r>
          </a:p>
          <a:p>
            <a:pPr>
              <a:defRPr/>
            </a:pPr>
            <a:endParaRPr lang="en-US" sz="1400" dirty="0">
              <a:solidFill>
                <a:schemeClr val="bg1"/>
              </a:solidFill>
              <a:latin typeface="Franklin Gothic Book"/>
              <a:ea typeface="+mn-lt"/>
              <a:cs typeface="+mn-lt"/>
            </a:endParaRPr>
          </a:p>
          <a:p>
            <a:pPr marR="0" lvl="0" algn="l" defTabSz="914400" rtl="0" eaLnBrk="1" fontAlgn="auto" latinLnBrk="0" hangingPunct="1">
              <a:lnSpc>
                <a:spcPct val="100000"/>
              </a:lnSpc>
              <a:spcBef>
                <a:spcPts val="0"/>
              </a:spcBef>
              <a:spcAft>
                <a:spcPts val="0"/>
              </a:spcAft>
              <a:buClrTx/>
              <a:buSzTx/>
              <a:tabLst/>
              <a:defRPr/>
            </a:pPr>
            <a:endParaRPr lang="en-US" sz="1600" dirty="0">
              <a:solidFill>
                <a:prstClr val="white"/>
              </a:solidFill>
              <a:latin typeface="Franklin Gothic Book"/>
              <a:ea typeface="+mn-lt"/>
              <a:cs typeface="+mn-lt"/>
            </a:endParaRPr>
          </a:p>
          <a:p>
            <a:pPr marL="285750" indent="-285750">
              <a:buFont typeface="Arial" panose="020B0604020202020204" pitchFamily="34" charset="0"/>
              <a:buChar char="•"/>
              <a:defRPr/>
            </a:pPr>
            <a:endParaRPr lang="en-US" sz="1600" dirty="0">
              <a:solidFill>
                <a:prstClr val="white"/>
              </a:solidFill>
              <a:latin typeface="Franklin Gothic Book"/>
              <a:ea typeface="+mn-lt"/>
              <a:cs typeface="+mn-lt"/>
            </a:endParaRPr>
          </a:p>
        </p:txBody>
      </p:sp>
      <p:pic>
        <p:nvPicPr>
          <p:cNvPr id="1026" name="Picture 2">
            <a:extLst>
              <a:ext uri="{FF2B5EF4-FFF2-40B4-BE49-F238E27FC236}">
                <a16:creationId xmlns:a16="http://schemas.microsoft.com/office/drawing/2014/main" id="{49EA92C8-82E0-AF1B-26FC-B37B5BF427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26" t="-108" r="25296" b="1561"/>
          <a:stretch/>
        </p:blipFill>
        <p:spPr bwMode="auto">
          <a:xfrm>
            <a:off x="3586149" y="655320"/>
            <a:ext cx="4899364" cy="541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descr="A corner booth with a table&#10;&#10;Description automatically generated">
            <a:extLst>
              <a:ext uri="{FF2B5EF4-FFF2-40B4-BE49-F238E27FC236}">
                <a16:creationId xmlns:a16="http://schemas.microsoft.com/office/drawing/2014/main" id="{CCAF5DF3-897D-207F-2C3F-A44E1C471264}"/>
              </a:ext>
            </a:extLst>
          </p:cNvPr>
          <p:cNvPicPr>
            <a:picLocks noChangeAspect="1"/>
          </p:cNvPicPr>
          <p:nvPr/>
        </p:nvPicPr>
        <p:blipFill rotWithShape="1">
          <a:blip r:embed="rId4"/>
          <a:srcRect l="20627" t="34385" r="64530" b="11532"/>
          <a:stretch/>
        </p:blipFill>
        <p:spPr>
          <a:xfrm>
            <a:off x="9043139" y="655320"/>
            <a:ext cx="2640122" cy="541020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F27CB421-F6B0-0B68-42CB-44C22CDE64BF}"/>
              </a:ext>
            </a:extLst>
          </p:cNvPr>
          <p:cNvSpPr txBox="1"/>
          <p:nvPr/>
        </p:nvSpPr>
        <p:spPr>
          <a:xfrm>
            <a:off x="3508347" y="6128049"/>
            <a:ext cx="1515066" cy="276999"/>
          </a:xfrm>
          <a:prstGeom prst="rect">
            <a:avLst/>
          </a:prstGeom>
          <a:noFill/>
        </p:spPr>
        <p:txBody>
          <a:bodyPr wrap="square" lIns="91440" tIns="45720" rIns="91440" bIns="45720" anchor="t">
            <a:spAutoFit/>
          </a:bodyPr>
          <a:lstStyle/>
          <a:p>
            <a:r>
              <a:rPr lang="en-US" sz="1200" dirty="0"/>
              <a:t>*</a:t>
            </a:r>
            <a:r>
              <a:rPr lang="en-US" sz="1200" dirty="0" err="1"/>
              <a:t>Módulo</a:t>
            </a:r>
            <a:r>
              <a:rPr lang="en-US" sz="1200" dirty="0"/>
              <a:t> de mesa</a:t>
            </a:r>
          </a:p>
        </p:txBody>
      </p:sp>
      <p:sp>
        <p:nvSpPr>
          <p:cNvPr id="11" name="TextBox 10">
            <a:extLst>
              <a:ext uri="{FF2B5EF4-FFF2-40B4-BE49-F238E27FC236}">
                <a16:creationId xmlns:a16="http://schemas.microsoft.com/office/drawing/2014/main" id="{2C72D3AF-C41C-2F21-3100-C07934FDD56A}"/>
              </a:ext>
            </a:extLst>
          </p:cNvPr>
          <p:cNvSpPr txBox="1"/>
          <p:nvPr/>
        </p:nvSpPr>
        <p:spPr>
          <a:xfrm>
            <a:off x="9029480" y="6128049"/>
            <a:ext cx="1290320" cy="276999"/>
          </a:xfrm>
          <a:prstGeom prst="rect">
            <a:avLst/>
          </a:prstGeom>
          <a:noFill/>
        </p:spPr>
        <p:txBody>
          <a:bodyPr wrap="square" lIns="91440" tIns="45720" rIns="91440" bIns="45720" anchor="t">
            <a:spAutoFit/>
          </a:bodyPr>
          <a:lstStyle/>
          <a:p>
            <a:r>
              <a:rPr lang="en-US" sz="1200" dirty="0"/>
              <a:t>*</a:t>
            </a:r>
            <a:r>
              <a:rPr lang="en-US" sz="1200" dirty="0" err="1"/>
              <a:t>Múdulo</a:t>
            </a:r>
            <a:r>
              <a:rPr lang="en-US" sz="1200" dirty="0"/>
              <a:t> de </a:t>
            </a:r>
            <a:r>
              <a:rPr lang="en-US" sz="1200" dirty="0" err="1"/>
              <a:t>sofá</a:t>
            </a:r>
            <a:endParaRPr lang="en-US" sz="1200" dirty="0"/>
          </a:p>
        </p:txBody>
      </p:sp>
      <p:sp>
        <p:nvSpPr>
          <p:cNvPr id="7" name="TextBox 33">
            <a:extLst>
              <a:ext uri="{FF2B5EF4-FFF2-40B4-BE49-F238E27FC236}">
                <a16:creationId xmlns:a16="http://schemas.microsoft.com/office/drawing/2014/main" id="{6E474CFE-3618-37CD-A563-13290DFFEDAF}"/>
              </a:ext>
            </a:extLst>
          </p:cNvPr>
          <p:cNvSpPr txBox="1"/>
          <p:nvPr/>
        </p:nvSpPr>
        <p:spPr>
          <a:xfrm>
            <a:off x="10208073" y="6447224"/>
            <a:ext cx="195666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a:t>
            </a:r>
            <a:r>
              <a:rPr lang="en-GB" sz="1000" b="0" i="0" dirty="0">
                <a:solidFill>
                  <a:srgbClr val="374151"/>
                </a:solidFill>
                <a:effectLst/>
              </a:rPr>
              <a:t> Segunda </a:t>
            </a:r>
            <a:r>
              <a:rPr lang="en-GB" sz="1000" b="0" i="0" dirty="0" err="1">
                <a:solidFill>
                  <a:srgbClr val="374151"/>
                </a:solidFill>
                <a:effectLst/>
              </a:rPr>
              <a:t>fase</a:t>
            </a:r>
            <a:r>
              <a:rPr lang="en-GB" sz="1000" b="0" i="0" dirty="0">
                <a:solidFill>
                  <a:srgbClr val="374151"/>
                </a:solidFill>
                <a:effectLst/>
              </a:rPr>
              <a:t>: T4 2023</a:t>
            </a:r>
            <a:endParaRPr lang="en-US" sz="1000" dirty="0"/>
          </a:p>
        </p:txBody>
      </p:sp>
    </p:spTree>
    <p:extLst>
      <p:ext uri="{BB962C8B-B14F-4D97-AF65-F5344CB8AC3E}">
        <p14:creationId xmlns:p14="http://schemas.microsoft.com/office/powerpoint/2010/main" val="354628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a:xfrm>
            <a:off x="384382" y="1195513"/>
            <a:ext cx="2700338" cy="811846"/>
          </a:xfrm>
        </p:spPr>
        <p:txBody>
          <a:bodyPr/>
          <a:lstStyle/>
          <a:p>
            <a:r>
              <a:rPr lang="hu-HU" altLang="de-DE" dirty="0">
                <a:solidFill>
                  <a:schemeClr val="accent4"/>
                </a:solidFill>
                <a:latin typeface="Franklin Gothic Demi Cond"/>
              </a:rPr>
              <a:t>*</a:t>
            </a:r>
            <a:r>
              <a:rPr lang="hu-HU" altLang="de-DE" dirty="0" err="1">
                <a:solidFill>
                  <a:schemeClr val="accent4"/>
                </a:solidFill>
                <a:latin typeface="Franklin Gothic Demi Cond"/>
              </a:rPr>
              <a:t>Electrificación</a:t>
            </a:r>
            <a:br>
              <a:rPr lang="en-US" altLang="de-DE" dirty="0"/>
            </a:br>
            <a:br>
              <a:rPr lang="en-US" altLang="de-DE" sz="1600" dirty="0">
                <a:latin typeface="+mn-lt"/>
                <a:ea typeface="+mn-lt"/>
                <a:cs typeface="+mn-lt"/>
              </a:rPr>
            </a:br>
            <a:endParaRPr lang="en-US" sz="1600" dirty="0">
              <a:latin typeface="+mn-lt"/>
              <a:ea typeface="+mn-lt"/>
              <a:cs typeface="+mn-lt"/>
            </a:endParaRPr>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de-DE" sz="2000" b="0" i="0" u="none" strike="noStrike" kern="1200" cap="none" spc="0" normalizeH="0" baseline="0" noProof="0">
              <a:ln>
                <a:noFill/>
              </a:ln>
              <a:solidFill>
                <a:srgbClr val="005CB6"/>
              </a:solidFill>
              <a:effectLst/>
              <a:uLnTx/>
              <a:uFillTx/>
              <a:latin typeface="Franklin Gothic Book"/>
              <a:ea typeface="Segoe UI Historic"/>
              <a:cs typeface="+mn-cs"/>
            </a:endParaRPr>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363D4D"/>
              </a:solidFill>
              <a:effectLst/>
              <a:uLnTx/>
              <a:uFillTx/>
              <a:latin typeface="Franklin Gothic Demi Cond"/>
              <a:ea typeface="Segoe UI Black"/>
              <a:cs typeface="+mj-cs"/>
            </a:endParaRPr>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de-DE" sz="2000" b="0" i="0" u="none" strike="noStrike" kern="1200" cap="none" spc="0" normalizeH="0" baseline="0" noProof="0">
              <a:ln>
                <a:noFill/>
              </a:ln>
              <a:solidFill>
                <a:srgbClr val="005CB6"/>
              </a:solidFill>
              <a:effectLst/>
              <a:uLnTx/>
              <a:uFillTx/>
              <a:latin typeface="Franklin Gothic Book"/>
              <a:ea typeface="Segoe UI Historic"/>
              <a:cs typeface="+mn-cs"/>
            </a:endParaRPr>
          </a:p>
        </p:txBody>
      </p:sp>
      <p:sp>
        <p:nvSpPr>
          <p:cNvPr id="43" name="Textplatzhalter 23">
            <a:extLst>
              <a:ext uri="{FF2B5EF4-FFF2-40B4-BE49-F238E27FC236}">
                <a16:creationId xmlns:a16="http://schemas.microsoft.com/office/drawing/2014/main" id="{16D4BC86-5D37-4938-BC6B-91348AF4E92B}"/>
              </a:ext>
            </a:extLst>
          </p:cNvPr>
          <p:cNvSpPr txBox="1">
            <a:spLocks/>
          </p:cNvSpPr>
          <p:nvPr/>
        </p:nvSpPr>
        <p:spPr>
          <a:xfrm>
            <a:off x="384382" y="3193892"/>
            <a:ext cx="2700338" cy="2936836"/>
          </a:xfrm>
          <a:prstGeom prst="rect">
            <a:avLst/>
          </a:prstGeom>
        </p:spPr>
        <p:txBody>
          <a:bodyPr vert="horz" lIns="0" tIns="0" rIns="0" bIns="0" rtlCol="0" anchor="t" anchorCtr="0">
            <a:noAutofit/>
          </a:bodyPr>
          <a:lstStyle>
            <a:lvl1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j-ea"/>
                <a:cs typeface="+mj-cs"/>
              </a:defRPr>
            </a:lvl1pPr>
            <a:lvl2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2pPr>
            <a:lvl3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3pPr>
            <a:lvl4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4pPr>
            <a:lvl5pPr marL="182563" indent="-182563" algn="l" defTabSz="914400" rtl="0" eaLnBrk="1" latinLnBrk="0" hangingPunct="1">
              <a:lnSpc>
                <a:spcPct val="100000"/>
              </a:lnSpc>
              <a:spcBef>
                <a:spcPts val="0"/>
              </a:spcBef>
              <a:buFont typeface="Arial" panose="020B0604020202020204" pitchFamily="34" charset="0"/>
              <a:buChar char="•"/>
              <a:tabLst/>
              <a:defRPr lang="de-DE"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white"/>
              </a:solidFill>
              <a:effectLst/>
              <a:uLnTx/>
              <a:uFillTx/>
              <a:latin typeface="Franklin Gothic Book"/>
              <a:ea typeface="Segoe UI Black"/>
              <a:cs typeface="+mj-cs"/>
            </a:endParaRPr>
          </a:p>
        </p:txBody>
      </p:sp>
      <p:sp>
        <p:nvSpPr>
          <p:cNvPr id="6" name="Rectangle 5">
            <a:extLst>
              <a:ext uri="{FF2B5EF4-FFF2-40B4-BE49-F238E27FC236}">
                <a16:creationId xmlns:a16="http://schemas.microsoft.com/office/drawing/2014/main" id="{50563DC3-0FEF-4E6D-869B-0DF8AF6F5CA3}"/>
              </a:ext>
            </a:extLst>
          </p:cNvPr>
          <p:cNvSpPr/>
          <p:nvPr/>
        </p:nvSpPr>
        <p:spPr>
          <a:xfrm>
            <a:off x="376238" y="1986982"/>
            <a:ext cx="2620962" cy="2062103"/>
          </a:xfrm>
          <a:prstGeom prst="rect">
            <a:avLst/>
          </a:prstGeom>
        </p:spPr>
        <p:txBody>
          <a:bodyPr wrap="square" lIns="91440" tIns="45720" rIns="91440" bIns="45720" anchor="t">
            <a:spAutoFit/>
          </a:bodyPr>
          <a:lstStyle/>
          <a:p>
            <a:pPr algn="l"/>
            <a:r>
              <a:rPr lang="en-GB" sz="1600" b="0" i="0" dirty="0" err="1">
                <a:solidFill>
                  <a:schemeClr val="bg1"/>
                </a:solidFill>
                <a:effectLst/>
              </a:rPr>
              <a:t>Módulo</a:t>
            </a:r>
            <a:r>
              <a:rPr lang="en-GB" sz="1600" b="0" i="0" dirty="0">
                <a:solidFill>
                  <a:schemeClr val="bg1"/>
                </a:solidFill>
                <a:effectLst/>
              </a:rPr>
              <a:t> bajo sofa con 2 </a:t>
            </a:r>
            <a:r>
              <a:rPr lang="en-GB" sz="1600" b="0" i="0" dirty="0" err="1">
                <a:solidFill>
                  <a:schemeClr val="bg1"/>
                </a:solidFill>
                <a:effectLst/>
              </a:rPr>
              <a:t>tomas</a:t>
            </a:r>
            <a:r>
              <a:rPr lang="en-GB" sz="1600" b="0" i="0" dirty="0">
                <a:solidFill>
                  <a:schemeClr val="bg1"/>
                </a:solidFill>
                <a:effectLst/>
              </a:rPr>
              <a:t> de </a:t>
            </a:r>
            <a:r>
              <a:rPr lang="en-GB" sz="1600" b="0" i="0" dirty="0" err="1">
                <a:solidFill>
                  <a:schemeClr val="bg1"/>
                </a:solidFill>
                <a:effectLst/>
              </a:rPr>
              <a:t>corriente</a:t>
            </a:r>
            <a:r>
              <a:rPr lang="en-GB" sz="1600" b="0" i="0" dirty="0">
                <a:solidFill>
                  <a:schemeClr val="bg1"/>
                </a:solidFill>
                <a:effectLst/>
              </a:rPr>
              <a:t> y 2 </a:t>
            </a:r>
            <a:r>
              <a:rPr lang="en-GB" sz="1600" b="0" i="0" dirty="0" err="1">
                <a:solidFill>
                  <a:schemeClr val="bg1"/>
                </a:solidFill>
                <a:effectLst/>
              </a:rPr>
              <a:t>Cargadores</a:t>
            </a:r>
            <a:r>
              <a:rPr lang="en-GB" sz="1600" b="0" i="0" dirty="0">
                <a:solidFill>
                  <a:schemeClr val="bg1"/>
                </a:solidFill>
                <a:effectLst/>
              </a:rPr>
              <a:t> USB.</a:t>
            </a:r>
          </a:p>
          <a:p>
            <a:pPr algn="l"/>
            <a:endParaRPr lang="en-GB" sz="1600" b="0" i="0" dirty="0">
              <a:solidFill>
                <a:schemeClr val="bg1"/>
              </a:solidFill>
              <a:effectLst/>
            </a:endParaRPr>
          </a:p>
          <a:p>
            <a:pPr algn="l"/>
            <a:r>
              <a:rPr lang="en-GB" sz="1600" b="0" i="0" dirty="0" err="1">
                <a:solidFill>
                  <a:schemeClr val="bg1"/>
                </a:solidFill>
                <a:effectLst/>
              </a:rPr>
              <a:t>Puede</a:t>
            </a:r>
            <a:r>
              <a:rPr lang="en-GB" sz="1600" b="0" i="0" dirty="0">
                <a:solidFill>
                  <a:schemeClr val="bg1"/>
                </a:solidFill>
                <a:effectLst/>
              </a:rPr>
              <a:t> </a:t>
            </a:r>
            <a:r>
              <a:rPr lang="en-GB" sz="1600" b="0" i="0" dirty="0" err="1">
                <a:solidFill>
                  <a:schemeClr val="bg1"/>
                </a:solidFill>
                <a:effectLst/>
              </a:rPr>
              <a:t>fijarse</a:t>
            </a:r>
            <a:r>
              <a:rPr lang="en-GB" sz="1600" b="0" i="0" dirty="0">
                <a:solidFill>
                  <a:schemeClr val="bg1"/>
                </a:solidFill>
                <a:effectLst/>
              </a:rPr>
              <a:t> </a:t>
            </a:r>
            <a:r>
              <a:rPr lang="en-GB" sz="1600" b="0" i="0" dirty="0" err="1">
                <a:solidFill>
                  <a:schemeClr val="bg1"/>
                </a:solidFill>
                <a:effectLst/>
              </a:rPr>
              <a:t>en</a:t>
            </a:r>
            <a:r>
              <a:rPr lang="en-GB" sz="1600" b="0" i="0" dirty="0">
                <a:solidFill>
                  <a:schemeClr val="bg1"/>
                </a:solidFill>
                <a:effectLst/>
              </a:rPr>
              <a:t> </a:t>
            </a:r>
            <a:r>
              <a:rPr lang="en-GB" sz="1600" b="0" i="0" dirty="0" err="1">
                <a:solidFill>
                  <a:schemeClr val="bg1"/>
                </a:solidFill>
                <a:effectLst/>
              </a:rPr>
              <a:t>cualquier</a:t>
            </a:r>
            <a:r>
              <a:rPr lang="en-GB" sz="1600" b="0" i="0" dirty="0">
                <a:solidFill>
                  <a:schemeClr val="bg1"/>
                </a:solidFill>
                <a:effectLst/>
              </a:rPr>
              <a:t> </a:t>
            </a:r>
            <a:r>
              <a:rPr lang="en-GB" sz="1600" b="0" i="0" dirty="0" err="1">
                <a:solidFill>
                  <a:schemeClr val="bg1"/>
                </a:solidFill>
                <a:effectLst/>
              </a:rPr>
              <a:t>posición</a:t>
            </a:r>
            <a:r>
              <a:rPr lang="en-GB" sz="1600" b="0" i="0" dirty="0">
                <a:solidFill>
                  <a:schemeClr val="bg1"/>
                </a:solidFill>
                <a:effectLst/>
              </a:rPr>
              <a:t>.</a:t>
            </a:r>
          </a:p>
          <a:p>
            <a:pPr marR="0" lvl="0" algn="l" defTabSz="914400" rtl="0" eaLnBrk="1" fontAlgn="auto" latinLnBrk="0" hangingPunct="1">
              <a:lnSpc>
                <a:spcPct val="100000"/>
              </a:lnSpc>
              <a:spcBef>
                <a:spcPts val="0"/>
              </a:spcBef>
              <a:spcAft>
                <a:spcPts val="0"/>
              </a:spcAft>
              <a:buClrTx/>
              <a:buSzTx/>
              <a:tabLst/>
              <a:defRPr/>
            </a:pPr>
            <a:endParaRPr lang="en-US" sz="1600" dirty="0">
              <a:solidFill>
                <a:prstClr val="white"/>
              </a:solidFill>
              <a:latin typeface="Franklin Gothic Book"/>
              <a:ea typeface="+mn-lt"/>
              <a:cs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prstClr val="white"/>
              </a:solidFill>
              <a:latin typeface="Franklin Gothic Book"/>
              <a:ea typeface="+mn-lt"/>
              <a:cs typeface="+mn-lt"/>
            </a:endParaRPr>
          </a:p>
        </p:txBody>
      </p:sp>
      <p:pic>
        <p:nvPicPr>
          <p:cNvPr id="10" name="Grafik 9" descr="Ein Bild, das Sofa, Sitz enthält.&#10;&#10;Automatisch generierte Beschreibung">
            <a:extLst>
              <a:ext uri="{FF2B5EF4-FFF2-40B4-BE49-F238E27FC236}">
                <a16:creationId xmlns:a16="http://schemas.microsoft.com/office/drawing/2014/main" id="{59AEC4AF-EB0A-4596-A490-3EAA38F1B7AC}"/>
              </a:ext>
            </a:extLst>
          </p:cNvPr>
          <p:cNvPicPr>
            <a:picLocks noChangeAspect="1"/>
          </p:cNvPicPr>
          <p:nvPr/>
        </p:nvPicPr>
        <p:blipFill rotWithShape="1">
          <a:blip r:embed="rId3">
            <a:extLst>
              <a:ext uri="{28A0092B-C50C-407E-A947-70E740481C1C}">
                <a14:useLocalDpi xmlns:a14="http://schemas.microsoft.com/office/drawing/2010/main" val="0"/>
              </a:ext>
            </a:extLst>
          </a:blip>
          <a:srcRect l="27615" t="27926" r="21482"/>
          <a:stretch/>
        </p:blipFill>
        <p:spPr>
          <a:xfrm>
            <a:off x="3254858" y="-11893"/>
            <a:ext cx="8937142" cy="6882901"/>
          </a:xfrm>
          <a:prstGeom prst="rect">
            <a:avLst/>
          </a:prstGeom>
        </p:spPr>
      </p:pic>
      <p:sp>
        <p:nvSpPr>
          <p:cNvPr id="3" name="TextBox 33">
            <a:extLst>
              <a:ext uri="{FF2B5EF4-FFF2-40B4-BE49-F238E27FC236}">
                <a16:creationId xmlns:a16="http://schemas.microsoft.com/office/drawing/2014/main" id="{DB379FBC-EB2F-5CE0-0069-7BA841E86D5C}"/>
              </a:ext>
            </a:extLst>
          </p:cNvPr>
          <p:cNvSpPr txBox="1"/>
          <p:nvPr/>
        </p:nvSpPr>
        <p:spPr>
          <a:xfrm>
            <a:off x="10208073" y="6447224"/>
            <a:ext cx="195666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a:t>
            </a:r>
            <a:r>
              <a:rPr lang="en-GB" sz="1000" b="0" i="0" dirty="0">
                <a:solidFill>
                  <a:srgbClr val="374151"/>
                </a:solidFill>
                <a:effectLst/>
              </a:rPr>
              <a:t> Segunda </a:t>
            </a:r>
            <a:r>
              <a:rPr lang="en-GB" sz="1000" b="0" i="0" dirty="0" err="1">
                <a:solidFill>
                  <a:srgbClr val="374151"/>
                </a:solidFill>
                <a:effectLst/>
              </a:rPr>
              <a:t>fase</a:t>
            </a:r>
            <a:r>
              <a:rPr lang="en-GB" sz="1000" b="0" i="0" dirty="0">
                <a:solidFill>
                  <a:srgbClr val="374151"/>
                </a:solidFill>
                <a:effectLst/>
              </a:rPr>
              <a:t>: T4 2023</a:t>
            </a:r>
            <a:endParaRPr lang="en-US" sz="1000" dirty="0"/>
          </a:p>
        </p:txBody>
      </p:sp>
    </p:spTree>
    <p:extLst>
      <p:ext uri="{BB962C8B-B14F-4D97-AF65-F5344CB8AC3E}">
        <p14:creationId xmlns:p14="http://schemas.microsoft.com/office/powerpoint/2010/main" val="179137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279253-4BC4-47B7-95D5-0D49BCFD0BBE}"/>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C33153F0-6751-4B56-A790-A869CFD72A14}"/>
              </a:ext>
            </a:extLst>
          </p:cNvPr>
          <p:cNvSpPr>
            <a:spLocks noGrp="1"/>
          </p:cNvSpPr>
          <p:nvPr>
            <p:ph type="sldNum" sz="quarter" idx="12"/>
          </p:nvPr>
        </p:nvSpPr>
        <p:spPr/>
        <p:txBody>
          <a:bodyPr/>
          <a:lstStyle/>
          <a:p>
            <a:fld id="{3AEB317C-CD42-EA44-9D08-DFA7660C5E76}" type="slidenum">
              <a:rPr lang="en-US" smtClean="0"/>
              <a:pPr/>
              <a:t>12</a:t>
            </a:fld>
            <a:endParaRPr lang="en-US"/>
          </a:p>
        </p:txBody>
      </p:sp>
      <p:sp>
        <p:nvSpPr>
          <p:cNvPr id="6" name="Title 5">
            <a:extLst>
              <a:ext uri="{FF2B5EF4-FFF2-40B4-BE49-F238E27FC236}">
                <a16:creationId xmlns:a16="http://schemas.microsoft.com/office/drawing/2014/main" id="{8D849716-B020-41C5-9700-ED90894D40E6}"/>
              </a:ext>
            </a:extLst>
          </p:cNvPr>
          <p:cNvSpPr>
            <a:spLocks noGrp="1"/>
          </p:cNvSpPr>
          <p:nvPr>
            <p:ph type="title"/>
          </p:nvPr>
        </p:nvSpPr>
        <p:spPr/>
        <p:txBody>
          <a:bodyPr/>
          <a:lstStyle/>
          <a:p>
            <a:r>
              <a:rPr lang="en-GB" dirty="0" err="1">
                <a:latin typeface="Franklin Gothic Demi Cond"/>
              </a:rPr>
              <a:t>Tejidos</a:t>
            </a:r>
            <a:r>
              <a:rPr lang="en-GB" dirty="0">
                <a:latin typeface="Franklin Gothic Demi Cond"/>
              </a:rPr>
              <a:t> y </a:t>
            </a:r>
            <a:r>
              <a:rPr lang="en-GB" dirty="0" err="1">
                <a:latin typeface="Franklin Gothic Demi Cond"/>
              </a:rPr>
              <a:t>Acabados</a:t>
            </a:r>
            <a:endParaRPr lang="en-US" dirty="0"/>
          </a:p>
        </p:txBody>
      </p:sp>
      <p:sp>
        <p:nvSpPr>
          <p:cNvPr id="8" name="Content Placeholder 7">
            <a:extLst>
              <a:ext uri="{FF2B5EF4-FFF2-40B4-BE49-F238E27FC236}">
                <a16:creationId xmlns:a16="http://schemas.microsoft.com/office/drawing/2014/main" id="{101DA0ED-8536-45BF-822A-8C2E0FD213F7}"/>
              </a:ext>
            </a:extLst>
          </p:cNvPr>
          <p:cNvSpPr>
            <a:spLocks noGrp="1"/>
          </p:cNvSpPr>
          <p:nvPr>
            <p:ph sz="quarter" idx="17"/>
          </p:nvPr>
        </p:nvSpPr>
        <p:spPr/>
        <p:txBody>
          <a:bodyPr/>
          <a:lstStyle/>
          <a:p>
            <a:endParaRPr lang="en-US"/>
          </a:p>
        </p:txBody>
      </p:sp>
    </p:spTree>
    <p:extLst>
      <p:ext uri="{BB962C8B-B14F-4D97-AF65-F5344CB8AC3E}">
        <p14:creationId xmlns:p14="http://schemas.microsoft.com/office/powerpoint/2010/main" val="361582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a:xfrm>
            <a:off x="371475" y="733425"/>
            <a:ext cx="2700338" cy="1386114"/>
          </a:xfrm>
        </p:spPr>
        <p:txBody>
          <a:bodyPr/>
          <a:lstStyle/>
          <a:p>
            <a:r>
              <a:rPr lang="en-US" altLang="de-DE" dirty="0" err="1">
                <a:solidFill>
                  <a:schemeClr val="accent4"/>
                </a:solidFill>
              </a:rPr>
              <a:t>Tejidos</a:t>
            </a:r>
            <a:r>
              <a:rPr lang="en-US" altLang="de-DE" dirty="0">
                <a:solidFill>
                  <a:schemeClr val="accent4"/>
                </a:solidFill>
              </a:rPr>
              <a:t> y </a:t>
            </a:r>
            <a:r>
              <a:rPr lang="en-US" altLang="de-DE" dirty="0" err="1">
                <a:solidFill>
                  <a:schemeClr val="accent4"/>
                </a:solidFill>
              </a:rPr>
              <a:t>Acabados</a:t>
            </a:r>
            <a:br>
              <a:rPr lang="en-US" altLang="de-DE" dirty="0"/>
            </a:br>
            <a:r>
              <a:rPr lang="hu-HU" altLang="de-DE" dirty="0" err="1"/>
              <a:t>Tapizado</a:t>
            </a:r>
            <a:r>
              <a:rPr lang="hu-HU" altLang="de-DE" dirty="0"/>
              <a:t> </a:t>
            </a:r>
            <a:r>
              <a:rPr lang="hu-HU" altLang="de-DE" dirty="0" err="1"/>
              <a:t>Asiento</a:t>
            </a:r>
            <a:r>
              <a:rPr lang="hu-HU" altLang="de-DE" dirty="0"/>
              <a:t> </a:t>
            </a:r>
            <a:r>
              <a:rPr lang="hu-HU" altLang="de-DE" dirty="0" err="1"/>
              <a:t>y</a:t>
            </a:r>
            <a:r>
              <a:rPr lang="hu-HU" altLang="de-DE" dirty="0"/>
              <a:t> </a:t>
            </a:r>
            <a:r>
              <a:rPr lang="hu-HU" altLang="de-DE" dirty="0" err="1"/>
              <a:t>Respaldo</a:t>
            </a:r>
            <a:endParaRPr lang="en-US" dirty="0"/>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4294967295"/>
          </p:nvPr>
        </p:nvSpPr>
        <p:spPr>
          <a:xfrm>
            <a:off x="371476" y="368300"/>
            <a:ext cx="2700337" cy="365125"/>
          </a:xfrm>
        </p:spPr>
        <p:txBody>
          <a:bodyPr/>
          <a:lstStyle/>
          <a:p>
            <a:r>
              <a:rPr lang="en-US"/>
              <a:t>Seating Leadership 2020</a:t>
            </a:r>
            <a:endParaRPr 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13" name="Textplatzhalter 5">
            <a:extLst>
              <a:ext uri="{FF2B5EF4-FFF2-40B4-BE49-F238E27FC236}">
                <a16:creationId xmlns:a16="http://schemas.microsoft.com/office/drawing/2014/main" id="{B15A7B05-22E7-4FB0-96B3-B29231AC55C3}"/>
              </a:ext>
            </a:extLst>
          </p:cNvPr>
          <p:cNvSpPr txBox="1">
            <a:spLocks/>
          </p:cNvSpPr>
          <p:nvPr/>
        </p:nvSpPr>
        <p:spPr>
          <a:xfrm>
            <a:off x="439735" y="1947735"/>
            <a:ext cx="2542882" cy="3584040"/>
          </a:xfrm>
          <a:prstGeom prst="rect">
            <a:avLst/>
          </a:prstGeom>
        </p:spPr>
        <p:txBody>
          <a:bodyPr vert="horz" lIns="0" tIns="0" rIns="0" bIns="0" rtlCol="0" anchor="t" anchorCtr="0">
            <a:noAutofit/>
          </a:bodyPr>
          <a:lstStyle>
            <a:lvl1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j-ea"/>
                <a:cs typeface="+mj-cs"/>
              </a:defRPr>
            </a:lvl1pPr>
            <a:lvl2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2pPr>
            <a:lvl3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3pPr>
            <a:lvl4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4pPr>
            <a:lvl5pPr marL="182563" indent="-182563" algn="l" defTabSz="914400" rtl="0" eaLnBrk="1" latinLnBrk="0" hangingPunct="1">
              <a:lnSpc>
                <a:spcPct val="100000"/>
              </a:lnSpc>
              <a:spcBef>
                <a:spcPts val="0"/>
              </a:spcBef>
              <a:buFont typeface="Arial" panose="020B0604020202020204" pitchFamily="34" charset="0"/>
              <a:buChar char="•"/>
              <a:tabLst/>
              <a:defRPr lang="de-DE"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400" dirty="0"/>
              <a:t>Coll. Felicity (34)</a:t>
            </a:r>
            <a:endParaRPr lang="de-DE" sz="1400" dirty="0"/>
          </a:p>
          <a:p>
            <a:pPr marL="285750" indent="-285750"/>
            <a:r>
              <a:rPr lang="en-US" sz="1400" dirty="0"/>
              <a:t>Coll. Convert (50)</a:t>
            </a:r>
          </a:p>
          <a:p>
            <a:pPr marL="285750" indent="-285750"/>
            <a:r>
              <a:rPr lang="en-US" sz="1400" dirty="0"/>
              <a:t>Coll. </a:t>
            </a:r>
            <a:r>
              <a:rPr lang="de-DE" sz="1400" dirty="0"/>
              <a:t>King L Kat (63)</a:t>
            </a:r>
          </a:p>
          <a:p>
            <a:pPr marL="285750" indent="-285750"/>
            <a:r>
              <a:rPr lang="de-DE" sz="1400" dirty="0"/>
              <a:t>Coll. Maya (66)</a:t>
            </a:r>
          </a:p>
          <a:p>
            <a:pPr marL="285750" indent="-285750"/>
            <a:r>
              <a:rPr lang="de-DE" sz="1400" dirty="0"/>
              <a:t>Coll.  Xtreme (82)</a:t>
            </a:r>
          </a:p>
          <a:p>
            <a:pPr marL="285750" indent="-285750"/>
            <a:r>
              <a:rPr lang="de-DE" sz="1400" dirty="0"/>
              <a:t>Coll. Skai </a:t>
            </a:r>
            <a:r>
              <a:rPr lang="de-DE" sz="1400" dirty="0" err="1"/>
              <a:t>Evida</a:t>
            </a:r>
            <a:r>
              <a:rPr lang="de-DE" sz="1400" dirty="0"/>
              <a:t> (51)</a:t>
            </a:r>
          </a:p>
          <a:p>
            <a:pPr marL="285750" indent="-285750"/>
            <a:r>
              <a:rPr lang="de-DE" sz="1400" dirty="0"/>
              <a:t>Coll. Blazer (61)</a:t>
            </a:r>
          </a:p>
          <a:p>
            <a:pPr marL="285750" indent="-285750"/>
            <a:r>
              <a:rPr lang="de-DE" sz="1400" dirty="0"/>
              <a:t>Coll. </a:t>
            </a:r>
            <a:r>
              <a:rPr lang="de-DE" sz="1400" dirty="0" err="1"/>
              <a:t>Relate</a:t>
            </a:r>
            <a:r>
              <a:rPr lang="de-DE" sz="1400" dirty="0"/>
              <a:t> (1B)</a:t>
            </a:r>
          </a:p>
          <a:p>
            <a:pPr marL="285750" indent="-285750"/>
            <a:r>
              <a:rPr lang="de-DE" sz="1400" dirty="0"/>
              <a:t>Coll. Class (68)</a:t>
            </a:r>
          </a:p>
          <a:p>
            <a:pPr marL="285750" indent="-285750"/>
            <a:r>
              <a:rPr lang="de-DE" sz="1400" dirty="0"/>
              <a:t>Coll. Diagonale</a:t>
            </a:r>
          </a:p>
          <a:p>
            <a:pPr marL="285750" indent="-285750"/>
            <a:r>
              <a:rPr lang="de-DE" sz="1400" dirty="0"/>
              <a:t>Coll. Remix (65)</a:t>
            </a:r>
          </a:p>
          <a:p>
            <a:pPr marL="285750" indent="-285750"/>
            <a:r>
              <a:rPr lang="de-DE" sz="1400" dirty="0"/>
              <a:t>Coll. Atlas </a:t>
            </a:r>
          </a:p>
          <a:p>
            <a:pPr marL="285750" indent="-285750"/>
            <a:r>
              <a:rPr lang="de-DE" sz="1400" dirty="0"/>
              <a:t>Coll </a:t>
            </a:r>
            <a:r>
              <a:rPr lang="de-DE" sz="1400" dirty="0" err="1"/>
              <a:t>Oceanic</a:t>
            </a:r>
            <a:r>
              <a:rPr lang="de-DE" sz="1400" dirty="0"/>
              <a:t> (C4T)</a:t>
            </a:r>
          </a:p>
          <a:p>
            <a:pPr marL="285750" indent="-285750"/>
            <a:r>
              <a:rPr lang="de-DE" sz="1400" dirty="0"/>
              <a:t>Coll. Big Arrow</a:t>
            </a:r>
          </a:p>
          <a:p>
            <a:pPr marL="285750" indent="-285750"/>
            <a:r>
              <a:rPr lang="de-DE" sz="1400" dirty="0">
                <a:ea typeface="Segoe UI Black"/>
                <a:cs typeface="+mn-lt"/>
              </a:rPr>
              <a:t>Coll. </a:t>
            </a:r>
            <a:r>
              <a:rPr lang="de-DE" sz="1400" dirty="0" err="1">
                <a:ea typeface="Segoe UI Black"/>
                <a:cs typeface="+mn-lt"/>
              </a:rPr>
              <a:t>Steelcut</a:t>
            </a:r>
            <a:r>
              <a:rPr lang="de-DE" sz="1400" dirty="0">
                <a:ea typeface="Segoe UI Black"/>
                <a:cs typeface="+mn-lt"/>
              </a:rPr>
              <a:t> Trio 3 (58)</a:t>
            </a:r>
          </a:p>
          <a:p>
            <a:pPr marL="285750" indent="-285750"/>
            <a:r>
              <a:rPr lang="de-DE" sz="1400" dirty="0">
                <a:ea typeface="Segoe UI Black"/>
                <a:cs typeface="+mn-lt"/>
              </a:rPr>
              <a:t>Coll. Divina Melange 3</a:t>
            </a:r>
          </a:p>
          <a:p>
            <a:pPr marL="285750" indent="-285750"/>
            <a:r>
              <a:rPr lang="de-DE" sz="1400" dirty="0">
                <a:ea typeface="Segoe UI Black"/>
                <a:cs typeface="+mn-lt"/>
              </a:rPr>
              <a:t>Coll. </a:t>
            </a:r>
            <a:r>
              <a:rPr lang="de-DE" sz="1400" dirty="0" err="1">
                <a:ea typeface="Segoe UI Black"/>
                <a:cs typeface="+mn-lt"/>
              </a:rPr>
              <a:t>Hallingdal</a:t>
            </a:r>
            <a:endParaRPr lang="de-DE" sz="1400" dirty="0"/>
          </a:p>
          <a:p>
            <a:pPr marL="0" indent="0">
              <a:buNone/>
            </a:pPr>
            <a:endParaRPr lang="en-US" sz="1400" dirty="0">
              <a:ea typeface="+mn-lt"/>
              <a:cs typeface="+mn-lt"/>
            </a:endParaRPr>
          </a:p>
        </p:txBody>
      </p:sp>
      <p:sp>
        <p:nvSpPr>
          <p:cNvPr id="4" name="TextBox 3">
            <a:extLst>
              <a:ext uri="{FF2B5EF4-FFF2-40B4-BE49-F238E27FC236}">
                <a16:creationId xmlns:a16="http://schemas.microsoft.com/office/drawing/2014/main" id="{E2A02E53-9891-4A5D-838F-C8C1136EECC2}"/>
              </a:ext>
            </a:extLst>
          </p:cNvPr>
          <p:cNvSpPr txBox="1"/>
          <p:nvPr/>
        </p:nvSpPr>
        <p:spPr>
          <a:xfrm>
            <a:off x="1277994" y="5788774"/>
            <a:ext cx="1801812" cy="600164"/>
          </a:xfrm>
          <a:prstGeom prst="rect">
            <a:avLst/>
          </a:prstGeom>
          <a:noFill/>
        </p:spPr>
        <p:txBody>
          <a:bodyPr wrap="square" lIns="91440" tIns="45720" rIns="91440" bIns="45720" rtlCol="0" anchor="t">
            <a:spAutoFit/>
          </a:bodyPr>
          <a:lstStyle/>
          <a:p>
            <a:r>
              <a:rPr lang="en-GB" sz="1100" b="0" i="0" dirty="0">
                <a:solidFill>
                  <a:schemeClr val="bg1"/>
                </a:solidFill>
                <a:effectLst/>
                <a:hlinkClick r:id="rId3"/>
              </a:rPr>
              <a:t>Haz </a:t>
            </a:r>
            <a:r>
              <a:rPr lang="en-GB" sz="1100" b="0" i="0" dirty="0" err="1">
                <a:solidFill>
                  <a:schemeClr val="bg1"/>
                </a:solidFill>
                <a:effectLst/>
                <a:hlinkClick r:id="rId3"/>
              </a:rPr>
              <a:t>clic</a:t>
            </a:r>
            <a:r>
              <a:rPr lang="en-GB" sz="1100" b="0" i="0" dirty="0">
                <a:solidFill>
                  <a:schemeClr val="bg1"/>
                </a:solidFill>
                <a:effectLst/>
                <a:hlinkClick r:id="rId3"/>
              </a:rPr>
              <a:t> </a:t>
            </a:r>
            <a:r>
              <a:rPr lang="en-GB" sz="1100" b="0" i="0" dirty="0" err="1">
                <a:solidFill>
                  <a:schemeClr val="bg1"/>
                </a:solidFill>
                <a:effectLst/>
                <a:hlinkClick r:id="rId3"/>
              </a:rPr>
              <a:t>aquí</a:t>
            </a:r>
            <a:r>
              <a:rPr lang="en-GB" sz="1100" b="0" i="0" dirty="0">
                <a:solidFill>
                  <a:schemeClr val="bg1"/>
                </a:solidFill>
                <a:effectLst/>
                <a:hlinkClick r:id="rId3"/>
              </a:rPr>
              <a:t> para </a:t>
            </a:r>
            <a:r>
              <a:rPr lang="en-GB" sz="1100" b="0" i="0" dirty="0" err="1">
                <a:solidFill>
                  <a:schemeClr val="bg1"/>
                </a:solidFill>
                <a:effectLst/>
                <a:hlinkClick r:id="rId3"/>
              </a:rPr>
              <a:t>ver</a:t>
            </a:r>
            <a:r>
              <a:rPr lang="en-GB" sz="1100" b="0" i="0" dirty="0">
                <a:solidFill>
                  <a:schemeClr val="bg1"/>
                </a:solidFill>
                <a:effectLst/>
                <a:hlinkClick r:id="rId3"/>
              </a:rPr>
              <a:t> </a:t>
            </a:r>
            <a:r>
              <a:rPr lang="es-ES" sz="1100" b="0" i="0" dirty="0">
                <a:solidFill>
                  <a:schemeClr val="bg1"/>
                </a:solidFill>
                <a:effectLst/>
                <a:hlinkClick r:id="rId3"/>
              </a:rPr>
              <a:t>nuestra Colección de acabados para </a:t>
            </a:r>
            <a:r>
              <a:rPr lang="en-GB" sz="1100" b="0" i="0" dirty="0">
                <a:solidFill>
                  <a:schemeClr val="bg1"/>
                </a:solidFill>
                <a:effectLst/>
                <a:hlinkClick r:id="rId3"/>
              </a:rPr>
              <a:t>Europa</a:t>
            </a:r>
            <a:endParaRPr lang="hu-HU" sz="1100" dirty="0">
              <a:solidFill>
                <a:schemeClr val="bg1"/>
              </a:solidFill>
              <a:ea typeface="+mj-ea"/>
              <a:cs typeface="+mj-cs"/>
            </a:endParaRPr>
          </a:p>
        </p:txBody>
      </p:sp>
      <p:pic>
        <p:nvPicPr>
          <p:cNvPr id="6" name="Picture 5" descr="A picture containing font, circle, graphics, symbol&#10;&#10;Description automatically generated">
            <a:extLst>
              <a:ext uri="{FF2B5EF4-FFF2-40B4-BE49-F238E27FC236}">
                <a16:creationId xmlns:a16="http://schemas.microsoft.com/office/drawing/2014/main" id="{211BD840-11C5-D8C9-41F4-A8A1ABC55B9B}"/>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76238" y="5675936"/>
            <a:ext cx="860935" cy="862226"/>
          </a:xfrm>
          <a:prstGeom prst="rect">
            <a:avLst/>
          </a:prstGeom>
        </p:spPr>
      </p:pic>
      <p:sp>
        <p:nvSpPr>
          <p:cNvPr id="280" name="Textfeld 29">
            <a:extLst>
              <a:ext uri="{FF2B5EF4-FFF2-40B4-BE49-F238E27FC236}">
                <a16:creationId xmlns:a16="http://schemas.microsoft.com/office/drawing/2014/main" id="{A8A30523-B394-635A-D8C4-B7B37728371B}"/>
              </a:ext>
            </a:extLst>
          </p:cNvPr>
          <p:cNvSpPr txBox="1"/>
          <p:nvPr/>
        </p:nvSpPr>
        <p:spPr>
          <a:xfrm>
            <a:off x="3771862" y="1652926"/>
            <a:ext cx="1029600" cy="561692"/>
          </a:xfrm>
          <a:prstGeom prst="rect">
            <a:avLst/>
          </a:prstGeom>
          <a:noFill/>
        </p:spPr>
        <p:txBody>
          <a:bodyPr wrap="square" lIns="0" tIns="0" rIns="0" bIns="0" rtlCol="0" anchor="t">
            <a:spAutoFit/>
          </a:bodyPr>
          <a:lstStyle/>
          <a:p>
            <a:r>
              <a:rPr lang="de-DE" sz="1400"/>
              <a:t>Felicity </a:t>
            </a:r>
            <a:endParaRPr lang="hu-HU" sz="1400"/>
          </a:p>
          <a:p>
            <a:r>
              <a:rPr lang="de-DE" sz="1200"/>
              <a:t>(Coll. 34)</a:t>
            </a:r>
          </a:p>
          <a:p>
            <a:endParaRPr lang="de-DE" sz="1050" i="1"/>
          </a:p>
        </p:txBody>
      </p:sp>
      <p:pic>
        <p:nvPicPr>
          <p:cNvPr id="281" name="Grafik 31">
            <a:extLst>
              <a:ext uri="{FF2B5EF4-FFF2-40B4-BE49-F238E27FC236}">
                <a16:creationId xmlns:a16="http://schemas.microsoft.com/office/drawing/2014/main" id="{86CA4084-75DA-A61D-F15A-B595AB9F3C7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1" b="5728"/>
          <a:stretch/>
        </p:blipFill>
        <p:spPr>
          <a:xfrm>
            <a:off x="3771862" y="668912"/>
            <a:ext cx="1043808" cy="984014"/>
          </a:xfrm>
          <a:prstGeom prst="rect">
            <a:avLst/>
          </a:prstGeom>
        </p:spPr>
      </p:pic>
      <p:pic>
        <p:nvPicPr>
          <p:cNvPr id="282" name="Grafik 33">
            <a:extLst>
              <a:ext uri="{FF2B5EF4-FFF2-40B4-BE49-F238E27FC236}">
                <a16:creationId xmlns:a16="http://schemas.microsoft.com/office/drawing/2014/main" id="{938C3F0A-2461-8BE0-99CC-81DC17B9851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5930"/>
          <a:stretch/>
        </p:blipFill>
        <p:spPr>
          <a:xfrm>
            <a:off x="5417075" y="668912"/>
            <a:ext cx="1039700" cy="981913"/>
          </a:xfrm>
          <a:prstGeom prst="rect">
            <a:avLst/>
          </a:prstGeom>
        </p:spPr>
      </p:pic>
      <p:sp>
        <p:nvSpPr>
          <p:cNvPr id="283" name="Textfeld 34">
            <a:extLst>
              <a:ext uri="{FF2B5EF4-FFF2-40B4-BE49-F238E27FC236}">
                <a16:creationId xmlns:a16="http://schemas.microsoft.com/office/drawing/2014/main" id="{C44D7F87-1166-E3D1-72F4-7DB09B8BAE8C}"/>
              </a:ext>
            </a:extLst>
          </p:cNvPr>
          <p:cNvSpPr txBox="1"/>
          <p:nvPr/>
        </p:nvSpPr>
        <p:spPr>
          <a:xfrm>
            <a:off x="5480185" y="1652926"/>
            <a:ext cx="1029600" cy="400110"/>
          </a:xfrm>
          <a:prstGeom prst="rect">
            <a:avLst/>
          </a:prstGeom>
          <a:noFill/>
        </p:spPr>
        <p:txBody>
          <a:bodyPr wrap="square" lIns="0" tIns="0" rIns="0" bIns="0" rtlCol="0" anchor="t">
            <a:spAutoFit/>
          </a:bodyPr>
          <a:lstStyle/>
          <a:p>
            <a:r>
              <a:rPr lang="de-DE" sz="1400" err="1"/>
              <a:t>Convert</a:t>
            </a:r>
            <a:r>
              <a:rPr lang="de-DE" sz="1400"/>
              <a:t>  </a:t>
            </a:r>
            <a:endParaRPr lang="hu-HU" sz="1400"/>
          </a:p>
          <a:p>
            <a:r>
              <a:rPr lang="de-DE" sz="1200"/>
              <a:t>(Coll. 50)</a:t>
            </a:r>
            <a:endParaRPr lang="de-DE" sz="1100" i="1"/>
          </a:p>
        </p:txBody>
      </p:sp>
      <p:pic>
        <p:nvPicPr>
          <p:cNvPr id="284" name="Grafik 36">
            <a:extLst>
              <a:ext uri="{FF2B5EF4-FFF2-40B4-BE49-F238E27FC236}">
                <a16:creationId xmlns:a16="http://schemas.microsoft.com/office/drawing/2014/main" id="{AEF6CB95-B797-ADFB-8A48-69688C01856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4618"/>
          <a:stretch/>
        </p:blipFill>
        <p:spPr>
          <a:xfrm>
            <a:off x="10323543" y="651065"/>
            <a:ext cx="1028932" cy="984437"/>
          </a:xfrm>
          <a:prstGeom prst="rect">
            <a:avLst/>
          </a:prstGeom>
        </p:spPr>
      </p:pic>
      <p:sp>
        <p:nvSpPr>
          <p:cNvPr id="285" name="Textfeld 37">
            <a:extLst>
              <a:ext uri="{FF2B5EF4-FFF2-40B4-BE49-F238E27FC236}">
                <a16:creationId xmlns:a16="http://schemas.microsoft.com/office/drawing/2014/main" id="{75683728-848A-3EA9-4E6F-B2C41D16EA6A}"/>
              </a:ext>
            </a:extLst>
          </p:cNvPr>
          <p:cNvSpPr txBox="1"/>
          <p:nvPr/>
        </p:nvSpPr>
        <p:spPr>
          <a:xfrm>
            <a:off x="10323543" y="1652926"/>
            <a:ext cx="1029600" cy="430887"/>
          </a:xfrm>
          <a:prstGeom prst="rect">
            <a:avLst/>
          </a:prstGeom>
          <a:noFill/>
        </p:spPr>
        <p:txBody>
          <a:bodyPr wrap="square" lIns="0" tIns="0" rIns="0" bIns="0" rtlCol="0" anchor="t">
            <a:spAutoFit/>
          </a:bodyPr>
          <a:lstStyle/>
          <a:p>
            <a:r>
              <a:rPr lang="de-DE" sz="1400"/>
              <a:t>Xtreme  </a:t>
            </a:r>
            <a:endParaRPr lang="hu-HU" sz="1400"/>
          </a:p>
          <a:p>
            <a:r>
              <a:rPr lang="de-DE" sz="1200"/>
              <a:t>(Coll. 82)</a:t>
            </a:r>
            <a:r>
              <a:rPr lang="de-DE" sz="1400" i="1"/>
              <a:t> </a:t>
            </a:r>
            <a:endParaRPr lang="de-DE" sz="1050" i="1"/>
          </a:p>
        </p:txBody>
      </p:sp>
      <p:pic>
        <p:nvPicPr>
          <p:cNvPr id="286" name="Grafik 39">
            <a:extLst>
              <a:ext uri="{FF2B5EF4-FFF2-40B4-BE49-F238E27FC236}">
                <a16:creationId xmlns:a16="http://schemas.microsoft.com/office/drawing/2014/main" id="{E96A302D-689F-7300-1F5B-5D02B38EC56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058180" y="658947"/>
            <a:ext cx="1044817" cy="993979"/>
          </a:xfrm>
          <a:prstGeom prst="rect">
            <a:avLst/>
          </a:prstGeom>
        </p:spPr>
      </p:pic>
      <p:sp>
        <p:nvSpPr>
          <p:cNvPr id="287" name="Textfeld 40">
            <a:extLst>
              <a:ext uri="{FF2B5EF4-FFF2-40B4-BE49-F238E27FC236}">
                <a16:creationId xmlns:a16="http://schemas.microsoft.com/office/drawing/2014/main" id="{BF61BD6A-0C47-46C5-9844-8DAA22E76502}"/>
              </a:ext>
            </a:extLst>
          </p:cNvPr>
          <p:cNvSpPr txBox="1"/>
          <p:nvPr/>
        </p:nvSpPr>
        <p:spPr>
          <a:xfrm>
            <a:off x="7096861" y="1652926"/>
            <a:ext cx="1029600" cy="400110"/>
          </a:xfrm>
          <a:prstGeom prst="rect">
            <a:avLst/>
          </a:prstGeom>
          <a:noFill/>
        </p:spPr>
        <p:txBody>
          <a:bodyPr wrap="square" lIns="0" tIns="0" rIns="0" bIns="0" rtlCol="0" anchor="t">
            <a:spAutoFit/>
          </a:bodyPr>
          <a:lstStyle/>
          <a:p>
            <a:r>
              <a:rPr lang="de-DE" sz="1400"/>
              <a:t>King L Kat </a:t>
            </a:r>
            <a:endParaRPr lang="hu-HU" sz="1400"/>
          </a:p>
          <a:p>
            <a:r>
              <a:rPr lang="de-DE" sz="1200"/>
              <a:t>(Coll. 63)</a:t>
            </a:r>
            <a:endParaRPr lang="de-DE" sz="1400"/>
          </a:p>
        </p:txBody>
      </p:sp>
      <p:pic>
        <p:nvPicPr>
          <p:cNvPr id="288" name="Grafik 44">
            <a:extLst>
              <a:ext uri="{FF2B5EF4-FFF2-40B4-BE49-F238E27FC236}">
                <a16:creationId xmlns:a16="http://schemas.microsoft.com/office/drawing/2014/main" id="{5B9C3D57-F994-AFDC-9589-83795DF1DE3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704402" y="658947"/>
            <a:ext cx="1017738" cy="984437"/>
          </a:xfrm>
          <a:prstGeom prst="rect">
            <a:avLst/>
          </a:prstGeom>
        </p:spPr>
      </p:pic>
      <p:sp>
        <p:nvSpPr>
          <p:cNvPr id="289" name="Textfeld 45">
            <a:extLst>
              <a:ext uri="{FF2B5EF4-FFF2-40B4-BE49-F238E27FC236}">
                <a16:creationId xmlns:a16="http://schemas.microsoft.com/office/drawing/2014/main" id="{2EBE6F1C-C17F-167C-F453-D22A698B0985}"/>
              </a:ext>
            </a:extLst>
          </p:cNvPr>
          <p:cNvSpPr txBox="1"/>
          <p:nvPr/>
        </p:nvSpPr>
        <p:spPr>
          <a:xfrm>
            <a:off x="8692540" y="1652926"/>
            <a:ext cx="1029600" cy="400110"/>
          </a:xfrm>
          <a:prstGeom prst="rect">
            <a:avLst/>
          </a:prstGeom>
          <a:noFill/>
        </p:spPr>
        <p:txBody>
          <a:bodyPr wrap="square" lIns="0" tIns="0" rIns="0" bIns="0" rtlCol="0" anchor="t">
            <a:spAutoFit/>
          </a:bodyPr>
          <a:lstStyle/>
          <a:p>
            <a:r>
              <a:rPr lang="de-DE" sz="1400"/>
              <a:t>Maya </a:t>
            </a:r>
            <a:endParaRPr lang="hu-HU" sz="1400"/>
          </a:p>
          <a:p>
            <a:r>
              <a:rPr lang="de-DE" sz="1200"/>
              <a:t>(Coll. 66)</a:t>
            </a:r>
            <a:endParaRPr lang="de-DE" sz="1400"/>
          </a:p>
        </p:txBody>
      </p:sp>
      <p:pic>
        <p:nvPicPr>
          <p:cNvPr id="290" name="Grafik 52">
            <a:extLst>
              <a:ext uri="{FF2B5EF4-FFF2-40B4-BE49-F238E27FC236}">
                <a16:creationId xmlns:a16="http://schemas.microsoft.com/office/drawing/2014/main" id="{201F7338-EF7E-F166-A39B-0181E0B3E34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487341" y="2268151"/>
            <a:ext cx="1028401" cy="1020180"/>
          </a:xfrm>
          <a:prstGeom prst="rect">
            <a:avLst/>
          </a:prstGeom>
        </p:spPr>
      </p:pic>
      <p:sp>
        <p:nvSpPr>
          <p:cNvPr id="291" name="Textfeld 53">
            <a:extLst>
              <a:ext uri="{FF2B5EF4-FFF2-40B4-BE49-F238E27FC236}">
                <a16:creationId xmlns:a16="http://schemas.microsoft.com/office/drawing/2014/main" id="{2F2ECC3E-07B3-EE22-79D0-AECC54223F9E}"/>
              </a:ext>
            </a:extLst>
          </p:cNvPr>
          <p:cNvSpPr txBox="1"/>
          <p:nvPr/>
        </p:nvSpPr>
        <p:spPr>
          <a:xfrm>
            <a:off x="5480185" y="3301411"/>
            <a:ext cx="1029600" cy="615553"/>
          </a:xfrm>
          <a:prstGeom prst="rect">
            <a:avLst/>
          </a:prstGeom>
          <a:noFill/>
        </p:spPr>
        <p:txBody>
          <a:bodyPr wrap="square" lIns="0" tIns="0" rIns="0" bIns="0" rtlCol="0" anchor="t">
            <a:spAutoFit/>
          </a:bodyPr>
          <a:lstStyle/>
          <a:p>
            <a:r>
              <a:rPr lang="de-DE" sz="1400"/>
              <a:t>Blazer </a:t>
            </a:r>
            <a:endParaRPr lang="hu-HU" sz="1400"/>
          </a:p>
          <a:p>
            <a:r>
              <a:rPr lang="de-DE" sz="1200"/>
              <a:t>(Coll. 61)</a:t>
            </a:r>
          </a:p>
          <a:p>
            <a:endParaRPr lang="de-DE" sz="1400"/>
          </a:p>
        </p:txBody>
      </p:sp>
      <p:sp>
        <p:nvSpPr>
          <p:cNvPr id="292" name="Textfeld 72">
            <a:extLst>
              <a:ext uri="{FF2B5EF4-FFF2-40B4-BE49-F238E27FC236}">
                <a16:creationId xmlns:a16="http://schemas.microsoft.com/office/drawing/2014/main" id="{E13D7A34-EA92-1F99-6269-8D89D1D990BE}"/>
              </a:ext>
            </a:extLst>
          </p:cNvPr>
          <p:cNvSpPr txBox="1"/>
          <p:nvPr/>
        </p:nvSpPr>
        <p:spPr>
          <a:xfrm>
            <a:off x="3820504" y="3339645"/>
            <a:ext cx="1029600" cy="400110"/>
          </a:xfrm>
          <a:prstGeom prst="rect">
            <a:avLst/>
          </a:prstGeom>
          <a:noFill/>
        </p:spPr>
        <p:txBody>
          <a:bodyPr wrap="square" lIns="0" tIns="0" rIns="0" bIns="0" rtlCol="0" anchor="t">
            <a:spAutoFit/>
          </a:bodyPr>
          <a:lstStyle/>
          <a:p>
            <a:r>
              <a:rPr lang="hu-HU" sz="1400" err="1"/>
              <a:t>Skai</a:t>
            </a:r>
            <a:r>
              <a:rPr lang="hu-HU" sz="1400"/>
              <a:t> </a:t>
            </a:r>
            <a:r>
              <a:rPr lang="hu-HU" sz="1400" err="1"/>
              <a:t>Evida</a:t>
            </a:r>
            <a:r>
              <a:rPr lang="hu-HU" sz="1400"/>
              <a:t> </a:t>
            </a:r>
          </a:p>
          <a:p>
            <a:r>
              <a:rPr lang="hu-HU" sz="1200"/>
              <a:t>(Coll. 51</a:t>
            </a:r>
            <a:r>
              <a:rPr lang="de-DE" sz="1200"/>
              <a:t>)</a:t>
            </a:r>
            <a:endParaRPr lang="de-DE" sz="1200" i="1"/>
          </a:p>
        </p:txBody>
      </p:sp>
      <p:pic>
        <p:nvPicPr>
          <p:cNvPr id="293" name="Picture 292">
            <a:extLst>
              <a:ext uri="{FF2B5EF4-FFF2-40B4-BE49-F238E27FC236}">
                <a16:creationId xmlns:a16="http://schemas.microsoft.com/office/drawing/2014/main" id="{3E52186C-4D90-57BE-8F44-124C44F7FC90}"/>
              </a:ext>
            </a:extLst>
          </p:cNvPr>
          <p:cNvPicPr>
            <a:picLocks noChangeAspect="1"/>
          </p:cNvPicPr>
          <p:nvPr/>
        </p:nvPicPr>
        <p:blipFill rotWithShape="1">
          <a:blip r:embed="rId12"/>
          <a:srcRect t="4381"/>
          <a:stretch/>
        </p:blipFill>
        <p:spPr>
          <a:xfrm>
            <a:off x="3771862" y="2268151"/>
            <a:ext cx="1130498" cy="1088914"/>
          </a:xfrm>
          <a:prstGeom prst="rect">
            <a:avLst/>
          </a:prstGeom>
        </p:spPr>
      </p:pic>
      <p:pic>
        <p:nvPicPr>
          <p:cNvPr id="294" name="Grafik 66">
            <a:extLst>
              <a:ext uri="{FF2B5EF4-FFF2-40B4-BE49-F238E27FC236}">
                <a16:creationId xmlns:a16="http://schemas.microsoft.com/office/drawing/2014/main" id="{8FE17DC0-DD7F-1E55-4139-5AAF84CC86A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334765" y="2268151"/>
            <a:ext cx="1031721" cy="1031721"/>
          </a:xfrm>
          <a:prstGeom prst="rect">
            <a:avLst/>
          </a:prstGeom>
        </p:spPr>
      </p:pic>
      <p:sp>
        <p:nvSpPr>
          <p:cNvPr id="295" name="Textfeld 69">
            <a:extLst>
              <a:ext uri="{FF2B5EF4-FFF2-40B4-BE49-F238E27FC236}">
                <a16:creationId xmlns:a16="http://schemas.microsoft.com/office/drawing/2014/main" id="{708C1EED-38EE-F6CA-DEFB-12F68DE7E039}"/>
              </a:ext>
            </a:extLst>
          </p:cNvPr>
          <p:cNvSpPr txBox="1"/>
          <p:nvPr/>
        </p:nvSpPr>
        <p:spPr>
          <a:xfrm>
            <a:off x="10351136" y="3319396"/>
            <a:ext cx="1029600" cy="430887"/>
          </a:xfrm>
          <a:prstGeom prst="rect">
            <a:avLst/>
          </a:prstGeom>
          <a:noFill/>
        </p:spPr>
        <p:txBody>
          <a:bodyPr wrap="square" lIns="0" tIns="0" rIns="0" bIns="0" rtlCol="0" anchor="t">
            <a:spAutoFit/>
          </a:bodyPr>
          <a:lstStyle/>
          <a:p>
            <a:r>
              <a:rPr lang="de-DE" sz="1400"/>
              <a:t>Diagonale</a:t>
            </a:r>
          </a:p>
          <a:p>
            <a:endParaRPr lang="de-DE" sz="1400"/>
          </a:p>
        </p:txBody>
      </p:sp>
      <p:pic>
        <p:nvPicPr>
          <p:cNvPr id="296" name="Grafik 71">
            <a:extLst>
              <a:ext uri="{FF2B5EF4-FFF2-40B4-BE49-F238E27FC236}">
                <a16:creationId xmlns:a16="http://schemas.microsoft.com/office/drawing/2014/main" id="{C1337356-2E22-EFE5-0531-0099046F5E70}"/>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8732046" y="2268151"/>
            <a:ext cx="1017738" cy="984437"/>
          </a:xfrm>
          <a:prstGeom prst="rect">
            <a:avLst/>
          </a:prstGeom>
        </p:spPr>
      </p:pic>
      <p:sp>
        <p:nvSpPr>
          <p:cNvPr id="297" name="Textfeld 72">
            <a:extLst>
              <a:ext uri="{FF2B5EF4-FFF2-40B4-BE49-F238E27FC236}">
                <a16:creationId xmlns:a16="http://schemas.microsoft.com/office/drawing/2014/main" id="{E5F739A9-082C-88CA-C36A-B68DEBFA35AA}"/>
              </a:ext>
            </a:extLst>
          </p:cNvPr>
          <p:cNvSpPr txBox="1"/>
          <p:nvPr/>
        </p:nvSpPr>
        <p:spPr>
          <a:xfrm>
            <a:off x="8704721" y="3260268"/>
            <a:ext cx="1029600" cy="400110"/>
          </a:xfrm>
          <a:prstGeom prst="rect">
            <a:avLst/>
          </a:prstGeom>
          <a:noFill/>
        </p:spPr>
        <p:txBody>
          <a:bodyPr wrap="square" lIns="0" tIns="0" rIns="0" bIns="0" rtlCol="0" anchor="t">
            <a:spAutoFit/>
          </a:bodyPr>
          <a:lstStyle/>
          <a:p>
            <a:r>
              <a:rPr lang="de-DE" sz="1400"/>
              <a:t>Class </a:t>
            </a:r>
            <a:endParaRPr lang="hu-HU" sz="1400"/>
          </a:p>
          <a:p>
            <a:r>
              <a:rPr lang="de-DE" sz="1200"/>
              <a:t>(Coll. 68)</a:t>
            </a:r>
            <a:endParaRPr lang="de-DE" sz="1050" i="1"/>
          </a:p>
        </p:txBody>
      </p:sp>
      <p:pic>
        <p:nvPicPr>
          <p:cNvPr id="298" name="Grafik 35">
            <a:extLst>
              <a:ext uri="{FF2B5EF4-FFF2-40B4-BE49-F238E27FC236}">
                <a16:creationId xmlns:a16="http://schemas.microsoft.com/office/drawing/2014/main" id="{8C512496-6BFE-3966-4624-3B475DA2B02F}"/>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b="13700"/>
          <a:stretch/>
        </p:blipFill>
        <p:spPr>
          <a:xfrm>
            <a:off x="5489045" y="3905334"/>
            <a:ext cx="1032766" cy="939733"/>
          </a:xfrm>
          <a:prstGeom prst="rect">
            <a:avLst/>
          </a:prstGeom>
        </p:spPr>
      </p:pic>
      <p:sp>
        <p:nvSpPr>
          <p:cNvPr id="299" name="Textfeld 38">
            <a:extLst>
              <a:ext uri="{FF2B5EF4-FFF2-40B4-BE49-F238E27FC236}">
                <a16:creationId xmlns:a16="http://schemas.microsoft.com/office/drawing/2014/main" id="{3D5973A8-8296-EBBD-C25E-40941190C3D7}"/>
              </a:ext>
            </a:extLst>
          </p:cNvPr>
          <p:cNvSpPr txBox="1"/>
          <p:nvPr/>
        </p:nvSpPr>
        <p:spPr>
          <a:xfrm>
            <a:off x="5489045" y="4854250"/>
            <a:ext cx="1029600" cy="377026"/>
          </a:xfrm>
          <a:prstGeom prst="rect">
            <a:avLst/>
          </a:prstGeom>
          <a:noFill/>
        </p:spPr>
        <p:txBody>
          <a:bodyPr wrap="square" lIns="0" tIns="0" rIns="0" bIns="0" rtlCol="0" anchor="t">
            <a:spAutoFit/>
          </a:bodyPr>
          <a:lstStyle/>
          <a:p>
            <a:r>
              <a:rPr lang="de-DE" sz="1400"/>
              <a:t>Atlas</a:t>
            </a:r>
          </a:p>
          <a:p>
            <a:endParaRPr lang="de-DE" sz="1050" i="1"/>
          </a:p>
        </p:txBody>
      </p:sp>
      <p:sp>
        <p:nvSpPr>
          <p:cNvPr id="300" name="Textfeld 38">
            <a:extLst>
              <a:ext uri="{FF2B5EF4-FFF2-40B4-BE49-F238E27FC236}">
                <a16:creationId xmlns:a16="http://schemas.microsoft.com/office/drawing/2014/main" id="{8A1B378A-4C06-D106-6044-BC2AA32830AE}"/>
              </a:ext>
            </a:extLst>
          </p:cNvPr>
          <p:cNvSpPr txBox="1"/>
          <p:nvPr/>
        </p:nvSpPr>
        <p:spPr>
          <a:xfrm>
            <a:off x="7087805" y="4886447"/>
            <a:ext cx="1029600" cy="377026"/>
          </a:xfrm>
          <a:prstGeom prst="rect">
            <a:avLst/>
          </a:prstGeom>
          <a:noFill/>
        </p:spPr>
        <p:txBody>
          <a:bodyPr wrap="square" lIns="0" tIns="0" rIns="0" bIns="0" rtlCol="0" anchor="t">
            <a:spAutoFit/>
          </a:bodyPr>
          <a:lstStyle/>
          <a:p>
            <a:r>
              <a:rPr lang="hu-HU" sz="1400" dirty="0"/>
              <a:t>Big </a:t>
            </a:r>
            <a:r>
              <a:rPr lang="hu-HU" sz="1400" dirty="0" err="1"/>
              <a:t>Arrow</a:t>
            </a:r>
            <a:endParaRPr lang="de-DE" sz="1400" dirty="0" err="1"/>
          </a:p>
          <a:p>
            <a:endParaRPr lang="de-DE" sz="1050" i="1"/>
          </a:p>
        </p:txBody>
      </p:sp>
      <p:pic>
        <p:nvPicPr>
          <p:cNvPr id="301" name="Picture 300" descr="Background pattern&#10;&#10;Description automatically generated">
            <a:extLst>
              <a:ext uri="{FF2B5EF4-FFF2-40B4-BE49-F238E27FC236}">
                <a16:creationId xmlns:a16="http://schemas.microsoft.com/office/drawing/2014/main" id="{7F9A99BE-358F-C43F-3CC6-6B452FD8B3A3}"/>
              </a:ext>
            </a:extLst>
          </p:cNvPr>
          <p:cNvPicPr>
            <a:picLocks noChangeAspect="1"/>
          </p:cNvPicPr>
          <p:nvPr/>
        </p:nvPicPr>
        <p:blipFill rotWithShape="1">
          <a:blip r:embed="rId16">
            <a:extLst>
              <a:ext uri="{28A0092B-C50C-407E-A947-70E740481C1C}">
                <a14:useLocalDpi xmlns:a14="http://schemas.microsoft.com/office/drawing/2010/main" val="0"/>
              </a:ext>
            </a:extLst>
          </a:blip>
          <a:srcRect b="5318"/>
          <a:stretch/>
        </p:blipFill>
        <p:spPr>
          <a:xfrm>
            <a:off x="7087805" y="3875714"/>
            <a:ext cx="1037063" cy="981913"/>
          </a:xfrm>
          <a:prstGeom prst="rect">
            <a:avLst/>
          </a:prstGeom>
        </p:spPr>
      </p:pic>
      <p:pic>
        <p:nvPicPr>
          <p:cNvPr id="302" name="Grafik 81">
            <a:extLst>
              <a:ext uri="{FF2B5EF4-FFF2-40B4-BE49-F238E27FC236}">
                <a16:creationId xmlns:a16="http://schemas.microsoft.com/office/drawing/2014/main" id="{0A57A661-BB45-7F9C-D3DE-BCB3E4E63C02}"/>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b="4049"/>
          <a:stretch/>
        </p:blipFill>
        <p:spPr>
          <a:xfrm>
            <a:off x="5492608" y="5368545"/>
            <a:ext cx="1037453" cy="971847"/>
          </a:xfrm>
          <a:prstGeom prst="rect">
            <a:avLst/>
          </a:prstGeom>
        </p:spPr>
      </p:pic>
      <p:sp>
        <p:nvSpPr>
          <p:cNvPr id="303" name="Textfeld 38">
            <a:extLst>
              <a:ext uri="{FF2B5EF4-FFF2-40B4-BE49-F238E27FC236}">
                <a16:creationId xmlns:a16="http://schemas.microsoft.com/office/drawing/2014/main" id="{392F493A-7750-6C6C-2AF7-E6F98B35C684}"/>
              </a:ext>
            </a:extLst>
          </p:cNvPr>
          <p:cNvSpPr txBox="1"/>
          <p:nvPr/>
        </p:nvSpPr>
        <p:spPr>
          <a:xfrm>
            <a:off x="7096055" y="6378249"/>
            <a:ext cx="1218434" cy="377026"/>
          </a:xfrm>
          <a:prstGeom prst="rect">
            <a:avLst/>
          </a:prstGeom>
          <a:noFill/>
        </p:spPr>
        <p:txBody>
          <a:bodyPr wrap="square" lIns="0" tIns="0" rIns="0" bIns="0" rtlCol="0" anchor="t">
            <a:spAutoFit/>
          </a:bodyPr>
          <a:lstStyle/>
          <a:p>
            <a:r>
              <a:rPr lang="hu-HU" sz="1400"/>
              <a:t>Divina </a:t>
            </a:r>
            <a:r>
              <a:rPr lang="hu-HU" sz="1400" err="1"/>
              <a:t>Melange</a:t>
            </a:r>
            <a:endParaRPr lang="de-DE" sz="1400"/>
          </a:p>
          <a:p>
            <a:endParaRPr lang="de-DE" sz="1050" i="1"/>
          </a:p>
        </p:txBody>
      </p:sp>
      <p:pic>
        <p:nvPicPr>
          <p:cNvPr id="304" name="Picture 303">
            <a:extLst>
              <a:ext uri="{FF2B5EF4-FFF2-40B4-BE49-F238E27FC236}">
                <a16:creationId xmlns:a16="http://schemas.microsoft.com/office/drawing/2014/main" id="{67D2FDCD-EE9F-F0BC-E799-285F20A46D0F}"/>
              </a:ext>
            </a:extLst>
          </p:cNvPr>
          <p:cNvPicPr>
            <a:picLocks noChangeAspect="1"/>
          </p:cNvPicPr>
          <p:nvPr/>
        </p:nvPicPr>
        <p:blipFill rotWithShape="1">
          <a:blip r:embed="rId18">
            <a:extLst>
              <a:ext uri="{28A0092B-C50C-407E-A947-70E740481C1C}">
                <a14:useLocalDpi xmlns:a14="http://schemas.microsoft.com/office/drawing/2010/main" val="0"/>
              </a:ext>
            </a:extLst>
          </a:blip>
          <a:srcRect b="7794"/>
          <a:stretch/>
        </p:blipFill>
        <p:spPr>
          <a:xfrm>
            <a:off x="7096055" y="5365023"/>
            <a:ext cx="1032766" cy="1004043"/>
          </a:xfrm>
          <a:prstGeom prst="rect">
            <a:avLst/>
          </a:prstGeom>
        </p:spPr>
      </p:pic>
      <p:sp>
        <p:nvSpPr>
          <p:cNvPr id="305" name="Textfeld 38">
            <a:extLst>
              <a:ext uri="{FF2B5EF4-FFF2-40B4-BE49-F238E27FC236}">
                <a16:creationId xmlns:a16="http://schemas.microsoft.com/office/drawing/2014/main" id="{5A6349FC-1CA3-0A2D-ED9B-1DB802804D8A}"/>
              </a:ext>
            </a:extLst>
          </p:cNvPr>
          <p:cNvSpPr txBox="1"/>
          <p:nvPr/>
        </p:nvSpPr>
        <p:spPr>
          <a:xfrm>
            <a:off x="3704250" y="6431912"/>
            <a:ext cx="1081641" cy="377026"/>
          </a:xfrm>
          <a:prstGeom prst="rect">
            <a:avLst/>
          </a:prstGeom>
          <a:noFill/>
        </p:spPr>
        <p:txBody>
          <a:bodyPr wrap="square" lIns="0" tIns="0" rIns="0" bIns="0" rtlCol="0" anchor="t">
            <a:spAutoFit/>
          </a:bodyPr>
          <a:lstStyle/>
          <a:p>
            <a:r>
              <a:rPr lang="hu-HU" sz="1400" err="1"/>
              <a:t>Hallingdall</a:t>
            </a:r>
            <a:r>
              <a:rPr lang="hu-HU" sz="1400"/>
              <a:t> 65</a:t>
            </a:r>
            <a:endParaRPr lang="de-DE" sz="1400"/>
          </a:p>
          <a:p>
            <a:endParaRPr lang="de-DE" sz="1050" i="1"/>
          </a:p>
        </p:txBody>
      </p:sp>
      <p:pic>
        <p:nvPicPr>
          <p:cNvPr id="306" name="Picture 305" descr="Background pattern&#10;&#10;Description automatically generated">
            <a:extLst>
              <a:ext uri="{FF2B5EF4-FFF2-40B4-BE49-F238E27FC236}">
                <a16:creationId xmlns:a16="http://schemas.microsoft.com/office/drawing/2014/main" id="{AB434B89-8BA1-4F54-8155-E96C9F864D5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04250" y="5400743"/>
            <a:ext cx="1021986" cy="1021986"/>
          </a:xfrm>
          <a:prstGeom prst="rect">
            <a:avLst/>
          </a:prstGeom>
        </p:spPr>
      </p:pic>
      <p:sp>
        <p:nvSpPr>
          <p:cNvPr id="307" name="Textfeld 82">
            <a:extLst>
              <a:ext uri="{FF2B5EF4-FFF2-40B4-BE49-F238E27FC236}">
                <a16:creationId xmlns:a16="http://schemas.microsoft.com/office/drawing/2014/main" id="{1023C98C-608F-6968-6E09-4B6150B51BFD}"/>
              </a:ext>
            </a:extLst>
          </p:cNvPr>
          <p:cNvSpPr txBox="1"/>
          <p:nvPr/>
        </p:nvSpPr>
        <p:spPr>
          <a:xfrm>
            <a:off x="5447869" y="6378250"/>
            <a:ext cx="1029600" cy="400110"/>
          </a:xfrm>
          <a:prstGeom prst="rect">
            <a:avLst/>
          </a:prstGeom>
          <a:noFill/>
        </p:spPr>
        <p:txBody>
          <a:bodyPr wrap="square" lIns="0" tIns="0" rIns="0" bIns="0" rtlCol="0" anchor="t">
            <a:spAutoFit/>
          </a:bodyPr>
          <a:lstStyle/>
          <a:p>
            <a:r>
              <a:rPr lang="de-DE" sz="1400" err="1"/>
              <a:t>Steelcut</a:t>
            </a:r>
            <a:r>
              <a:rPr lang="de-DE" sz="1400"/>
              <a:t> Trio</a:t>
            </a:r>
          </a:p>
          <a:p>
            <a:r>
              <a:rPr lang="de-DE" sz="1200"/>
              <a:t>(Coll. 58)</a:t>
            </a:r>
            <a:endParaRPr lang="de-DE" sz="1400"/>
          </a:p>
        </p:txBody>
      </p:sp>
      <p:sp>
        <p:nvSpPr>
          <p:cNvPr id="308" name="Textfeld 38">
            <a:extLst>
              <a:ext uri="{FF2B5EF4-FFF2-40B4-BE49-F238E27FC236}">
                <a16:creationId xmlns:a16="http://schemas.microsoft.com/office/drawing/2014/main" id="{98EE4F5A-2FDD-1EBD-77FF-CC7D30ECD0DA}"/>
              </a:ext>
            </a:extLst>
          </p:cNvPr>
          <p:cNvSpPr txBox="1"/>
          <p:nvPr/>
        </p:nvSpPr>
        <p:spPr>
          <a:xfrm>
            <a:off x="3773383" y="4898778"/>
            <a:ext cx="1029600" cy="430887"/>
          </a:xfrm>
          <a:prstGeom prst="rect">
            <a:avLst/>
          </a:prstGeom>
          <a:noFill/>
        </p:spPr>
        <p:txBody>
          <a:bodyPr wrap="square" lIns="0" tIns="0" rIns="0" bIns="0" rtlCol="0" anchor="t">
            <a:spAutoFit/>
          </a:bodyPr>
          <a:lstStyle/>
          <a:p>
            <a:r>
              <a:rPr lang="hu-HU" sz="1400"/>
              <a:t>Remix</a:t>
            </a:r>
            <a:endParaRPr lang="pt-PT" sz="1400"/>
          </a:p>
          <a:p>
            <a:r>
              <a:rPr lang="de-DE" sz="1400"/>
              <a:t>(Coll. 65)</a:t>
            </a:r>
            <a:endParaRPr lang="de-DE" sz="1600"/>
          </a:p>
        </p:txBody>
      </p:sp>
      <p:pic>
        <p:nvPicPr>
          <p:cNvPr id="317" name="Picture 316" descr="Fabric sample">
            <a:extLst>
              <a:ext uri="{FF2B5EF4-FFF2-40B4-BE49-F238E27FC236}">
                <a16:creationId xmlns:a16="http://schemas.microsoft.com/office/drawing/2014/main" id="{10D85271-3603-D134-D13B-EAEBD39C0903}"/>
              </a:ext>
            </a:extLst>
          </p:cNvPr>
          <p:cNvPicPr>
            <a:picLocks noChangeAspect="1" noChangeArrowheads="1"/>
          </p:cNvPicPr>
          <p:nvPr/>
        </p:nvPicPr>
        <p:blipFill>
          <a:blip r:embed="rId20" cstate="print"/>
          <a:srcRect/>
          <a:stretch>
            <a:fillRect/>
          </a:stretch>
        </p:blipFill>
        <p:spPr bwMode="auto">
          <a:xfrm>
            <a:off x="3773383" y="3888742"/>
            <a:ext cx="1081641" cy="1026000"/>
          </a:xfrm>
          <a:prstGeom prst="rect">
            <a:avLst/>
          </a:prstGeom>
          <a:ln/>
        </p:spPr>
      </p:pic>
      <p:pic>
        <p:nvPicPr>
          <p:cNvPr id="7" name="Picture 6">
            <a:extLst>
              <a:ext uri="{FF2B5EF4-FFF2-40B4-BE49-F238E27FC236}">
                <a16:creationId xmlns:a16="http://schemas.microsoft.com/office/drawing/2014/main" id="{3219C727-8A1F-8A28-1CA3-4F846855F3D0}"/>
              </a:ext>
            </a:extLst>
          </p:cNvPr>
          <p:cNvPicPr>
            <a:picLocks noChangeAspect="1"/>
          </p:cNvPicPr>
          <p:nvPr/>
        </p:nvPicPr>
        <p:blipFill>
          <a:blip r:embed="rId21"/>
          <a:stretch>
            <a:fillRect/>
          </a:stretch>
        </p:blipFill>
        <p:spPr>
          <a:xfrm>
            <a:off x="7046689" y="2216509"/>
            <a:ext cx="1092959" cy="1115631"/>
          </a:xfrm>
          <a:prstGeom prst="rect">
            <a:avLst/>
          </a:prstGeom>
        </p:spPr>
      </p:pic>
      <p:sp>
        <p:nvSpPr>
          <p:cNvPr id="8" name="Textfeld 72">
            <a:extLst>
              <a:ext uri="{FF2B5EF4-FFF2-40B4-BE49-F238E27FC236}">
                <a16:creationId xmlns:a16="http://schemas.microsoft.com/office/drawing/2014/main" id="{7C61A15F-8A33-88B0-741C-D96E60BB0482}"/>
              </a:ext>
            </a:extLst>
          </p:cNvPr>
          <p:cNvSpPr txBox="1"/>
          <p:nvPr/>
        </p:nvSpPr>
        <p:spPr>
          <a:xfrm>
            <a:off x="7105594" y="3356859"/>
            <a:ext cx="1029600" cy="400110"/>
          </a:xfrm>
          <a:prstGeom prst="rect">
            <a:avLst/>
          </a:prstGeom>
          <a:noFill/>
        </p:spPr>
        <p:txBody>
          <a:bodyPr wrap="square" lIns="0" tIns="0" rIns="0" bIns="0" rtlCol="0" anchor="t">
            <a:spAutoFit/>
          </a:bodyPr>
          <a:lstStyle/>
          <a:p>
            <a:r>
              <a:rPr lang="de-DE" sz="1400" err="1"/>
              <a:t>Relate</a:t>
            </a:r>
            <a:endParaRPr lang="hu-HU" sz="1400" err="1"/>
          </a:p>
          <a:p>
            <a:r>
              <a:rPr lang="de-DE" sz="1200"/>
              <a:t>(Coll. 2B)</a:t>
            </a:r>
            <a:endParaRPr lang="de-DE" sz="1050" i="1"/>
          </a:p>
        </p:txBody>
      </p:sp>
      <p:pic>
        <p:nvPicPr>
          <p:cNvPr id="2" name="Picture 1">
            <a:extLst>
              <a:ext uri="{FF2B5EF4-FFF2-40B4-BE49-F238E27FC236}">
                <a16:creationId xmlns:a16="http://schemas.microsoft.com/office/drawing/2014/main" id="{787310A9-2C7E-FE2A-A2E2-560A23656C71}"/>
              </a:ext>
            </a:extLst>
          </p:cNvPr>
          <p:cNvPicPr>
            <a:picLocks noChangeAspect="1"/>
          </p:cNvPicPr>
          <p:nvPr/>
        </p:nvPicPr>
        <p:blipFill>
          <a:blip r:embed="rId22"/>
          <a:stretch>
            <a:fillRect/>
          </a:stretch>
        </p:blipFill>
        <p:spPr>
          <a:xfrm>
            <a:off x="8703733" y="3898900"/>
            <a:ext cx="1018117" cy="986366"/>
          </a:xfrm>
          <a:prstGeom prst="rect">
            <a:avLst/>
          </a:prstGeom>
        </p:spPr>
      </p:pic>
      <p:sp>
        <p:nvSpPr>
          <p:cNvPr id="10" name="Textfeld 38">
            <a:extLst>
              <a:ext uri="{FF2B5EF4-FFF2-40B4-BE49-F238E27FC236}">
                <a16:creationId xmlns:a16="http://schemas.microsoft.com/office/drawing/2014/main" id="{8A7ED93E-CD6A-699E-934B-1772CC8F61CC}"/>
              </a:ext>
            </a:extLst>
          </p:cNvPr>
          <p:cNvSpPr txBox="1"/>
          <p:nvPr/>
        </p:nvSpPr>
        <p:spPr>
          <a:xfrm>
            <a:off x="8696471" y="5002863"/>
            <a:ext cx="1522658" cy="377026"/>
          </a:xfrm>
          <a:prstGeom prst="rect">
            <a:avLst/>
          </a:prstGeom>
          <a:noFill/>
        </p:spPr>
        <p:txBody>
          <a:bodyPr wrap="square" lIns="0" tIns="0" rIns="0" bIns="0" rtlCol="0" anchor="t">
            <a:spAutoFit/>
          </a:bodyPr>
          <a:lstStyle/>
          <a:p>
            <a:r>
              <a:rPr lang="hu-HU" sz="1400" dirty="0" err="1"/>
              <a:t>Oceanic</a:t>
            </a:r>
            <a:r>
              <a:rPr lang="hu-HU" sz="1400" dirty="0"/>
              <a:t> (C4T)</a:t>
            </a:r>
          </a:p>
          <a:p>
            <a:endParaRPr lang="de-DE" sz="1050" i="1"/>
          </a:p>
        </p:txBody>
      </p:sp>
    </p:spTree>
    <p:extLst>
      <p:ext uri="{BB962C8B-B14F-4D97-AF65-F5344CB8AC3E}">
        <p14:creationId xmlns:p14="http://schemas.microsoft.com/office/powerpoint/2010/main" val="415212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a:xfrm>
            <a:off x="371475" y="733425"/>
            <a:ext cx="2700338" cy="1386114"/>
          </a:xfrm>
        </p:spPr>
        <p:txBody>
          <a:bodyPr/>
          <a:lstStyle/>
          <a:p>
            <a:r>
              <a:rPr lang="en-US" altLang="de-DE" dirty="0" err="1">
                <a:solidFill>
                  <a:schemeClr val="accent4"/>
                </a:solidFill>
              </a:rPr>
              <a:t>Tejidos</a:t>
            </a:r>
            <a:r>
              <a:rPr lang="en-US" altLang="de-DE" dirty="0">
                <a:solidFill>
                  <a:schemeClr val="accent4"/>
                </a:solidFill>
              </a:rPr>
              <a:t> y </a:t>
            </a:r>
            <a:r>
              <a:rPr lang="en-US" altLang="de-DE" dirty="0" err="1">
                <a:solidFill>
                  <a:schemeClr val="accent4"/>
                </a:solidFill>
              </a:rPr>
              <a:t>Acabados</a:t>
            </a:r>
            <a:br>
              <a:rPr lang="en-US" altLang="de-DE" dirty="0"/>
            </a:br>
            <a:r>
              <a:rPr lang="hu-HU" altLang="de-DE" dirty="0" err="1"/>
              <a:t>Tapizado</a:t>
            </a:r>
            <a:r>
              <a:rPr lang="hu-HU" altLang="de-DE" dirty="0"/>
              <a:t> Panel</a:t>
            </a:r>
            <a:endParaRPr lang="en-US" dirty="0"/>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4294967295"/>
          </p:nvPr>
        </p:nvSpPr>
        <p:spPr>
          <a:xfrm>
            <a:off x="371476" y="368300"/>
            <a:ext cx="2700337" cy="365125"/>
          </a:xfrm>
        </p:spPr>
        <p:txBody>
          <a:bodyPr/>
          <a:lstStyle/>
          <a:p>
            <a:r>
              <a:rPr lang="en-US"/>
              <a:t>Seating Leadership 2020</a:t>
            </a:r>
            <a:endParaRPr 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13" name="Textplatzhalter 5">
            <a:extLst>
              <a:ext uri="{FF2B5EF4-FFF2-40B4-BE49-F238E27FC236}">
                <a16:creationId xmlns:a16="http://schemas.microsoft.com/office/drawing/2014/main" id="{B15A7B05-22E7-4FB0-96B3-B29231AC55C3}"/>
              </a:ext>
            </a:extLst>
          </p:cNvPr>
          <p:cNvSpPr txBox="1">
            <a:spLocks/>
          </p:cNvSpPr>
          <p:nvPr/>
        </p:nvSpPr>
        <p:spPr>
          <a:xfrm>
            <a:off x="439963" y="1978391"/>
            <a:ext cx="3234452" cy="1964846"/>
          </a:xfrm>
          <a:prstGeom prst="rect">
            <a:avLst/>
          </a:prstGeom>
        </p:spPr>
        <p:txBody>
          <a:bodyPr vert="horz" lIns="0" tIns="0" rIns="0" bIns="0" rtlCol="0" anchor="t" anchorCtr="0">
            <a:noAutofit/>
          </a:bodyPr>
          <a:lstStyle>
            <a:lvl1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j-ea"/>
                <a:cs typeface="+mj-cs"/>
              </a:defRPr>
            </a:lvl1pPr>
            <a:lvl2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2pPr>
            <a:lvl3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3pPr>
            <a:lvl4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4pPr>
            <a:lvl5pPr marL="182563" indent="-182563" algn="l" defTabSz="914400" rtl="0" eaLnBrk="1" latinLnBrk="0" hangingPunct="1">
              <a:lnSpc>
                <a:spcPct val="100000"/>
              </a:lnSpc>
              <a:spcBef>
                <a:spcPts val="0"/>
              </a:spcBef>
              <a:buFont typeface="Arial" panose="020B0604020202020204" pitchFamily="34" charset="0"/>
              <a:buChar char="•"/>
              <a:tabLst/>
              <a:defRPr lang="de-DE"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400" dirty="0"/>
              <a:t>Coll. Felicity (34)</a:t>
            </a:r>
          </a:p>
          <a:p>
            <a:pPr marL="285750" indent="-285750"/>
            <a:r>
              <a:rPr lang="en-US" sz="1400" dirty="0"/>
              <a:t>Coll. Convert (50)</a:t>
            </a:r>
          </a:p>
          <a:p>
            <a:pPr marL="285750" indent="-285750"/>
            <a:r>
              <a:rPr lang="en-US" sz="1400" dirty="0"/>
              <a:t>Coll. </a:t>
            </a:r>
            <a:r>
              <a:rPr lang="de-DE" sz="1400" dirty="0"/>
              <a:t>King L Kat (63)</a:t>
            </a:r>
            <a:endParaRPr lang="en-US" sz="1400" dirty="0"/>
          </a:p>
          <a:p>
            <a:pPr marL="285750" indent="-285750"/>
            <a:r>
              <a:rPr lang="de-DE" sz="1400" dirty="0"/>
              <a:t>Coll. Maya (66)</a:t>
            </a:r>
            <a:endParaRPr lang="en-US" sz="1400" dirty="0"/>
          </a:p>
          <a:p>
            <a:pPr marL="285750" indent="-285750"/>
            <a:r>
              <a:rPr lang="de-DE" sz="1400" dirty="0"/>
              <a:t>Coll.  Xtreme (82)</a:t>
            </a:r>
            <a:endParaRPr lang="en-US" sz="1400" dirty="0"/>
          </a:p>
          <a:p>
            <a:pPr marL="285750" indent="-285750"/>
            <a:r>
              <a:rPr lang="de-DE" sz="1400" dirty="0"/>
              <a:t>Coll. Skai </a:t>
            </a:r>
            <a:r>
              <a:rPr lang="de-DE" sz="1400" dirty="0" err="1"/>
              <a:t>Evida</a:t>
            </a:r>
            <a:r>
              <a:rPr lang="de-DE" sz="1400" dirty="0"/>
              <a:t> (51)</a:t>
            </a:r>
            <a:endParaRPr lang="en-US" sz="1400" dirty="0"/>
          </a:p>
          <a:p>
            <a:pPr marL="285750" indent="-285750"/>
            <a:r>
              <a:rPr lang="de-DE" sz="1400" dirty="0"/>
              <a:t>Coll. Blazer (61)</a:t>
            </a:r>
            <a:endParaRPr lang="en-US" sz="1400" dirty="0"/>
          </a:p>
          <a:p>
            <a:pPr marL="285750" indent="-285750"/>
            <a:r>
              <a:rPr lang="de-DE" sz="1400" dirty="0"/>
              <a:t>Coll. </a:t>
            </a:r>
            <a:r>
              <a:rPr lang="de-DE" sz="1400" dirty="0" err="1"/>
              <a:t>Relate</a:t>
            </a:r>
            <a:r>
              <a:rPr lang="de-DE" sz="1400" dirty="0"/>
              <a:t> (1B)</a:t>
            </a:r>
            <a:endParaRPr lang="en-US" sz="1400" dirty="0"/>
          </a:p>
          <a:p>
            <a:pPr marL="285750" indent="-285750"/>
            <a:r>
              <a:rPr lang="de-DE" sz="1400" dirty="0"/>
              <a:t>Coll. Class (68)</a:t>
            </a:r>
            <a:endParaRPr lang="en-US" sz="1400" dirty="0"/>
          </a:p>
          <a:p>
            <a:pPr marL="285750" indent="-285750"/>
            <a:r>
              <a:rPr lang="de-DE" sz="1400" dirty="0"/>
              <a:t>Coll. Remix (65)</a:t>
            </a:r>
            <a:endParaRPr lang="en-US" sz="1400" dirty="0"/>
          </a:p>
          <a:p>
            <a:pPr marL="285750" indent="-285750"/>
            <a:r>
              <a:rPr lang="de-DE" sz="1400" dirty="0"/>
              <a:t>Coll. Atlas </a:t>
            </a:r>
            <a:endParaRPr lang="en-US" sz="1400" dirty="0"/>
          </a:p>
          <a:p>
            <a:pPr marL="285750" indent="-285750"/>
            <a:r>
              <a:rPr lang="de-DE" sz="1400" dirty="0"/>
              <a:t>Coll  </a:t>
            </a:r>
            <a:r>
              <a:rPr lang="de-DE" sz="1400" dirty="0" err="1"/>
              <a:t>Oceanic</a:t>
            </a:r>
            <a:r>
              <a:rPr lang="de-DE" sz="1400" dirty="0"/>
              <a:t> (C4T)</a:t>
            </a:r>
            <a:endParaRPr lang="en-US" sz="1400" dirty="0"/>
          </a:p>
          <a:p>
            <a:pPr marL="285750" indent="-285750"/>
            <a:r>
              <a:rPr lang="de-DE" sz="1400" dirty="0"/>
              <a:t>Coll. </a:t>
            </a:r>
            <a:r>
              <a:rPr lang="de-DE" sz="1400" dirty="0" err="1"/>
              <a:t>Steelcut</a:t>
            </a:r>
            <a:r>
              <a:rPr lang="de-DE" sz="1400" dirty="0"/>
              <a:t> Trio 3 (58)</a:t>
            </a:r>
            <a:endParaRPr lang="en-US" sz="1400" dirty="0"/>
          </a:p>
          <a:p>
            <a:pPr marL="285750" indent="-285750"/>
            <a:r>
              <a:rPr lang="de-DE" sz="1400" dirty="0"/>
              <a:t>Coll. Divina Melange 3</a:t>
            </a:r>
            <a:endParaRPr lang="en-US" sz="1400" dirty="0"/>
          </a:p>
          <a:p>
            <a:pPr marL="285750" indent="-285750"/>
            <a:r>
              <a:rPr lang="de-DE" sz="1400" dirty="0"/>
              <a:t>Coll. </a:t>
            </a:r>
            <a:r>
              <a:rPr lang="de-DE" sz="1400" dirty="0" err="1"/>
              <a:t>Hallingdal</a:t>
            </a:r>
            <a:endParaRPr lang="de-DE" dirty="0" err="1"/>
          </a:p>
          <a:p>
            <a:pPr marL="0" indent="0">
              <a:buNone/>
            </a:pPr>
            <a:endParaRPr lang="en-US" sz="1400" dirty="0">
              <a:ea typeface="+mn-lt"/>
              <a:cs typeface="+mn-lt"/>
            </a:endParaRPr>
          </a:p>
        </p:txBody>
      </p:sp>
      <p:pic>
        <p:nvPicPr>
          <p:cNvPr id="7" name="Picture 6" descr="A picture containing font, circle, graphics, symbol&#10;&#10;Description automatically generated">
            <a:extLst>
              <a:ext uri="{FF2B5EF4-FFF2-40B4-BE49-F238E27FC236}">
                <a16:creationId xmlns:a16="http://schemas.microsoft.com/office/drawing/2014/main" id="{CA5524E4-8549-93B0-946F-31D3CABE74F9}"/>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74408" y="5614273"/>
            <a:ext cx="860935" cy="862226"/>
          </a:xfrm>
          <a:prstGeom prst="rect">
            <a:avLst/>
          </a:prstGeom>
        </p:spPr>
      </p:pic>
      <p:sp>
        <p:nvSpPr>
          <p:cNvPr id="30" name="Textfeld 29">
            <a:extLst>
              <a:ext uri="{FF2B5EF4-FFF2-40B4-BE49-F238E27FC236}">
                <a16:creationId xmlns:a16="http://schemas.microsoft.com/office/drawing/2014/main" id="{BF186388-D697-ACCD-2EE4-5BCBE6BE65BC}"/>
              </a:ext>
            </a:extLst>
          </p:cNvPr>
          <p:cNvSpPr txBox="1"/>
          <p:nvPr/>
        </p:nvSpPr>
        <p:spPr>
          <a:xfrm>
            <a:off x="3771862" y="1652926"/>
            <a:ext cx="1029600" cy="561692"/>
          </a:xfrm>
          <a:prstGeom prst="rect">
            <a:avLst/>
          </a:prstGeom>
          <a:noFill/>
        </p:spPr>
        <p:txBody>
          <a:bodyPr wrap="square" lIns="0" tIns="0" rIns="0" bIns="0" rtlCol="0" anchor="t">
            <a:spAutoFit/>
          </a:bodyPr>
          <a:lstStyle/>
          <a:p>
            <a:r>
              <a:rPr lang="de-DE" sz="1400"/>
              <a:t>Felicity </a:t>
            </a:r>
            <a:endParaRPr lang="hu-HU" sz="1400"/>
          </a:p>
          <a:p>
            <a:r>
              <a:rPr lang="de-DE" sz="1200"/>
              <a:t>(Coll. 34)</a:t>
            </a:r>
          </a:p>
          <a:p>
            <a:endParaRPr lang="de-DE" sz="1050" i="1"/>
          </a:p>
        </p:txBody>
      </p:sp>
      <p:pic>
        <p:nvPicPr>
          <p:cNvPr id="32" name="Grafik 31">
            <a:extLst>
              <a:ext uri="{FF2B5EF4-FFF2-40B4-BE49-F238E27FC236}">
                <a16:creationId xmlns:a16="http://schemas.microsoft.com/office/drawing/2014/main" id="{62901817-14FE-1C70-9A8C-ADEE8FC266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 b="5728"/>
          <a:stretch/>
        </p:blipFill>
        <p:spPr>
          <a:xfrm>
            <a:off x="3771862" y="668912"/>
            <a:ext cx="1043808" cy="984014"/>
          </a:xfrm>
          <a:prstGeom prst="rect">
            <a:avLst/>
          </a:prstGeom>
        </p:spPr>
      </p:pic>
      <p:pic>
        <p:nvPicPr>
          <p:cNvPr id="34" name="Grafik 33">
            <a:extLst>
              <a:ext uri="{FF2B5EF4-FFF2-40B4-BE49-F238E27FC236}">
                <a16:creationId xmlns:a16="http://schemas.microsoft.com/office/drawing/2014/main" id="{58617F1A-97AC-EA10-6E2A-CAB4B6F5A28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5930"/>
          <a:stretch/>
        </p:blipFill>
        <p:spPr>
          <a:xfrm>
            <a:off x="5417075" y="668912"/>
            <a:ext cx="1039700" cy="981913"/>
          </a:xfrm>
          <a:prstGeom prst="rect">
            <a:avLst/>
          </a:prstGeom>
        </p:spPr>
      </p:pic>
      <p:sp>
        <p:nvSpPr>
          <p:cNvPr id="36" name="Textfeld 34">
            <a:extLst>
              <a:ext uri="{FF2B5EF4-FFF2-40B4-BE49-F238E27FC236}">
                <a16:creationId xmlns:a16="http://schemas.microsoft.com/office/drawing/2014/main" id="{D04FAADE-D3C2-6B20-0760-40EFB5316C28}"/>
              </a:ext>
            </a:extLst>
          </p:cNvPr>
          <p:cNvSpPr txBox="1"/>
          <p:nvPr/>
        </p:nvSpPr>
        <p:spPr>
          <a:xfrm>
            <a:off x="5480185" y="1652926"/>
            <a:ext cx="1029600" cy="400110"/>
          </a:xfrm>
          <a:prstGeom prst="rect">
            <a:avLst/>
          </a:prstGeom>
          <a:noFill/>
        </p:spPr>
        <p:txBody>
          <a:bodyPr wrap="square" lIns="0" tIns="0" rIns="0" bIns="0" rtlCol="0" anchor="t">
            <a:spAutoFit/>
          </a:bodyPr>
          <a:lstStyle/>
          <a:p>
            <a:r>
              <a:rPr lang="de-DE" sz="1400" err="1"/>
              <a:t>Convert</a:t>
            </a:r>
            <a:r>
              <a:rPr lang="de-DE" sz="1400"/>
              <a:t>  </a:t>
            </a:r>
            <a:endParaRPr lang="hu-HU" sz="1400"/>
          </a:p>
          <a:p>
            <a:r>
              <a:rPr lang="de-DE" sz="1200"/>
              <a:t>(Coll. 50)</a:t>
            </a:r>
            <a:endParaRPr lang="de-DE" sz="1100" i="1"/>
          </a:p>
        </p:txBody>
      </p:sp>
      <p:pic>
        <p:nvPicPr>
          <p:cNvPr id="38" name="Grafik 36">
            <a:extLst>
              <a:ext uri="{FF2B5EF4-FFF2-40B4-BE49-F238E27FC236}">
                <a16:creationId xmlns:a16="http://schemas.microsoft.com/office/drawing/2014/main" id="{D3483AFA-C5CC-2414-703D-3AD31ACD170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4618"/>
          <a:stretch/>
        </p:blipFill>
        <p:spPr>
          <a:xfrm>
            <a:off x="8732308" y="2309536"/>
            <a:ext cx="1028932" cy="984437"/>
          </a:xfrm>
          <a:prstGeom prst="rect">
            <a:avLst/>
          </a:prstGeom>
        </p:spPr>
      </p:pic>
      <p:sp>
        <p:nvSpPr>
          <p:cNvPr id="40" name="Textfeld 37">
            <a:extLst>
              <a:ext uri="{FF2B5EF4-FFF2-40B4-BE49-F238E27FC236}">
                <a16:creationId xmlns:a16="http://schemas.microsoft.com/office/drawing/2014/main" id="{E422DFAB-25EE-06D5-56D0-1FFA2626C29E}"/>
              </a:ext>
            </a:extLst>
          </p:cNvPr>
          <p:cNvSpPr txBox="1"/>
          <p:nvPr/>
        </p:nvSpPr>
        <p:spPr>
          <a:xfrm>
            <a:off x="8732308" y="3311397"/>
            <a:ext cx="1029600" cy="430887"/>
          </a:xfrm>
          <a:prstGeom prst="rect">
            <a:avLst/>
          </a:prstGeom>
          <a:noFill/>
        </p:spPr>
        <p:txBody>
          <a:bodyPr wrap="square" lIns="0" tIns="0" rIns="0" bIns="0" rtlCol="0" anchor="t">
            <a:spAutoFit/>
          </a:bodyPr>
          <a:lstStyle/>
          <a:p>
            <a:r>
              <a:rPr lang="de-DE" sz="1400"/>
              <a:t>Xtreme  </a:t>
            </a:r>
            <a:endParaRPr lang="hu-HU" sz="1400"/>
          </a:p>
          <a:p>
            <a:r>
              <a:rPr lang="de-DE" sz="1200"/>
              <a:t>(Coll. 82)</a:t>
            </a:r>
            <a:r>
              <a:rPr lang="de-DE" sz="1400" i="1"/>
              <a:t> </a:t>
            </a:r>
            <a:endParaRPr lang="de-DE" sz="1050" i="1"/>
          </a:p>
        </p:txBody>
      </p:sp>
      <p:pic>
        <p:nvPicPr>
          <p:cNvPr id="42" name="Grafik 39">
            <a:extLst>
              <a:ext uri="{FF2B5EF4-FFF2-40B4-BE49-F238E27FC236}">
                <a16:creationId xmlns:a16="http://schemas.microsoft.com/office/drawing/2014/main" id="{A7D3F815-F680-BFBC-7DF9-5A2F47C8ABB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058180" y="658947"/>
            <a:ext cx="1044817" cy="993979"/>
          </a:xfrm>
          <a:prstGeom prst="rect">
            <a:avLst/>
          </a:prstGeom>
        </p:spPr>
      </p:pic>
      <p:sp>
        <p:nvSpPr>
          <p:cNvPr id="44" name="Textfeld 40">
            <a:extLst>
              <a:ext uri="{FF2B5EF4-FFF2-40B4-BE49-F238E27FC236}">
                <a16:creationId xmlns:a16="http://schemas.microsoft.com/office/drawing/2014/main" id="{F44A2975-7A5C-4B2D-F485-D4007CBF3036}"/>
              </a:ext>
            </a:extLst>
          </p:cNvPr>
          <p:cNvSpPr txBox="1"/>
          <p:nvPr/>
        </p:nvSpPr>
        <p:spPr>
          <a:xfrm>
            <a:off x="7096861" y="1652926"/>
            <a:ext cx="1029600" cy="400110"/>
          </a:xfrm>
          <a:prstGeom prst="rect">
            <a:avLst/>
          </a:prstGeom>
          <a:noFill/>
        </p:spPr>
        <p:txBody>
          <a:bodyPr wrap="square" lIns="0" tIns="0" rIns="0" bIns="0" rtlCol="0" anchor="t">
            <a:spAutoFit/>
          </a:bodyPr>
          <a:lstStyle/>
          <a:p>
            <a:r>
              <a:rPr lang="de-DE" sz="1400"/>
              <a:t>King L Kat </a:t>
            </a:r>
            <a:endParaRPr lang="hu-HU" sz="1400"/>
          </a:p>
          <a:p>
            <a:r>
              <a:rPr lang="de-DE" sz="1200"/>
              <a:t>(Coll. 63)</a:t>
            </a:r>
            <a:endParaRPr lang="de-DE" sz="1400"/>
          </a:p>
        </p:txBody>
      </p:sp>
      <p:pic>
        <p:nvPicPr>
          <p:cNvPr id="46" name="Grafik 44">
            <a:extLst>
              <a:ext uri="{FF2B5EF4-FFF2-40B4-BE49-F238E27FC236}">
                <a16:creationId xmlns:a16="http://schemas.microsoft.com/office/drawing/2014/main" id="{C3ABEDA6-CB05-C0DD-528B-62AB2856F4C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704402" y="658947"/>
            <a:ext cx="1017738" cy="984437"/>
          </a:xfrm>
          <a:prstGeom prst="rect">
            <a:avLst/>
          </a:prstGeom>
        </p:spPr>
      </p:pic>
      <p:sp>
        <p:nvSpPr>
          <p:cNvPr id="48" name="Textfeld 45">
            <a:extLst>
              <a:ext uri="{FF2B5EF4-FFF2-40B4-BE49-F238E27FC236}">
                <a16:creationId xmlns:a16="http://schemas.microsoft.com/office/drawing/2014/main" id="{3DB25736-1BC9-4E7C-4657-F65A8772E8F1}"/>
              </a:ext>
            </a:extLst>
          </p:cNvPr>
          <p:cNvSpPr txBox="1"/>
          <p:nvPr/>
        </p:nvSpPr>
        <p:spPr>
          <a:xfrm>
            <a:off x="8692540" y="1652926"/>
            <a:ext cx="1029600" cy="400110"/>
          </a:xfrm>
          <a:prstGeom prst="rect">
            <a:avLst/>
          </a:prstGeom>
          <a:noFill/>
        </p:spPr>
        <p:txBody>
          <a:bodyPr wrap="square" lIns="0" tIns="0" rIns="0" bIns="0" rtlCol="0" anchor="t">
            <a:spAutoFit/>
          </a:bodyPr>
          <a:lstStyle/>
          <a:p>
            <a:r>
              <a:rPr lang="de-DE" sz="1400"/>
              <a:t>Maya </a:t>
            </a:r>
            <a:endParaRPr lang="hu-HU" sz="1400"/>
          </a:p>
          <a:p>
            <a:r>
              <a:rPr lang="de-DE" sz="1200"/>
              <a:t>(Coll. 66)</a:t>
            </a:r>
            <a:endParaRPr lang="de-DE" sz="1400"/>
          </a:p>
        </p:txBody>
      </p:sp>
      <p:pic>
        <p:nvPicPr>
          <p:cNvPr id="50" name="Grafik 52">
            <a:extLst>
              <a:ext uri="{FF2B5EF4-FFF2-40B4-BE49-F238E27FC236}">
                <a16:creationId xmlns:a16="http://schemas.microsoft.com/office/drawing/2014/main" id="{D4AF21DB-0537-8F78-C80A-8D90AE0C97D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487341" y="2268151"/>
            <a:ext cx="1028401" cy="1020180"/>
          </a:xfrm>
          <a:prstGeom prst="rect">
            <a:avLst/>
          </a:prstGeom>
        </p:spPr>
      </p:pic>
      <p:sp>
        <p:nvSpPr>
          <p:cNvPr id="52" name="Textfeld 53">
            <a:extLst>
              <a:ext uri="{FF2B5EF4-FFF2-40B4-BE49-F238E27FC236}">
                <a16:creationId xmlns:a16="http://schemas.microsoft.com/office/drawing/2014/main" id="{AFECCE55-09E0-1CA9-C345-0E691D257AA9}"/>
              </a:ext>
            </a:extLst>
          </p:cNvPr>
          <p:cNvSpPr txBox="1"/>
          <p:nvPr/>
        </p:nvSpPr>
        <p:spPr>
          <a:xfrm>
            <a:off x="5480185" y="3301411"/>
            <a:ext cx="1029600" cy="615553"/>
          </a:xfrm>
          <a:prstGeom prst="rect">
            <a:avLst/>
          </a:prstGeom>
          <a:noFill/>
        </p:spPr>
        <p:txBody>
          <a:bodyPr wrap="square" lIns="0" tIns="0" rIns="0" bIns="0" rtlCol="0" anchor="t">
            <a:spAutoFit/>
          </a:bodyPr>
          <a:lstStyle/>
          <a:p>
            <a:r>
              <a:rPr lang="de-DE" sz="1400"/>
              <a:t>Blazer </a:t>
            </a:r>
            <a:endParaRPr lang="hu-HU" sz="1400"/>
          </a:p>
          <a:p>
            <a:r>
              <a:rPr lang="de-DE" sz="1200"/>
              <a:t>(Coll. 61)</a:t>
            </a:r>
          </a:p>
          <a:p>
            <a:endParaRPr lang="de-DE" sz="1400"/>
          </a:p>
        </p:txBody>
      </p:sp>
      <p:sp>
        <p:nvSpPr>
          <p:cNvPr id="54" name="Textfeld 72">
            <a:extLst>
              <a:ext uri="{FF2B5EF4-FFF2-40B4-BE49-F238E27FC236}">
                <a16:creationId xmlns:a16="http://schemas.microsoft.com/office/drawing/2014/main" id="{BA48FDC4-86D3-2BC7-F387-001E84BFE75B}"/>
              </a:ext>
            </a:extLst>
          </p:cNvPr>
          <p:cNvSpPr txBox="1"/>
          <p:nvPr/>
        </p:nvSpPr>
        <p:spPr>
          <a:xfrm>
            <a:off x="3820504" y="3339645"/>
            <a:ext cx="1029600" cy="400110"/>
          </a:xfrm>
          <a:prstGeom prst="rect">
            <a:avLst/>
          </a:prstGeom>
          <a:noFill/>
        </p:spPr>
        <p:txBody>
          <a:bodyPr wrap="square" lIns="0" tIns="0" rIns="0" bIns="0" rtlCol="0" anchor="t">
            <a:spAutoFit/>
          </a:bodyPr>
          <a:lstStyle/>
          <a:p>
            <a:r>
              <a:rPr lang="hu-HU" sz="1400" err="1"/>
              <a:t>Skai</a:t>
            </a:r>
            <a:r>
              <a:rPr lang="hu-HU" sz="1400"/>
              <a:t> </a:t>
            </a:r>
            <a:r>
              <a:rPr lang="hu-HU" sz="1400" err="1"/>
              <a:t>Evida</a:t>
            </a:r>
            <a:r>
              <a:rPr lang="hu-HU" sz="1400"/>
              <a:t> </a:t>
            </a:r>
          </a:p>
          <a:p>
            <a:r>
              <a:rPr lang="hu-HU" sz="1200"/>
              <a:t>(Coll. 51</a:t>
            </a:r>
            <a:r>
              <a:rPr lang="de-DE" sz="1200"/>
              <a:t>)</a:t>
            </a:r>
            <a:endParaRPr lang="de-DE" sz="1200" i="1"/>
          </a:p>
        </p:txBody>
      </p:sp>
      <p:pic>
        <p:nvPicPr>
          <p:cNvPr id="56" name="Picture 55">
            <a:extLst>
              <a:ext uri="{FF2B5EF4-FFF2-40B4-BE49-F238E27FC236}">
                <a16:creationId xmlns:a16="http://schemas.microsoft.com/office/drawing/2014/main" id="{14B40DEF-BA85-4908-76DC-A57DBBD20448}"/>
              </a:ext>
            </a:extLst>
          </p:cNvPr>
          <p:cNvPicPr>
            <a:picLocks noChangeAspect="1"/>
          </p:cNvPicPr>
          <p:nvPr/>
        </p:nvPicPr>
        <p:blipFill rotWithShape="1">
          <a:blip r:embed="rId11"/>
          <a:srcRect t="4381"/>
          <a:stretch/>
        </p:blipFill>
        <p:spPr>
          <a:xfrm>
            <a:off x="3771862" y="2268151"/>
            <a:ext cx="1130498" cy="1088914"/>
          </a:xfrm>
          <a:prstGeom prst="rect">
            <a:avLst/>
          </a:prstGeom>
        </p:spPr>
      </p:pic>
      <p:pic>
        <p:nvPicPr>
          <p:cNvPr id="62" name="Grafik 71">
            <a:extLst>
              <a:ext uri="{FF2B5EF4-FFF2-40B4-BE49-F238E27FC236}">
                <a16:creationId xmlns:a16="http://schemas.microsoft.com/office/drawing/2014/main" id="{D541CED3-C019-91E1-6A19-C88C70977F2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8720841" y="3915416"/>
            <a:ext cx="1017738" cy="984437"/>
          </a:xfrm>
          <a:prstGeom prst="rect">
            <a:avLst/>
          </a:prstGeom>
        </p:spPr>
      </p:pic>
      <p:sp>
        <p:nvSpPr>
          <p:cNvPr id="64" name="Textfeld 72">
            <a:extLst>
              <a:ext uri="{FF2B5EF4-FFF2-40B4-BE49-F238E27FC236}">
                <a16:creationId xmlns:a16="http://schemas.microsoft.com/office/drawing/2014/main" id="{4C0764C0-CA91-0B21-03A6-DD1C493418DA}"/>
              </a:ext>
            </a:extLst>
          </p:cNvPr>
          <p:cNvSpPr txBox="1"/>
          <p:nvPr/>
        </p:nvSpPr>
        <p:spPr>
          <a:xfrm>
            <a:off x="8693516" y="4907533"/>
            <a:ext cx="1029600" cy="400110"/>
          </a:xfrm>
          <a:prstGeom prst="rect">
            <a:avLst/>
          </a:prstGeom>
          <a:noFill/>
        </p:spPr>
        <p:txBody>
          <a:bodyPr wrap="square" lIns="0" tIns="0" rIns="0" bIns="0" rtlCol="0" anchor="t">
            <a:spAutoFit/>
          </a:bodyPr>
          <a:lstStyle/>
          <a:p>
            <a:r>
              <a:rPr lang="de-DE" sz="1400"/>
              <a:t>Class </a:t>
            </a:r>
            <a:endParaRPr lang="hu-HU" sz="1400"/>
          </a:p>
          <a:p>
            <a:r>
              <a:rPr lang="de-DE" sz="1200"/>
              <a:t>(Coll. 68)</a:t>
            </a:r>
            <a:endParaRPr lang="de-DE" sz="1050" i="1"/>
          </a:p>
        </p:txBody>
      </p:sp>
      <p:pic>
        <p:nvPicPr>
          <p:cNvPr id="66" name="Grafik 35">
            <a:extLst>
              <a:ext uri="{FF2B5EF4-FFF2-40B4-BE49-F238E27FC236}">
                <a16:creationId xmlns:a16="http://schemas.microsoft.com/office/drawing/2014/main" id="{E7B47A12-A36E-E17E-5FBC-57D171CAB49F}"/>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b="13700"/>
          <a:stretch/>
        </p:blipFill>
        <p:spPr>
          <a:xfrm>
            <a:off x="5489045" y="3905334"/>
            <a:ext cx="1032766" cy="939733"/>
          </a:xfrm>
          <a:prstGeom prst="rect">
            <a:avLst/>
          </a:prstGeom>
        </p:spPr>
      </p:pic>
      <p:sp>
        <p:nvSpPr>
          <p:cNvPr id="68" name="Textfeld 38">
            <a:extLst>
              <a:ext uri="{FF2B5EF4-FFF2-40B4-BE49-F238E27FC236}">
                <a16:creationId xmlns:a16="http://schemas.microsoft.com/office/drawing/2014/main" id="{8B15D0FD-396C-0917-5198-E2F4DE097635}"/>
              </a:ext>
            </a:extLst>
          </p:cNvPr>
          <p:cNvSpPr txBox="1"/>
          <p:nvPr/>
        </p:nvSpPr>
        <p:spPr>
          <a:xfrm>
            <a:off x="5489045" y="4854250"/>
            <a:ext cx="1029600" cy="377026"/>
          </a:xfrm>
          <a:prstGeom prst="rect">
            <a:avLst/>
          </a:prstGeom>
          <a:noFill/>
        </p:spPr>
        <p:txBody>
          <a:bodyPr wrap="square" lIns="0" tIns="0" rIns="0" bIns="0" rtlCol="0" anchor="t">
            <a:spAutoFit/>
          </a:bodyPr>
          <a:lstStyle/>
          <a:p>
            <a:r>
              <a:rPr lang="de-DE" sz="1400"/>
              <a:t>Atlas</a:t>
            </a:r>
          </a:p>
          <a:p>
            <a:endParaRPr lang="de-DE" sz="1050" i="1"/>
          </a:p>
        </p:txBody>
      </p:sp>
      <p:pic>
        <p:nvPicPr>
          <p:cNvPr id="74" name="Grafik 81">
            <a:extLst>
              <a:ext uri="{FF2B5EF4-FFF2-40B4-BE49-F238E27FC236}">
                <a16:creationId xmlns:a16="http://schemas.microsoft.com/office/drawing/2014/main" id="{97BDB2C0-6FF0-9096-833D-F78B95F17562}"/>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b="4049"/>
          <a:stretch/>
        </p:blipFill>
        <p:spPr>
          <a:xfrm>
            <a:off x="5492608" y="5368545"/>
            <a:ext cx="1037453" cy="971847"/>
          </a:xfrm>
          <a:prstGeom prst="rect">
            <a:avLst/>
          </a:prstGeom>
        </p:spPr>
      </p:pic>
      <p:sp>
        <p:nvSpPr>
          <p:cNvPr id="76" name="Textfeld 38">
            <a:extLst>
              <a:ext uri="{FF2B5EF4-FFF2-40B4-BE49-F238E27FC236}">
                <a16:creationId xmlns:a16="http://schemas.microsoft.com/office/drawing/2014/main" id="{F609C42F-6C6D-C556-42C7-16300C2EB336}"/>
              </a:ext>
            </a:extLst>
          </p:cNvPr>
          <p:cNvSpPr txBox="1"/>
          <p:nvPr/>
        </p:nvSpPr>
        <p:spPr>
          <a:xfrm>
            <a:off x="7096055" y="6378249"/>
            <a:ext cx="1218434" cy="377026"/>
          </a:xfrm>
          <a:prstGeom prst="rect">
            <a:avLst/>
          </a:prstGeom>
          <a:noFill/>
        </p:spPr>
        <p:txBody>
          <a:bodyPr wrap="square" lIns="0" tIns="0" rIns="0" bIns="0" rtlCol="0" anchor="t">
            <a:spAutoFit/>
          </a:bodyPr>
          <a:lstStyle/>
          <a:p>
            <a:r>
              <a:rPr lang="hu-HU" sz="1400"/>
              <a:t>Divina </a:t>
            </a:r>
            <a:r>
              <a:rPr lang="hu-HU" sz="1400" err="1"/>
              <a:t>Melange</a:t>
            </a:r>
            <a:endParaRPr lang="de-DE" sz="1400"/>
          </a:p>
          <a:p>
            <a:endParaRPr lang="de-DE" sz="1050" i="1"/>
          </a:p>
        </p:txBody>
      </p:sp>
      <p:pic>
        <p:nvPicPr>
          <p:cNvPr id="78" name="Picture 77">
            <a:extLst>
              <a:ext uri="{FF2B5EF4-FFF2-40B4-BE49-F238E27FC236}">
                <a16:creationId xmlns:a16="http://schemas.microsoft.com/office/drawing/2014/main" id="{989C0867-909D-E322-6EB2-49BB0C1C440F}"/>
              </a:ext>
            </a:extLst>
          </p:cNvPr>
          <p:cNvPicPr>
            <a:picLocks noChangeAspect="1"/>
          </p:cNvPicPr>
          <p:nvPr/>
        </p:nvPicPr>
        <p:blipFill rotWithShape="1">
          <a:blip r:embed="rId15">
            <a:extLst>
              <a:ext uri="{28A0092B-C50C-407E-A947-70E740481C1C}">
                <a14:useLocalDpi xmlns:a14="http://schemas.microsoft.com/office/drawing/2010/main" val="0"/>
              </a:ext>
            </a:extLst>
          </a:blip>
          <a:srcRect b="7794"/>
          <a:stretch/>
        </p:blipFill>
        <p:spPr>
          <a:xfrm>
            <a:off x="7096055" y="5365023"/>
            <a:ext cx="1032766" cy="1004043"/>
          </a:xfrm>
          <a:prstGeom prst="rect">
            <a:avLst/>
          </a:prstGeom>
        </p:spPr>
      </p:pic>
      <p:sp>
        <p:nvSpPr>
          <p:cNvPr id="80" name="Textfeld 38">
            <a:extLst>
              <a:ext uri="{FF2B5EF4-FFF2-40B4-BE49-F238E27FC236}">
                <a16:creationId xmlns:a16="http://schemas.microsoft.com/office/drawing/2014/main" id="{DC569B7C-7464-BE23-3579-E845329944F8}"/>
              </a:ext>
            </a:extLst>
          </p:cNvPr>
          <p:cNvSpPr txBox="1"/>
          <p:nvPr/>
        </p:nvSpPr>
        <p:spPr>
          <a:xfrm>
            <a:off x="3704250" y="6431912"/>
            <a:ext cx="1081641" cy="377026"/>
          </a:xfrm>
          <a:prstGeom prst="rect">
            <a:avLst/>
          </a:prstGeom>
          <a:noFill/>
        </p:spPr>
        <p:txBody>
          <a:bodyPr wrap="square" lIns="0" tIns="0" rIns="0" bIns="0" rtlCol="0" anchor="t">
            <a:spAutoFit/>
          </a:bodyPr>
          <a:lstStyle/>
          <a:p>
            <a:r>
              <a:rPr lang="hu-HU" sz="1400" err="1"/>
              <a:t>Hallingdall</a:t>
            </a:r>
            <a:r>
              <a:rPr lang="hu-HU" sz="1400"/>
              <a:t> 65</a:t>
            </a:r>
            <a:endParaRPr lang="de-DE" sz="1400"/>
          </a:p>
          <a:p>
            <a:endParaRPr lang="de-DE" sz="1050" i="1"/>
          </a:p>
        </p:txBody>
      </p:sp>
      <p:pic>
        <p:nvPicPr>
          <p:cNvPr id="82" name="Picture 81" descr="Background pattern&#10;&#10;Description automatically generated">
            <a:extLst>
              <a:ext uri="{FF2B5EF4-FFF2-40B4-BE49-F238E27FC236}">
                <a16:creationId xmlns:a16="http://schemas.microsoft.com/office/drawing/2014/main" id="{1F868E7D-43BD-620F-79EC-12391DB7D9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04250" y="5400743"/>
            <a:ext cx="1021986" cy="1021986"/>
          </a:xfrm>
          <a:prstGeom prst="rect">
            <a:avLst/>
          </a:prstGeom>
        </p:spPr>
      </p:pic>
      <p:sp>
        <p:nvSpPr>
          <p:cNvPr id="84" name="Textfeld 82">
            <a:extLst>
              <a:ext uri="{FF2B5EF4-FFF2-40B4-BE49-F238E27FC236}">
                <a16:creationId xmlns:a16="http://schemas.microsoft.com/office/drawing/2014/main" id="{92D39FE6-9A15-4016-3122-7D00E496DE79}"/>
              </a:ext>
            </a:extLst>
          </p:cNvPr>
          <p:cNvSpPr txBox="1"/>
          <p:nvPr/>
        </p:nvSpPr>
        <p:spPr>
          <a:xfrm>
            <a:off x="5447869" y="6378250"/>
            <a:ext cx="1029600" cy="400110"/>
          </a:xfrm>
          <a:prstGeom prst="rect">
            <a:avLst/>
          </a:prstGeom>
          <a:noFill/>
        </p:spPr>
        <p:txBody>
          <a:bodyPr wrap="square" lIns="0" tIns="0" rIns="0" bIns="0" rtlCol="0" anchor="t">
            <a:spAutoFit/>
          </a:bodyPr>
          <a:lstStyle/>
          <a:p>
            <a:r>
              <a:rPr lang="de-DE" sz="1400" err="1"/>
              <a:t>Steelcut</a:t>
            </a:r>
            <a:r>
              <a:rPr lang="de-DE" sz="1400"/>
              <a:t> Trio</a:t>
            </a:r>
          </a:p>
          <a:p>
            <a:r>
              <a:rPr lang="de-DE" sz="1200"/>
              <a:t>(Coll. 58)</a:t>
            </a:r>
            <a:endParaRPr lang="de-DE" sz="1400"/>
          </a:p>
        </p:txBody>
      </p:sp>
      <p:sp>
        <p:nvSpPr>
          <p:cNvPr id="86" name="Textfeld 38">
            <a:extLst>
              <a:ext uri="{FF2B5EF4-FFF2-40B4-BE49-F238E27FC236}">
                <a16:creationId xmlns:a16="http://schemas.microsoft.com/office/drawing/2014/main" id="{4AB89825-DFDC-EAA2-E480-E2B91334873A}"/>
              </a:ext>
            </a:extLst>
          </p:cNvPr>
          <p:cNvSpPr txBox="1"/>
          <p:nvPr/>
        </p:nvSpPr>
        <p:spPr>
          <a:xfrm>
            <a:off x="3773383" y="4898778"/>
            <a:ext cx="1029600" cy="430887"/>
          </a:xfrm>
          <a:prstGeom prst="rect">
            <a:avLst/>
          </a:prstGeom>
          <a:noFill/>
        </p:spPr>
        <p:txBody>
          <a:bodyPr wrap="square" lIns="0" tIns="0" rIns="0" bIns="0" rtlCol="0" anchor="t">
            <a:spAutoFit/>
          </a:bodyPr>
          <a:lstStyle/>
          <a:p>
            <a:r>
              <a:rPr lang="hu-HU" sz="1400"/>
              <a:t>Remix</a:t>
            </a:r>
            <a:endParaRPr lang="pt-PT" sz="1400"/>
          </a:p>
          <a:p>
            <a:r>
              <a:rPr lang="de-DE" sz="1400"/>
              <a:t>(Coll. 65)</a:t>
            </a:r>
            <a:endParaRPr lang="de-DE" sz="1600"/>
          </a:p>
        </p:txBody>
      </p:sp>
      <p:pic>
        <p:nvPicPr>
          <p:cNvPr id="88" name="Picture 87" descr="Fabric sample">
            <a:extLst>
              <a:ext uri="{FF2B5EF4-FFF2-40B4-BE49-F238E27FC236}">
                <a16:creationId xmlns:a16="http://schemas.microsoft.com/office/drawing/2014/main" id="{662699B9-320D-B549-A020-DB92D4364E4A}"/>
              </a:ext>
            </a:extLst>
          </p:cNvPr>
          <p:cNvPicPr>
            <a:picLocks noChangeAspect="1" noChangeArrowheads="1"/>
          </p:cNvPicPr>
          <p:nvPr/>
        </p:nvPicPr>
        <p:blipFill>
          <a:blip r:embed="rId17" cstate="print"/>
          <a:srcRect/>
          <a:stretch>
            <a:fillRect/>
          </a:stretch>
        </p:blipFill>
        <p:spPr bwMode="auto">
          <a:xfrm>
            <a:off x="3773383" y="3888742"/>
            <a:ext cx="1081641" cy="1026000"/>
          </a:xfrm>
          <a:prstGeom prst="rect">
            <a:avLst/>
          </a:prstGeom>
          <a:ln/>
        </p:spPr>
      </p:pic>
      <p:pic>
        <p:nvPicPr>
          <p:cNvPr id="90" name="Picture 89">
            <a:extLst>
              <a:ext uri="{FF2B5EF4-FFF2-40B4-BE49-F238E27FC236}">
                <a16:creationId xmlns:a16="http://schemas.microsoft.com/office/drawing/2014/main" id="{B9965300-D3A7-4575-AE59-4612F742EFC6}"/>
              </a:ext>
            </a:extLst>
          </p:cNvPr>
          <p:cNvPicPr>
            <a:picLocks noChangeAspect="1"/>
          </p:cNvPicPr>
          <p:nvPr/>
        </p:nvPicPr>
        <p:blipFill>
          <a:blip r:embed="rId18"/>
          <a:stretch>
            <a:fillRect/>
          </a:stretch>
        </p:blipFill>
        <p:spPr>
          <a:xfrm>
            <a:off x="7046689" y="2216509"/>
            <a:ext cx="1092959" cy="1115631"/>
          </a:xfrm>
          <a:prstGeom prst="rect">
            <a:avLst/>
          </a:prstGeom>
        </p:spPr>
      </p:pic>
      <p:sp>
        <p:nvSpPr>
          <p:cNvPr id="92" name="Textfeld 72">
            <a:extLst>
              <a:ext uri="{FF2B5EF4-FFF2-40B4-BE49-F238E27FC236}">
                <a16:creationId xmlns:a16="http://schemas.microsoft.com/office/drawing/2014/main" id="{B0F023FB-EC17-64A4-BBD5-924C8AFFD845}"/>
              </a:ext>
            </a:extLst>
          </p:cNvPr>
          <p:cNvSpPr txBox="1"/>
          <p:nvPr/>
        </p:nvSpPr>
        <p:spPr>
          <a:xfrm>
            <a:off x="7105594" y="3356859"/>
            <a:ext cx="1029600" cy="400110"/>
          </a:xfrm>
          <a:prstGeom prst="rect">
            <a:avLst/>
          </a:prstGeom>
          <a:noFill/>
        </p:spPr>
        <p:txBody>
          <a:bodyPr wrap="square" lIns="0" tIns="0" rIns="0" bIns="0" rtlCol="0" anchor="t">
            <a:spAutoFit/>
          </a:bodyPr>
          <a:lstStyle/>
          <a:p>
            <a:r>
              <a:rPr lang="de-DE" sz="1400" err="1"/>
              <a:t>Relate</a:t>
            </a:r>
            <a:endParaRPr lang="hu-HU" sz="1400" err="1"/>
          </a:p>
          <a:p>
            <a:r>
              <a:rPr lang="de-DE" sz="1200"/>
              <a:t>(Coll. 2B)</a:t>
            </a:r>
            <a:endParaRPr lang="de-DE" sz="1050" i="1"/>
          </a:p>
        </p:txBody>
      </p:sp>
      <p:pic>
        <p:nvPicPr>
          <p:cNvPr id="94" name="Picture 93">
            <a:extLst>
              <a:ext uri="{FF2B5EF4-FFF2-40B4-BE49-F238E27FC236}">
                <a16:creationId xmlns:a16="http://schemas.microsoft.com/office/drawing/2014/main" id="{71152974-8092-6CA8-F6A7-5B2E36B96A5C}"/>
              </a:ext>
            </a:extLst>
          </p:cNvPr>
          <p:cNvPicPr>
            <a:picLocks noChangeAspect="1"/>
          </p:cNvPicPr>
          <p:nvPr/>
        </p:nvPicPr>
        <p:blipFill>
          <a:blip r:embed="rId19"/>
          <a:stretch>
            <a:fillRect/>
          </a:stretch>
        </p:blipFill>
        <p:spPr>
          <a:xfrm>
            <a:off x="7056468" y="3910106"/>
            <a:ext cx="1018117" cy="986366"/>
          </a:xfrm>
          <a:prstGeom prst="rect">
            <a:avLst/>
          </a:prstGeom>
        </p:spPr>
      </p:pic>
      <p:sp>
        <p:nvSpPr>
          <p:cNvPr id="96" name="Textfeld 38">
            <a:extLst>
              <a:ext uri="{FF2B5EF4-FFF2-40B4-BE49-F238E27FC236}">
                <a16:creationId xmlns:a16="http://schemas.microsoft.com/office/drawing/2014/main" id="{0FF5F00D-0D87-AAC4-927E-23457F422D3B}"/>
              </a:ext>
            </a:extLst>
          </p:cNvPr>
          <p:cNvSpPr txBox="1"/>
          <p:nvPr/>
        </p:nvSpPr>
        <p:spPr>
          <a:xfrm>
            <a:off x="7049206" y="5014069"/>
            <a:ext cx="1522658" cy="377026"/>
          </a:xfrm>
          <a:prstGeom prst="rect">
            <a:avLst/>
          </a:prstGeom>
          <a:noFill/>
        </p:spPr>
        <p:txBody>
          <a:bodyPr wrap="square" lIns="0" tIns="0" rIns="0" bIns="0" rtlCol="0" anchor="t">
            <a:spAutoFit/>
          </a:bodyPr>
          <a:lstStyle/>
          <a:p>
            <a:r>
              <a:rPr lang="hu-HU" sz="1400" dirty="0" err="1"/>
              <a:t>Oceanic</a:t>
            </a:r>
            <a:r>
              <a:rPr lang="hu-HU" sz="1400" dirty="0"/>
              <a:t> (C4T)</a:t>
            </a:r>
          </a:p>
          <a:p>
            <a:endParaRPr lang="de-DE" sz="1050" i="1"/>
          </a:p>
        </p:txBody>
      </p:sp>
      <p:sp>
        <p:nvSpPr>
          <p:cNvPr id="2" name="TextBox 1">
            <a:extLst>
              <a:ext uri="{FF2B5EF4-FFF2-40B4-BE49-F238E27FC236}">
                <a16:creationId xmlns:a16="http://schemas.microsoft.com/office/drawing/2014/main" id="{1E301595-06E2-0686-F256-B2B312046EA3}"/>
              </a:ext>
            </a:extLst>
          </p:cNvPr>
          <p:cNvSpPr txBox="1"/>
          <p:nvPr/>
        </p:nvSpPr>
        <p:spPr>
          <a:xfrm>
            <a:off x="1277994" y="5788774"/>
            <a:ext cx="1801812" cy="600164"/>
          </a:xfrm>
          <a:prstGeom prst="rect">
            <a:avLst/>
          </a:prstGeom>
          <a:noFill/>
        </p:spPr>
        <p:txBody>
          <a:bodyPr wrap="square" lIns="91440" tIns="45720" rIns="91440" bIns="45720" rtlCol="0" anchor="t">
            <a:spAutoFit/>
          </a:bodyPr>
          <a:lstStyle/>
          <a:p>
            <a:r>
              <a:rPr lang="en-GB" sz="1100" b="0" i="0" dirty="0">
                <a:solidFill>
                  <a:schemeClr val="bg1"/>
                </a:solidFill>
                <a:effectLst/>
                <a:hlinkClick r:id="rId20"/>
              </a:rPr>
              <a:t>Haz </a:t>
            </a:r>
            <a:r>
              <a:rPr lang="en-GB" sz="1100" b="0" i="0" dirty="0" err="1">
                <a:solidFill>
                  <a:schemeClr val="bg1"/>
                </a:solidFill>
                <a:effectLst/>
                <a:hlinkClick r:id="rId20"/>
              </a:rPr>
              <a:t>clic</a:t>
            </a:r>
            <a:r>
              <a:rPr lang="en-GB" sz="1100" b="0" i="0" dirty="0">
                <a:solidFill>
                  <a:schemeClr val="bg1"/>
                </a:solidFill>
                <a:effectLst/>
                <a:hlinkClick r:id="rId20"/>
              </a:rPr>
              <a:t> </a:t>
            </a:r>
            <a:r>
              <a:rPr lang="en-GB" sz="1100" b="0" i="0" dirty="0" err="1">
                <a:solidFill>
                  <a:schemeClr val="bg1"/>
                </a:solidFill>
                <a:effectLst/>
                <a:hlinkClick r:id="rId20"/>
              </a:rPr>
              <a:t>aquí</a:t>
            </a:r>
            <a:r>
              <a:rPr lang="en-GB" sz="1100" b="0" i="0" dirty="0">
                <a:solidFill>
                  <a:schemeClr val="bg1"/>
                </a:solidFill>
                <a:effectLst/>
                <a:hlinkClick r:id="rId20"/>
              </a:rPr>
              <a:t> para </a:t>
            </a:r>
            <a:r>
              <a:rPr lang="en-GB" sz="1100" b="0" i="0" dirty="0" err="1">
                <a:solidFill>
                  <a:schemeClr val="bg1"/>
                </a:solidFill>
                <a:effectLst/>
                <a:hlinkClick r:id="rId20"/>
              </a:rPr>
              <a:t>ver</a:t>
            </a:r>
            <a:r>
              <a:rPr lang="en-GB" sz="1100" b="0" i="0" dirty="0">
                <a:solidFill>
                  <a:schemeClr val="bg1"/>
                </a:solidFill>
                <a:effectLst/>
                <a:hlinkClick r:id="rId20"/>
              </a:rPr>
              <a:t> </a:t>
            </a:r>
            <a:r>
              <a:rPr lang="es-ES" sz="1100" b="0" i="0" dirty="0">
                <a:solidFill>
                  <a:schemeClr val="bg1"/>
                </a:solidFill>
                <a:effectLst/>
                <a:hlinkClick r:id="rId20"/>
              </a:rPr>
              <a:t>nuestra Colección de acabados para </a:t>
            </a:r>
            <a:r>
              <a:rPr lang="en-GB" sz="1100" b="0" i="0" dirty="0">
                <a:solidFill>
                  <a:schemeClr val="bg1"/>
                </a:solidFill>
                <a:effectLst/>
                <a:hlinkClick r:id="rId20"/>
              </a:rPr>
              <a:t>Europa</a:t>
            </a:r>
            <a:endParaRPr lang="hu-HU" sz="1100" dirty="0">
              <a:solidFill>
                <a:schemeClr val="bg1"/>
              </a:solidFill>
              <a:ea typeface="+mj-ea"/>
              <a:cs typeface="+mj-cs"/>
            </a:endParaRPr>
          </a:p>
        </p:txBody>
      </p:sp>
    </p:spTree>
    <p:extLst>
      <p:ext uri="{BB962C8B-B14F-4D97-AF65-F5344CB8AC3E}">
        <p14:creationId xmlns:p14="http://schemas.microsoft.com/office/powerpoint/2010/main" val="97610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a:xfrm>
            <a:off x="370971" y="1481440"/>
            <a:ext cx="2700338" cy="811846"/>
          </a:xfrm>
        </p:spPr>
        <p:txBody>
          <a:bodyPr/>
          <a:lstStyle/>
          <a:p>
            <a:r>
              <a:rPr lang="en-US" altLang="de-DE" dirty="0" err="1">
                <a:solidFill>
                  <a:schemeClr val="accent4"/>
                </a:solidFill>
              </a:rPr>
              <a:t>Tejidos</a:t>
            </a:r>
            <a:r>
              <a:rPr lang="en-US" altLang="de-DE" dirty="0">
                <a:solidFill>
                  <a:schemeClr val="accent4"/>
                </a:solidFill>
              </a:rPr>
              <a:t> y </a:t>
            </a:r>
            <a:r>
              <a:rPr lang="en-US" altLang="de-DE" dirty="0" err="1">
                <a:solidFill>
                  <a:schemeClr val="accent4"/>
                </a:solidFill>
              </a:rPr>
              <a:t>Acabados</a:t>
            </a:r>
            <a:br>
              <a:rPr lang="hu-HU" altLang="de-DE" dirty="0"/>
            </a:br>
            <a:r>
              <a:rPr lang="hu-HU" altLang="de-DE" dirty="0" err="1">
                <a:latin typeface="Franklin Gothic Demi Cond"/>
              </a:rPr>
              <a:t>Acabados</a:t>
            </a:r>
            <a:br>
              <a:rPr lang="hu-HU" altLang="de-DE" dirty="0"/>
            </a:br>
            <a:br>
              <a:rPr lang="en-US" altLang="de-DE" dirty="0"/>
            </a:br>
            <a:endParaRPr lang="en-US" dirty="0"/>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4294967295"/>
          </p:nvPr>
        </p:nvSpPr>
        <p:spPr>
          <a:xfrm>
            <a:off x="371476" y="368300"/>
            <a:ext cx="2700337" cy="365125"/>
          </a:xfrm>
        </p:spPr>
        <p:txBody>
          <a:bodyPr/>
          <a:lstStyle/>
          <a:p>
            <a:r>
              <a:rPr lang="en-US"/>
              <a:t>Seating Leadership 2020</a:t>
            </a:r>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6" name="Rechteck 5">
            <a:extLst>
              <a:ext uri="{FF2B5EF4-FFF2-40B4-BE49-F238E27FC236}">
                <a16:creationId xmlns:a16="http://schemas.microsoft.com/office/drawing/2014/main" id="{76D187EB-BAEC-8C4B-B268-907D0017CD1C}"/>
              </a:ext>
            </a:extLst>
          </p:cNvPr>
          <p:cNvSpPr/>
          <p:nvPr/>
        </p:nvSpPr>
        <p:spPr>
          <a:xfrm>
            <a:off x="3552820" y="184826"/>
            <a:ext cx="2322944" cy="369332"/>
          </a:xfrm>
          <a:prstGeom prst="rect">
            <a:avLst/>
          </a:prstGeom>
        </p:spPr>
        <p:txBody>
          <a:bodyPr wrap="none" lIns="91440" tIns="45720" rIns="91440" bIns="45720" anchor="t">
            <a:spAutoFit/>
          </a:bodyPr>
          <a:lstStyle/>
          <a:p>
            <a:r>
              <a:rPr lang="de-DE" dirty="0">
                <a:latin typeface="+mj-lt"/>
              </a:rPr>
              <a:t>T</a:t>
            </a:r>
            <a:r>
              <a:rPr lang="hu-HU" dirty="0">
                <a:latin typeface="+mj-lt"/>
              </a:rPr>
              <a:t>ablero</a:t>
            </a:r>
            <a:r>
              <a:rPr lang="es-ES" dirty="0">
                <a:latin typeface="+mj-lt"/>
              </a:rPr>
              <a:t> de </a:t>
            </a:r>
            <a:r>
              <a:rPr lang="de-DE" dirty="0">
                <a:latin typeface="+mj-lt"/>
              </a:rPr>
              <a:t>Melamina</a:t>
            </a:r>
          </a:p>
        </p:txBody>
      </p:sp>
      <p:sp>
        <p:nvSpPr>
          <p:cNvPr id="25" name="Rechteck 24">
            <a:extLst>
              <a:ext uri="{FF2B5EF4-FFF2-40B4-BE49-F238E27FC236}">
                <a16:creationId xmlns:a16="http://schemas.microsoft.com/office/drawing/2014/main" id="{05EF9CD4-A2FA-4023-ABCC-7C38FFBF0FF8}"/>
              </a:ext>
            </a:extLst>
          </p:cNvPr>
          <p:cNvSpPr/>
          <p:nvPr/>
        </p:nvSpPr>
        <p:spPr>
          <a:xfrm>
            <a:off x="3656119" y="3323529"/>
            <a:ext cx="675185" cy="369332"/>
          </a:xfrm>
          <a:prstGeom prst="rect">
            <a:avLst/>
          </a:prstGeom>
        </p:spPr>
        <p:txBody>
          <a:bodyPr wrap="none">
            <a:spAutoFit/>
          </a:bodyPr>
          <a:lstStyle/>
          <a:p>
            <a:r>
              <a:rPr lang="hu-HU" dirty="0">
                <a:latin typeface="+mj-lt"/>
              </a:rPr>
              <a:t>Base</a:t>
            </a:r>
            <a:endParaRPr lang="de-DE" dirty="0">
              <a:latin typeface="+mj-lt"/>
            </a:endParaRPr>
          </a:p>
        </p:txBody>
      </p:sp>
      <p:sp>
        <p:nvSpPr>
          <p:cNvPr id="30" name="Textfeld 33">
            <a:extLst>
              <a:ext uri="{FF2B5EF4-FFF2-40B4-BE49-F238E27FC236}">
                <a16:creationId xmlns:a16="http://schemas.microsoft.com/office/drawing/2014/main" id="{DCD64F1C-632E-440A-ACB6-E92558A56455}"/>
              </a:ext>
            </a:extLst>
          </p:cNvPr>
          <p:cNvSpPr txBox="1"/>
          <p:nvPr/>
        </p:nvSpPr>
        <p:spPr>
          <a:xfrm flipH="1">
            <a:off x="3731779" y="1660664"/>
            <a:ext cx="1764152" cy="276999"/>
          </a:xfrm>
          <a:prstGeom prst="rect">
            <a:avLst/>
          </a:prstGeom>
          <a:noFill/>
        </p:spPr>
        <p:txBody>
          <a:bodyPr wrap="square" lIns="91440" tIns="45720" rIns="91440" bIns="45720" rtlCol="0" anchor="t">
            <a:spAutoFit/>
          </a:bodyPr>
          <a:lstStyle/>
          <a:p>
            <a:r>
              <a:rPr lang="de-DE" sz="1200" dirty="0">
                <a:latin typeface="Franklin Gothic Book"/>
              </a:rPr>
              <a:t>Roble EC</a:t>
            </a:r>
          </a:p>
        </p:txBody>
      </p:sp>
      <p:sp>
        <p:nvSpPr>
          <p:cNvPr id="32" name="Textfeld 33">
            <a:extLst>
              <a:ext uri="{FF2B5EF4-FFF2-40B4-BE49-F238E27FC236}">
                <a16:creationId xmlns:a16="http://schemas.microsoft.com/office/drawing/2014/main" id="{CE3E098B-A871-4425-9B28-824B5CDE4B01}"/>
              </a:ext>
            </a:extLst>
          </p:cNvPr>
          <p:cNvSpPr txBox="1"/>
          <p:nvPr/>
        </p:nvSpPr>
        <p:spPr>
          <a:xfrm flipH="1">
            <a:off x="5121009" y="1656782"/>
            <a:ext cx="1268628" cy="276999"/>
          </a:xfrm>
          <a:prstGeom prst="rect">
            <a:avLst/>
          </a:prstGeom>
          <a:noFill/>
        </p:spPr>
        <p:txBody>
          <a:bodyPr wrap="square" lIns="91440" tIns="45720" rIns="91440" bIns="45720" rtlCol="0" anchor="t">
            <a:spAutoFit/>
          </a:bodyPr>
          <a:lstStyle/>
          <a:p>
            <a:r>
              <a:rPr lang="de-DE" sz="1200" dirty="0">
                <a:latin typeface="Franklin Gothic Book"/>
              </a:rPr>
              <a:t>Blanco EC</a:t>
            </a:r>
            <a:endParaRPr lang="de-DE" sz="1200" dirty="0">
              <a:latin typeface="Franklin Gothic Book" panose="020B0503020102020204" pitchFamily="34" charset="0"/>
            </a:endParaRPr>
          </a:p>
        </p:txBody>
      </p:sp>
      <p:pic>
        <p:nvPicPr>
          <p:cNvPr id="35" name="Grafik 31">
            <a:extLst>
              <a:ext uri="{FF2B5EF4-FFF2-40B4-BE49-F238E27FC236}">
                <a16:creationId xmlns:a16="http://schemas.microsoft.com/office/drawing/2014/main" id="{7B080996-5612-44B7-9BC9-6D0FF93B89A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107117" y="620561"/>
            <a:ext cx="1041360" cy="1037221"/>
          </a:xfrm>
          <a:prstGeom prst="rect">
            <a:avLst/>
          </a:prstGeom>
          <a:ln w="3175">
            <a:solidFill>
              <a:schemeClr val="bg1">
                <a:lumMod val="85000"/>
              </a:schemeClr>
            </a:solidFill>
          </a:ln>
        </p:spPr>
      </p:pic>
      <p:pic>
        <p:nvPicPr>
          <p:cNvPr id="46" name="Picture 45">
            <a:extLst>
              <a:ext uri="{FF2B5EF4-FFF2-40B4-BE49-F238E27FC236}">
                <a16:creationId xmlns:a16="http://schemas.microsoft.com/office/drawing/2014/main" id="{4D1E752B-5BCB-485B-AE3E-EC841A325D50}"/>
              </a:ext>
            </a:extLst>
          </p:cNvPr>
          <p:cNvPicPr>
            <a:picLocks noChangeAspect="1"/>
          </p:cNvPicPr>
          <p:nvPr/>
        </p:nvPicPr>
        <p:blipFill rotWithShape="1">
          <a:blip r:embed="rId5"/>
          <a:srcRect r="1714"/>
          <a:stretch/>
        </p:blipFill>
        <p:spPr>
          <a:xfrm>
            <a:off x="3733997" y="611267"/>
            <a:ext cx="1039709" cy="1037222"/>
          </a:xfrm>
          <a:prstGeom prst="rect">
            <a:avLst/>
          </a:prstGeom>
        </p:spPr>
      </p:pic>
      <p:pic>
        <p:nvPicPr>
          <p:cNvPr id="1029" name="Picture 5">
            <a:extLst>
              <a:ext uri="{FF2B5EF4-FFF2-40B4-BE49-F238E27FC236}">
                <a16:creationId xmlns:a16="http://schemas.microsoft.com/office/drawing/2014/main" id="{FFEA5659-8872-4228-AE58-3253529575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4304" y="3695669"/>
            <a:ext cx="1036798" cy="103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AB3F1D4-1842-47B0-BF7B-DFEA4946E3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5537" y="3695669"/>
            <a:ext cx="1058398" cy="1036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D84AD832-1589-4C8C-AA6E-19940D9B49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14669" y="3695669"/>
            <a:ext cx="1036798" cy="1036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E2CBC9C-C91E-4028-A44E-AF2A049A7D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1875" y="5277449"/>
            <a:ext cx="1036798" cy="10368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681F81A4-41B2-4329-AA0C-AEC4390200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4582" y="5277449"/>
            <a:ext cx="1036798" cy="1036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3959EF7-CC13-47A1-9594-62AAB1E109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99149" y="5277448"/>
            <a:ext cx="1036798" cy="10368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FF16DFD4-8CD8-47AE-9810-DF8A102229D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74452" y="5276313"/>
            <a:ext cx="1036798" cy="10368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E03E136-E9E8-4EF5-B3D3-F8DAC9344B1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75537" y="5276313"/>
            <a:ext cx="1036798" cy="1036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7DE8E611-58D6-484E-A684-A1E2BA99DC3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61875" y="3715711"/>
            <a:ext cx="1036799" cy="10368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a:extLst>
              <a:ext uri="{FF2B5EF4-FFF2-40B4-BE49-F238E27FC236}">
                <a16:creationId xmlns:a16="http://schemas.microsoft.com/office/drawing/2014/main" id="{F4B931C6-5931-4B42-87D4-223E3115C96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84582" y="3715711"/>
            <a:ext cx="1036798" cy="10368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DE18E582-DF7B-4728-8F4C-4E529F17E81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95815" y="3695669"/>
            <a:ext cx="1015638" cy="10368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feld 33">
            <a:extLst>
              <a:ext uri="{FF2B5EF4-FFF2-40B4-BE49-F238E27FC236}">
                <a16:creationId xmlns:a16="http://schemas.microsoft.com/office/drawing/2014/main" id="{1D28F278-11E1-43A0-8F53-BA7460B0DB03}"/>
              </a:ext>
            </a:extLst>
          </p:cNvPr>
          <p:cNvSpPr txBox="1"/>
          <p:nvPr/>
        </p:nvSpPr>
        <p:spPr>
          <a:xfrm flipH="1">
            <a:off x="3761875" y="4770083"/>
            <a:ext cx="1036798" cy="461665"/>
          </a:xfrm>
          <a:prstGeom prst="rect">
            <a:avLst/>
          </a:prstGeom>
          <a:noFill/>
        </p:spPr>
        <p:txBody>
          <a:bodyPr wrap="square" rtlCol="0" anchor="t">
            <a:spAutoFit/>
          </a:bodyPr>
          <a:lstStyle/>
          <a:p>
            <a:r>
              <a:rPr lang="de-DE" sz="1200" dirty="0">
                <a:latin typeface="Franklin Gothic Book" panose="020B0503020102020204" pitchFamily="34" charset="0"/>
              </a:rPr>
              <a:t>Negro Texturizado</a:t>
            </a:r>
          </a:p>
        </p:txBody>
      </p:sp>
      <p:sp>
        <p:nvSpPr>
          <p:cNvPr id="44" name="Textfeld 33">
            <a:extLst>
              <a:ext uri="{FF2B5EF4-FFF2-40B4-BE49-F238E27FC236}">
                <a16:creationId xmlns:a16="http://schemas.microsoft.com/office/drawing/2014/main" id="{60AA171C-DA8A-439E-805F-83C2E9B0E13D}"/>
              </a:ext>
            </a:extLst>
          </p:cNvPr>
          <p:cNvSpPr txBox="1"/>
          <p:nvPr/>
        </p:nvSpPr>
        <p:spPr>
          <a:xfrm flipH="1">
            <a:off x="5039295" y="4770083"/>
            <a:ext cx="1036798" cy="461665"/>
          </a:xfrm>
          <a:prstGeom prst="rect">
            <a:avLst/>
          </a:prstGeom>
          <a:noFill/>
        </p:spPr>
        <p:txBody>
          <a:bodyPr wrap="square" rtlCol="0" anchor="t">
            <a:spAutoFit/>
          </a:bodyPr>
          <a:lstStyle/>
          <a:p>
            <a:r>
              <a:rPr lang="de-DE" sz="1200" dirty="0">
                <a:latin typeface="Franklin Gothic Book" panose="020B0503020102020204" pitchFamily="34" charset="0"/>
              </a:rPr>
              <a:t>Blanco Texturizado</a:t>
            </a:r>
          </a:p>
        </p:txBody>
      </p:sp>
      <p:sp>
        <p:nvSpPr>
          <p:cNvPr id="45" name="Textfeld 33">
            <a:extLst>
              <a:ext uri="{FF2B5EF4-FFF2-40B4-BE49-F238E27FC236}">
                <a16:creationId xmlns:a16="http://schemas.microsoft.com/office/drawing/2014/main" id="{90C199E8-5F25-473B-B7D7-F1B0D534CB3F}"/>
              </a:ext>
            </a:extLst>
          </p:cNvPr>
          <p:cNvSpPr txBox="1"/>
          <p:nvPr/>
        </p:nvSpPr>
        <p:spPr>
          <a:xfrm flipH="1">
            <a:off x="6505962" y="4732469"/>
            <a:ext cx="1036798" cy="276999"/>
          </a:xfrm>
          <a:prstGeom prst="rect">
            <a:avLst/>
          </a:prstGeom>
          <a:noFill/>
        </p:spPr>
        <p:txBody>
          <a:bodyPr wrap="square" rtlCol="0" anchor="t">
            <a:spAutoFit/>
          </a:bodyPr>
          <a:lstStyle/>
          <a:p>
            <a:r>
              <a:rPr lang="de-DE" sz="1200" dirty="0">
                <a:latin typeface="Franklin Gothic Book" panose="020B0503020102020204" pitchFamily="34" charset="0"/>
              </a:rPr>
              <a:t>Titanio EC</a:t>
            </a:r>
          </a:p>
        </p:txBody>
      </p:sp>
      <p:sp>
        <p:nvSpPr>
          <p:cNvPr id="48" name="Textfeld 33">
            <a:extLst>
              <a:ext uri="{FF2B5EF4-FFF2-40B4-BE49-F238E27FC236}">
                <a16:creationId xmlns:a16="http://schemas.microsoft.com/office/drawing/2014/main" id="{A6734B1A-DD96-43EF-9004-28D0065B5D9E}"/>
              </a:ext>
            </a:extLst>
          </p:cNvPr>
          <p:cNvSpPr txBox="1"/>
          <p:nvPr/>
        </p:nvSpPr>
        <p:spPr>
          <a:xfrm flipH="1">
            <a:off x="9372978" y="4723262"/>
            <a:ext cx="1036798" cy="461665"/>
          </a:xfrm>
          <a:prstGeom prst="rect">
            <a:avLst/>
          </a:prstGeom>
          <a:noFill/>
        </p:spPr>
        <p:txBody>
          <a:bodyPr wrap="square" rtlCol="0" anchor="t">
            <a:spAutoFit/>
          </a:bodyPr>
          <a:lstStyle/>
          <a:p>
            <a:r>
              <a:rPr lang="de-DE" sz="1200" dirty="0">
                <a:latin typeface="Franklin Gothic Book" panose="020B0503020102020204" pitchFamily="34" charset="0"/>
              </a:rPr>
              <a:t>Rusty Red Texturizado</a:t>
            </a:r>
          </a:p>
        </p:txBody>
      </p:sp>
      <p:sp>
        <p:nvSpPr>
          <p:cNvPr id="49" name="Textfeld 33">
            <a:extLst>
              <a:ext uri="{FF2B5EF4-FFF2-40B4-BE49-F238E27FC236}">
                <a16:creationId xmlns:a16="http://schemas.microsoft.com/office/drawing/2014/main" id="{26C10D08-7B1C-4F54-9620-8518961690D3}"/>
              </a:ext>
            </a:extLst>
          </p:cNvPr>
          <p:cNvSpPr txBox="1"/>
          <p:nvPr/>
        </p:nvSpPr>
        <p:spPr>
          <a:xfrm flipH="1">
            <a:off x="7952083" y="4694417"/>
            <a:ext cx="1036798" cy="461665"/>
          </a:xfrm>
          <a:prstGeom prst="rect">
            <a:avLst/>
          </a:prstGeom>
          <a:noFill/>
        </p:spPr>
        <p:txBody>
          <a:bodyPr wrap="square" rtlCol="0" anchor="t">
            <a:spAutoFit/>
          </a:bodyPr>
          <a:lstStyle/>
          <a:p>
            <a:r>
              <a:rPr lang="de-DE" sz="1200" dirty="0">
                <a:latin typeface="Franklin Gothic Book" panose="020B0503020102020204" pitchFamily="34" charset="0"/>
              </a:rPr>
              <a:t>Terra Texturizado</a:t>
            </a:r>
          </a:p>
        </p:txBody>
      </p:sp>
      <p:sp>
        <p:nvSpPr>
          <p:cNvPr id="50" name="Textfeld 33">
            <a:extLst>
              <a:ext uri="{FF2B5EF4-FFF2-40B4-BE49-F238E27FC236}">
                <a16:creationId xmlns:a16="http://schemas.microsoft.com/office/drawing/2014/main" id="{02F0B0D6-022B-459C-8F78-D4EAC130C0B0}"/>
              </a:ext>
            </a:extLst>
          </p:cNvPr>
          <p:cNvSpPr txBox="1"/>
          <p:nvPr/>
        </p:nvSpPr>
        <p:spPr>
          <a:xfrm flipH="1">
            <a:off x="10756576" y="4723261"/>
            <a:ext cx="1036798" cy="461665"/>
          </a:xfrm>
          <a:prstGeom prst="rect">
            <a:avLst/>
          </a:prstGeom>
          <a:noFill/>
        </p:spPr>
        <p:txBody>
          <a:bodyPr wrap="square" rtlCol="0" anchor="t">
            <a:spAutoFit/>
          </a:bodyPr>
          <a:lstStyle/>
          <a:p>
            <a:r>
              <a:rPr lang="de-DE" sz="1200" dirty="0">
                <a:latin typeface="Franklin Gothic Book" panose="020B0503020102020204" pitchFamily="34" charset="0"/>
              </a:rPr>
              <a:t>Blue Jay Texturizado</a:t>
            </a:r>
          </a:p>
        </p:txBody>
      </p:sp>
      <p:sp>
        <p:nvSpPr>
          <p:cNvPr id="51" name="Textfeld 33">
            <a:extLst>
              <a:ext uri="{FF2B5EF4-FFF2-40B4-BE49-F238E27FC236}">
                <a16:creationId xmlns:a16="http://schemas.microsoft.com/office/drawing/2014/main" id="{7D3028B3-EB4C-47D6-81BF-2CF3BFA63FFB}"/>
              </a:ext>
            </a:extLst>
          </p:cNvPr>
          <p:cNvSpPr txBox="1"/>
          <p:nvPr/>
        </p:nvSpPr>
        <p:spPr>
          <a:xfrm flipH="1">
            <a:off x="3796828" y="6314256"/>
            <a:ext cx="1036798" cy="461665"/>
          </a:xfrm>
          <a:prstGeom prst="rect">
            <a:avLst/>
          </a:prstGeom>
          <a:noFill/>
        </p:spPr>
        <p:txBody>
          <a:bodyPr wrap="square" rtlCol="0" anchor="t">
            <a:spAutoFit/>
          </a:bodyPr>
          <a:lstStyle/>
          <a:p>
            <a:r>
              <a:rPr lang="de-DE" sz="1200" dirty="0">
                <a:latin typeface="Franklin Gothic Book" panose="020B0503020102020204" pitchFamily="34" charset="0"/>
              </a:rPr>
              <a:t>Park Green Texturizado</a:t>
            </a:r>
          </a:p>
        </p:txBody>
      </p:sp>
      <p:sp>
        <p:nvSpPr>
          <p:cNvPr id="52" name="Textfeld 33">
            <a:extLst>
              <a:ext uri="{FF2B5EF4-FFF2-40B4-BE49-F238E27FC236}">
                <a16:creationId xmlns:a16="http://schemas.microsoft.com/office/drawing/2014/main" id="{395A500B-CDA3-4475-8D9B-6FE8BEBD414F}"/>
              </a:ext>
            </a:extLst>
          </p:cNvPr>
          <p:cNvSpPr txBox="1"/>
          <p:nvPr/>
        </p:nvSpPr>
        <p:spPr>
          <a:xfrm flipH="1">
            <a:off x="5161857" y="6313113"/>
            <a:ext cx="1036798" cy="461665"/>
          </a:xfrm>
          <a:prstGeom prst="rect">
            <a:avLst/>
          </a:prstGeom>
          <a:noFill/>
        </p:spPr>
        <p:txBody>
          <a:bodyPr wrap="square" rtlCol="0" anchor="t">
            <a:spAutoFit/>
          </a:bodyPr>
          <a:lstStyle/>
          <a:p>
            <a:r>
              <a:rPr lang="de-DE" sz="1200" dirty="0">
                <a:latin typeface="Franklin Gothic Book" panose="020B0503020102020204" pitchFamily="34" charset="0"/>
              </a:rPr>
              <a:t> Chartreuse Texturizado</a:t>
            </a:r>
          </a:p>
        </p:txBody>
      </p:sp>
      <p:sp>
        <p:nvSpPr>
          <p:cNvPr id="53" name="Textfeld 33">
            <a:extLst>
              <a:ext uri="{FF2B5EF4-FFF2-40B4-BE49-F238E27FC236}">
                <a16:creationId xmlns:a16="http://schemas.microsoft.com/office/drawing/2014/main" id="{876F37B0-60F8-4BEC-AB73-8D8D4C449729}"/>
              </a:ext>
            </a:extLst>
          </p:cNvPr>
          <p:cNvSpPr txBox="1"/>
          <p:nvPr/>
        </p:nvSpPr>
        <p:spPr>
          <a:xfrm flipH="1">
            <a:off x="6582387" y="6306200"/>
            <a:ext cx="1036798" cy="461665"/>
          </a:xfrm>
          <a:prstGeom prst="rect">
            <a:avLst/>
          </a:prstGeom>
          <a:noFill/>
        </p:spPr>
        <p:txBody>
          <a:bodyPr wrap="square" rtlCol="0" anchor="t">
            <a:spAutoFit/>
          </a:bodyPr>
          <a:lstStyle/>
          <a:p>
            <a:r>
              <a:rPr lang="de-DE" sz="1200" dirty="0">
                <a:latin typeface="Franklin Gothic Book" panose="020B0503020102020204" pitchFamily="34" charset="0"/>
              </a:rPr>
              <a:t> Lava Texturizado</a:t>
            </a:r>
          </a:p>
        </p:txBody>
      </p:sp>
      <p:sp>
        <p:nvSpPr>
          <p:cNvPr id="54" name="Textfeld 33">
            <a:extLst>
              <a:ext uri="{FF2B5EF4-FFF2-40B4-BE49-F238E27FC236}">
                <a16:creationId xmlns:a16="http://schemas.microsoft.com/office/drawing/2014/main" id="{2E6A6BF7-7817-469C-9F33-F3A1601B1C68}"/>
              </a:ext>
            </a:extLst>
          </p:cNvPr>
          <p:cNvSpPr txBox="1"/>
          <p:nvPr/>
        </p:nvSpPr>
        <p:spPr>
          <a:xfrm flipH="1">
            <a:off x="7952406" y="6294214"/>
            <a:ext cx="1036798" cy="461665"/>
          </a:xfrm>
          <a:prstGeom prst="rect">
            <a:avLst/>
          </a:prstGeom>
          <a:noFill/>
        </p:spPr>
        <p:txBody>
          <a:bodyPr wrap="square" rtlCol="0" anchor="t">
            <a:spAutoFit/>
          </a:bodyPr>
          <a:lstStyle/>
          <a:p>
            <a:r>
              <a:rPr lang="de-DE" sz="1200" dirty="0">
                <a:latin typeface="Franklin Gothic Book" panose="020B0503020102020204" pitchFamily="34" charset="0"/>
              </a:rPr>
              <a:t> Wren Texturizado</a:t>
            </a:r>
          </a:p>
        </p:txBody>
      </p:sp>
      <p:sp>
        <p:nvSpPr>
          <p:cNvPr id="55" name="Textfeld 33">
            <a:extLst>
              <a:ext uri="{FF2B5EF4-FFF2-40B4-BE49-F238E27FC236}">
                <a16:creationId xmlns:a16="http://schemas.microsoft.com/office/drawing/2014/main" id="{A474E533-D3AA-471D-AE32-A2407F335C78}"/>
              </a:ext>
            </a:extLst>
          </p:cNvPr>
          <p:cNvSpPr txBox="1"/>
          <p:nvPr/>
        </p:nvSpPr>
        <p:spPr>
          <a:xfrm flipH="1">
            <a:off x="9372257" y="6313112"/>
            <a:ext cx="1036798" cy="461665"/>
          </a:xfrm>
          <a:prstGeom prst="rect">
            <a:avLst/>
          </a:prstGeom>
          <a:noFill/>
        </p:spPr>
        <p:txBody>
          <a:bodyPr wrap="square" rtlCol="0" anchor="t">
            <a:spAutoFit/>
          </a:bodyPr>
          <a:lstStyle/>
          <a:p>
            <a:r>
              <a:rPr lang="de-DE" sz="1200" dirty="0">
                <a:latin typeface="Franklin Gothic Book" panose="020B0503020102020204" pitchFamily="34" charset="0"/>
              </a:rPr>
              <a:t> Sky Blue Texturizado</a:t>
            </a:r>
          </a:p>
        </p:txBody>
      </p:sp>
      <p:sp>
        <p:nvSpPr>
          <p:cNvPr id="41" name="Textplatzhalter 5">
            <a:extLst>
              <a:ext uri="{FF2B5EF4-FFF2-40B4-BE49-F238E27FC236}">
                <a16:creationId xmlns:a16="http://schemas.microsoft.com/office/drawing/2014/main" id="{EE19A9BA-919E-4DCD-A6CE-42636E70BDE3}"/>
              </a:ext>
            </a:extLst>
          </p:cNvPr>
          <p:cNvSpPr txBox="1">
            <a:spLocks/>
          </p:cNvSpPr>
          <p:nvPr/>
        </p:nvSpPr>
        <p:spPr>
          <a:xfrm>
            <a:off x="420394" y="2180379"/>
            <a:ext cx="2562531" cy="2335992"/>
          </a:xfrm>
          <a:prstGeom prst="rect">
            <a:avLst/>
          </a:prstGeom>
        </p:spPr>
        <p:txBody>
          <a:bodyPr vert="horz" lIns="0" tIns="0" rIns="0" bIns="0" rtlCol="0" anchor="t" anchorCtr="0">
            <a:noAutofit/>
          </a:bodyPr>
          <a:lstStyle>
            <a:lvl1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j-ea"/>
                <a:cs typeface="+mj-cs"/>
              </a:defRPr>
            </a:lvl1pPr>
            <a:lvl2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2pPr>
            <a:lvl3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3pPr>
            <a:lvl4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4pPr>
            <a:lvl5pPr marL="182563" indent="-182563" algn="l" defTabSz="914400" rtl="0" eaLnBrk="1" latinLnBrk="0" hangingPunct="1">
              <a:lnSpc>
                <a:spcPct val="100000"/>
              </a:lnSpc>
              <a:spcBef>
                <a:spcPts val="0"/>
              </a:spcBef>
              <a:buFont typeface="Arial" panose="020B0604020202020204" pitchFamily="34" charset="0"/>
              <a:buChar char="•"/>
              <a:tabLst/>
              <a:defRPr lang="de-DE"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US" sz="1400">
              <a:ea typeface="+mn-lt"/>
              <a:cs typeface="+mn-lt"/>
            </a:endParaRPr>
          </a:p>
        </p:txBody>
      </p:sp>
      <p:pic>
        <p:nvPicPr>
          <p:cNvPr id="7" name="Picture 6" descr="A picture containing font, circle, graphics, symbol&#10;&#10;Description automatically generated">
            <a:extLst>
              <a:ext uri="{FF2B5EF4-FFF2-40B4-BE49-F238E27FC236}">
                <a16:creationId xmlns:a16="http://schemas.microsoft.com/office/drawing/2014/main" id="{7A9123AB-0FFD-A58E-926E-60AF91385987}"/>
              </a:ext>
            </a:extLst>
          </p:cNvPr>
          <p:cNvPicPr>
            <a:picLocks noChangeAspect="1"/>
          </p:cNvPicPr>
          <p:nvPr/>
        </p:nvPicPr>
        <p:blipFill>
          <a:blip r:embed="rId17">
            <a:lum bright="70000" contrast="-70000"/>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val="0"/>
              </a:ext>
            </a:extLst>
          </a:blip>
          <a:stretch>
            <a:fillRect/>
          </a:stretch>
        </p:blipFill>
        <p:spPr>
          <a:xfrm>
            <a:off x="372027" y="5742861"/>
            <a:ext cx="860935" cy="862226"/>
          </a:xfrm>
          <a:prstGeom prst="rect">
            <a:avLst/>
          </a:prstGeom>
        </p:spPr>
      </p:pic>
      <p:pic>
        <p:nvPicPr>
          <p:cNvPr id="11" name="Picture 10" descr="A close up of a wood grain&#10;&#10;Description automatically generated">
            <a:extLst>
              <a:ext uri="{FF2B5EF4-FFF2-40B4-BE49-F238E27FC236}">
                <a16:creationId xmlns:a16="http://schemas.microsoft.com/office/drawing/2014/main" id="{8BFC7779-72C5-72C3-A03B-85BBF2A53C43}"/>
              </a:ext>
            </a:extLst>
          </p:cNvPr>
          <p:cNvPicPr>
            <a:picLocks noChangeAspect="1"/>
          </p:cNvPicPr>
          <p:nvPr/>
        </p:nvPicPr>
        <p:blipFill rotWithShape="1">
          <a:blip r:embed="rId19"/>
          <a:srcRect l="56949" t="137" r="-339" b="58305"/>
          <a:stretch/>
        </p:blipFill>
        <p:spPr>
          <a:xfrm>
            <a:off x="6462132" y="1986819"/>
            <a:ext cx="1013712" cy="1037799"/>
          </a:xfrm>
          <a:prstGeom prst="rect">
            <a:avLst/>
          </a:prstGeom>
        </p:spPr>
      </p:pic>
      <p:pic>
        <p:nvPicPr>
          <p:cNvPr id="12" name="Picture 11" descr="A close up of a surface&#10;&#10;Description automatically generated">
            <a:extLst>
              <a:ext uri="{FF2B5EF4-FFF2-40B4-BE49-F238E27FC236}">
                <a16:creationId xmlns:a16="http://schemas.microsoft.com/office/drawing/2014/main" id="{0F768F21-4626-6CD7-E1C3-C9E12B7515FA}"/>
              </a:ext>
            </a:extLst>
          </p:cNvPr>
          <p:cNvPicPr>
            <a:picLocks noChangeAspect="1"/>
          </p:cNvPicPr>
          <p:nvPr/>
        </p:nvPicPr>
        <p:blipFill rotWithShape="1">
          <a:blip r:embed="rId20"/>
          <a:srcRect t="137" r="60159" b="60695"/>
          <a:stretch/>
        </p:blipFill>
        <p:spPr>
          <a:xfrm>
            <a:off x="3757961" y="1986819"/>
            <a:ext cx="1018572" cy="1046564"/>
          </a:xfrm>
          <a:prstGeom prst="rect">
            <a:avLst/>
          </a:prstGeom>
        </p:spPr>
      </p:pic>
      <p:pic>
        <p:nvPicPr>
          <p:cNvPr id="13" name="Picture 12" descr="A white surface with small dots&#10;&#10;Description automatically generated">
            <a:extLst>
              <a:ext uri="{FF2B5EF4-FFF2-40B4-BE49-F238E27FC236}">
                <a16:creationId xmlns:a16="http://schemas.microsoft.com/office/drawing/2014/main" id="{2DDDFE25-15CE-2C5B-7E8B-F1D67001322A}"/>
              </a:ext>
            </a:extLst>
          </p:cNvPr>
          <p:cNvPicPr>
            <a:picLocks noChangeAspect="1"/>
          </p:cNvPicPr>
          <p:nvPr/>
        </p:nvPicPr>
        <p:blipFill rotWithShape="1">
          <a:blip r:embed="rId21"/>
          <a:srcRect t="264" r="58644" b="41530"/>
          <a:stretch/>
        </p:blipFill>
        <p:spPr>
          <a:xfrm>
            <a:off x="6443547" y="602255"/>
            <a:ext cx="1022966" cy="1038170"/>
          </a:xfrm>
          <a:prstGeom prst="rect">
            <a:avLst/>
          </a:prstGeom>
        </p:spPr>
      </p:pic>
      <p:pic>
        <p:nvPicPr>
          <p:cNvPr id="14" name="Picture 13" descr="A black surface with small dots&#10;&#10;Description automatically generated">
            <a:extLst>
              <a:ext uri="{FF2B5EF4-FFF2-40B4-BE49-F238E27FC236}">
                <a16:creationId xmlns:a16="http://schemas.microsoft.com/office/drawing/2014/main" id="{D51216EC-8AB0-B0EA-818A-60E34B1066E5}"/>
              </a:ext>
            </a:extLst>
          </p:cNvPr>
          <p:cNvPicPr>
            <a:picLocks noChangeAspect="1"/>
          </p:cNvPicPr>
          <p:nvPr/>
        </p:nvPicPr>
        <p:blipFill rotWithShape="1">
          <a:blip r:embed="rId22"/>
          <a:srcRect t="860" r="60633" b="59915"/>
          <a:stretch/>
        </p:blipFill>
        <p:spPr>
          <a:xfrm>
            <a:off x="7809571" y="622034"/>
            <a:ext cx="1014875" cy="1029541"/>
          </a:xfrm>
          <a:prstGeom prst="rect">
            <a:avLst/>
          </a:prstGeom>
        </p:spPr>
      </p:pic>
      <p:pic>
        <p:nvPicPr>
          <p:cNvPr id="15" name="Picture 14" descr="A close up of a wood surface&#10;&#10;Description automatically generated">
            <a:extLst>
              <a:ext uri="{FF2B5EF4-FFF2-40B4-BE49-F238E27FC236}">
                <a16:creationId xmlns:a16="http://schemas.microsoft.com/office/drawing/2014/main" id="{A4993632-109B-7238-EC41-435E9D99F64B}"/>
              </a:ext>
            </a:extLst>
          </p:cNvPr>
          <p:cNvPicPr>
            <a:picLocks noChangeAspect="1"/>
          </p:cNvPicPr>
          <p:nvPr/>
        </p:nvPicPr>
        <p:blipFill rotWithShape="1">
          <a:blip r:embed="rId23"/>
          <a:srcRect l="59661" t="-402" r="-339" b="62485"/>
          <a:stretch/>
        </p:blipFill>
        <p:spPr>
          <a:xfrm>
            <a:off x="5142571" y="1999924"/>
            <a:ext cx="1013661" cy="1030842"/>
          </a:xfrm>
          <a:prstGeom prst="rect">
            <a:avLst/>
          </a:prstGeom>
        </p:spPr>
      </p:pic>
      <p:sp>
        <p:nvSpPr>
          <p:cNvPr id="18" name="Textfeld 33">
            <a:extLst>
              <a:ext uri="{FF2B5EF4-FFF2-40B4-BE49-F238E27FC236}">
                <a16:creationId xmlns:a16="http://schemas.microsoft.com/office/drawing/2014/main" id="{E66C1A3F-6333-BE95-9FCD-9FFFCD1C8088}"/>
              </a:ext>
            </a:extLst>
          </p:cNvPr>
          <p:cNvSpPr txBox="1"/>
          <p:nvPr/>
        </p:nvSpPr>
        <p:spPr>
          <a:xfrm flipH="1">
            <a:off x="6421984" y="1656782"/>
            <a:ext cx="1268628" cy="276999"/>
          </a:xfrm>
          <a:prstGeom prst="rect">
            <a:avLst/>
          </a:prstGeom>
          <a:noFill/>
        </p:spPr>
        <p:txBody>
          <a:bodyPr wrap="square" lIns="91440" tIns="45720" rIns="91440" bIns="45720" rtlCol="0" anchor="t">
            <a:spAutoFit/>
          </a:bodyPr>
          <a:lstStyle/>
          <a:p>
            <a:r>
              <a:rPr lang="de-DE" sz="1200" dirty="0">
                <a:latin typeface="Franklin Gothic Book"/>
              </a:rPr>
              <a:t>Gris Claro EC</a:t>
            </a:r>
            <a:endParaRPr lang="de-DE" sz="1200" dirty="0">
              <a:latin typeface="Franklin Gothic Book" panose="020B0503020102020204" pitchFamily="34" charset="0"/>
            </a:endParaRPr>
          </a:p>
        </p:txBody>
      </p:sp>
      <p:sp>
        <p:nvSpPr>
          <p:cNvPr id="19" name="Textfeld 33">
            <a:extLst>
              <a:ext uri="{FF2B5EF4-FFF2-40B4-BE49-F238E27FC236}">
                <a16:creationId xmlns:a16="http://schemas.microsoft.com/office/drawing/2014/main" id="{3599A2A4-CCA1-082B-6867-F3E3F7751D21}"/>
              </a:ext>
            </a:extLst>
          </p:cNvPr>
          <p:cNvSpPr txBox="1"/>
          <p:nvPr/>
        </p:nvSpPr>
        <p:spPr>
          <a:xfrm flipH="1">
            <a:off x="7853057" y="1647490"/>
            <a:ext cx="1268628" cy="276999"/>
          </a:xfrm>
          <a:prstGeom prst="rect">
            <a:avLst/>
          </a:prstGeom>
          <a:noFill/>
        </p:spPr>
        <p:txBody>
          <a:bodyPr wrap="square" lIns="91440" tIns="45720" rIns="91440" bIns="45720" rtlCol="0" anchor="t">
            <a:spAutoFit/>
          </a:bodyPr>
          <a:lstStyle/>
          <a:p>
            <a:r>
              <a:rPr lang="de-DE" sz="1200" dirty="0">
                <a:latin typeface="Franklin Gothic Book"/>
              </a:rPr>
              <a:t>Antracita EC</a:t>
            </a:r>
            <a:endParaRPr lang="de-DE" sz="1200" dirty="0">
              <a:latin typeface="Franklin Gothic Book" panose="020B0503020102020204" pitchFamily="34" charset="0"/>
            </a:endParaRPr>
          </a:p>
        </p:txBody>
      </p:sp>
      <p:pic>
        <p:nvPicPr>
          <p:cNvPr id="20" name="Picture 19">
            <a:extLst>
              <a:ext uri="{FF2B5EF4-FFF2-40B4-BE49-F238E27FC236}">
                <a16:creationId xmlns:a16="http://schemas.microsoft.com/office/drawing/2014/main" id="{1DDBE459-ECEF-6BB8-F115-0DC395E55628}"/>
              </a:ext>
            </a:extLst>
          </p:cNvPr>
          <p:cNvPicPr>
            <a:picLocks noChangeAspect="1"/>
          </p:cNvPicPr>
          <p:nvPr/>
        </p:nvPicPr>
        <p:blipFill rotWithShape="1">
          <a:blip r:embed="rId24"/>
          <a:srcRect t="-167" r="60000" b="61034"/>
          <a:stretch/>
        </p:blipFill>
        <p:spPr>
          <a:xfrm>
            <a:off x="9147718" y="612455"/>
            <a:ext cx="1022940" cy="1036315"/>
          </a:xfrm>
          <a:prstGeom prst="rect">
            <a:avLst/>
          </a:prstGeom>
        </p:spPr>
      </p:pic>
      <p:sp>
        <p:nvSpPr>
          <p:cNvPr id="23" name="Textfeld 33">
            <a:extLst>
              <a:ext uri="{FF2B5EF4-FFF2-40B4-BE49-F238E27FC236}">
                <a16:creationId xmlns:a16="http://schemas.microsoft.com/office/drawing/2014/main" id="{4F382B1C-4983-A289-507E-224709119B32}"/>
              </a:ext>
            </a:extLst>
          </p:cNvPr>
          <p:cNvSpPr txBox="1"/>
          <p:nvPr/>
        </p:nvSpPr>
        <p:spPr>
          <a:xfrm flipH="1">
            <a:off x="9199963" y="1656782"/>
            <a:ext cx="1268628" cy="276999"/>
          </a:xfrm>
          <a:prstGeom prst="rect">
            <a:avLst/>
          </a:prstGeom>
          <a:noFill/>
        </p:spPr>
        <p:txBody>
          <a:bodyPr wrap="square" lIns="91440" tIns="45720" rIns="91440" bIns="45720" rtlCol="0" anchor="t">
            <a:spAutoFit/>
          </a:bodyPr>
          <a:lstStyle/>
          <a:p>
            <a:r>
              <a:rPr lang="de-DE" sz="1200" dirty="0">
                <a:latin typeface="Franklin Gothic Book"/>
              </a:rPr>
              <a:t>Arena EC</a:t>
            </a:r>
            <a:endParaRPr lang="de-DE" sz="1200" dirty="0">
              <a:latin typeface="Franklin Gothic Book" panose="020B0503020102020204" pitchFamily="34" charset="0"/>
            </a:endParaRPr>
          </a:p>
        </p:txBody>
      </p:sp>
      <p:sp>
        <p:nvSpPr>
          <p:cNvPr id="24" name="Textfeld 33">
            <a:extLst>
              <a:ext uri="{FF2B5EF4-FFF2-40B4-BE49-F238E27FC236}">
                <a16:creationId xmlns:a16="http://schemas.microsoft.com/office/drawing/2014/main" id="{4F78ADD3-1226-9853-7079-672FC2DFE8EB}"/>
              </a:ext>
            </a:extLst>
          </p:cNvPr>
          <p:cNvSpPr txBox="1"/>
          <p:nvPr/>
        </p:nvSpPr>
        <p:spPr>
          <a:xfrm flipH="1">
            <a:off x="3759657" y="3035981"/>
            <a:ext cx="1764152" cy="276999"/>
          </a:xfrm>
          <a:prstGeom prst="rect">
            <a:avLst/>
          </a:prstGeom>
          <a:noFill/>
        </p:spPr>
        <p:txBody>
          <a:bodyPr wrap="square" lIns="91440" tIns="45720" rIns="91440" bIns="45720" rtlCol="0" anchor="t">
            <a:spAutoFit/>
          </a:bodyPr>
          <a:lstStyle/>
          <a:p>
            <a:r>
              <a:rPr lang="de-DE" sz="1200">
                <a:latin typeface="Franklin Gothic Book"/>
              </a:rPr>
              <a:t> Lava EC</a:t>
            </a:r>
          </a:p>
        </p:txBody>
      </p:sp>
      <p:sp>
        <p:nvSpPr>
          <p:cNvPr id="26" name="Textfeld 33">
            <a:extLst>
              <a:ext uri="{FF2B5EF4-FFF2-40B4-BE49-F238E27FC236}">
                <a16:creationId xmlns:a16="http://schemas.microsoft.com/office/drawing/2014/main" id="{BFE0595E-15AD-5D09-580E-26E96DAD09ED}"/>
              </a:ext>
            </a:extLst>
          </p:cNvPr>
          <p:cNvSpPr txBox="1"/>
          <p:nvPr/>
        </p:nvSpPr>
        <p:spPr>
          <a:xfrm flipH="1">
            <a:off x="5176765" y="3032099"/>
            <a:ext cx="1268628" cy="276999"/>
          </a:xfrm>
          <a:prstGeom prst="rect">
            <a:avLst/>
          </a:prstGeom>
          <a:noFill/>
        </p:spPr>
        <p:txBody>
          <a:bodyPr wrap="square" lIns="91440" tIns="45720" rIns="91440" bIns="45720" rtlCol="0" anchor="t">
            <a:spAutoFit/>
          </a:bodyPr>
          <a:lstStyle/>
          <a:p>
            <a:r>
              <a:rPr lang="de-DE" sz="1200" dirty="0">
                <a:latin typeface="Franklin Gothic Book"/>
              </a:rPr>
              <a:t>Arce EC</a:t>
            </a:r>
            <a:endParaRPr lang="de-DE" sz="1200" dirty="0">
              <a:latin typeface="Franklin Gothic Book" panose="020B0503020102020204" pitchFamily="34" charset="0"/>
            </a:endParaRPr>
          </a:p>
        </p:txBody>
      </p:sp>
      <p:sp>
        <p:nvSpPr>
          <p:cNvPr id="27" name="Textfeld 33">
            <a:extLst>
              <a:ext uri="{FF2B5EF4-FFF2-40B4-BE49-F238E27FC236}">
                <a16:creationId xmlns:a16="http://schemas.microsoft.com/office/drawing/2014/main" id="{0E327390-35F8-565A-E9DB-929D0CD13E2E}"/>
              </a:ext>
            </a:extLst>
          </p:cNvPr>
          <p:cNvSpPr txBox="1"/>
          <p:nvPr/>
        </p:nvSpPr>
        <p:spPr>
          <a:xfrm flipH="1">
            <a:off x="6449862" y="3032099"/>
            <a:ext cx="1268628" cy="276999"/>
          </a:xfrm>
          <a:prstGeom prst="rect">
            <a:avLst/>
          </a:prstGeom>
          <a:noFill/>
        </p:spPr>
        <p:txBody>
          <a:bodyPr wrap="square" lIns="91440" tIns="45720" rIns="91440" bIns="45720" rtlCol="0" anchor="t">
            <a:spAutoFit/>
          </a:bodyPr>
          <a:lstStyle/>
          <a:p>
            <a:r>
              <a:rPr lang="de-DE" sz="1200" dirty="0">
                <a:latin typeface="Franklin Gothic Book"/>
              </a:rPr>
              <a:t>Nogal EC</a:t>
            </a:r>
            <a:endParaRPr lang="de-DE" sz="1200" dirty="0">
              <a:latin typeface="Franklin Gothic Book" panose="020B0503020102020204" pitchFamily="34" charset="0"/>
            </a:endParaRPr>
          </a:p>
        </p:txBody>
      </p:sp>
      <p:sp>
        <p:nvSpPr>
          <p:cNvPr id="2" name="TextBox 1">
            <a:extLst>
              <a:ext uri="{FF2B5EF4-FFF2-40B4-BE49-F238E27FC236}">
                <a16:creationId xmlns:a16="http://schemas.microsoft.com/office/drawing/2014/main" id="{EEAAD216-FF16-8447-2FAB-4A43672E7C37}"/>
              </a:ext>
            </a:extLst>
          </p:cNvPr>
          <p:cNvSpPr txBox="1"/>
          <p:nvPr/>
        </p:nvSpPr>
        <p:spPr>
          <a:xfrm>
            <a:off x="1277994" y="5788774"/>
            <a:ext cx="1801812" cy="600164"/>
          </a:xfrm>
          <a:prstGeom prst="rect">
            <a:avLst/>
          </a:prstGeom>
          <a:noFill/>
        </p:spPr>
        <p:txBody>
          <a:bodyPr wrap="square" lIns="91440" tIns="45720" rIns="91440" bIns="45720" rtlCol="0" anchor="t">
            <a:spAutoFit/>
          </a:bodyPr>
          <a:lstStyle/>
          <a:p>
            <a:r>
              <a:rPr lang="en-GB" sz="1100" b="0" i="0" dirty="0">
                <a:solidFill>
                  <a:schemeClr val="bg1"/>
                </a:solidFill>
                <a:effectLst/>
                <a:hlinkClick r:id="rId25"/>
              </a:rPr>
              <a:t>Haz </a:t>
            </a:r>
            <a:r>
              <a:rPr lang="en-GB" sz="1100" b="0" i="0" dirty="0" err="1">
                <a:solidFill>
                  <a:schemeClr val="bg1"/>
                </a:solidFill>
                <a:effectLst/>
                <a:hlinkClick r:id="rId25"/>
              </a:rPr>
              <a:t>clic</a:t>
            </a:r>
            <a:r>
              <a:rPr lang="en-GB" sz="1100" b="0" i="0" dirty="0">
                <a:solidFill>
                  <a:schemeClr val="bg1"/>
                </a:solidFill>
                <a:effectLst/>
                <a:hlinkClick r:id="rId25"/>
              </a:rPr>
              <a:t> </a:t>
            </a:r>
            <a:r>
              <a:rPr lang="en-GB" sz="1100" b="0" i="0" dirty="0" err="1">
                <a:solidFill>
                  <a:schemeClr val="bg1"/>
                </a:solidFill>
                <a:effectLst/>
                <a:hlinkClick r:id="rId25"/>
              </a:rPr>
              <a:t>aquí</a:t>
            </a:r>
            <a:r>
              <a:rPr lang="en-GB" sz="1100" b="0" i="0" dirty="0">
                <a:solidFill>
                  <a:schemeClr val="bg1"/>
                </a:solidFill>
                <a:effectLst/>
                <a:hlinkClick r:id="rId25"/>
              </a:rPr>
              <a:t> para </a:t>
            </a:r>
            <a:r>
              <a:rPr lang="en-GB" sz="1100" b="0" i="0" dirty="0" err="1">
                <a:solidFill>
                  <a:schemeClr val="bg1"/>
                </a:solidFill>
                <a:effectLst/>
                <a:hlinkClick r:id="rId25"/>
              </a:rPr>
              <a:t>ver</a:t>
            </a:r>
            <a:r>
              <a:rPr lang="en-GB" sz="1100" b="0" i="0" dirty="0">
                <a:solidFill>
                  <a:schemeClr val="bg1"/>
                </a:solidFill>
                <a:effectLst/>
                <a:hlinkClick r:id="rId25"/>
              </a:rPr>
              <a:t> </a:t>
            </a:r>
            <a:r>
              <a:rPr lang="es-ES" sz="1100" b="0" i="0" dirty="0">
                <a:solidFill>
                  <a:schemeClr val="bg1"/>
                </a:solidFill>
                <a:effectLst/>
                <a:hlinkClick r:id="rId25"/>
              </a:rPr>
              <a:t>nuestra Colección de acabados para </a:t>
            </a:r>
            <a:r>
              <a:rPr lang="en-GB" sz="1100" b="0" i="0" dirty="0">
                <a:solidFill>
                  <a:schemeClr val="bg1"/>
                </a:solidFill>
                <a:effectLst/>
                <a:hlinkClick r:id="rId25"/>
              </a:rPr>
              <a:t>Europa</a:t>
            </a:r>
            <a:endParaRPr lang="hu-HU" sz="1100" dirty="0">
              <a:solidFill>
                <a:schemeClr val="bg1"/>
              </a:solidFill>
              <a:ea typeface="+mj-ea"/>
              <a:cs typeface="+mj-cs"/>
            </a:endParaRPr>
          </a:p>
        </p:txBody>
      </p:sp>
    </p:spTree>
    <p:extLst>
      <p:ext uri="{BB962C8B-B14F-4D97-AF65-F5344CB8AC3E}">
        <p14:creationId xmlns:p14="http://schemas.microsoft.com/office/powerpoint/2010/main" val="111541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279253-4BC4-47B7-95D5-0D49BCFD0BBE}"/>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C33153F0-6751-4B56-A790-A869CFD72A14}"/>
              </a:ext>
            </a:extLst>
          </p:cNvPr>
          <p:cNvSpPr>
            <a:spLocks noGrp="1"/>
          </p:cNvSpPr>
          <p:nvPr>
            <p:ph type="sldNum" sz="quarter" idx="12"/>
          </p:nvPr>
        </p:nvSpPr>
        <p:spPr/>
        <p:txBody>
          <a:bodyPr/>
          <a:lstStyle/>
          <a:p>
            <a:fld id="{3AEB317C-CD42-EA44-9D08-DFA7660C5E76}" type="slidenum">
              <a:rPr lang="en-US" smtClean="0"/>
              <a:pPr/>
              <a:t>16</a:t>
            </a:fld>
            <a:endParaRPr lang="en-US"/>
          </a:p>
        </p:txBody>
      </p:sp>
      <p:sp>
        <p:nvSpPr>
          <p:cNvPr id="6" name="Title 5">
            <a:extLst>
              <a:ext uri="{FF2B5EF4-FFF2-40B4-BE49-F238E27FC236}">
                <a16:creationId xmlns:a16="http://schemas.microsoft.com/office/drawing/2014/main" id="{8D849716-B020-41C5-9700-ED90894D40E6}"/>
              </a:ext>
            </a:extLst>
          </p:cNvPr>
          <p:cNvSpPr>
            <a:spLocks noGrp="1"/>
          </p:cNvSpPr>
          <p:nvPr>
            <p:ph type="title"/>
          </p:nvPr>
        </p:nvSpPr>
        <p:spPr/>
        <p:txBody>
          <a:bodyPr/>
          <a:lstStyle/>
          <a:p>
            <a:r>
              <a:rPr lang="en-US" dirty="0" err="1"/>
              <a:t>Certificados</a:t>
            </a:r>
            <a:endParaRPr lang="en-US" dirty="0"/>
          </a:p>
        </p:txBody>
      </p:sp>
      <p:sp>
        <p:nvSpPr>
          <p:cNvPr id="8" name="Content Placeholder 7">
            <a:extLst>
              <a:ext uri="{FF2B5EF4-FFF2-40B4-BE49-F238E27FC236}">
                <a16:creationId xmlns:a16="http://schemas.microsoft.com/office/drawing/2014/main" id="{101DA0ED-8536-45BF-822A-8C2E0FD213F7}"/>
              </a:ext>
            </a:extLst>
          </p:cNvPr>
          <p:cNvSpPr>
            <a:spLocks noGrp="1"/>
          </p:cNvSpPr>
          <p:nvPr>
            <p:ph sz="quarter" idx="17"/>
          </p:nvPr>
        </p:nvSpPr>
        <p:spPr/>
        <p:txBody>
          <a:bodyPr/>
          <a:lstStyle/>
          <a:p>
            <a:endParaRPr lang="en-US"/>
          </a:p>
        </p:txBody>
      </p:sp>
    </p:spTree>
    <p:extLst>
      <p:ext uri="{BB962C8B-B14F-4D97-AF65-F5344CB8AC3E}">
        <p14:creationId xmlns:p14="http://schemas.microsoft.com/office/powerpoint/2010/main" val="416158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0E37D9-1E2B-B40F-8DE2-1C13DF741BC2}"/>
              </a:ext>
            </a:extLst>
          </p:cNvPr>
          <p:cNvSpPr>
            <a:spLocks noGrp="1"/>
          </p:cNvSpPr>
          <p:nvPr>
            <p:ph type="sldNum" sz="quarter" idx="12"/>
          </p:nvPr>
        </p:nvSpPr>
        <p:spPr/>
        <p:txBody>
          <a:bodyPr/>
          <a:lstStyle/>
          <a:p>
            <a:fld id="{18B2D54D-6566-4D09-B275-35A554EDFFDA}" type="slidenum">
              <a:rPr dirty="0" smtClean="0">
                <a:latin typeface="Franklin Gothic Medium"/>
              </a:rPr>
              <a:pPr/>
              <a:t>17</a:t>
            </a:fld>
            <a:endParaRPr lang="de-DE">
              <a:latin typeface="Franklin Gothic Medium"/>
            </a:endParaRPr>
          </a:p>
        </p:txBody>
      </p:sp>
      <p:sp>
        <p:nvSpPr>
          <p:cNvPr id="3" name="Title 2">
            <a:extLst>
              <a:ext uri="{FF2B5EF4-FFF2-40B4-BE49-F238E27FC236}">
                <a16:creationId xmlns:a16="http://schemas.microsoft.com/office/drawing/2014/main" id="{4924790F-574C-EBC0-7ACC-530B8DDAE5D6}"/>
              </a:ext>
            </a:extLst>
          </p:cNvPr>
          <p:cNvSpPr>
            <a:spLocks noGrp="1"/>
          </p:cNvSpPr>
          <p:nvPr>
            <p:ph type="title"/>
          </p:nvPr>
        </p:nvSpPr>
        <p:spPr>
          <a:xfrm>
            <a:off x="371475" y="1082675"/>
            <a:ext cx="2700338" cy="811846"/>
          </a:xfrm>
        </p:spPr>
        <p:txBody>
          <a:bodyPr/>
          <a:lstStyle/>
          <a:p>
            <a:r>
              <a:rPr lang="en-US" dirty="0" err="1">
                <a:solidFill>
                  <a:srgbClr val="E7DCAF"/>
                </a:solidFill>
                <a:latin typeface="Franklin Gothic Demi Cond"/>
                <a:ea typeface="Segoe UI Black"/>
              </a:rPr>
              <a:t>Certificados</a:t>
            </a:r>
            <a:endParaRPr lang="en-US" dirty="0"/>
          </a:p>
        </p:txBody>
      </p:sp>
      <p:sp>
        <p:nvSpPr>
          <p:cNvPr id="4" name="Text Placeholder 3">
            <a:extLst>
              <a:ext uri="{FF2B5EF4-FFF2-40B4-BE49-F238E27FC236}">
                <a16:creationId xmlns:a16="http://schemas.microsoft.com/office/drawing/2014/main" id="{7B24703E-BE65-45C3-836D-2A43A81097B6}"/>
              </a:ext>
            </a:extLst>
          </p:cNvPr>
          <p:cNvSpPr>
            <a:spLocks noGrp="1"/>
          </p:cNvSpPr>
          <p:nvPr>
            <p:ph type="body" sz="quarter" idx="13"/>
          </p:nvPr>
        </p:nvSpPr>
        <p:spPr/>
        <p:txBody>
          <a:bodyPr/>
          <a:lstStyle/>
          <a:p>
            <a:pPr marL="285750" indent="-285750"/>
            <a:r>
              <a:rPr lang="en-US" sz="1400" dirty="0">
                <a:ea typeface="+mn-ea"/>
                <a:cs typeface="+mn-cs"/>
              </a:rPr>
              <a:t>PEDS</a:t>
            </a:r>
          </a:p>
          <a:p>
            <a:pPr marL="285750" indent="-285750"/>
            <a:r>
              <a:rPr lang="en-US" sz="1400" dirty="0" err="1">
                <a:ea typeface="+mn-ea"/>
                <a:cs typeface="+mn-cs"/>
              </a:rPr>
              <a:t>GreenGuard</a:t>
            </a:r>
            <a:endParaRPr lang="en-US" sz="1400" dirty="0">
              <a:ea typeface="+mn-ea"/>
              <a:cs typeface="+mn-cs"/>
            </a:endParaRPr>
          </a:p>
          <a:p>
            <a:pPr marL="285750" indent="-285750"/>
            <a:r>
              <a:rPr lang="en-US" sz="1400" dirty="0" err="1">
                <a:ea typeface="+mn-ea"/>
                <a:cs typeface="+mn-cs"/>
              </a:rPr>
              <a:t>GreenGuard</a:t>
            </a:r>
            <a:r>
              <a:rPr lang="en-US" sz="1400" dirty="0">
                <a:ea typeface="+mn-ea"/>
                <a:cs typeface="+mn-cs"/>
              </a:rPr>
              <a:t> Gold</a:t>
            </a:r>
          </a:p>
          <a:p>
            <a:pPr marL="285750" indent="-285750"/>
            <a:r>
              <a:rPr lang="en-US" sz="1400" dirty="0">
                <a:ea typeface="+mn-ea"/>
                <a:cs typeface="+mn-cs"/>
              </a:rPr>
              <a:t>FCBA Resistencia al </a:t>
            </a:r>
            <a:r>
              <a:rPr lang="en-US" sz="1400" dirty="0" err="1">
                <a:ea typeface="+mn-ea"/>
                <a:cs typeface="+mn-cs"/>
              </a:rPr>
              <a:t>fuego</a:t>
            </a:r>
            <a:r>
              <a:rPr lang="en-US" sz="1400" dirty="0">
                <a:ea typeface="+mn-ea"/>
                <a:cs typeface="+mn-cs"/>
              </a:rPr>
              <a:t> AM18</a:t>
            </a:r>
          </a:p>
          <a:p>
            <a:endParaRPr lang="en-US" dirty="0"/>
          </a:p>
        </p:txBody>
      </p:sp>
      <p:pic>
        <p:nvPicPr>
          <p:cNvPr id="7" name="Picture 6" descr="A picture containing font, circle, graphics, symbol&#10;&#10;Description automatically generated">
            <a:hlinkClick r:id="rId2"/>
            <a:extLst>
              <a:ext uri="{FF2B5EF4-FFF2-40B4-BE49-F238E27FC236}">
                <a16:creationId xmlns:a16="http://schemas.microsoft.com/office/drawing/2014/main" id="{60D34026-0808-D665-8D9B-D4758551B55C}"/>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70823" y="5621521"/>
            <a:ext cx="860935" cy="862226"/>
          </a:xfrm>
          <a:prstGeom prst="rect">
            <a:avLst/>
          </a:prstGeom>
        </p:spPr>
      </p:pic>
      <p:pic>
        <p:nvPicPr>
          <p:cNvPr id="2052" name="Picture 4" descr="Riverbend environmental data sheet">
            <a:extLst>
              <a:ext uri="{FF2B5EF4-FFF2-40B4-BE49-F238E27FC236}">
                <a16:creationId xmlns:a16="http://schemas.microsoft.com/office/drawing/2014/main" id="{DC4C8F1A-E073-8119-031A-D742B4D760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1299" y="2146714"/>
            <a:ext cx="2403672" cy="34023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F3093A8-FE17-0FF1-AB9E-F64254327C64}"/>
              </a:ext>
            </a:extLst>
          </p:cNvPr>
          <p:cNvGrpSpPr/>
          <p:nvPr/>
        </p:nvGrpSpPr>
        <p:grpSpPr>
          <a:xfrm>
            <a:off x="9712836" y="2147033"/>
            <a:ext cx="1863530" cy="3401999"/>
            <a:chOff x="9712836" y="2147033"/>
            <a:chExt cx="1863530" cy="3401999"/>
          </a:xfrm>
        </p:grpSpPr>
        <p:pic>
          <p:nvPicPr>
            <p:cNvPr id="2050" name="Picture 2" descr="Riverbend certificate - GreenGuard">
              <a:extLst>
                <a:ext uri="{FF2B5EF4-FFF2-40B4-BE49-F238E27FC236}">
                  <a16:creationId xmlns:a16="http://schemas.microsoft.com/office/drawing/2014/main" id="{7D6148C9-7E19-B732-00E5-A4C01C78AE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2837" y="2147033"/>
              <a:ext cx="1863529" cy="14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Riverbend certificate - GreenGuard Gold">
              <a:extLst>
                <a:ext uri="{FF2B5EF4-FFF2-40B4-BE49-F238E27FC236}">
                  <a16:creationId xmlns:a16="http://schemas.microsoft.com/office/drawing/2014/main" id="{8353385E-B851-756E-07E5-E183A80A3E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2836" y="4109032"/>
              <a:ext cx="1863529" cy="14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2056" name="Picture 8" descr="Riverbend certificate - FCBA fire retardancy AM18">
            <a:extLst>
              <a:ext uri="{FF2B5EF4-FFF2-40B4-BE49-F238E27FC236}">
                <a16:creationId xmlns:a16="http://schemas.microsoft.com/office/drawing/2014/main" id="{56F05B0B-5682-047A-DA73-3C4CB3F4B70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1" r="1494"/>
          <a:stretch/>
        </p:blipFill>
        <p:spPr bwMode="auto">
          <a:xfrm>
            <a:off x="6708578" y="2164079"/>
            <a:ext cx="2370652" cy="3384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AFE35F0-D1F1-E13C-9630-71B3D16EB564}"/>
              </a:ext>
            </a:extLst>
          </p:cNvPr>
          <p:cNvSpPr txBox="1"/>
          <p:nvPr/>
        </p:nvSpPr>
        <p:spPr>
          <a:xfrm>
            <a:off x="1277994" y="5920934"/>
            <a:ext cx="1801812" cy="430887"/>
          </a:xfrm>
          <a:prstGeom prst="rect">
            <a:avLst/>
          </a:prstGeom>
          <a:noFill/>
        </p:spPr>
        <p:txBody>
          <a:bodyPr wrap="square" lIns="91440" tIns="45720" rIns="91440" bIns="45720" rtlCol="0" anchor="t">
            <a:spAutoFit/>
          </a:bodyPr>
          <a:lstStyle/>
          <a:p>
            <a:r>
              <a:rPr lang="en-GB" sz="1100" b="0" i="0" dirty="0">
                <a:solidFill>
                  <a:schemeClr val="bg1"/>
                </a:solidFill>
                <a:effectLst/>
                <a:hlinkClick r:id="rId9"/>
              </a:rPr>
              <a:t>Haz clic </a:t>
            </a:r>
            <a:r>
              <a:rPr lang="en-GB" sz="1100" b="0" i="0" dirty="0" err="1">
                <a:solidFill>
                  <a:schemeClr val="bg1"/>
                </a:solidFill>
                <a:effectLst/>
                <a:hlinkClick r:id="rId9"/>
              </a:rPr>
              <a:t>aquí</a:t>
            </a:r>
            <a:r>
              <a:rPr lang="en-GB" sz="1100" b="0" i="0" dirty="0">
                <a:solidFill>
                  <a:schemeClr val="bg1"/>
                </a:solidFill>
                <a:effectLst/>
                <a:hlinkClick r:id="rId9"/>
              </a:rPr>
              <a:t> para </a:t>
            </a:r>
            <a:r>
              <a:rPr lang="en-GB" sz="1100" b="0" i="0" dirty="0" err="1">
                <a:solidFill>
                  <a:schemeClr val="bg1"/>
                </a:solidFill>
                <a:effectLst/>
                <a:hlinkClick r:id="rId9"/>
              </a:rPr>
              <a:t>ver</a:t>
            </a:r>
            <a:r>
              <a:rPr lang="en-GB" sz="1100" b="0" i="0" dirty="0">
                <a:solidFill>
                  <a:schemeClr val="bg1"/>
                </a:solidFill>
                <a:effectLst/>
                <a:hlinkClick r:id="rId9"/>
              </a:rPr>
              <a:t> los certificados</a:t>
            </a:r>
            <a:endParaRPr lang="hu-HU" sz="1100" dirty="0">
              <a:solidFill>
                <a:schemeClr val="bg1"/>
              </a:solidFill>
              <a:ea typeface="+mj-ea"/>
              <a:cs typeface="+mj-cs"/>
              <a:hlinkClick r:id="rId9">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4199508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279253-4BC4-47B7-95D5-0D49BCFD0BBE}"/>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C33153F0-6751-4B56-A790-A869CFD72A14}"/>
              </a:ext>
            </a:extLst>
          </p:cNvPr>
          <p:cNvSpPr>
            <a:spLocks noGrp="1"/>
          </p:cNvSpPr>
          <p:nvPr>
            <p:ph type="sldNum" sz="quarter" idx="12"/>
          </p:nvPr>
        </p:nvSpPr>
        <p:spPr/>
        <p:txBody>
          <a:bodyPr/>
          <a:lstStyle/>
          <a:p>
            <a:fld id="{3AEB317C-CD42-EA44-9D08-DFA7660C5E76}" type="slidenum">
              <a:rPr lang="en-US" smtClean="0"/>
              <a:pPr/>
              <a:t>18</a:t>
            </a:fld>
            <a:endParaRPr lang="en-US"/>
          </a:p>
        </p:txBody>
      </p:sp>
      <p:sp>
        <p:nvSpPr>
          <p:cNvPr id="6" name="Title 5">
            <a:extLst>
              <a:ext uri="{FF2B5EF4-FFF2-40B4-BE49-F238E27FC236}">
                <a16:creationId xmlns:a16="http://schemas.microsoft.com/office/drawing/2014/main" id="{8D849716-B020-41C5-9700-ED90894D40E6}"/>
              </a:ext>
            </a:extLst>
          </p:cNvPr>
          <p:cNvSpPr>
            <a:spLocks noGrp="1"/>
          </p:cNvSpPr>
          <p:nvPr>
            <p:ph type="title"/>
          </p:nvPr>
        </p:nvSpPr>
        <p:spPr/>
        <p:txBody>
          <a:bodyPr/>
          <a:lstStyle/>
          <a:p>
            <a:r>
              <a:rPr lang="en-GB" dirty="0" err="1"/>
              <a:t>Aplicaciones</a:t>
            </a:r>
            <a:endParaRPr lang="hu-HU" dirty="0"/>
          </a:p>
        </p:txBody>
      </p:sp>
      <p:sp>
        <p:nvSpPr>
          <p:cNvPr id="8" name="Content Placeholder 7">
            <a:extLst>
              <a:ext uri="{FF2B5EF4-FFF2-40B4-BE49-F238E27FC236}">
                <a16:creationId xmlns:a16="http://schemas.microsoft.com/office/drawing/2014/main" id="{101DA0ED-8536-45BF-822A-8C2E0FD213F7}"/>
              </a:ext>
            </a:extLst>
          </p:cNvPr>
          <p:cNvSpPr>
            <a:spLocks noGrp="1"/>
          </p:cNvSpPr>
          <p:nvPr>
            <p:ph sz="quarter" idx="17"/>
          </p:nvPr>
        </p:nvSpPr>
        <p:spPr/>
        <p:txBody>
          <a:bodyPr/>
          <a:lstStyle/>
          <a:p>
            <a:endParaRPr lang="en-US"/>
          </a:p>
        </p:txBody>
      </p:sp>
    </p:spTree>
    <p:extLst>
      <p:ext uri="{BB962C8B-B14F-4D97-AF65-F5344CB8AC3E}">
        <p14:creationId xmlns:p14="http://schemas.microsoft.com/office/powerpoint/2010/main" val="239507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a:xfrm>
            <a:off x="384382" y="1161538"/>
            <a:ext cx="2700338" cy="811846"/>
          </a:xfrm>
        </p:spPr>
        <p:txBody>
          <a:bodyPr/>
          <a:lstStyle/>
          <a:p>
            <a:r>
              <a:rPr lang="hu-HU" altLang="de-DE" dirty="0" err="1">
                <a:solidFill>
                  <a:schemeClr val="accent4"/>
                </a:solidFill>
              </a:rPr>
              <a:t>Retiro</a:t>
            </a:r>
            <a:r>
              <a:rPr lang="hu-HU" altLang="de-DE" dirty="0">
                <a:solidFill>
                  <a:schemeClr val="accent4"/>
                </a:solidFill>
              </a:rPr>
              <a:t> </a:t>
            </a:r>
            <a:r>
              <a:rPr lang="hu-HU" altLang="de-DE" dirty="0" err="1">
                <a:solidFill>
                  <a:schemeClr val="accent4"/>
                </a:solidFill>
              </a:rPr>
              <a:t>individual</a:t>
            </a:r>
            <a:br>
              <a:rPr lang="en-US" altLang="de-DE" dirty="0">
                <a:solidFill>
                  <a:schemeClr val="accent6"/>
                </a:solidFill>
              </a:rPr>
            </a:br>
            <a:br>
              <a:rPr lang="en-US" altLang="de-DE" sz="1600" dirty="0">
                <a:latin typeface="+mn-lt"/>
                <a:ea typeface="+mn-lt"/>
                <a:cs typeface="+mn-lt"/>
              </a:rPr>
            </a:br>
            <a:endParaRPr lang="en-US" sz="1600" dirty="0">
              <a:latin typeface="+mn-lt"/>
              <a:ea typeface="+mn-lt"/>
              <a:cs typeface="+mn-lt"/>
            </a:endParaRPr>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43" name="Textplatzhalter 23">
            <a:extLst>
              <a:ext uri="{FF2B5EF4-FFF2-40B4-BE49-F238E27FC236}">
                <a16:creationId xmlns:a16="http://schemas.microsoft.com/office/drawing/2014/main" id="{16D4BC86-5D37-4938-BC6B-91348AF4E92B}"/>
              </a:ext>
            </a:extLst>
          </p:cNvPr>
          <p:cNvSpPr txBox="1">
            <a:spLocks/>
          </p:cNvSpPr>
          <p:nvPr/>
        </p:nvSpPr>
        <p:spPr>
          <a:xfrm>
            <a:off x="384382" y="3193892"/>
            <a:ext cx="2700338" cy="2936836"/>
          </a:xfrm>
          <a:prstGeom prst="rect">
            <a:avLst/>
          </a:prstGeom>
        </p:spPr>
        <p:txBody>
          <a:bodyPr vert="horz" lIns="0" tIns="0" rIns="0" bIns="0" rtlCol="0" anchor="t" anchorCtr="0">
            <a:noAutofit/>
          </a:bodyPr>
          <a:lstStyle>
            <a:lvl1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j-ea"/>
                <a:cs typeface="+mj-cs"/>
              </a:defRPr>
            </a:lvl1pPr>
            <a:lvl2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2pPr>
            <a:lvl3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3pPr>
            <a:lvl4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4pPr>
            <a:lvl5pPr marL="182563" indent="-182563" algn="l" defTabSz="914400" rtl="0" eaLnBrk="1" latinLnBrk="0" hangingPunct="1">
              <a:lnSpc>
                <a:spcPct val="100000"/>
              </a:lnSpc>
              <a:spcBef>
                <a:spcPts val="0"/>
              </a:spcBef>
              <a:buFont typeface="Arial" panose="020B0604020202020204" pitchFamily="34" charset="0"/>
              <a:buChar char="•"/>
              <a:tabLst/>
              <a:defRPr lang="de-DE"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p:txBody>
      </p:sp>
      <p:sp>
        <p:nvSpPr>
          <p:cNvPr id="6" name="Rectangle 5">
            <a:extLst>
              <a:ext uri="{FF2B5EF4-FFF2-40B4-BE49-F238E27FC236}">
                <a16:creationId xmlns:a16="http://schemas.microsoft.com/office/drawing/2014/main" id="{50563DC3-0FEF-4E6D-869B-0DF8AF6F5CA3}"/>
              </a:ext>
            </a:extLst>
          </p:cNvPr>
          <p:cNvSpPr/>
          <p:nvPr/>
        </p:nvSpPr>
        <p:spPr>
          <a:xfrm>
            <a:off x="376238" y="1941227"/>
            <a:ext cx="2620962" cy="4278094"/>
          </a:xfrm>
          <a:prstGeom prst="rect">
            <a:avLst/>
          </a:prstGeom>
        </p:spPr>
        <p:txBody>
          <a:bodyPr wrap="square" lIns="91440" tIns="45720" rIns="91440" bIns="45720" anchor="t">
            <a:spAutoFit/>
          </a:bodyPr>
          <a:lstStyle/>
          <a:p>
            <a:pPr algn="l"/>
            <a:r>
              <a:rPr lang="en-GB" sz="1600" b="0" i="0" dirty="0">
                <a:solidFill>
                  <a:schemeClr val="bg1"/>
                </a:solidFill>
                <a:effectLst/>
              </a:rPr>
              <a:t>Si </a:t>
            </a:r>
            <a:r>
              <a:rPr lang="en-GB" sz="1600" b="0" i="0" dirty="0" err="1">
                <a:solidFill>
                  <a:schemeClr val="bg1"/>
                </a:solidFill>
                <a:effectLst/>
              </a:rPr>
              <a:t>tienes</a:t>
            </a:r>
            <a:r>
              <a:rPr lang="en-GB" sz="1600" b="0" i="0" dirty="0">
                <a:solidFill>
                  <a:schemeClr val="bg1"/>
                </a:solidFill>
                <a:effectLst/>
              </a:rPr>
              <a:t> </a:t>
            </a:r>
            <a:r>
              <a:rPr lang="en-GB" sz="1600" b="0" i="0" dirty="0" err="1">
                <a:solidFill>
                  <a:schemeClr val="bg1"/>
                </a:solidFill>
                <a:effectLst/>
              </a:rPr>
              <a:t>una</a:t>
            </a:r>
            <a:r>
              <a:rPr lang="en-GB" sz="1600" b="0" i="0" dirty="0">
                <a:solidFill>
                  <a:schemeClr val="bg1"/>
                </a:solidFill>
                <a:effectLst/>
              </a:rPr>
              <a:t> </a:t>
            </a:r>
            <a:r>
              <a:rPr lang="en-GB" sz="1600" b="0" i="0" dirty="0" err="1">
                <a:solidFill>
                  <a:schemeClr val="bg1"/>
                </a:solidFill>
                <a:effectLst/>
              </a:rPr>
              <a:t>llamada</a:t>
            </a:r>
            <a:r>
              <a:rPr lang="en-GB" sz="1600" b="0" i="0" dirty="0">
                <a:solidFill>
                  <a:schemeClr val="bg1"/>
                </a:solidFill>
                <a:effectLst/>
              </a:rPr>
              <a:t> </a:t>
            </a:r>
            <a:r>
              <a:rPr lang="en-GB" sz="1600" b="0" i="0" dirty="0" err="1">
                <a:solidFill>
                  <a:schemeClr val="bg1"/>
                </a:solidFill>
                <a:effectLst/>
              </a:rPr>
              <a:t>privada</a:t>
            </a:r>
            <a:r>
              <a:rPr lang="en-GB" sz="1600" b="0" i="0" dirty="0">
                <a:solidFill>
                  <a:schemeClr val="bg1"/>
                </a:solidFill>
                <a:effectLst/>
              </a:rPr>
              <a:t> o </a:t>
            </a:r>
            <a:r>
              <a:rPr lang="en-GB" sz="1600" b="0" i="0" dirty="0" err="1">
                <a:solidFill>
                  <a:schemeClr val="bg1"/>
                </a:solidFill>
                <a:effectLst/>
              </a:rPr>
              <a:t>simplemente</a:t>
            </a:r>
            <a:r>
              <a:rPr lang="en-GB" sz="1600" b="0" i="0" dirty="0">
                <a:solidFill>
                  <a:schemeClr val="bg1"/>
                </a:solidFill>
                <a:effectLst/>
              </a:rPr>
              <a:t> </a:t>
            </a:r>
            <a:r>
              <a:rPr lang="en-GB" sz="1600" b="0" i="0" dirty="0" err="1">
                <a:solidFill>
                  <a:schemeClr val="bg1"/>
                </a:solidFill>
                <a:effectLst/>
              </a:rPr>
              <a:t>quieres</a:t>
            </a:r>
            <a:r>
              <a:rPr lang="en-GB" sz="1600" b="0" i="0" dirty="0">
                <a:solidFill>
                  <a:schemeClr val="bg1"/>
                </a:solidFill>
                <a:effectLst/>
              </a:rPr>
              <a:t> </a:t>
            </a:r>
            <a:r>
              <a:rPr lang="en-GB" sz="1600" b="0" i="0" dirty="0" err="1">
                <a:solidFill>
                  <a:schemeClr val="bg1"/>
                </a:solidFill>
                <a:effectLst/>
              </a:rPr>
              <a:t>concentrarte</a:t>
            </a:r>
            <a:r>
              <a:rPr lang="en-GB" sz="1600" b="0" i="0" dirty="0">
                <a:solidFill>
                  <a:schemeClr val="bg1"/>
                </a:solidFill>
                <a:effectLst/>
              </a:rPr>
              <a:t> </a:t>
            </a:r>
            <a:r>
              <a:rPr lang="en-GB" sz="1600" b="0" i="0" dirty="0" err="1">
                <a:solidFill>
                  <a:schemeClr val="bg1"/>
                </a:solidFill>
                <a:effectLst/>
              </a:rPr>
              <a:t>cerca</a:t>
            </a:r>
            <a:r>
              <a:rPr lang="en-GB" sz="1600" b="0" i="0" dirty="0">
                <a:solidFill>
                  <a:schemeClr val="bg1"/>
                </a:solidFill>
                <a:effectLst/>
              </a:rPr>
              <a:t> de </a:t>
            </a:r>
            <a:r>
              <a:rPr lang="en-GB" sz="1600" b="0" i="0" dirty="0" err="1">
                <a:solidFill>
                  <a:schemeClr val="bg1"/>
                </a:solidFill>
                <a:effectLst/>
              </a:rPr>
              <a:t>tu</a:t>
            </a:r>
            <a:r>
              <a:rPr lang="en-GB" sz="1600" b="0" i="0" dirty="0">
                <a:solidFill>
                  <a:schemeClr val="bg1"/>
                </a:solidFill>
                <a:effectLst/>
              </a:rPr>
              <a:t> </a:t>
            </a:r>
            <a:r>
              <a:rPr lang="en-GB" sz="1600" b="0" i="0" dirty="0" err="1">
                <a:solidFill>
                  <a:schemeClr val="bg1"/>
                </a:solidFill>
                <a:effectLst/>
              </a:rPr>
              <a:t>puesto</a:t>
            </a:r>
            <a:r>
              <a:rPr lang="en-GB" sz="1600" b="0" i="0" dirty="0">
                <a:solidFill>
                  <a:schemeClr val="bg1"/>
                </a:solidFill>
                <a:effectLst/>
              </a:rPr>
              <a:t> de trabajo, Riverbend Meeting Box </a:t>
            </a:r>
            <a:r>
              <a:rPr lang="en-GB" sz="1600" b="0" i="0" dirty="0" err="1">
                <a:solidFill>
                  <a:schemeClr val="bg1"/>
                </a:solidFill>
                <a:effectLst/>
              </a:rPr>
              <a:t>te</a:t>
            </a:r>
            <a:r>
              <a:rPr lang="en-GB" sz="1600" b="0" i="0" dirty="0">
                <a:solidFill>
                  <a:schemeClr val="bg1"/>
                </a:solidFill>
                <a:effectLst/>
              </a:rPr>
              <a:t> </a:t>
            </a:r>
            <a:r>
              <a:rPr lang="en-GB" sz="1600" b="0" i="0" dirty="0" err="1">
                <a:solidFill>
                  <a:schemeClr val="bg1"/>
                </a:solidFill>
                <a:effectLst/>
              </a:rPr>
              <a:t>ofrece</a:t>
            </a:r>
            <a:r>
              <a:rPr lang="en-GB" sz="1600" b="0" i="0" dirty="0">
                <a:solidFill>
                  <a:schemeClr val="bg1"/>
                </a:solidFill>
                <a:effectLst/>
              </a:rPr>
              <a:t> </a:t>
            </a:r>
            <a:r>
              <a:rPr lang="en-GB" sz="1600" b="0" i="0" dirty="0" err="1">
                <a:solidFill>
                  <a:schemeClr val="bg1"/>
                </a:solidFill>
                <a:effectLst/>
              </a:rPr>
              <a:t>el</a:t>
            </a:r>
            <a:r>
              <a:rPr lang="en-GB" sz="1600" b="0" i="0" dirty="0">
                <a:solidFill>
                  <a:schemeClr val="bg1"/>
                </a:solidFill>
                <a:effectLst/>
              </a:rPr>
              <a:t> </a:t>
            </a:r>
            <a:r>
              <a:rPr lang="en-GB" sz="1600" b="0" i="0" dirty="0" err="1">
                <a:solidFill>
                  <a:schemeClr val="bg1"/>
                </a:solidFill>
                <a:effectLst/>
              </a:rPr>
              <a:t>lugar</a:t>
            </a:r>
            <a:r>
              <a:rPr lang="en-GB" sz="1600" b="0" i="0" dirty="0">
                <a:solidFill>
                  <a:schemeClr val="bg1"/>
                </a:solidFill>
                <a:effectLst/>
              </a:rPr>
              <a:t> </a:t>
            </a:r>
            <a:r>
              <a:rPr lang="en-GB" sz="1600" b="0" i="0" dirty="0" err="1">
                <a:solidFill>
                  <a:schemeClr val="bg1"/>
                </a:solidFill>
                <a:effectLst/>
              </a:rPr>
              <a:t>idóneo</a:t>
            </a:r>
            <a:r>
              <a:rPr lang="en-GB" sz="1600" b="0" i="0" dirty="0">
                <a:solidFill>
                  <a:schemeClr val="bg1"/>
                </a:solidFill>
                <a:effectLst/>
              </a:rPr>
              <a:t>.</a:t>
            </a:r>
          </a:p>
          <a:p>
            <a:pPr algn="l"/>
            <a:endParaRPr lang="en-GB" sz="1600" b="0" i="0" dirty="0">
              <a:solidFill>
                <a:schemeClr val="bg1"/>
              </a:solidFill>
              <a:effectLst/>
            </a:endParaRPr>
          </a:p>
          <a:p>
            <a:pPr algn="l"/>
            <a:r>
              <a:rPr lang="en-GB" sz="1600" b="0" i="0" dirty="0">
                <a:solidFill>
                  <a:schemeClr val="bg1"/>
                </a:solidFill>
                <a:effectLst/>
              </a:rPr>
              <a:t>En </a:t>
            </a:r>
            <a:r>
              <a:rPr lang="en-GB" sz="1600" b="0" i="0" dirty="0" err="1">
                <a:solidFill>
                  <a:schemeClr val="bg1"/>
                </a:solidFill>
                <a:effectLst/>
              </a:rPr>
              <a:t>combinación</a:t>
            </a:r>
            <a:r>
              <a:rPr lang="en-GB" sz="1600" b="0" i="0" dirty="0">
                <a:solidFill>
                  <a:schemeClr val="bg1"/>
                </a:solidFill>
                <a:effectLst/>
              </a:rPr>
              <a:t> con </a:t>
            </a:r>
            <a:r>
              <a:rPr lang="en-GB" sz="1600" b="0" i="0" dirty="0" err="1">
                <a:solidFill>
                  <a:schemeClr val="bg1"/>
                </a:solidFill>
                <a:effectLst/>
              </a:rPr>
              <a:t>nuestra</a:t>
            </a:r>
            <a:r>
              <a:rPr lang="en-GB" sz="1600" b="0" i="0" dirty="0">
                <a:solidFill>
                  <a:schemeClr val="bg1"/>
                </a:solidFill>
                <a:effectLst/>
              </a:rPr>
              <a:t> mesa auxiliar Pip, se </a:t>
            </a:r>
            <a:r>
              <a:rPr lang="en-GB" sz="1600" b="0" i="0" dirty="0" err="1">
                <a:solidFill>
                  <a:schemeClr val="bg1"/>
                </a:solidFill>
                <a:effectLst/>
              </a:rPr>
              <a:t>puede</a:t>
            </a:r>
            <a:r>
              <a:rPr lang="en-GB" sz="1600" b="0" i="0" dirty="0">
                <a:solidFill>
                  <a:schemeClr val="bg1"/>
                </a:solidFill>
                <a:effectLst/>
              </a:rPr>
              <a:t> </a:t>
            </a:r>
            <a:r>
              <a:rPr lang="en-GB" sz="1600" b="0" i="0" dirty="0" err="1">
                <a:solidFill>
                  <a:schemeClr val="bg1"/>
                </a:solidFill>
                <a:effectLst/>
              </a:rPr>
              <a:t>transformar</a:t>
            </a:r>
            <a:r>
              <a:rPr lang="en-GB" sz="1600" b="0" i="0" dirty="0">
                <a:solidFill>
                  <a:schemeClr val="bg1"/>
                </a:solidFill>
                <a:effectLst/>
              </a:rPr>
              <a:t> </a:t>
            </a:r>
            <a:r>
              <a:rPr lang="en-GB" sz="1600" b="0" i="0" dirty="0" err="1">
                <a:solidFill>
                  <a:schemeClr val="bg1"/>
                </a:solidFill>
                <a:effectLst/>
              </a:rPr>
              <a:t>en</a:t>
            </a:r>
            <a:r>
              <a:rPr lang="en-GB" sz="1600" b="0" i="0" dirty="0">
                <a:solidFill>
                  <a:schemeClr val="bg1"/>
                </a:solidFill>
                <a:effectLst/>
              </a:rPr>
              <a:t> un </a:t>
            </a:r>
            <a:r>
              <a:rPr lang="en-GB" sz="1600" b="0" i="0" dirty="0" err="1">
                <a:solidFill>
                  <a:schemeClr val="bg1"/>
                </a:solidFill>
                <a:effectLst/>
              </a:rPr>
              <a:t>lugar</a:t>
            </a:r>
            <a:r>
              <a:rPr lang="en-GB" sz="1600" b="0" i="0" dirty="0">
                <a:solidFill>
                  <a:schemeClr val="bg1"/>
                </a:solidFill>
                <a:effectLst/>
              </a:rPr>
              <a:t> de trabajo a </a:t>
            </a:r>
            <a:r>
              <a:rPr lang="en-GB" sz="1600" b="0" i="0" dirty="0" err="1">
                <a:solidFill>
                  <a:schemeClr val="bg1"/>
                </a:solidFill>
                <a:effectLst/>
              </a:rPr>
              <a:t>corto</a:t>
            </a:r>
            <a:r>
              <a:rPr lang="en-GB" sz="1600" b="0" i="0" dirty="0">
                <a:solidFill>
                  <a:schemeClr val="bg1"/>
                </a:solidFill>
                <a:effectLst/>
              </a:rPr>
              <a:t> </a:t>
            </a:r>
            <a:r>
              <a:rPr lang="en-GB" sz="1600" b="0" i="0" dirty="0" err="1">
                <a:solidFill>
                  <a:schemeClr val="bg1"/>
                </a:solidFill>
                <a:effectLst/>
              </a:rPr>
              <a:t>plazo</a:t>
            </a:r>
            <a:r>
              <a:rPr lang="en-GB" sz="1600" b="0" i="0" dirty="0">
                <a:solidFill>
                  <a:schemeClr val="bg1"/>
                </a:solidFill>
                <a:effectLst/>
              </a:rPr>
              <a:t> para trabajo individual de </a:t>
            </a:r>
            <a:r>
              <a:rPr lang="en-GB" sz="1600" b="0" i="0" dirty="0" err="1">
                <a:solidFill>
                  <a:schemeClr val="bg1"/>
                </a:solidFill>
                <a:effectLst/>
              </a:rPr>
              <a:t>concentración</a:t>
            </a:r>
            <a:r>
              <a:rPr lang="en-GB" sz="1600" b="0" i="0" dirty="0">
                <a:solidFill>
                  <a:schemeClr val="bg1"/>
                </a:solidFill>
                <a:effectLst/>
              </a:rPr>
              <a:t>, </a:t>
            </a:r>
            <a:r>
              <a:rPr lang="en-GB" sz="1600" b="0" i="0" dirty="0" err="1">
                <a:solidFill>
                  <a:schemeClr val="bg1"/>
                </a:solidFill>
                <a:effectLst/>
              </a:rPr>
              <a:t>permitiéndote</a:t>
            </a:r>
            <a:r>
              <a:rPr lang="en-GB" sz="1600" b="0" i="0" dirty="0">
                <a:solidFill>
                  <a:schemeClr val="bg1"/>
                </a:solidFill>
                <a:effectLst/>
              </a:rPr>
              <a:t> responder </a:t>
            </a:r>
            <a:r>
              <a:rPr lang="en-GB" sz="1600" b="0" i="0" dirty="0" err="1">
                <a:solidFill>
                  <a:schemeClr val="bg1"/>
                </a:solidFill>
                <a:effectLst/>
              </a:rPr>
              <a:t>correos</a:t>
            </a:r>
            <a:r>
              <a:rPr lang="en-GB" sz="1600" b="0" i="0" dirty="0">
                <a:solidFill>
                  <a:schemeClr val="bg1"/>
                </a:solidFill>
                <a:effectLst/>
              </a:rPr>
              <a:t> </a:t>
            </a:r>
            <a:r>
              <a:rPr lang="en-GB" sz="1600" b="0" i="0" dirty="0" err="1">
                <a:solidFill>
                  <a:schemeClr val="bg1"/>
                </a:solidFill>
                <a:effectLst/>
              </a:rPr>
              <a:t>electrónicos</a:t>
            </a:r>
            <a:r>
              <a:rPr lang="en-GB" sz="1600" b="0" i="0" dirty="0">
                <a:solidFill>
                  <a:schemeClr val="bg1"/>
                </a:solidFill>
                <a:effectLst/>
              </a:rPr>
              <a:t> o </a:t>
            </a:r>
            <a:r>
              <a:rPr lang="en-GB" sz="1600" b="0" i="0" dirty="0" err="1">
                <a:solidFill>
                  <a:schemeClr val="bg1"/>
                </a:solidFill>
                <a:effectLst/>
              </a:rPr>
              <a:t>completar</a:t>
            </a:r>
            <a:r>
              <a:rPr lang="en-GB" sz="1600" b="0" i="0" dirty="0">
                <a:solidFill>
                  <a:schemeClr val="bg1"/>
                </a:solidFill>
                <a:effectLst/>
              </a:rPr>
              <a:t> </a:t>
            </a:r>
            <a:r>
              <a:rPr lang="en-GB" sz="1600" b="0" i="0" dirty="0" err="1">
                <a:solidFill>
                  <a:schemeClr val="bg1"/>
                </a:solidFill>
                <a:effectLst/>
              </a:rPr>
              <a:t>tareas</a:t>
            </a:r>
            <a:r>
              <a:rPr lang="en-GB" sz="1600" b="0" i="0" dirty="0">
                <a:solidFill>
                  <a:schemeClr val="bg1"/>
                </a:solidFill>
                <a:effectLst/>
              </a:rPr>
              <a:t> de </a:t>
            </a:r>
            <a:r>
              <a:rPr lang="en-GB" sz="1600" b="0" i="0" dirty="0" err="1">
                <a:solidFill>
                  <a:schemeClr val="bg1"/>
                </a:solidFill>
                <a:effectLst/>
              </a:rPr>
              <a:t>concentración</a:t>
            </a:r>
            <a:r>
              <a:rPr lang="en-GB" sz="1600" b="0" i="0" dirty="0">
                <a:solidFill>
                  <a:schemeClr val="bg1"/>
                </a:solidFill>
                <a:effectLst/>
              </a:rPr>
              <a:t> a </a:t>
            </a:r>
            <a:r>
              <a:rPr lang="en-GB" sz="1600" b="0" i="0" dirty="0" err="1">
                <a:solidFill>
                  <a:schemeClr val="bg1"/>
                </a:solidFill>
                <a:effectLst/>
              </a:rPr>
              <a:t>corto</a:t>
            </a:r>
            <a:r>
              <a:rPr lang="en-GB" sz="1600" b="0" i="0" dirty="0">
                <a:solidFill>
                  <a:schemeClr val="bg1"/>
                </a:solidFill>
                <a:effectLst/>
              </a:rPr>
              <a:t> </a:t>
            </a:r>
            <a:r>
              <a:rPr lang="en-GB" sz="1600" b="0" i="0" dirty="0" err="1">
                <a:solidFill>
                  <a:schemeClr val="bg1"/>
                </a:solidFill>
                <a:effectLst/>
              </a:rPr>
              <a:t>plazo</a:t>
            </a:r>
            <a:r>
              <a:rPr lang="en-GB" sz="1600" b="0" i="0" dirty="0">
                <a:solidFill>
                  <a:schemeClr val="bg1"/>
                </a:solidFill>
                <a:effectLst/>
              </a:rPr>
              <a:t>.</a:t>
            </a:r>
          </a:p>
        </p:txBody>
      </p:sp>
      <p:pic>
        <p:nvPicPr>
          <p:cNvPr id="11" name="Picture 10">
            <a:extLst>
              <a:ext uri="{FF2B5EF4-FFF2-40B4-BE49-F238E27FC236}">
                <a16:creationId xmlns:a16="http://schemas.microsoft.com/office/drawing/2014/main" id="{CAA9B401-6955-4D98-9A99-B3E68DC1C2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3779" y="381501"/>
            <a:ext cx="1048017" cy="127205"/>
          </a:xfrm>
          <a:prstGeom prst="rect">
            <a:avLst/>
          </a:prstGeom>
        </p:spPr>
      </p:pic>
      <p:pic>
        <p:nvPicPr>
          <p:cNvPr id="12" name="Grafik 8" descr="Ein Bild, das Boden, drinnen, Raum, Möbel enthält.&#10;&#10;Automatisch generierte Beschreibung">
            <a:extLst>
              <a:ext uri="{FF2B5EF4-FFF2-40B4-BE49-F238E27FC236}">
                <a16:creationId xmlns:a16="http://schemas.microsoft.com/office/drawing/2014/main" id="{5F72E5E2-98E1-4FB5-B9DC-F25B03BBB4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948" y="0"/>
            <a:ext cx="8904051" cy="6858000"/>
          </a:xfrm>
          <a:prstGeom prst="rect">
            <a:avLst/>
          </a:prstGeom>
        </p:spPr>
      </p:pic>
    </p:spTree>
    <p:extLst>
      <p:ext uri="{BB962C8B-B14F-4D97-AF65-F5344CB8AC3E}">
        <p14:creationId xmlns:p14="http://schemas.microsoft.com/office/powerpoint/2010/main" val="152964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C23731E-1AF7-43B8-9337-2F5E8233290F}"/>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5FD666B0-0271-4D16-86F9-8CF64F08B4B7}"/>
              </a:ext>
            </a:extLst>
          </p:cNvPr>
          <p:cNvSpPr>
            <a:spLocks noGrp="1"/>
          </p:cNvSpPr>
          <p:nvPr>
            <p:ph type="sldNum" sz="quarter" idx="12"/>
          </p:nvPr>
        </p:nvSpPr>
        <p:spPr/>
        <p:txBody>
          <a:bodyPr/>
          <a:lstStyle/>
          <a:p>
            <a:fld id="{3AEB317C-CD42-EA44-9D08-DFA7660C5E76}" type="slidenum">
              <a:rPr lang="en-US" smtClean="0"/>
              <a:pPr/>
              <a:t>2</a:t>
            </a:fld>
            <a:endParaRPr lang="en-US"/>
          </a:p>
        </p:txBody>
      </p:sp>
      <p:sp>
        <p:nvSpPr>
          <p:cNvPr id="12" name="Title 11">
            <a:extLst>
              <a:ext uri="{FF2B5EF4-FFF2-40B4-BE49-F238E27FC236}">
                <a16:creationId xmlns:a16="http://schemas.microsoft.com/office/drawing/2014/main" id="{4556622B-DBF9-1845-BDF8-2DE2B878D602}"/>
              </a:ext>
            </a:extLst>
          </p:cNvPr>
          <p:cNvSpPr>
            <a:spLocks noGrp="1"/>
          </p:cNvSpPr>
          <p:nvPr>
            <p:ph type="title"/>
          </p:nvPr>
        </p:nvSpPr>
        <p:spPr/>
        <p:txBody>
          <a:bodyPr/>
          <a:lstStyle/>
          <a:p>
            <a:r>
              <a:rPr lang="es-ES" dirty="0"/>
              <a:t>Índice</a:t>
            </a:r>
            <a:endParaRPr lang="en-US" dirty="0"/>
          </a:p>
        </p:txBody>
      </p:sp>
      <p:sp>
        <p:nvSpPr>
          <p:cNvPr id="10" name="Content Placeholder 9">
            <a:extLst>
              <a:ext uri="{FF2B5EF4-FFF2-40B4-BE49-F238E27FC236}">
                <a16:creationId xmlns:a16="http://schemas.microsoft.com/office/drawing/2014/main" id="{A933DE41-6850-44FF-A279-BBA7A1F3EF90}"/>
              </a:ext>
            </a:extLst>
          </p:cNvPr>
          <p:cNvSpPr>
            <a:spLocks noGrp="1"/>
          </p:cNvSpPr>
          <p:nvPr>
            <p:ph sz="quarter" idx="17"/>
          </p:nvPr>
        </p:nvSpPr>
        <p:spPr/>
        <p:txBody>
          <a:bodyPr vert="horz" lIns="0" tIns="0" rIns="0" bIns="0" rtlCol="0" anchor="t">
            <a:noAutofit/>
          </a:bodyPr>
          <a:lstStyle/>
          <a:p>
            <a:pPr marL="285750" indent="-285750">
              <a:buFont typeface="Arial" panose="020B0604020202020204" pitchFamily="34" charset="0"/>
              <a:buChar char="•"/>
            </a:pPr>
            <a:r>
              <a:rPr lang="es-ES" b="0" i="0" dirty="0">
                <a:solidFill>
                  <a:srgbClr val="374151"/>
                </a:solidFill>
                <a:effectLst/>
              </a:rPr>
              <a:t>Proporcionando soporte en todo el espacio de trabajo</a:t>
            </a:r>
            <a:endParaRPr lang="en-GB" b="0" i="0" dirty="0">
              <a:solidFill>
                <a:srgbClr val="374151"/>
              </a:solidFill>
              <a:effectLst/>
            </a:endParaRPr>
          </a:p>
          <a:p>
            <a:pPr marL="285750" indent="-285750">
              <a:buFont typeface="Arial" panose="020B0604020202020204" pitchFamily="34" charset="0"/>
              <a:buChar char="•"/>
            </a:pPr>
            <a:r>
              <a:rPr lang="en-GB" b="0" i="0" dirty="0">
                <a:solidFill>
                  <a:srgbClr val="374151"/>
                </a:solidFill>
                <a:effectLst/>
              </a:rPr>
              <a:t>Gama y </a:t>
            </a:r>
            <a:r>
              <a:rPr lang="en-GB" b="0" i="0" dirty="0" err="1">
                <a:solidFill>
                  <a:srgbClr val="374151"/>
                </a:solidFill>
                <a:effectLst/>
              </a:rPr>
              <a:t>características</a:t>
            </a:r>
            <a:r>
              <a:rPr lang="en-GB" b="0" i="0" dirty="0">
                <a:solidFill>
                  <a:srgbClr val="374151"/>
                </a:solidFill>
                <a:effectLst/>
              </a:rPr>
              <a:t> </a:t>
            </a:r>
          </a:p>
          <a:p>
            <a:pPr marL="285750" indent="-285750">
              <a:buFont typeface="Arial" panose="020B0604020202020204" pitchFamily="34" charset="0"/>
              <a:buChar char="•"/>
            </a:pPr>
            <a:r>
              <a:rPr lang="en-GB" b="0" i="0" dirty="0" err="1">
                <a:solidFill>
                  <a:srgbClr val="374151"/>
                </a:solidFill>
                <a:effectLst/>
              </a:rPr>
              <a:t>Tejidos</a:t>
            </a:r>
            <a:r>
              <a:rPr lang="en-GB" b="0" i="0" dirty="0">
                <a:solidFill>
                  <a:srgbClr val="374151"/>
                </a:solidFill>
                <a:effectLst/>
              </a:rPr>
              <a:t> y </a:t>
            </a:r>
            <a:r>
              <a:rPr lang="en-GB" b="0" i="0" dirty="0" err="1">
                <a:solidFill>
                  <a:srgbClr val="374151"/>
                </a:solidFill>
                <a:effectLst/>
              </a:rPr>
              <a:t>acabados</a:t>
            </a:r>
            <a:endParaRPr lang="en-GB" b="0" i="0" dirty="0">
              <a:solidFill>
                <a:srgbClr val="374151"/>
              </a:solidFill>
              <a:effectLst/>
            </a:endParaRPr>
          </a:p>
          <a:p>
            <a:pPr marL="285750" indent="-285750">
              <a:buFont typeface="Arial" panose="020B0604020202020204" pitchFamily="34" charset="0"/>
              <a:buChar char="•"/>
            </a:pPr>
            <a:r>
              <a:rPr lang="en-GB" b="0" i="0" dirty="0" err="1">
                <a:solidFill>
                  <a:srgbClr val="374151"/>
                </a:solidFill>
                <a:effectLst/>
              </a:rPr>
              <a:t>Certificados</a:t>
            </a:r>
            <a:r>
              <a:rPr lang="en-GB" b="0" i="0" dirty="0">
                <a:solidFill>
                  <a:srgbClr val="374151"/>
                </a:solidFill>
                <a:effectLst/>
              </a:rPr>
              <a:t> y </a:t>
            </a:r>
            <a:r>
              <a:rPr lang="en-GB" b="0" i="0" dirty="0" err="1">
                <a:solidFill>
                  <a:srgbClr val="374151"/>
                </a:solidFill>
                <a:effectLst/>
              </a:rPr>
              <a:t>premios</a:t>
            </a:r>
            <a:r>
              <a:rPr lang="en-GB" b="0" i="0" dirty="0">
                <a:solidFill>
                  <a:srgbClr val="374151"/>
                </a:solidFill>
                <a:effectLst/>
              </a:rPr>
              <a:t> </a:t>
            </a:r>
          </a:p>
          <a:p>
            <a:pPr marL="285750" indent="-285750">
              <a:buFont typeface="Arial" panose="020B0604020202020204" pitchFamily="34" charset="0"/>
              <a:buChar char="•"/>
            </a:pPr>
            <a:r>
              <a:rPr lang="en-GB" b="0" i="0" dirty="0" err="1">
                <a:solidFill>
                  <a:srgbClr val="374151"/>
                </a:solidFill>
                <a:effectLst/>
              </a:rPr>
              <a:t>Aplicaciones</a:t>
            </a:r>
            <a:endParaRPr lang="en-US" dirty="0"/>
          </a:p>
        </p:txBody>
      </p:sp>
    </p:spTree>
    <p:extLst>
      <p:ext uri="{BB962C8B-B14F-4D97-AF65-F5344CB8AC3E}">
        <p14:creationId xmlns:p14="http://schemas.microsoft.com/office/powerpoint/2010/main" val="10233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a:xfrm>
            <a:off x="384382" y="1474377"/>
            <a:ext cx="2700338" cy="811846"/>
          </a:xfrm>
        </p:spPr>
        <p:txBody>
          <a:bodyPr/>
          <a:lstStyle/>
          <a:p>
            <a:r>
              <a:rPr lang="en-GB" dirty="0" err="1">
                <a:solidFill>
                  <a:schemeClr val="accent4"/>
                </a:solidFill>
              </a:rPr>
              <a:t>Reunión</a:t>
            </a:r>
            <a:r>
              <a:rPr lang="en-GB" dirty="0">
                <a:solidFill>
                  <a:schemeClr val="accent4"/>
                </a:solidFill>
              </a:rPr>
              <a:t> </a:t>
            </a:r>
            <a:r>
              <a:rPr lang="en-GB" dirty="0" err="1">
                <a:solidFill>
                  <a:schemeClr val="accent4"/>
                </a:solidFill>
              </a:rPr>
              <a:t>programada</a:t>
            </a:r>
            <a:r>
              <a:rPr lang="en-GB" dirty="0">
                <a:solidFill>
                  <a:schemeClr val="accent4"/>
                </a:solidFill>
              </a:rPr>
              <a:t> con </a:t>
            </a:r>
            <a:r>
              <a:rPr lang="en-GB" dirty="0" err="1">
                <a:solidFill>
                  <a:schemeClr val="accent4"/>
                </a:solidFill>
              </a:rPr>
              <a:t>el</a:t>
            </a:r>
            <a:r>
              <a:rPr lang="en-GB" dirty="0">
                <a:solidFill>
                  <a:schemeClr val="accent4"/>
                </a:solidFill>
              </a:rPr>
              <a:t> </a:t>
            </a:r>
            <a:r>
              <a:rPr lang="en-GB" dirty="0" err="1">
                <a:solidFill>
                  <a:schemeClr val="accent4"/>
                </a:solidFill>
              </a:rPr>
              <a:t>grupo</a:t>
            </a:r>
            <a:br>
              <a:rPr lang="en-US" altLang="de-DE" dirty="0">
                <a:solidFill>
                  <a:schemeClr val="accent4"/>
                </a:solidFill>
              </a:rPr>
            </a:br>
            <a:br>
              <a:rPr lang="en-US" altLang="de-DE" dirty="0">
                <a:solidFill>
                  <a:schemeClr val="accent6"/>
                </a:solidFill>
              </a:rPr>
            </a:br>
            <a:br>
              <a:rPr lang="en-US" altLang="de-DE" sz="1600" dirty="0">
                <a:latin typeface="+mn-lt"/>
                <a:ea typeface="+mn-lt"/>
                <a:cs typeface="+mn-lt"/>
              </a:rPr>
            </a:br>
            <a:endParaRPr lang="en-US" sz="1600" dirty="0">
              <a:latin typeface="+mn-lt"/>
              <a:ea typeface="+mn-lt"/>
              <a:cs typeface="+mn-lt"/>
            </a:endParaRPr>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de-DE" sz="2000" b="0" i="0" u="none" strike="noStrike" kern="1200" cap="none" spc="0" normalizeH="0" baseline="0" noProof="0">
              <a:ln>
                <a:noFill/>
              </a:ln>
              <a:solidFill>
                <a:srgbClr val="005CB6"/>
              </a:solidFill>
              <a:effectLst/>
              <a:uLnTx/>
              <a:uFillTx/>
              <a:latin typeface="Franklin Gothic Book"/>
              <a:ea typeface="Segoe UI Historic"/>
              <a:cs typeface="+mn-cs"/>
            </a:endParaRPr>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363D4D"/>
              </a:solidFill>
              <a:effectLst/>
              <a:uLnTx/>
              <a:uFillTx/>
              <a:latin typeface="Franklin Gothic Demi Cond"/>
              <a:ea typeface="Segoe UI Black"/>
              <a:cs typeface="+mj-cs"/>
            </a:endParaRPr>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de-DE" sz="2000" b="0" i="0" u="none" strike="noStrike" kern="1200" cap="none" spc="0" normalizeH="0" baseline="0" noProof="0">
              <a:ln>
                <a:noFill/>
              </a:ln>
              <a:solidFill>
                <a:srgbClr val="005CB6"/>
              </a:solidFill>
              <a:effectLst/>
              <a:uLnTx/>
              <a:uFillTx/>
              <a:latin typeface="Franklin Gothic Book"/>
              <a:ea typeface="Segoe UI Historic"/>
              <a:cs typeface="+mn-cs"/>
            </a:endParaRPr>
          </a:p>
        </p:txBody>
      </p:sp>
      <p:sp>
        <p:nvSpPr>
          <p:cNvPr id="43" name="Textplatzhalter 23">
            <a:extLst>
              <a:ext uri="{FF2B5EF4-FFF2-40B4-BE49-F238E27FC236}">
                <a16:creationId xmlns:a16="http://schemas.microsoft.com/office/drawing/2014/main" id="{16D4BC86-5D37-4938-BC6B-91348AF4E92B}"/>
              </a:ext>
            </a:extLst>
          </p:cNvPr>
          <p:cNvSpPr txBox="1">
            <a:spLocks/>
          </p:cNvSpPr>
          <p:nvPr/>
        </p:nvSpPr>
        <p:spPr>
          <a:xfrm>
            <a:off x="384382" y="3193892"/>
            <a:ext cx="2700338" cy="2936836"/>
          </a:xfrm>
          <a:prstGeom prst="rect">
            <a:avLst/>
          </a:prstGeom>
        </p:spPr>
        <p:txBody>
          <a:bodyPr vert="horz" lIns="0" tIns="0" rIns="0" bIns="0" rtlCol="0" anchor="t" anchorCtr="0">
            <a:noAutofit/>
          </a:bodyPr>
          <a:lstStyle>
            <a:lvl1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j-ea"/>
                <a:cs typeface="+mj-cs"/>
              </a:defRPr>
            </a:lvl1pPr>
            <a:lvl2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2pPr>
            <a:lvl3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3pPr>
            <a:lvl4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4pPr>
            <a:lvl5pPr marL="182563" indent="-182563" algn="l" defTabSz="914400" rtl="0" eaLnBrk="1" latinLnBrk="0" hangingPunct="1">
              <a:lnSpc>
                <a:spcPct val="100000"/>
              </a:lnSpc>
              <a:spcBef>
                <a:spcPts val="0"/>
              </a:spcBef>
              <a:buFont typeface="Arial" panose="020B0604020202020204" pitchFamily="34" charset="0"/>
              <a:buChar char="•"/>
              <a:tabLst/>
              <a:defRPr lang="de-DE"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white"/>
              </a:solidFill>
              <a:effectLst/>
              <a:uLnTx/>
              <a:uFillTx/>
              <a:latin typeface="Franklin Gothic Book"/>
              <a:ea typeface="Segoe UI Black"/>
              <a:cs typeface="+mj-cs"/>
            </a:endParaRPr>
          </a:p>
        </p:txBody>
      </p:sp>
      <p:pic>
        <p:nvPicPr>
          <p:cNvPr id="3" name="Picture 2" descr="A room with a table and chairs&#10;&#10;Description automatically generated">
            <a:extLst>
              <a:ext uri="{FF2B5EF4-FFF2-40B4-BE49-F238E27FC236}">
                <a16:creationId xmlns:a16="http://schemas.microsoft.com/office/drawing/2014/main" id="{9E2D884F-7853-7305-C0F7-934684CEDC60}"/>
              </a:ext>
            </a:extLst>
          </p:cNvPr>
          <p:cNvPicPr>
            <a:picLocks noChangeAspect="1"/>
          </p:cNvPicPr>
          <p:nvPr/>
        </p:nvPicPr>
        <p:blipFill rotWithShape="1">
          <a:blip r:embed="rId3">
            <a:extLst>
              <a:ext uri="{28A0092B-C50C-407E-A947-70E740481C1C}">
                <a14:useLocalDpi xmlns:a14="http://schemas.microsoft.com/office/drawing/2010/main" val="0"/>
              </a:ext>
            </a:extLst>
          </a:blip>
          <a:srcRect l="16529" r="11981" b="1250"/>
          <a:stretch/>
        </p:blipFill>
        <p:spPr>
          <a:xfrm>
            <a:off x="3286126" y="1"/>
            <a:ext cx="8905874" cy="6869708"/>
          </a:xfrm>
          <a:prstGeom prst="rect">
            <a:avLst/>
          </a:prstGeom>
        </p:spPr>
      </p:pic>
      <p:sp>
        <p:nvSpPr>
          <p:cNvPr id="2" name="CaixaDeTexto 1">
            <a:extLst>
              <a:ext uri="{FF2B5EF4-FFF2-40B4-BE49-F238E27FC236}">
                <a16:creationId xmlns:a16="http://schemas.microsoft.com/office/drawing/2014/main" id="{7EC300FC-CC3F-573E-2184-2814D057BBCB}"/>
              </a:ext>
            </a:extLst>
          </p:cNvPr>
          <p:cNvSpPr txBox="1"/>
          <p:nvPr/>
        </p:nvSpPr>
        <p:spPr>
          <a:xfrm>
            <a:off x="383180" y="2016369"/>
            <a:ext cx="276664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b="0" i="0" dirty="0" err="1">
                <a:solidFill>
                  <a:schemeClr val="bg1"/>
                </a:solidFill>
                <a:effectLst/>
              </a:rPr>
              <a:t>Siéntate</a:t>
            </a:r>
            <a:r>
              <a:rPr lang="en-GB" sz="1600" b="0" i="0" dirty="0">
                <a:solidFill>
                  <a:schemeClr val="bg1"/>
                </a:solidFill>
                <a:effectLst/>
              </a:rPr>
              <a:t> de </a:t>
            </a:r>
            <a:r>
              <a:rPr lang="en-GB" sz="1600" b="0" i="0" dirty="0" err="1">
                <a:solidFill>
                  <a:schemeClr val="bg1"/>
                </a:solidFill>
                <a:effectLst/>
              </a:rPr>
              <a:t>manera</a:t>
            </a:r>
            <a:r>
              <a:rPr lang="en-GB" sz="1600" b="0" i="0" dirty="0">
                <a:solidFill>
                  <a:schemeClr val="bg1"/>
                </a:solidFill>
                <a:effectLst/>
              </a:rPr>
              <a:t> </a:t>
            </a:r>
            <a:r>
              <a:rPr lang="en-GB" sz="1600" b="0" i="0" dirty="0" err="1">
                <a:solidFill>
                  <a:schemeClr val="bg1"/>
                </a:solidFill>
                <a:effectLst/>
              </a:rPr>
              <a:t>espontánea</a:t>
            </a:r>
            <a:r>
              <a:rPr lang="en-GB" sz="1600" b="0" i="0" dirty="0">
                <a:solidFill>
                  <a:schemeClr val="bg1"/>
                </a:solidFill>
                <a:effectLst/>
              </a:rPr>
              <a:t> para </a:t>
            </a:r>
            <a:r>
              <a:rPr lang="en-GB" sz="1600" b="0" i="0" dirty="0" err="1">
                <a:solidFill>
                  <a:schemeClr val="bg1"/>
                </a:solidFill>
                <a:effectLst/>
              </a:rPr>
              <a:t>una</a:t>
            </a:r>
            <a:r>
              <a:rPr lang="en-GB" sz="1600" b="0" i="0" dirty="0">
                <a:solidFill>
                  <a:schemeClr val="bg1"/>
                </a:solidFill>
                <a:effectLst/>
              </a:rPr>
              <a:t> </a:t>
            </a:r>
            <a:r>
              <a:rPr lang="en-GB" sz="1600" b="0" i="0" dirty="0" err="1">
                <a:solidFill>
                  <a:schemeClr val="bg1"/>
                </a:solidFill>
                <a:effectLst/>
              </a:rPr>
              <a:t>reunión</a:t>
            </a:r>
            <a:r>
              <a:rPr lang="en-GB" sz="1600" b="0" i="0" dirty="0">
                <a:solidFill>
                  <a:schemeClr val="bg1"/>
                </a:solidFill>
                <a:effectLst/>
              </a:rPr>
              <a:t> </a:t>
            </a:r>
            <a:r>
              <a:rPr lang="en-GB" sz="1600" b="0" i="0" dirty="0" err="1">
                <a:solidFill>
                  <a:schemeClr val="bg1"/>
                </a:solidFill>
                <a:effectLst/>
              </a:rPr>
              <a:t>corta</a:t>
            </a:r>
            <a:r>
              <a:rPr lang="en-GB" sz="1600" b="0" i="0" dirty="0">
                <a:solidFill>
                  <a:schemeClr val="bg1"/>
                </a:solidFill>
                <a:effectLst/>
              </a:rPr>
              <a:t> o </a:t>
            </a:r>
            <a:r>
              <a:rPr lang="en-GB" sz="1600" b="0" i="0" dirty="0" err="1">
                <a:solidFill>
                  <a:schemeClr val="bg1"/>
                </a:solidFill>
                <a:effectLst/>
              </a:rPr>
              <a:t>larga</a:t>
            </a:r>
            <a:r>
              <a:rPr lang="en-GB" sz="1600" b="0" i="0" dirty="0">
                <a:solidFill>
                  <a:schemeClr val="bg1"/>
                </a:solidFill>
                <a:effectLst/>
              </a:rPr>
              <a:t> con un </a:t>
            </a:r>
            <a:r>
              <a:rPr lang="en-GB" sz="1600" b="0" i="0" dirty="0" err="1">
                <a:solidFill>
                  <a:schemeClr val="bg1"/>
                </a:solidFill>
                <a:effectLst/>
              </a:rPr>
              <a:t>grupo</a:t>
            </a:r>
            <a:r>
              <a:rPr lang="en-GB" sz="1600" b="0" i="0" dirty="0">
                <a:solidFill>
                  <a:schemeClr val="bg1"/>
                </a:solidFill>
                <a:effectLst/>
              </a:rPr>
              <a:t> de hasta 6 personas. Meeting Box </a:t>
            </a:r>
            <a:r>
              <a:rPr lang="en-GB" sz="1600" b="0" i="0" dirty="0" err="1">
                <a:solidFill>
                  <a:schemeClr val="bg1"/>
                </a:solidFill>
                <a:effectLst/>
              </a:rPr>
              <a:t>te</a:t>
            </a:r>
            <a:r>
              <a:rPr lang="en-GB" sz="1600" b="0" i="0" dirty="0">
                <a:solidFill>
                  <a:schemeClr val="bg1"/>
                </a:solidFill>
                <a:effectLst/>
              </a:rPr>
              <a:t> </a:t>
            </a:r>
            <a:r>
              <a:rPr lang="en-GB" sz="1600" b="0" i="0" dirty="0" err="1">
                <a:solidFill>
                  <a:schemeClr val="bg1"/>
                </a:solidFill>
                <a:effectLst/>
              </a:rPr>
              <a:t>ofrece</a:t>
            </a:r>
            <a:r>
              <a:rPr lang="en-GB" sz="1600" b="0" i="0" dirty="0">
                <a:solidFill>
                  <a:schemeClr val="bg1"/>
                </a:solidFill>
                <a:effectLst/>
              </a:rPr>
              <a:t> la </a:t>
            </a:r>
            <a:r>
              <a:rPr lang="en-GB" sz="1600" b="0" i="0" dirty="0" err="1">
                <a:solidFill>
                  <a:schemeClr val="bg1"/>
                </a:solidFill>
                <a:effectLst/>
              </a:rPr>
              <a:t>privacidad</a:t>
            </a:r>
            <a:r>
              <a:rPr lang="en-GB" sz="1600" b="0" i="0" dirty="0">
                <a:solidFill>
                  <a:schemeClr val="bg1"/>
                </a:solidFill>
                <a:effectLst/>
              </a:rPr>
              <a:t> </a:t>
            </a:r>
            <a:r>
              <a:rPr lang="en-GB" sz="1600" b="0" i="0" dirty="0" err="1">
                <a:solidFill>
                  <a:schemeClr val="bg1"/>
                </a:solidFill>
                <a:effectLst/>
              </a:rPr>
              <a:t>adecuada</a:t>
            </a:r>
            <a:r>
              <a:rPr lang="en-GB" sz="1600" b="0" i="0" dirty="0">
                <a:solidFill>
                  <a:schemeClr val="bg1"/>
                </a:solidFill>
                <a:effectLst/>
              </a:rPr>
              <a:t> para un trabajo </a:t>
            </a:r>
            <a:r>
              <a:rPr lang="en-GB" sz="1600" b="0" i="0" dirty="0" err="1">
                <a:solidFill>
                  <a:schemeClr val="bg1"/>
                </a:solidFill>
                <a:effectLst/>
              </a:rPr>
              <a:t>colaborativo</a:t>
            </a:r>
            <a:r>
              <a:rPr lang="en-GB" sz="1600" b="0" i="0" dirty="0">
                <a:solidFill>
                  <a:schemeClr val="bg1"/>
                </a:solidFill>
                <a:effectLst/>
              </a:rPr>
              <a:t> </a:t>
            </a:r>
            <a:r>
              <a:rPr lang="en-GB" sz="1600" b="0" i="0" dirty="0" err="1">
                <a:solidFill>
                  <a:schemeClr val="bg1"/>
                </a:solidFill>
                <a:effectLst/>
              </a:rPr>
              <a:t>exitoso</a:t>
            </a:r>
            <a:r>
              <a:rPr lang="en-GB" sz="1600" b="0" i="0" dirty="0">
                <a:solidFill>
                  <a:schemeClr val="bg1"/>
                </a:solidFill>
                <a:effectLst/>
              </a:rPr>
              <a:t>.</a:t>
            </a:r>
          </a:p>
          <a:p>
            <a:pPr algn="l"/>
            <a:endParaRPr lang="en-GB" sz="1600" b="0" i="0" dirty="0">
              <a:solidFill>
                <a:schemeClr val="bg1"/>
              </a:solidFill>
              <a:effectLst/>
            </a:endParaRPr>
          </a:p>
          <a:p>
            <a:pPr algn="l"/>
            <a:r>
              <a:rPr lang="en-GB" sz="1600" b="0" i="0" dirty="0" err="1">
                <a:solidFill>
                  <a:schemeClr val="bg1"/>
                </a:solidFill>
                <a:effectLst/>
              </a:rPr>
              <a:t>Idóneo</a:t>
            </a:r>
            <a:r>
              <a:rPr lang="en-GB" sz="1600" b="0" i="0" dirty="0">
                <a:solidFill>
                  <a:schemeClr val="bg1"/>
                </a:solidFill>
                <a:effectLst/>
              </a:rPr>
              <a:t> </a:t>
            </a:r>
            <a:r>
              <a:rPr lang="en-GB" sz="1600" b="0" i="0" dirty="0" err="1">
                <a:solidFill>
                  <a:schemeClr val="bg1"/>
                </a:solidFill>
                <a:effectLst/>
              </a:rPr>
              <a:t>en</a:t>
            </a:r>
            <a:r>
              <a:rPr lang="en-GB" sz="1600" b="0" i="0" dirty="0">
                <a:solidFill>
                  <a:schemeClr val="bg1"/>
                </a:solidFill>
                <a:effectLst/>
              </a:rPr>
              <a:t> un </a:t>
            </a:r>
            <a:r>
              <a:rPr lang="en-GB" sz="1600" b="0" i="0" dirty="0" err="1">
                <a:solidFill>
                  <a:schemeClr val="bg1"/>
                </a:solidFill>
                <a:effectLst/>
              </a:rPr>
              <a:t>espacio</a:t>
            </a:r>
            <a:r>
              <a:rPr lang="en-GB" sz="1600" b="0" i="0" dirty="0">
                <a:solidFill>
                  <a:schemeClr val="bg1"/>
                </a:solidFill>
                <a:effectLst/>
              </a:rPr>
              <a:t> de planta </a:t>
            </a:r>
            <a:r>
              <a:rPr lang="en-GB" sz="1600" b="0" i="0" dirty="0" err="1">
                <a:solidFill>
                  <a:schemeClr val="bg1"/>
                </a:solidFill>
                <a:effectLst/>
              </a:rPr>
              <a:t>abierta</a:t>
            </a:r>
            <a:r>
              <a:rPr lang="en-GB" sz="1600" b="0" i="0" dirty="0">
                <a:solidFill>
                  <a:schemeClr val="bg1"/>
                </a:solidFill>
                <a:effectLst/>
              </a:rPr>
              <a:t> o </a:t>
            </a:r>
            <a:r>
              <a:rPr lang="en-GB" sz="1600" b="0" i="0" dirty="0" err="1">
                <a:solidFill>
                  <a:schemeClr val="bg1"/>
                </a:solidFill>
                <a:effectLst/>
              </a:rPr>
              <a:t>si</a:t>
            </a:r>
            <a:r>
              <a:rPr lang="en-GB" sz="1600" b="0" i="0" dirty="0">
                <a:solidFill>
                  <a:schemeClr val="bg1"/>
                </a:solidFill>
                <a:effectLst/>
              </a:rPr>
              <a:t> </a:t>
            </a:r>
            <a:r>
              <a:rPr lang="en-GB" sz="1600" b="0" i="0" dirty="0" err="1">
                <a:solidFill>
                  <a:schemeClr val="bg1"/>
                </a:solidFill>
                <a:effectLst/>
              </a:rPr>
              <a:t>necesitas</a:t>
            </a:r>
            <a:r>
              <a:rPr lang="en-GB" sz="1600" b="0" i="0" dirty="0">
                <a:solidFill>
                  <a:schemeClr val="bg1"/>
                </a:solidFill>
                <a:effectLst/>
              </a:rPr>
              <a:t> </a:t>
            </a:r>
            <a:r>
              <a:rPr lang="en-GB" sz="1600" b="0" i="0" dirty="0" err="1">
                <a:solidFill>
                  <a:schemeClr val="bg1"/>
                </a:solidFill>
                <a:effectLst/>
              </a:rPr>
              <a:t>agregar</a:t>
            </a:r>
            <a:r>
              <a:rPr lang="en-GB" sz="1600" b="0" i="0" dirty="0">
                <a:solidFill>
                  <a:schemeClr val="bg1"/>
                </a:solidFill>
                <a:effectLst/>
              </a:rPr>
              <a:t> </a:t>
            </a:r>
            <a:r>
              <a:rPr lang="en-GB" sz="1600" b="0" i="0" dirty="0" err="1">
                <a:solidFill>
                  <a:schemeClr val="bg1"/>
                </a:solidFill>
                <a:effectLst/>
              </a:rPr>
              <a:t>opciones</a:t>
            </a:r>
            <a:r>
              <a:rPr lang="en-GB" sz="1600" b="0" i="0" dirty="0">
                <a:solidFill>
                  <a:schemeClr val="bg1"/>
                </a:solidFill>
                <a:effectLst/>
              </a:rPr>
              <a:t> de </a:t>
            </a:r>
            <a:r>
              <a:rPr lang="en-GB" sz="1600" b="0" i="0" dirty="0" err="1">
                <a:solidFill>
                  <a:schemeClr val="bg1"/>
                </a:solidFill>
                <a:effectLst/>
              </a:rPr>
              <a:t>reunión</a:t>
            </a:r>
            <a:r>
              <a:rPr lang="en-GB" sz="1600" b="0" i="0" dirty="0">
                <a:solidFill>
                  <a:schemeClr val="bg1"/>
                </a:solidFill>
                <a:effectLst/>
              </a:rPr>
              <a:t> de forma flexible a </a:t>
            </a:r>
            <a:r>
              <a:rPr lang="en-GB" sz="1600" b="0" i="0" dirty="0" err="1">
                <a:solidFill>
                  <a:schemeClr val="bg1"/>
                </a:solidFill>
                <a:effectLst/>
              </a:rPr>
              <a:t>tu</a:t>
            </a:r>
            <a:r>
              <a:rPr lang="en-GB" sz="1600" b="0" i="0" dirty="0">
                <a:solidFill>
                  <a:schemeClr val="bg1"/>
                </a:solidFill>
                <a:effectLst/>
              </a:rPr>
              <a:t> </a:t>
            </a:r>
            <a:r>
              <a:rPr lang="en-GB" sz="1600" b="0" i="0" dirty="0" err="1">
                <a:solidFill>
                  <a:schemeClr val="bg1"/>
                </a:solidFill>
                <a:effectLst/>
              </a:rPr>
              <a:t>espacio</a:t>
            </a:r>
            <a:endParaRPr lang="en-GB" sz="1600" b="0" i="0" dirty="0">
              <a:solidFill>
                <a:schemeClr val="bg1"/>
              </a:solidFill>
              <a:effectLst/>
            </a:endParaRPr>
          </a:p>
        </p:txBody>
      </p:sp>
    </p:spTree>
    <p:extLst>
      <p:ext uri="{BB962C8B-B14F-4D97-AF65-F5344CB8AC3E}">
        <p14:creationId xmlns:p14="http://schemas.microsoft.com/office/powerpoint/2010/main" val="261682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2E7432-576E-6341-90B1-C495D2320455}"/>
              </a:ext>
            </a:extLst>
          </p:cNvPr>
          <p:cNvSpPr>
            <a:spLocks noGrp="1"/>
          </p:cNvSpPr>
          <p:nvPr>
            <p:ph type="sldNum" sz="quarter" idx="18"/>
          </p:nvPr>
        </p:nvSpPr>
        <p:spPr/>
        <p:txBody>
          <a:bodyPr/>
          <a:lstStyle/>
          <a:p>
            <a:fld id="{3AEB317C-CD42-EA44-9D08-DFA7660C5E76}" type="slidenum">
              <a:rPr lang="en-US" smtClean="0"/>
              <a:pPr/>
              <a:t>21</a:t>
            </a:fld>
            <a:endParaRPr lang="en-US"/>
          </a:p>
        </p:txBody>
      </p:sp>
      <p:sp>
        <p:nvSpPr>
          <p:cNvPr id="8" name="Rectangle 7">
            <a:extLst>
              <a:ext uri="{FF2B5EF4-FFF2-40B4-BE49-F238E27FC236}">
                <a16:creationId xmlns:a16="http://schemas.microsoft.com/office/drawing/2014/main" id="{DDC3BB54-245C-4DCD-9E6C-E7AFA54AE9C7}"/>
              </a:ext>
            </a:extLst>
          </p:cNvPr>
          <p:cNvSpPr/>
          <p:nvPr/>
        </p:nvSpPr>
        <p:spPr>
          <a:xfrm>
            <a:off x="376238" y="1943100"/>
            <a:ext cx="2604654" cy="4770537"/>
          </a:xfrm>
          <a:prstGeom prst="rect">
            <a:avLst/>
          </a:prstGeom>
        </p:spPr>
        <p:txBody>
          <a:bodyPr wrap="square" lIns="91440" tIns="45720" rIns="91440" bIns="45720" anchor="t">
            <a:spAutoFit/>
          </a:bodyPr>
          <a:lstStyle/>
          <a:p>
            <a:pPr algn="l"/>
            <a:r>
              <a:rPr lang="en-GB" sz="1600" b="0" i="0" dirty="0">
                <a:effectLst/>
              </a:rPr>
              <a:t>Para un </a:t>
            </a:r>
            <a:r>
              <a:rPr lang="en-GB" sz="1600" b="0" i="0" dirty="0" err="1">
                <a:effectLst/>
              </a:rPr>
              <a:t>rápido</a:t>
            </a:r>
            <a:r>
              <a:rPr lang="en-GB" sz="1600" b="0" i="0" dirty="0">
                <a:effectLst/>
              </a:rPr>
              <a:t> </a:t>
            </a:r>
            <a:r>
              <a:rPr lang="en-GB" sz="1600" b="0" i="0" dirty="0" err="1">
                <a:effectLst/>
              </a:rPr>
              <a:t>descanso</a:t>
            </a:r>
            <a:r>
              <a:rPr lang="en-GB" sz="1600" b="0" i="0" dirty="0">
                <a:effectLst/>
              </a:rPr>
              <a:t> para </a:t>
            </a:r>
            <a:r>
              <a:rPr lang="en-GB" sz="1600" b="0" i="0" dirty="0" err="1">
                <a:effectLst/>
              </a:rPr>
              <a:t>tomar</a:t>
            </a:r>
            <a:r>
              <a:rPr lang="en-GB" sz="1600" b="0" i="0" dirty="0">
                <a:effectLst/>
              </a:rPr>
              <a:t> café o </a:t>
            </a:r>
            <a:r>
              <a:rPr lang="en-GB" sz="1600" b="0" i="0" dirty="0" err="1">
                <a:effectLst/>
              </a:rPr>
              <a:t>una</a:t>
            </a:r>
            <a:r>
              <a:rPr lang="en-GB" sz="1600" b="0" i="0" dirty="0">
                <a:effectLst/>
              </a:rPr>
              <a:t> </a:t>
            </a:r>
            <a:r>
              <a:rPr lang="en-GB" sz="1600" b="0" i="0" dirty="0" err="1">
                <a:effectLst/>
              </a:rPr>
              <a:t>reunión</a:t>
            </a:r>
            <a:r>
              <a:rPr lang="en-GB" sz="1600" b="0" i="0" dirty="0">
                <a:effectLst/>
              </a:rPr>
              <a:t> de pie no </a:t>
            </a:r>
            <a:r>
              <a:rPr lang="en-GB" sz="1600" b="0" i="0" dirty="0" err="1">
                <a:effectLst/>
              </a:rPr>
              <a:t>confidencial</a:t>
            </a:r>
            <a:r>
              <a:rPr lang="en-GB" sz="1600" b="0" i="0" dirty="0">
                <a:effectLst/>
              </a:rPr>
              <a:t>, o </a:t>
            </a:r>
            <a:r>
              <a:rPr lang="en-GB" sz="1600" b="0" i="0" dirty="0" err="1">
                <a:effectLst/>
              </a:rPr>
              <a:t>si</a:t>
            </a:r>
            <a:r>
              <a:rPr lang="en-GB" sz="1600" b="0" i="0" dirty="0">
                <a:effectLst/>
              </a:rPr>
              <a:t> </a:t>
            </a:r>
            <a:r>
              <a:rPr lang="en-GB" sz="1600" b="0" i="0" dirty="0" err="1">
                <a:effectLst/>
              </a:rPr>
              <a:t>simplemente</a:t>
            </a:r>
            <a:r>
              <a:rPr lang="en-GB" sz="1600" b="0" i="0" dirty="0">
                <a:effectLst/>
              </a:rPr>
              <a:t> </a:t>
            </a:r>
            <a:r>
              <a:rPr lang="en-GB" sz="1600" b="0" i="0" dirty="0" err="1">
                <a:effectLst/>
              </a:rPr>
              <a:t>necesitas</a:t>
            </a:r>
            <a:r>
              <a:rPr lang="en-GB" sz="1600" b="0" i="0" dirty="0">
                <a:effectLst/>
              </a:rPr>
              <a:t> un </a:t>
            </a:r>
            <a:r>
              <a:rPr lang="en-GB" sz="1600" b="0" i="0" dirty="0" err="1">
                <a:effectLst/>
              </a:rPr>
              <a:t>descanso</a:t>
            </a:r>
            <a:r>
              <a:rPr lang="en-GB" sz="1600" b="0" i="0" dirty="0">
                <a:effectLst/>
              </a:rPr>
              <a:t> entre dos </a:t>
            </a:r>
            <a:r>
              <a:rPr lang="en-GB" sz="1600" b="0" i="0" dirty="0" err="1">
                <a:effectLst/>
              </a:rPr>
              <a:t>reuniones</a:t>
            </a:r>
            <a:r>
              <a:rPr lang="en-GB" sz="1600" b="0" i="0" dirty="0">
                <a:effectLst/>
              </a:rPr>
              <a:t>, </a:t>
            </a:r>
            <a:r>
              <a:rPr lang="en-GB" sz="1600" b="0" i="0" dirty="0" err="1">
                <a:effectLst/>
              </a:rPr>
              <a:t>el</a:t>
            </a:r>
            <a:r>
              <a:rPr lang="en-GB" sz="1600" b="0" i="0" dirty="0">
                <a:effectLst/>
              </a:rPr>
              <a:t> </a:t>
            </a:r>
            <a:r>
              <a:rPr lang="en-GB" sz="1600" b="0" i="0" dirty="0" err="1">
                <a:effectLst/>
              </a:rPr>
              <a:t>salón</a:t>
            </a:r>
            <a:r>
              <a:rPr lang="en-GB" sz="1600" b="0" i="0" dirty="0">
                <a:effectLst/>
              </a:rPr>
              <a:t> de </a:t>
            </a:r>
            <a:r>
              <a:rPr lang="en-GB" sz="1600" b="0" i="0" dirty="0" err="1">
                <a:effectLst/>
              </a:rPr>
              <a:t>grupo</a:t>
            </a:r>
            <a:r>
              <a:rPr lang="en-GB" sz="1600" b="0" i="0" dirty="0">
                <a:effectLst/>
              </a:rPr>
              <a:t> es </a:t>
            </a:r>
            <a:r>
              <a:rPr lang="en-GB" sz="1600" b="0" i="0" dirty="0" err="1">
                <a:effectLst/>
              </a:rPr>
              <a:t>una</a:t>
            </a:r>
            <a:r>
              <a:rPr lang="en-GB" sz="1600" b="0" i="0" dirty="0">
                <a:effectLst/>
              </a:rPr>
              <a:t> </a:t>
            </a:r>
            <a:r>
              <a:rPr lang="en-GB" sz="1600" b="0" i="0" dirty="0" err="1">
                <a:effectLst/>
              </a:rPr>
              <a:t>excelente</a:t>
            </a:r>
            <a:r>
              <a:rPr lang="en-GB" sz="1600" b="0" i="0" dirty="0">
                <a:effectLst/>
              </a:rPr>
              <a:t> </a:t>
            </a:r>
            <a:r>
              <a:rPr lang="en-GB" sz="1600" b="0" i="0" dirty="0" err="1">
                <a:effectLst/>
              </a:rPr>
              <a:t>manera</a:t>
            </a:r>
            <a:r>
              <a:rPr lang="en-GB" sz="1600" b="0" i="0" dirty="0">
                <a:effectLst/>
              </a:rPr>
              <a:t> de </a:t>
            </a:r>
            <a:r>
              <a:rPr lang="en-GB" sz="1600" b="0" i="0" dirty="0" err="1">
                <a:effectLst/>
              </a:rPr>
              <a:t>crear</a:t>
            </a:r>
            <a:r>
              <a:rPr lang="en-GB" sz="1600" b="0" i="0" dirty="0">
                <a:effectLst/>
              </a:rPr>
              <a:t> </a:t>
            </a:r>
            <a:r>
              <a:rPr lang="en-GB" sz="1600" b="0" i="0" dirty="0" err="1">
                <a:effectLst/>
              </a:rPr>
              <a:t>áreas</a:t>
            </a:r>
            <a:r>
              <a:rPr lang="en-GB" sz="1600" b="0" i="0" dirty="0">
                <a:effectLst/>
              </a:rPr>
              <a:t> de </a:t>
            </a:r>
            <a:r>
              <a:rPr lang="en-GB" sz="1600" b="0" i="0" dirty="0" err="1">
                <a:effectLst/>
              </a:rPr>
              <a:t>descanso</a:t>
            </a:r>
            <a:r>
              <a:rPr lang="en-GB" sz="1600" b="0" i="0" dirty="0">
                <a:effectLst/>
              </a:rPr>
              <a:t> para </a:t>
            </a:r>
            <a:r>
              <a:rPr lang="en-GB" sz="1600" b="0" i="0" dirty="0" err="1">
                <a:effectLst/>
              </a:rPr>
              <a:t>grupos</a:t>
            </a:r>
            <a:r>
              <a:rPr lang="en-GB" sz="1600" b="0" i="0" dirty="0">
                <a:effectLst/>
              </a:rPr>
              <a:t> </a:t>
            </a:r>
            <a:r>
              <a:rPr lang="en-GB" sz="1600" b="0" i="0" dirty="0" err="1">
                <a:effectLst/>
              </a:rPr>
              <a:t>más</a:t>
            </a:r>
            <a:r>
              <a:rPr lang="en-GB" sz="1600" b="0" i="0" dirty="0">
                <a:effectLst/>
              </a:rPr>
              <a:t> </a:t>
            </a:r>
            <a:r>
              <a:rPr lang="en-GB" sz="1600" b="0" i="0" dirty="0" err="1">
                <a:effectLst/>
              </a:rPr>
              <a:t>pequeños</a:t>
            </a:r>
            <a:r>
              <a:rPr lang="en-GB" sz="1600" b="0" i="0" dirty="0">
                <a:effectLst/>
              </a:rPr>
              <a:t>.</a:t>
            </a:r>
          </a:p>
          <a:p>
            <a:pPr algn="l"/>
            <a:endParaRPr lang="en-GB" sz="1600" b="0" i="0" dirty="0">
              <a:effectLst/>
            </a:endParaRPr>
          </a:p>
          <a:p>
            <a:pPr algn="l"/>
            <a:r>
              <a:rPr lang="en-GB" sz="1600" b="0" i="0" dirty="0">
                <a:effectLst/>
              </a:rPr>
              <a:t>La </a:t>
            </a:r>
            <a:r>
              <a:rPr lang="en-GB" sz="1600" b="0" i="0" dirty="0" err="1">
                <a:effectLst/>
              </a:rPr>
              <a:t>configuración</a:t>
            </a:r>
            <a:r>
              <a:rPr lang="en-GB" sz="1600" b="0" i="0" dirty="0">
                <a:effectLst/>
              </a:rPr>
              <a:t> semi </a:t>
            </a:r>
            <a:r>
              <a:rPr lang="en-GB" sz="1600" b="0" i="0" dirty="0" err="1">
                <a:effectLst/>
              </a:rPr>
              <a:t>cerrada</a:t>
            </a:r>
            <a:r>
              <a:rPr lang="en-GB" sz="1600" b="0" i="0" dirty="0">
                <a:effectLst/>
              </a:rPr>
              <a:t> </a:t>
            </a:r>
            <a:r>
              <a:rPr lang="en-GB" sz="1600" b="0" i="0" dirty="0" err="1">
                <a:effectLst/>
              </a:rPr>
              <a:t>también</a:t>
            </a:r>
            <a:r>
              <a:rPr lang="en-GB" sz="1600" b="0" i="0" dirty="0">
                <a:effectLst/>
              </a:rPr>
              <a:t> es ideal </a:t>
            </a:r>
            <a:r>
              <a:rPr lang="en-GB" sz="1600" b="0" i="0" dirty="0" err="1">
                <a:effectLst/>
              </a:rPr>
              <a:t>si</a:t>
            </a:r>
            <a:r>
              <a:rPr lang="en-GB" sz="1600" b="0" i="0" dirty="0">
                <a:effectLst/>
              </a:rPr>
              <a:t> </a:t>
            </a:r>
            <a:r>
              <a:rPr lang="en-GB" sz="1600" b="0" i="0" dirty="0" err="1">
                <a:effectLst/>
              </a:rPr>
              <a:t>deseas</a:t>
            </a:r>
            <a:r>
              <a:rPr lang="en-GB" sz="1600" b="0" i="0" dirty="0">
                <a:effectLst/>
              </a:rPr>
              <a:t> </a:t>
            </a:r>
            <a:r>
              <a:rPr lang="en-GB" sz="1600" b="0" i="0" dirty="0" err="1">
                <a:effectLst/>
              </a:rPr>
              <a:t>crear</a:t>
            </a:r>
            <a:r>
              <a:rPr lang="en-GB" sz="1600" b="0" i="0" dirty="0">
                <a:effectLst/>
              </a:rPr>
              <a:t> </a:t>
            </a:r>
            <a:r>
              <a:rPr lang="en-GB" sz="1600" b="0" i="0" dirty="0" err="1">
                <a:effectLst/>
              </a:rPr>
              <a:t>una</a:t>
            </a:r>
            <a:r>
              <a:rPr lang="en-GB" sz="1600" b="0" i="0" dirty="0">
                <a:effectLst/>
              </a:rPr>
              <a:t> </a:t>
            </a:r>
            <a:r>
              <a:rPr lang="en-GB" sz="1600" b="0" i="0" dirty="0" err="1">
                <a:effectLst/>
              </a:rPr>
              <a:t>transición</a:t>
            </a:r>
            <a:r>
              <a:rPr lang="en-GB" sz="1600" b="0" i="0" dirty="0">
                <a:effectLst/>
              </a:rPr>
              <a:t> suave entre zonas o </a:t>
            </a:r>
            <a:r>
              <a:rPr lang="en-GB" sz="1600" b="0" i="0" dirty="0" err="1">
                <a:effectLst/>
              </a:rPr>
              <a:t>crear</a:t>
            </a:r>
            <a:r>
              <a:rPr lang="en-GB" sz="1600" b="0" i="0" dirty="0">
                <a:effectLst/>
              </a:rPr>
              <a:t> </a:t>
            </a:r>
            <a:r>
              <a:rPr lang="en-GB" sz="1600" b="0" i="0" dirty="0" err="1">
                <a:effectLst/>
              </a:rPr>
              <a:t>áreas</a:t>
            </a:r>
            <a:r>
              <a:rPr lang="en-GB" sz="1600" b="0" i="0" dirty="0">
                <a:effectLst/>
              </a:rPr>
              <a:t> de </a:t>
            </a:r>
            <a:r>
              <a:rPr lang="en-GB" sz="1600" b="0" i="0" dirty="0" err="1">
                <a:effectLst/>
              </a:rPr>
              <a:t>bienvenida</a:t>
            </a:r>
            <a:r>
              <a:rPr lang="en-GB" sz="1600" b="0" i="0" dirty="0">
                <a:effectLst/>
              </a:rPr>
              <a:t> </a:t>
            </a:r>
            <a:r>
              <a:rPr lang="en-GB" sz="1600" b="0" i="0" dirty="0" err="1">
                <a:effectLst/>
              </a:rPr>
              <a:t>acogedoras</a:t>
            </a:r>
            <a:r>
              <a:rPr lang="en-GB" sz="1600" b="0" i="0" dirty="0">
                <a:effectLst/>
              </a:rPr>
              <a:t>.</a:t>
            </a:r>
          </a:p>
          <a:p>
            <a:endParaRPr lang="en-US" sz="1600" dirty="0">
              <a:ea typeface="+mj-ea"/>
              <a:cs typeface="+mj-cs"/>
            </a:endParaRPr>
          </a:p>
        </p:txBody>
      </p:sp>
      <p:sp>
        <p:nvSpPr>
          <p:cNvPr id="13" name="Titel 4">
            <a:extLst>
              <a:ext uri="{FF2B5EF4-FFF2-40B4-BE49-F238E27FC236}">
                <a16:creationId xmlns:a16="http://schemas.microsoft.com/office/drawing/2014/main" id="{8565A297-5769-42C1-83A4-39B31FECBFD8}"/>
              </a:ext>
            </a:extLst>
          </p:cNvPr>
          <p:cNvSpPr txBox="1">
            <a:spLocks/>
          </p:cNvSpPr>
          <p:nvPr/>
        </p:nvSpPr>
        <p:spPr>
          <a:xfrm>
            <a:off x="376238" y="1040263"/>
            <a:ext cx="2700338" cy="811846"/>
          </a:xfrm>
          <a:prstGeom prst="rect">
            <a:avLst/>
          </a:prstGeom>
        </p:spPr>
        <p:txBody>
          <a:bodyPr vert="horz" lIns="0" tIns="0" rIns="0" bIns="0" rtlCol="0" anchor="t">
            <a:noAutofit/>
          </a:bodyPr>
          <a:lstStyle>
            <a:lvl1pPr algn="l" defTabSz="914400" rtl="0" eaLnBrk="1" latinLnBrk="0" hangingPunct="1">
              <a:lnSpc>
                <a:spcPct val="90000"/>
              </a:lnSpc>
              <a:spcBef>
                <a:spcPct val="0"/>
              </a:spcBef>
              <a:spcAft>
                <a:spcPts val="0"/>
              </a:spcAft>
              <a:buNone/>
              <a:defRPr sz="6000" b="0" i="0" kern="1200">
                <a:solidFill>
                  <a:schemeClr val="accent2"/>
                </a:solidFill>
                <a:latin typeface="Franklin Gothic Demi Cond" panose="020B0706030402020204" pitchFamily="34" charset="0"/>
                <a:ea typeface="+mj-ea"/>
                <a:cs typeface="+mj-cs"/>
              </a:defRPr>
            </a:lvl1pPr>
          </a:lstStyle>
          <a:p>
            <a:r>
              <a:rPr lang="hu-HU" sz="2500" b="1" dirty="0" err="1">
                <a:solidFill>
                  <a:schemeClr val="accent4"/>
                </a:solidFill>
                <a:latin typeface="Franklin Gothic Demi Cond" panose="020B0603020102020204" pitchFamily="34" charset="0"/>
              </a:rPr>
              <a:t>Lounge</a:t>
            </a:r>
            <a:r>
              <a:rPr lang="hu-HU" sz="2500" b="1" dirty="0">
                <a:solidFill>
                  <a:schemeClr val="accent4"/>
                </a:solidFill>
                <a:latin typeface="Franklin Gothic Demi Cond" panose="020B0603020102020204" pitchFamily="34" charset="0"/>
              </a:rPr>
              <a:t> de </a:t>
            </a:r>
            <a:r>
              <a:rPr lang="hu-HU" sz="2500" b="1" dirty="0" err="1">
                <a:solidFill>
                  <a:schemeClr val="accent4"/>
                </a:solidFill>
                <a:latin typeface="Franklin Gothic Demi Cond" panose="020B0603020102020204" pitchFamily="34" charset="0"/>
              </a:rPr>
              <a:t>grupo</a:t>
            </a:r>
            <a:r>
              <a:rPr lang="hu-HU" sz="2500" b="1" dirty="0">
                <a:solidFill>
                  <a:schemeClr val="accent4"/>
                </a:solidFill>
                <a:latin typeface="Franklin Gothic Demi Cond" panose="020B0603020102020204" pitchFamily="34" charset="0"/>
              </a:rPr>
              <a:t> – </a:t>
            </a:r>
            <a:r>
              <a:rPr lang="hu-HU" sz="2500" b="1" dirty="0" err="1">
                <a:solidFill>
                  <a:schemeClr val="accent4"/>
                </a:solidFill>
                <a:latin typeface="Franklin Gothic Demi Cond" panose="020B0603020102020204" pitchFamily="34" charset="0"/>
              </a:rPr>
              <a:t>semi</a:t>
            </a:r>
            <a:r>
              <a:rPr lang="hu-HU" sz="2500" b="1" dirty="0">
                <a:solidFill>
                  <a:schemeClr val="accent4"/>
                </a:solidFill>
                <a:latin typeface="Franklin Gothic Demi Cond" panose="020B0603020102020204" pitchFamily="34" charset="0"/>
              </a:rPr>
              <a:t> </a:t>
            </a:r>
            <a:r>
              <a:rPr lang="hu-HU" sz="2500" b="1" dirty="0" err="1">
                <a:solidFill>
                  <a:schemeClr val="accent4"/>
                </a:solidFill>
                <a:latin typeface="Franklin Gothic Demi Cond" panose="020B0603020102020204" pitchFamily="34" charset="0"/>
              </a:rPr>
              <a:t>cerrado</a:t>
            </a:r>
            <a:br>
              <a:rPr lang="en-US" altLang="de-DE" dirty="0">
                <a:solidFill>
                  <a:schemeClr val="accent3"/>
                </a:solidFill>
              </a:rPr>
            </a:br>
            <a:endParaRPr lang="en-US" dirty="0"/>
          </a:p>
        </p:txBody>
      </p:sp>
      <p:pic>
        <p:nvPicPr>
          <p:cNvPr id="6" name="Grafik 14" descr="Ein Bild, das drinnen, Boden, Raum, Wand enthält.&#10;&#10;Automatisch generierte Beschreibung">
            <a:extLst>
              <a:ext uri="{FF2B5EF4-FFF2-40B4-BE49-F238E27FC236}">
                <a16:creationId xmlns:a16="http://schemas.microsoft.com/office/drawing/2014/main" id="{3610D873-49EE-42DA-8B80-06C865445634}"/>
              </a:ext>
            </a:extLst>
          </p:cNvPr>
          <p:cNvPicPr>
            <a:picLocks noChangeAspect="1"/>
          </p:cNvPicPr>
          <p:nvPr/>
        </p:nvPicPr>
        <p:blipFill rotWithShape="1">
          <a:blip r:embed="rId2">
            <a:extLst>
              <a:ext uri="{28A0092B-C50C-407E-A947-70E740481C1C}">
                <a14:useLocalDpi xmlns:a14="http://schemas.microsoft.com/office/drawing/2010/main" val="0"/>
              </a:ext>
            </a:extLst>
          </a:blip>
          <a:srcRect l="-349" t="315" r="349" b="-315"/>
          <a:stretch/>
        </p:blipFill>
        <p:spPr>
          <a:xfrm>
            <a:off x="3283638" y="0"/>
            <a:ext cx="8908362" cy="6879678"/>
          </a:xfrm>
          <a:prstGeom prst="rect">
            <a:avLst/>
          </a:prstGeom>
        </p:spPr>
      </p:pic>
    </p:spTree>
    <p:extLst>
      <p:ext uri="{BB962C8B-B14F-4D97-AF65-F5344CB8AC3E}">
        <p14:creationId xmlns:p14="http://schemas.microsoft.com/office/powerpoint/2010/main" val="253651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a:xfrm>
            <a:off x="384382" y="1176768"/>
            <a:ext cx="2700338" cy="811846"/>
          </a:xfrm>
        </p:spPr>
        <p:txBody>
          <a:bodyPr/>
          <a:lstStyle/>
          <a:p>
            <a:r>
              <a:rPr lang="en-GB" b="1" dirty="0">
                <a:solidFill>
                  <a:schemeClr val="accent4"/>
                </a:solidFill>
                <a:latin typeface="Franklin Gothic Demi Cond" panose="020B0603020102020204" pitchFamily="34" charset="0"/>
              </a:rPr>
              <a:t>Un </a:t>
            </a:r>
            <a:r>
              <a:rPr lang="en-GB" b="1" dirty="0" err="1">
                <a:solidFill>
                  <a:schemeClr val="accent4"/>
                </a:solidFill>
                <a:latin typeface="Franklin Gothic Demi Cond" panose="020B0603020102020204" pitchFamily="34" charset="0"/>
              </a:rPr>
              <a:t>estilo</a:t>
            </a:r>
            <a:r>
              <a:rPr lang="en-GB" b="1" dirty="0">
                <a:solidFill>
                  <a:schemeClr val="accent4"/>
                </a:solidFill>
                <a:latin typeface="Franklin Gothic Demi Cond" panose="020B0603020102020204" pitchFamily="34" charset="0"/>
              </a:rPr>
              <a:t> para </a:t>
            </a:r>
            <a:r>
              <a:rPr lang="en-GB" b="1" dirty="0" err="1">
                <a:solidFill>
                  <a:schemeClr val="accent4"/>
                </a:solidFill>
                <a:latin typeface="Franklin Gothic Demi Cond" panose="020B0603020102020204" pitchFamily="34" charset="0"/>
              </a:rPr>
              <a:t>toda</a:t>
            </a:r>
            <a:r>
              <a:rPr lang="en-GB" b="1" dirty="0">
                <a:solidFill>
                  <a:schemeClr val="accent4"/>
                </a:solidFill>
                <a:latin typeface="Franklin Gothic Demi Cond" panose="020B0603020102020204" pitchFamily="34" charset="0"/>
              </a:rPr>
              <a:t> </a:t>
            </a:r>
            <a:br>
              <a:rPr lang="en-GB" b="1" dirty="0">
                <a:solidFill>
                  <a:schemeClr val="accent4"/>
                </a:solidFill>
                <a:latin typeface="Franklin Gothic Demi Cond" panose="020B0603020102020204" pitchFamily="34" charset="0"/>
              </a:rPr>
            </a:br>
            <a:r>
              <a:rPr lang="en-GB" b="1" dirty="0">
                <a:solidFill>
                  <a:schemeClr val="accent4"/>
                </a:solidFill>
                <a:latin typeface="Franklin Gothic Demi Cond" panose="020B0603020102020204" pitchFamily="34" charset="0"/>
              </a:rPr>
              <a:t>la planta</a:t>
            </a:r>
            <a:br>
              <a:rPr lang="en-US" altLang="de-DE" sz="1600" dirty="0">
                <a:latin typeface="+mn-lt"/>
                <a:ea typeface="+mn-lt"/>
                <a:cs typeface="+mn-lt"/>
              </a:rPr>
            </a:br>
            <a:endParaRPr lang="en-US" sz="1600" dirty="0">
              <a:latin typeface="+mn-lt"/>
              <a:ea typeface="+mn-lt"/>
              <a:cs typeface="+mn-lt"/>
            </a:endParaRPr>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de-DE" sz="2000" b="0" i="0" u="none" strike="noStrike" kern="1200" cap="none" spc="0" normalizeH="0" baseline="0" noProof="0">
              <a:ln>
                <a:noFill/>
              </a:ln>
              <a:solidFill>
                <a:srgbClr val="005CB6"/>
              </a:solidFill>
              <a:effectLst/>
              <a:uLnTx/>
              <a:uFillTx/>
              <a:latin typeface="Franklin Gothic Book"/>
              <a:ea typeface="Segoe UI Historic"/>
              <a:cs typeface="+mn-cs"/>
            </a:endParaRPr>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363D4D"/>
              </a:solidFill>
              <a:effectLst/>
              <a:uLnTx/>
              <a:uFillTx/>
              <a:latin typeface="Franklin Gothic Demi Cond"/>
              <a:ea typeface="Segoe UI Black"/>
              <a:cs typeface="+mj-cs"/>
            </a:endParaRPr>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de-DE" sz="2000" b="0" i="0" u="none" strike="noStrike" kern="1200" cap="none" spc="0" normalizeH="0" baseline="0" noProof="0">
              <a:ln>
                <a:noFill/>
              </a:ln>
              <a:solidFill>
                <a:srgbClr val="005CB6"/>
              </a:solidFill>
              <a:effectLst/>
              <a:uLnTx/>
              <a:uFillTx/>
              <a:latin typeface="Franklin Gothic Book"/>
              <a:ea typeface="Segoe UI Historic"/>
              <a:cs typeface="+mn-cs"/>
            </a:endParaRPr>
          </a:p>
        </p:txBody>
      </p:sp>
      <p:sp>
        <p:nvSpPr>
          <p:cNvPr id="43" name="Textplatzhalter 23">
            <a:extLst>
              <a:ext uri="{FF2B5EF4-FFF2-40B4-BE49-F238E27FC236}">
                <a16:creationId xmlns:a16="http://schemas.microsoft.com/office/drawing/2014/main" id="{16D4BC86-5D37-4938-BC6B-91348AF4E92B}"/>
              </a:ext>
            </a:extLst>
          </p:cNvPr>
          <p:cNvSpPr txBox="1">
            <a:spLocks/>
          </p:cNvSpPr>
          <p:nvPr/>
        </p:nvSpPr>
        <p:spPr>
          <a:xfrm>
            <a:off x="384382" y="3193892"/>
            <a:ext cx="2700338" cy="2936836"/>
          </a:xfrm>
          <a:prstGeom prst="rect">
            <a:avLst/>
          </a:prstGeom>
        </p:spPr>
        <p:txBody>
          <a:bodyPr vert="horz" lIns="0" tIns="0" rIns="0" bIns="0" rtlCol="0" anchor="t" anchorCtr="0">
            <a:noAutofit/>
          </a:bodyPr>
          <a:lstStyle>
            <a:lvl1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j-ea"/>
                <a:cs typeface="+mj-cs"/>
              </a:defRPr>
            </a:lvl1pPr>
            <a:lvl2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2pPr>
            <a:lvl3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3pPr>
            <a:lvl4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4pPr>
            <a:lvl5pPr marL="182563" indent="-182563" algn="l" defTabSz="914400" rtl="0" eaLnBrk="1" latinLnBrk="0" hangingPunct="1">
              <a:lnSpc>
                <a:spcPct val="100000"/>
              </a:lnSpc>
              <a:spcBef>
                <a:spcPts val="0"/>
              </a:spcBef>
              <a:buFont typeface="Arial" panose="020B0604020202020204" pitchFamily="34" charset="0"/>
              <a:buChar char="•"/>
              <a:tabLst/>
              <a:defRPr lang="de-DE"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white"/>
              </a:solidFill>
              <a:effectLst/>
              <a:uLnTx/>
              <a:uFillTx/>
              <a:latin typeface="Franklin Gothic Book"/>
              <a:ea typeface="Segoe UI Black"/>
              <a:cs typeface="+mj-cs"/>
            </a:endParaRPr>
          </a:p>
        </p:txBody>
      </p:sp>
      <p:sp>
        <p:nvSpPr>
          <p:cNvPr id="6" name="Rectangle 5">
            <a:extLst>
              <a:ext uri="{FF2B5EF4-FFF2-40B4-BE49-F238E27FC236}">
                <a16:creationId xmlns:a16="http://schemas.microsoft.com/office/drawing/2014/main" id="{50563DC3-0FEF-4E6D-869B-0DF8AF6F5CA3}"/>
              </a:ext>
            </a:extLst>
          </p:cNvPr>
          <p:cNvSpPr/>
          <p:nvPr/>
        </p:nvSpPr>
        <p:spPr>
          <a:xfrm>
            <a:off x="366836" y="1934451"/>
            <a:ext cx="2620962" cy="4278094"/>
          </a:xfrm>
          <a:prstGeom prst="rect">
            <a:avLst/>
          </a:prstGeom>
        </p:spPr>
        <p:txBody>
          <a:bodyPr wrap="square" lIns="91440" tIns="45720" rIns="91440" bIns="45720" anchor="t">
            <a:spAutoFit/>
          </a:bodyPr>
          <a:lstStyle/>
          <a:p>
            <a:pPr algn="l"/>
            <a:r>
              <a:rPr lang="en-GB" sz="1600" b="0" i="0" dirty="0">
                <a:solidFill>
                  <a:schemeClr val="bg1"/>
                </a:solidFill>
                <a:effectLst/>
              </a:rPr>
              <a:t>Una </a:t>
            </a:r>
            <a:r>
              <a:rPr lang="en-GB" sz="1600" b="0" i="0" dirty="0" err="1">
                <a:solidFill>
                  <a:schemeClr val="bg1"/>
                </a:solidFill>
                <a:effectLst/>
              </a:rPr>
              <a:t>familia</a:t>
            </a:r>
            <a:r>
              <a:rPr lang="en-GB" sz="1600" b="0" i="0" dirty="0">
                <a:solidFill>
                  <a:schemeClr val="bg1"/>
                </a:solidFill>
                <a:effectLst/>
              </a:rPr>
              <a:t> de </a:t>
            </a:r>
            <a:r>
              <a:rPr lang="en-GB" sz="1600" b="0" i="0" dirty="0" err="1">
                <a:solidFill>
                  <a:schemeClr val="bg1"/>
                </a:solidFill>
                <a:effectLst/>
              </a:rPr>
              <a:t>productos</a:t>
            </a:r>
            <a:r>
              <a:rPr lang="en-GB" sz="1600" b="0" i="0" dirty="0">
                <a:solidFill>
                  <a:schemeClr val="bg1"/>
                </a:solidFill>
                <a:effectLst/>
              </a:rPr>
              <a:t> para </a:t>
            </a:r>
            <a:r>
              <a:rPr lang="en-GB" sz="1600" b="0" i="0" dirty="0" err="1">
                <a:solidFill>
                  <a:schemeClr val="bg1"/>
                </a:solidFill>
                <a:effectLst/>
              </a:rPr>
              <a:t>una</a:t>
            </a:r>
            <a:r>
              <a:rPr lang="en-GB" sz="1600" b="0" i="0" dirty="0">
                <a:solidFill>
                  <a:schemeClr val="bg1"/>
                </a:solidFill>
                <a:effectLst/>
              </a:rPr>
              <a:t> </a:t>
            </a:r>
            <a:r>
              <a:rPr lang="en-GB" sz="1600" b="0" i="0" dirty="0" err="1">
                <a:solidFill>
                  <a:schemeClr val="bg1"/>
                </a:solidFill>
                <a:effectLst/>
              </a:rPr>
              <a:t>variedad</a:t>
            </a:r>
            <a:r>
              <a:rPr lang="en-GB" sz="1600" b="0" i="0" dirty="0">
                <a:solidFill>
                  <a:schemeClr val="bg1"/>
                </a:solidFill>
                <a:effectLst/>
              </a:rPr>
              <a:t> de </a:t>
            </a:r>
            <a:r>
              <a:rPr lang="en-GB" sz="1600" b="0" i="0" dirty="0" err="1">
                <a:solidFill>
                  <a:schemeClr val="bg1"/>
                </a:solidFill>
                <a:effectLst/>
              </a:rPr>
              <a:t>tipos</a:t>
            </a:r>
            <a:r>
              <a:rPr lang="en-GB" sz="1600" b="0" i="0" dirty="0">
                <a:solidFill>
                  <a:schemeClr val="bg1"/>
                </a:solidFill>
                <a:effectLst/>
              </a:rPr>
              <a:t> de </a:t>
            </a:r>
            <a:r>
              <a:rPr lang="en-GB" sz="1600" b="0" i="0" dirty="0" err="1">
                <a:solidFill>
                  <a:schemeClr val="bg1"/>
                </a:solidFill>
                <a:effectLst/>
              </a:rPr>
              <a:t>espacios</a:t>
            </a:r>
            <a:r>
              <a:rPr lang="en-GB" sz="1600" b="0" i="0" dirty="0">
                <a:solidFill>
                  <a:schemeClr val="bg1"/>
                </a:solidFill>
                <a:effectLst/>
              </a:rPr>
              <a:t>. Riverbend Meeting Box es </a:t>
            </a:r>
            <a:r>
              <a:rPr lang="en-GB" sz="1600" b="0" i="0" dirty="0" err="1">
                <a:solidFill>
                  <a:schemeClr val="bg1"/>
                </a:solidFill>
                <a:effectLst/>
              </a:rPr>
              <a:t>parte</a:t>
            </a:r>
            <a:r>
              <a:rPr lang="en-GB" sz="1600" b="0" i="0" dirty="0">
                <a:solidFill>
                  <a:schemeClr val="bg1"/>
                </a:solidFill>
                <a:effectLst/>
              </a:rPr>
              <a:t> de la </a:t>
            </a:r>
            <a:r>
              <a:rPr lang="en-GB" sz="1600" b="0" i="0" dirty="0" err="1">
                <a:solidFill>
                  <a:schemeClr val="bg1"/>
                </a:solidFill>
                <a:effectLst/>
              </a:rPr>
              <a:t>gama</a:t>
            </a:r>
            <a:r>
              <a:rPr lang="en-GB" sz="1600" b="0" i="0" dirty="0">
                <a:solidFill>
                  <a:schemeClr val="bg1"/>
                </a:solidFill>
                <a:effectLst/>
              </a:rPr>
              <a:t> Riverbend y se </a:t>
            </a:r>
            <a:r>
              <a:rPr lang="en-GB" sz="1600" b="0" i="0" dirty="0" err="1">
                <a:solidFill>
                  <a:schemeClr val="bg1"/>
                </a:solidFill>
                <a:effectLst/>
              </a:rPr>
              <a:t>puede</a:t>
            </a:r>
            <a:r>
              <a:rPr lang="en-GB" sz="1600" b="0" i="0" dirty="0">
                <a:solidFill>
                  <a:schemeClr val="bg1"/>
                </a:solidFill>
                <a:effectLst/>
              </a:rPr>
              <a:t> </a:t>
            </a:r>
            <a:r>
              <a:rPr lang="en-GB" sz="1600" b="0" i="0" dirty="0" err="1">
                <a:solidFill>
                  <a:schemeClr val="bg1"/>
                </a:solidFill>
                <a:effectLst/>
              </a:rPr>
              <a:t>combinar</a:t>
            </a:r>
            <a:r>
              <a:rPr lang="en-GB" sz="1600" b="0" i="0" dirty="0">
                <a:solidFill>
                  <a:schemeClr val="bg1"/>
                </a:solidFill>
                <a:effectLst/>
              </a:rPr>
              <a:t> </a:t>
            </a:r>
            <a:r>
              <a:rPr lang="en-GB" sz="1600" b="0" i="0" dirty="0" err="1">
                <a:solidFill>
                  <a:schemeClr val="bg1"/>
                </a:solidFill>
                <a:effectLst/>
              </a:rPr>
              <a:t>fácilmente</a:t>
            </a:r>
            <a:r>
              <a:rPr lang="en-GB" sz="1600" b="0" i="0" dirty="0">
                <a:solidFill>
                  <a:schemeClr val="bg1"/>
                </a:solidFill>
                <a:effectLst/>
              </a:rPr>
              <a:t> con </a:t>
            </a:r>
            <a:r>
              <a:rPr lang="en-GB" sz="1600" b="0" i="0" dirty="0" err="1">
                <a:solidFill>
                  <a:schemeClr val="bg1"/>
                </a:solidFill>
                <a:effectLst/>
              </a:rPr>
              <a:t>otros</a:t>
            </a:r>
            <a:r>
              <a:rPr lang="en-GB" sz="1600" b="0" i="0" dirty="0">
                <a:solidFill>
                  <a:schemeClr val="bg1"/>
                </a:solidFill>
                <a:effectLst/>
              </a:rPr>
              <a:t> </a:t>
            </a:r>
            <a:r>
              <a:rPr lang="en-GB" sz="1600" b="0" i="0" dirty="0" err="1">
                <a:solidFill>
                  <a:schemeClr val="bg1"/>
                </a:solidFill>
                <a:effectLst/>
              </a:rPr>
              <a:t>módulos</a:t>
            </a:r>
            <a:r>
              <a:rPr lang="en-GB" sz="1600" b="0" i="0" dirty="0">
                <a:solidFill>
                  <a:schemeClr val="bg1"/>
                </a:solidFill>
                <a:effectLst/>
              </a:rPr>
              <a:t> de Riverbend y </a:t>
            </a:r>
            <a:r>
              <a:rPr lang="en-GB" sz="1600" b="0" i="0" dirty="0" err="1">
                <a:solidFill>
                  <a:schemeClr val="bg1"/>
                </a:solidFill>
                <a:effectLst/>
              </a:rPr>
              <a:t>el</a:t>
            </a:r>
            <a:r>
              <a:rPr lang="en-GB" sz="1600" b="0" i="0" dirty="0">
                <a:solidFill>
                  <a:schemeClr val="bg1"/>
                </a:solidFill>
                <a:effectLst/>
              </a:rPr>
              <a:t> </a:t>
            </a:r>
            <a:r>
              <a:rPr lang="en-GB" sz="1600" b="0" i="0" dirty="0" err="1">
                <a:solidFill>
                  <a:schemeClr val="bg1"/>
                </a:solidFill>
                <a:effectLst/>
              </a:rPr>
              <a:t>reposapiés</a:t>
            </a:r>
            <a:r>
              <a:rPr lang="en-GB" sz="1600" b="0" i="0" dirty="0">
                <a:solidFill>
                  <a:schemeClr val="bg1"/>
                </a:solidFill>
                <a:effectLst/>
              </a:rPr>
              <a:t> Pebble.</a:t>
            </a:r>
          </a:p>
          <a:p>
            <a:pPr algn="l"/>
            <a:endParaRPr lang="en-GB" sz="1600" b="0" i="0" dirty="0">
              <a:solidFill>
                <a:schemeClr val="bg1"/>
              </a:solidFill>
              <a:effectLst/>
            </a:endParaRPr>
          </a:p>
          <a:p>
            <a:pPr algn="l"/>
            <a:r>
              <a:rPr lang="en-GB" sz="1600" b="0" i="0" dirty="0">
                <a:solidFill>
                  <a:schemeClr val="bg1"/>
                </a:solidFill>
                <a:effectLst/>
              </a:rPr>
              <a:t>Modular </a:t>
            </a:r>
            <a:r>
              <a:rPr lang="en-GB" sz="1600" b="0" i="0" dirty="0" err="1">
                <a:solidFill>
                  <a:schemeClr val="bg1"/>
                </a:solidFill>
                <a:effectLst/>
              </a:rPr>
              <a:t>pero</a:t>
            </a:r>
            <a:r>
              <a:rPr lang="en-GB" sz="1600" b="0" i="0" dirty="0">
                <a:solidFill>
                  <a:schemeClr val="bg1"/>
                </a:solidFill>
                <a:effectLst/>
              </a:rPr>
              <a:t> no </a:t>
            </a:r>
            <a:r>
              <a:rPr lang="en-GB" sz="1600" b="0" i="0" dirty="0" err="1">
                <a:solidFill>
                  <a:schemeClr val="bg1"/>
                </a:solidFill>
                <a:effectLst/>
              </a:rPr>
              <a:t>complicado</a:t>
            </a:r>
            <a:r>
              <a:rPr lang="en-GB" sz="1600" b="0" i="0" dirty="0">
                <a:solidFill>
                  <a:schemeClr val="bg1"/>
                </a:solidFill>
                <a:effectLst/>
              </a:rPr>
              <a:t>. Riverbend </a:t>
            </a:r>
            <a:r>
              <a:rPr lang="en-GB" sz="1600" b="0" i="0" dirty="0" err="1">
                <a:solidFill>
                  <a:schemeClr val="bg1"/>
                </a:solidFill>
                <a:effectLst/>
              </a:rPr>
              <a:t>ofrece</a:t>
            </a:r>
            <a:r>
              <a:rPr lang="en-GB" sz="1600" b="0" i="0" dirty="0">
                <a:solidFill>
                  <a:schemeClr val="bg1"/>
                </a:solidFill>
                <a:effectLst/>
              </a:rPr>
              <a:t> </a:t>
            </a:r>
            <a:r>
              <a:rPr lang="en-GB" sz="1600" b="0" i="0" dirty="0" err="1">
                <a:solidFill>
                  <a:schemeClr val="bg1"/>
                </a:solidFill>
                <a:effectLst/>
              </a:rPr>
              <a:t>mucha</a:t>
            </a:r>
            <a:r>
              <a:rPr lang="en-GB" sz="1600" b="0" i="0" dirty="0">
                <a:solidFill>
                  <a:schemeClr val="bg1"/>
                </a:solidFill>
                <a:effectLst/>
              </a:rPr>
              <a:t> </a:t>
            </a:r>
            <a:r>
              <a:rPr lang="en-GB" sz="1600" b="0" i="0" dirty="0" err="1">
                <a:solidFill>
                  <a:schemeClr val="bg1"/>
                </a:solidFill>
                <a:effectLst/>
              </a:rPr>
              <a:t>flexibilidad</a:t>
            </a:r>
            <a:r>
              <a:rPr lang="en-GB" sz="1600" b="0" i="0" dirty="0">
                <a:solidFill>
                  <a:schemeClr val="bg1"/>
                </a:solidFill>
                <a:effectLst/>
              </a:rPr>
              <a:t> a </a:t>
            </a:r>
            <a:r>
              <a:rPr lang="en-GB" sz="1600" b="0" i="0" dirty="0" err="1">
                <a:solidFill>
                  <a:schemeClr val="bg1"/>
                </a:solidFill>
                <a:effectLst/>
              </a:rPr>
              <a:t>través</a:t>
            </a:r>
            <a:r>
              <a:rPr lang="en-GB" sz="1600" b="0" i="0" dirty="0">
                <a:solidFill>
                  <a:schemeClr val="bg1"/>
                </a:solidFill>
                <a:effectLst/>
              </a:rPr>
              <a:t> de </a:t>
            </a:r>
            <a:r>
              <a:rPr lang="en-GB" sz="1600" b="0" i="0" dirty="0" err="1">
                <a:solidFill>
                  <a:schemeClr val="bg1"/>
                </a:solidFill>
                <a:effectLst/>
              </a:rPr>
              <a:t>diferentes</a:t>
            </a:r>
            <a:r>
              <a:rPr lang="en-GB" sz="1600" b="0" i="0" dirty="0">
                <a:solidFill>
                  <a:schemeClr val="bg1"/>
                </a:solidFill>
                <a:effectLst/>
              </a:rPr>
              <a:t> </a:t>
            </a:r>
            <a:r>
              <a:rPr lang="en-GB" sz="1600" b="0" i="0" dirty="0" err="1">
                <a:solidFill>
                  <a:schemeClr val="bg1"/>
                </a:solidFill>
                <a:effectLst/>
              </a:rPr>
              <a:t>módulos</a:t>
            </a:r>
            <a:r>
              <a:rPr lang="en-GB" sz="1600" b="0" i="0" dirty="0">
                <a:solidFill>
                  <a:schemeClr val="bg1"/>
                </a:solidFill>
                <a:effectLst/>
              </a:rPr>
              <a:t> </a:t>
            </a:r>
            <a:r>
              <a:rPr lang="en-GB" sz="1600" b="0" i="0" dirty="0" err="1">
                <a:solidFill>
                  <a:schemeClr val="bg1"/>
                </a:solidFill>
                <a:effectLst/>
              </a:rPr>
              <a:t>siempre</a:t>
            </a:r>
            <a:r>
              <a:rPr lang="en-GB" sz="1600" b="0" i="0" dirty="0">
                <a:solidFill>
                  <a:schemeClr val="bg1"/>
                </a:solidFill>
                <a:effectLst/>
              </a:rPr>
              <a:t> de </a:t>
            </a:r>
            <a:r>
              <a:rPr lang="en-GB" sz="1600" b="0" i="0" dirty="0" err="1">
                <a:solidFill>
                  <a:schemeClr val="bg1"/>
                </a:solidFill>
                <a:effectLst/>
              </a:rPr>
              <a:t>manera</a:t>
            </a:r>
            <a:r>
              <a:rPr lang="en-GB" sz="1600" b="0" i="0" dirty="0">
                <a:solidFill>
                  <a:schemeClr val="bg1"/>
                </a:solidFill>
                <a:effectLst/>
              </a:rPr>
              <a:t> </a:t>
            </a:r>
            <a:r>
              <a:rPr lang="en-GB" sz="1600" b="0" i="0" dirty="0" err="1">
                <a:solidFill>
                  <a:schemeClr val="bg1"/>
                </a:solidFill>
                <a:effectLst/>
              </a:rPr>
              <a:t>sencilla</a:t>
            </a:r>
            <a:r>
              <a:rPr lang="en-GB" sz="1600" b="0" i="0" dirty="0">
                <a:solidFill>
                  <a:schemeClr val="bg1"/>
                </a:solidFill>
                <a:effectLst/>
              </a:rPr>
              <a:t>. </a:t>
            </a:r>
            <a:r>
              <a:rPr lang="en-GB" sz="1600" b="0" i="0" dirty="0" err="1">
                <a:solidFill>
                  <a:schemeClr val="bg1"/>
                </a:solidFill>
                <a:effectLst/>
              </a:rPr>
              <a:t>Planificar</a:t>
            </a:r>
            <a:r>
              <a:rPr lang="en-GB" sz="1600" b="0" i="0" dirty="0">
                <a:solidFill>
                  <a:schemeClr val="bg1"/>
                </a:solidFill>
                <a:effectLst/>
              </a:rPr>
              <a:t> </a:t>
            </a:r>
            <a:r>
              <a:rPr lang="en-GB" sz="1600" b="0" i="0" dirty="0" err="1">
                <a:solidFill>
                  <a:schemeClr val="bg1"/>
                </a:solidFill>
                <a:effectLst/>
              </a:rPr>
              <a:t>espacios</a:t>
            </a:r>
            <a:r>
              <a:rPr lang="en-GB" sz="1600" b="0" i="0" dirty="0">
                <a:solidFill>
                  <a:schemeClr val="bg1"/>
                </a:solidFill>
                <a:effectLst/>
              </a:rPr>
              <a:t> con Riverbend </a:t>
            </a:r>
            <a:r>
              <a:rPr lang="en-GB" sz="1600" b="0" i="0" dirty="0" err="1">
                <a:solidFill>
                  <a:schemeClr val="bg1"/>
                </a:solidFill>
                <a:effectLst/>
              </a:rPr>
              <a:t>nunca</a:t>
            </a:r>
            <a:r>
              <a:rPr lang="en-GB" sz="1600" b="0" i="0" dirty="0">
                <a:solidFill>
                  <a:schemeClr val="bg1"/>
                </a:solidFill>
                <a:effectLst/>
              </a:rPr>
              <a:t> ha </a:t>
            </a:r>
            <a:r>
              <a:rPr lang="en-GB" sz="1600" b="0" i="0" dirty="0" err="1">
                <a:solidFill>
                  <a:schemeClr val="bg1"/>
                </a:solidFill>
                <a:effectLst/>
              </a:rPr>
              <a:t>sido</a:t>
            </a:r>
            <a:r>
              <a:rPr lang="en-GB" sz="1600" b="0" i="0" dirty="0">
                <a:solidFill>
                  <a:schemeClr val="bg1"/>
                </a:solidFill>
                <a:effectLst/>
              </a:rPr>
              <a:t> tan </a:t>
            </a:r>
            <a:r>
              <a:rPr lang="en-GB" sz="1600" b="0" i="0" dirty="0" err="1">
                <a:solidFill>
                  <a:schemeClr val="bg1"/>
                </a:solidFill>
                <a:effectLst/>
              </a:rPr>
              <a:t>fácil</a:t>
            </a:r>
            <a:r>
              <a:rPr lang="en-GB" sz="1600" b="0" i="0" dirty="0">
                <a:solidFill>
                  <a:schemeClr val="bg1"/>
                </a:solidFill>
                <a:effectLst/>
              </a:rPr>
              <a:t>.</a:t>
            </a:r>
          </a:p>
        </p:txBody>
      </p:sp>
      <p:pic>
        <p:nvPicPr>
          <p:cNvPr id="11" name="Grafik 6" descr="Ein Bild, das drinnen, Boden, Wand, Raum enthält.&#10;&#10;Automatisch generierte Beschreibung">
            <a:extLst>
              <a:ext uri="{FF2B5EF4-FFF2-40B4-BE49-F238E27FC236}">
                <a16:creationId xmlns:a16="http://schemas.microsoft.com/office/drawing/2014/main" id="{94DF2358-7D46-49F2-9169-4E6859CFB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9093" y="0"/>
            <a:ext cx="8912907" cy="6858000"/>
          </a:xfrm>
          <a:prstGeom prst="rect">
            <a:avLst/>
          </a:prstGeom>
        </p:spPr>
      </p:pic>
    </p:spTree>
    <p:extLst>
      <p:ext uri="{BB962C8B-B14F-4D97-AF65-F5344CB8AC3E}">
        <p14:creationId xmlns:p14="http://schemas.microsoft.com/office/powerpoint/2010/main" val="298082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1FACD2-365A-4A32-B977-328581607FDE}"/>
              </a:ext>
            </a:extLst>
          </p:cNvPr>
          <p:cNvSpPr>
            <a:spLocks noGrp="1"/>
          </p:cNvSpPr>
          <p:nvPr>
            <p:ph type="body" sz="quarter" idx="16"/>
          </p:nvPr>
        </p:nvSpPr>
        <p:spPr/>
        <p:txBody>
          <a:bodyPr/>
          <a:lstStyle/>
          <a:p>
            <a:r>
              <a:rPr lang="hu-HU"/>
              <a:t>2020</a:t>
            </a:r>
          </a:p>
        </p:txBody>
      </p:sp>
      <p:sp>
        <p:nvSpPr>
          <p:cNvPr id="3" name="Footer Placeholder 2">
            <a:extLst>
              <a:ext uri="{FF2B5EF4-FFF2-40B4-BE49-F238E27FC236}">
                <a16:creationId xmlns:a16="http://schemas.microsoft.com/office/drawing/2014/main" id="{27B976D8-9688-4414-8619-18CB042F81A9}"/>
              </a:ext>
            </a:extLst>
          </p:cNvPr>
          <p:cNvSpPr>
            <a:spLocks noGrp="1"/>
          </p:cNvSpPr>
          <p:nvPr>
            <p:ph type="ftr" sz="quarter" idx="17"/>
          </p:nvPr>
        </p:nvSpPr>
        <p:spPr/>
        <p:txBody>
          <a:bodyPr/>
          <a:lstStyle/>
          <a:p>
            <a:endParaRPr lang="en-US"/>
          </a:p>
        </p:txBody>
      </p:sp>
      <p:sp>
        <p:nvSpPr>
          <p:cNvPr id="4" name="Slide Number Placeholder 3">
            <a:extLst>
              <a:ext uri="{FF2B5EF4-FFF2-40B4-BE49-F238E27FC236}">
                <a16:creationId xmlns:a16="http://schemas.microsoft.com/office/drawing/2014/main" id="{CC960E2A-B7F6-4489-84C7-A6416A152B66}"/>
              </a:ext>
            </a:extLst>
          </p:cNvPr>
          <p:cNvSpPr>
            <a:spLocks noGrp="1"/>
          </p:cNvSpPr>
          <p:nvPr>
            <p:ph type="sldNum" sz="quarter" idx="18"/>
          </p:nvPr>
        </p:nvSpPr>
        <p:spPr/>
        <p:txBody>
          <a:bodyPr/>
          <a:lstStyle/>
          <a:p>
            <a:fld id="{3AEB317C-CD42-EA44-9D08-DFA7660C5E76}" type="slidenum">
              <a:rPr lang="en-US" smtClean="0"/>
              <a:pPr/>
              <a:t>23</a:t>
            </a:fld>
            <a:endParaRPr lang="en-US"/>
          </a:p>
        </p:txBody>
      </p:sp>
      <p:sp>
        <p:nvSpPr>
          <p:cNvPr id="8" name="Text Placeholder 7">
            <a:extLst>
              <a:ext uri="{FF2B5EF4-FFF2-40B4-BE49-F238E27FC236}">
                <a16:creationId xmlns:a16="http://schemas.microsoft.com/office/drawing/2014/main" id="{2C19196D-454C-459D-A267-262E08BB7D38}"/>
              </a:ext>
            </a:extLst>
          </p:cNvPr>
          <p:cNvSpPr>
            <a:spLocks noGrp="1"/>
          </p:cNvSpPr>
          <p:nvPr>
            <p:ph type="body" sz="quarter" idx="15"/>
          </p:nvPr>
        </p:nvSpPr>
        <p:spPr/>
        <p:txBody>
          <a:bodyPr/>
          <a:lstStyle/>
          <a:p>
            <a:endParaRPr lang="hu-HU"/>
          </a:p>
        </p:txBody>
      </p:sp>
      <p:sp>
        <p:nvSpPr>
          <p:cNvPr id="7" name="Title 6">
            <a:extLst>
              <a:ext uri="{FF2B5EF4-FFF2-40B4-BE49-F238E27FC236}">
                <a16:creationId xmlns:a16="http://schemas.microsoft.com/office/drawing/2014/main" id="{A6076842-7CC5-4182-BF1D-DED9B92F485D}"/>
              </a:ext>
            </a:extLst>
          </p:cNvPr>
          <p:cNvSpPr>
            <a:spLocks noGrp="1"/>
          </p:cNvSpPr>
          <p:nvPr>
            <p:ph type="ctrTitle"/>
          </p:nvPr>
        </p:nvSpPr>
        <p:spPr/>
        <p:txBody>
          <a:bodyPr/>
          <a:lstStyle/>
          <a:p>
            <a:r>
              <a:rPr lang="hu-HU" dirty="0" err="1"/>
              <a:t>Gracias</a:t>
            </a:r>
            <a:endParaRPr lang="hu-HU" dirty="0"/>
          </a:p>
        </p:txBody>
      </p:sp>
    </p:spTree>
    <p:extLst>
      <p:ext uri="{BB962C8B-B14F-4D97-AF65-F5344CB8AC3E}">
        <p14:creationId xmlns:p14="http://schemas.microsoft.com/office/powerpoint/2010/main" val="49303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279253-4BC4-47B7-95D5-0D49BCFD0BBE}"/>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C33153F0-6751-4B56-A790-A869CFD72A14}"/>
              </a:ext>
            </a:extLst>
          </p:cNvPr>
          <p:cNvSpPr>
            <a:spLocks noGrp="1"/>
          </p:cNvSpPr>
          <p:nvPr>
            <p:ph type="sldNum" sz="quarter" idx="12"/>
          </p:nvPr>
        </p:nvSpPr>
        <p:spPr/>
        <p:txBody>
          <a:bodyPr/>
          <a:lstStyle/>
          <a:p>
            <a:fld id="{3AEB317C-CD42-EA44-9D08-DFA7660C5E76}" type="slidenum">
              <a:rPr lang="en-US" smtClean="0"/>
              <a:pPr/>
              <a:t>3</a:t>
            </a:fld>
            <a:endParaRPr lang="en-US"/>
          </a:p>
        </p:txBody>
      </p:sp>
      <p:sp>
        <p:nvSpPr>
          <p:cNvPr id="6" name="Title 5">
            <a:extLst>
              <a:ext uri="{FF2B5EF4-FFF2-40B4-BE49-F238E27FC236}">
                <a16:creationId xmlns:a16="http://schemas.microsoft.com/office/drawing/2014/main" id="{8D849716-B020-41C5-9700-ED90894D40E6}"/>
              </a:ext>
            </a:extLst>
          </p:cNvPr>
          <p:cNvSpPr>
            <a:spLocks noGrp="1"/>
          </p:cNvSpPr>
          <p:nvPr>
            <p:ph type="title"/>
          </p:nvPr>
        </p:nvSpPr>
        <p:spPr/>
        <p:txBody>
          <a:bodyPr/>
          <a:lstStyle/>
          <a:p>
            <a:r>
              <a:rPr lang="es-ES" b="0" i="0" dirty="0">
                <a:solidFill>
                  <a:srgbClr val="374151"/>
                </a:solidFill>
                <a:effectLst/>
              </a:rPr>
              <a:t>Proporcionando soporte en todo el espacio de trabajo</a:t>
            </a:r>
            <a:endParaRPr lang="en-GB" b="0" i="0" dirty="0">
              <a:solidFill>
                <a:srgbClr val="374151"/>
              </a:solidFill>
              <a:effectLst/>
            </a:endParaRPr>
          </a:p>
        </p:txBody>
      </p:sp>
      <p:sp>
        <p:nvSpPr>
          <p:cNvPr id="8" name="Content Placeholder 7">
            <a:extLst>
              <a:ext uri="{FF2B5EF4-FFF2-40B4-BE49-F238E27FC236}">
                <a16:creationId xmlns:a16="http://schemas.microsoft.com/office/drawing/2014/main" id="{101DA0ED-8536-45BF-822A-8C2E0FD213F7}"/>
              </a:ext>
            </a:extLst>
          </p:cNvPr>
          <p:cNvSpPr>
            <a:spLocks noGrp="1"/>
          </p:cNvSpPr>
          <p:nvPr>
            <p:ph sz="quarter" idx="17"/>
          </p:nvPr>
        </p:nvSpPr>
        <p:spPr/>
        <p:txBody>
          <a:bodyPr/>
          <a:lstStyle/>
          <a:p>
            <a:endParaRPr lang="en-US"/>
          </a:p>
        </p:txBody>
      </p:sp>
    </p:spTree>
    <p:extLst>
      <p:ext uri="{BB962C8B-B14F-4D97-AF65-F5344CB8AC3E}">
        <p14:creationId xmlns:p14="http://schemas.microsoft.com/office/powerpoint/2010/main" val="230969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C23731E-1AF7-43B8-9337-2F5E8233290F}"/>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5FD666B0-0271-4D16-86F9-8CF64F08B4B7}"/>
              </a:ext>
            </a:extLst>
          </p:cNvPr>
          <p:cNvSpPr>
            <a:spLocks noGrp="1"/>
          </p:cNvSpPr>
          <p:nvPr>
            <p:ph type="sldNum" sz="quarter" idx="12"/>
          </p:nvPr>
        </p:nvSpPr>
        <p:spPr/>
        <p:txBody>
          <a:bodyPr/>
          <a:lstStyle/>
          <a:p>
            <a:fld id="{3AEB317C-CD42-EA44-9D08-DFA7660C5E76}" type="slidenum">
              <a:rPr lang="en-US" smtClean="0"/>
              <a:pPr/>
              <a:t>4</a:t>
            </a:fld>
            <a:endParaRPr lang="en-US"/>
          </a:p>
        </p:txBody>
      </p:sp>
      <p:sp>
        <p:nvSpPr>
          <p:cNvPr id="12" name="Title 11">
            <a:extLst>
              <a:ext uri="{FF2B5EF4-FFF2-40B4-BE49-F238E27FC236}">
                <a16:creationId xmlns:a16="http://schemas.microsoft.com/office/drawing/2014/main" id="{4556622B-DBF9-1845-BDF8-2DE2B878D602}"/>
              </a:ext>
            </a:extLst>
          </p:cNvPr>
          <p:cNvSpPr>
            <a:spLocks noGrp="1"/>
          </p:cNvSpPr>
          <p:nvPr>
            <p:ph type="title"/>
          </p:nvPr>
        </p:nvSpPr>
        <p:spPr/>
        <p:txBody>
          <a:bodyPr/>
          <a:lstStyle/>
          <a:p>
            <a:r>
              <a:rPr lang="en-US" altLang="de-DE" dirty="0"/>
              <a:t>Riverbend Meeting Box – </a:t>
            </a:r>
            <a:r>
              <a:rPr lang="es-ES" b="0" i="0" dirty="0">
                <a:solidFill>
                  <a:srgbClr val="374151"/>
                </a:solidFill>
                <a:effectLst/>
              </a:rPr>
              <a:t>Proporcionando soporte en todo el espacio de trabajo</a:t>
            </a:r>
            <a:endParaRPr lang="en-US" dirty="0"/>
          </a:p>
        </p:txBody>
      </p:sp>
      <p:sp>
        <p:nvSpPr>
          <p:cNvPr id="14" name="Oval 13">
            <a:extLst>
              <a:ext uri="{FF2B5EF4-FFF2-40B4-BE49-F238E27FC236}">
                <a16:creationId xmlns:a16="http://schemas.microsoft.com/office/drawing/2014/main" id="{6DD02EA3-E30B-4FC9-901D-145EA43096E6}"/>
              </a:ext>
            </a:extLst>
          </p:cNvPr>
          <p:cNvSpPr/>
          <p:nvPr/>
        </p:nvSpPr>
        <p:spPr>
          <a:xfrm>
            <a:off x="373284" y="1954500"/>
            <a:ext cx="304800" cy="28759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a:t>
            </a:r>
          </a:p>
        </p:txBody>
      </p:sp>
      <p:sp>
        <p:nvSpPr>
          <p:cNvPr id="15" name="Inhaltsplatzhalter 22">
            <a:extLst>
              <a:ext uri="{FF2B5EF4-FFF2-40B4-BE49-F238E27FC236}">
                <a16:creationId xmlns:a16="http://schemas.microsoft.com/office/drawing/2014/main" id="{65F1C7A3-6E13-4FCD-AC5F-ACF4636FD7F1}"/>
              </a:ext>
            </a:extLst>
          </p:cNvPr>
          <p:cNvSpPr txBox="1">
            <a:spLocks/>
          </p:cNvSpPr>
          <p:nvPr/>
        </p:nvSpPr>
        <p:spPr>
          <a:xfrm>
            <a:off x="812554" y="1954500"/>
            <a:ext cx="2176929" cy="28759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231775" indent="-227013" algn="l" defTabSz="914400" rtl="0" eaLnBrk="1" latinLnBrk="0" hangingPunct="1">
              <a:lnSpc>
                <a:spcPct val="90000"/>
              </a:lnSpc>
              <a:spcBef>
                <a:spcPts val="1000"/>
              </a:spcBef>
              <a:buClr>
                <a:schemeClr val="tx1"/>
              </a:buClr>
              <a:buFont typeface="Arial" panose="020B0604020202020204" pitchFamily="34" charset="0"/>
              <a:buChar char="•"/>
              <a:tabLst/>
              <a:defRPr lang="en-US" sz="1800" b="0" i="0" kern="1200">
                <a:solidFill>
                  <a:schemeClr val="tx1"/>
                </a:solidFill>
                <a:latin typeface="+mn-lt"/>
                <a:ea typeface="+mn-ea"/>
                <a:cs typeface="+mn-cs"/>
              </a:defRPr>
            </a:lvl2pPr>
            <a:lvl3pPr marL="463550" indent="-222250" algn="l" defTabSz="914400" rtl="0" eaLnBrk="1" latinLnBrk="0" hangingPunct="1">
              <a:lnSpc>
                <a:spcPct val="90000"/>
              </a:lnSpc>
              <a:spcBef>
                <a:spcPts val="1000"/>
              </a:spcBef>
              <a:buClr>
                <a:schemeClr val="tx1"/>
              </a:buClr>
              <a:buSzPct val="100000"/>
              <a:buFont typeface="System Font Regular"/>
              <a:buChar char="◦"/>
              <a:tabLst/>
              <a:defRPr lang="en-US" sz="1800" b="0" i="0" kern="1200">
                <a:solidFill>
                  <a:schemeClr val="tx1"/>
                </a:solidFill>
                <a:latin typeface="+mn-lt"/>
                <a:ea typeface="+mn-ea"/>
                <a:cs typeface="+mn-cs"/>
              </a:defRPr>
            </a:lvl3pPr>
            <a:lvl4pPr marL="7938" indent="0" algn="l" defTabSz="914400" rtl="0" eaLnBrk="1" latinLnBrk="0" hangingPunct="1">
              <a:lnSpc>
                <a:spcPct val="90000"/>
              </a:lnSpc>
              <a:spcBef>
                <a:spcPts val="1000"/>
              </a:spcBef>
              <a:buSzPct val="100000"/>
              <a:buFont typeface="Franklin Gothic Book" panose="020B0503020102020204" pitchFamily="34" charset="0"/>
              <a:buNone/>
              <a:tabLst/>
              <a:defRPr sz="1800" b="0" i="0" kern="1200">
                <a:solidFill>
                  <a:schemeClr val="tx1"/>
                </a:solidFill>
                <a:latin typeface="+mj-lt"/>
                <a:ea typeface="+mn-ea"/>
                <a:cs typeface="+mn-cs"/>
              </a:defRPr>
            </a:lvl4pPr>
            <a:lvl5pPr marL="7938" indent="0" algn="l" defTabSz="914400" rtl="0" eaLnBrk="1" latinLnBrk="0" hangingPunct="1">
              <a:lnSpc>
                <a:spcPct val="90000"/>
              </a:lnSpc>
              <a:spcBef>
                <a:spcPts val="1000"/>
              </a:spcBef>
              <a:buFont typeface="Franklin Gothic Book" panose="020B0503020102020204" pitchFamily="34" charset="0"/>
              <a:buNone/>
              <a:tabLst/>
              <a:defRPr sz="1800" b="0" i="0" kern="1200">
                <a:solidFill>
                  <a:schemeClr val="accent1"/>
                </a:solidFill>
                <a:latin typeface="+mn-lt"/>
                <a:ea typeface="+mn-ea"/>
                <a:cs typeface="+mn-cs"/>
              </a:defRPr>
            </a:lvl5pPr>
            <a:lvl6pPr marL="228600" indent="-228600" algn="l" defTabSz="914400" rtl="0" eaLnBrk="1" latinLnBrk="0" hangingPunct="1">
              <a:lnSpc>
                <a:spcPct val="90000"/>
              </a:lnSpc>
              <a:spcBef>
                <a:spcPts val="1000"/>
              </a:spcBef>
              <a:buFont typeface="+mj-lt"/>
              <a:buAutoNum type="arabicPeriod"/>
              <a:defRPr sz="1800" kern="1200">
                <a:solidFill>
                  <a:schemeClr val="tx1"/>
                </a:solidFill>
                <a:latin typeface="+mn-lt"/>
                <a:ea typeface="+mn-ea"/>
                <a:cs typeface="+mn-cs"/>
              </a:defRPr>
            </a:lvl6pPr>
            <a:lvl7pPr marL="4572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7pPr>
            <a:lvl8pPr marL="685800" indent="-228600" algn="l" defTabSz="914400" rtl="0" eaLnBrk="1" latinLnBrk="0" hangingPunct="1">
              <a:lnSpc>
                <a:spcPct val="90000"/>
              </a:lnSpc>
              <a:spcBef>
                <a:spcPts val="1000"/>
              </a:spcBef>
              <a:buFont typeface="System Font Regular"/>
              <a:buChar char="◦"/>
              <a:defRPr lang="en-US" sz="1800" b="0" i="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err="1">
                <a:latin typeface="Franklin Gothic Demi Cond" panose="020B0603020102020204" pitchFamily="34" charset="0"/>
              </a:rPr>
              <a:t>Retiro</a:t>
            </a:r>
            <a:r>
              <a:rPr lang="en-GB" b="1" dirty="0">
                <a:latin typeface="Franklin Gothic Demi Cond" panose="020B0603020102020204" pitchFamily="34" charset="0"/>
              </a:rPr>
              <a:t> individual</a:t>
            </a:r>
            <a:br>
              <a:rPr lang="en-US" dirty="0"/>
            </a:br>
            <a:r>
              <a:rPr lang="en-GB" sz="1200" b="0" i="0" dirty="0">
                <a:solidFill>
                  <a:srgbClr val="374151"/>
                </a:solidFill>
                <a:effectLst/>
              </a:rPr>
              <a:t>para </a:t>
            </a:r>
            <a:r>
              <a:rPr lang="en-GB" sz="1200" b="0" i="0" dirty="0" err="1">
                <a:solidFill>
                  <a:srgbClr val="374151"/>
                </a:solidFill>
                <a:effectLst/>
              </a:rPr>
              <a:t>una</a:t>
            </a:r>
            <a:r>
              <a:rPr lang="en-GB" sz="1200" b="0" i="0" dirty="0">
                <a:solidFill>
                  <a:srgbClr val="374151"/>
                </a:solidFill>
                <a:effectLst/>
              </a:rPr>
              <a:t> </a:t>
            </a:r>
            <a:r>
              <a:rPr lang="en-GB" sz="1200" b="0" i="0" dirty="0" err="1">
                <a:solidFill>
                  <a:srgbClr val="374151"/>
                </a:solidFill>
                <a:effectLst/>
              </a:rPr>
              <a:t>llamada</a:t>
            </a:r>
            <a:r>
              <a:rPr lang="en-GB" sz="1200" b="0" i="0" dirty="0">
                <a:solidFill>
                  <a:srgbClr val="374151"/>
                </a:solidFill>
                <a:effectLst/>
              </a:rPr>
              <a:t> </a:t>
            </a:r>
            <a:r>
              <a:rPr lang="en-GB" sz="1200" b="0" i="0" dirty="0" err="1">
                <a:solidFill>
                  <a:srgbClr val="374151"/>
                </a:solidFill>
                <a:effectLst/>
              </a:rPr>
              <a:t>rápida</a:t>
            </a:r>
            <a:r>
              <a:rPr lang="en-GB" sz="1200" b="0" i="0" dirty="0">
                <a:solidFill>
                  <a:srgbClr val="374151"/>
                </a:solidFill>
                <a:effectLst/>
              </a:rPr>
              <a:t>, responder </a:t>
            </a:r>
            <a:r>
              <a:rPr lang="en-GB" sz="1200" b="0" i="0" dirty="0" err="1">
                <a:solidFill>
                  <a:srgbClr val="374151"/>
                </a:solidFill>
                <a:effectLst/>
              </a:rPr>
              <a:t>algunos</a:t>
            </a:r>
            <a:r>
              <a:rPr lang="en-GB" sz="1200" b="0" i="0" dirty="0">
                <a:solidFill>
                  <a:srgbClr val="374151"/>
                </a:solidFill>
                <a:effectLst/>
              </a:rPr>
              <a:t> </a:t>
            </a:r>
            <a:r>
              <a:rPr lang="en-GB" sz="1200" b="0" i="0" dirty="0" err="1">
                <a:solidFill>
                  <a:srgbClr val="374151"/>
                </a:solidFill>
                <a:effectLst/>
              </a:rPr>
              <a:t>correos</a:t>
            </a:r>
            <a:r>
              <a:rPr lang="en-GB" sz="1200" b="0" i="0" dirty="0">
                <a:solidFill>
                  <a:srgbClr val="374151"/>
                </a:solidFill>
                <a:effectLst/>
              </a:rPr>
              <a:t> </a:t>
            </a:r>
            <a:r>
              <a:rPr lang="en-GB" sz="1200" b="0" i="0" dirty="0" err="1">
                <a:solidFill>
                  <a:srgbClr val="374151"/>
                </a:solidFill>
                <a:effectLst/>
              </a:rPr>
              <a:t>electrónicos</a:t>
            </a:r>
            <a:r>
              <a:rPr lang="en-GB" sz="1200" b="0" i="0" dirty="0">
                <a:solidFill>
                  <a:srgbClr val="374151"/>
                </a:solidFill>
                <a:effectLst/>
              </a:rPr>
              <a:t> o </a:t>
            </a:r>
            <a:r>
              <a:rPr lang="en-GB" sz="1200" b="0" i="0" dirty="0" err="1">
                <a:solidFill>
                  <a:srgbClr val="374151"/>
                </a:solidFill>
                <a:effectLst/>
              </a:rPr>
              <a:t>simplemente</a:t>
            </a:r>
            <a:r>
              <a:rPr lang="en-GB" sz="1200" b="0" i="0" dirty="0">
                <a:solidFill>
                  <a:srgbClr val="374151"/>
                </a:solidFill>
                <a:effectLst/>
              </a:rPr>
              <a:t> un </a:t>
            </a:r>
            <a:r>
              <a:rPr lang="en-GB" sz="1200" b="0" i="0" dirty="0" err="1">
                <a:solidFill>
                  <a:srgbClr val="374151"/>
                </a:solidFill>
                <a:effectLst/>
              </a:rPr>
              <a:t>momento</a:t>
            </a:r>
            <a:r>
              <a:rPr lang="en-GB" sz="1200" b="0" i="0" dirty="0">
                <a:solidFill>
                  <a:srgbClr val="374151"/>
                </a:solidFill>
                <a:effectLst/>
              </a:rPr>
              <a:t> de </a:t>
            </a:r>
            <a:r>
              <a:rPr lang="en-GB" sz="1200" b="0" i="0" dirty="0" err="1">
                <a:solidFill>
                  <a:srgbClr val="374151"/>
                </a:solidFill>
                <a:effectLst/>
              </a:rPr>
              <a:t>relajación</a:t>
            </a:r>
            <a:endParaRPr lang="en-US" sz="1200" dirty="0"/>
          </a:p>
        </p:txBody>
      </p:sp>
      <p:sp>
        <p:nvSpPr>
          <p:cNvPr id="16" name="Oval 15">
            <a:extLst>
              <a:ext uri="{FF2B5EF4-FFF2-40B4-BE49-F238E27FC236}">
                <a16:creationId xmlns:a16="http://schemas.microsoft.com/office/drawing/2014/main" id="{51012380-82E8-4407-92BF-3E5ADF8282B6}"/>
              </a:ext>
            </a:extLst>
          </p:cNvPr>
          <p:cNvSpPr/>
          <p:nvPr/>
        </p:nvSpPr>
        <p:spPr>
          <a:xfrm>
            <a:off x="380938" y="3064898"/>
            <a:ext cx="304800" cy="28759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2</a:t>
            </a:r>
          </a:p>
        </p:txBody>
      </p:sp>
      <p:sp>
        <p:nvSpPr>
          <p:cNvPr id="17" name="Inhaltsplatzhalter 22">
            <a:extLst>
              <a:ext uri="{FF2B5EF4-FFF2-40B4-BE49-F238E27FC236}">
                <a16:creationId xmlns:a16="http://schemas.microsoft.com/office/drawing/2014/main" id="{131B5833-85AD-4AEA-B693-B035D296BC5C}"/>
              </a:ext>
            </a:extLst>
          </p:cNvPr>
          <p:cNvSpPr txBox="1">
            <a:spLocks/>
          </p:cNvSpPr>
          <p:nvPr/>
        </p:nvSpPr>
        <p:spPr>
          <a:xfrm>
            <a:off x="794311" y="3049909"/>
            <a:ext cx="2176929" cy="28759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231775" indent="-227013" algn="l" defTabSz="914400" rtl="0" eaLnBrk="1" latinLnBrk="0" hangingPunct="1">
              <a:lnSpc>
                <a:spcPct val="90000"/>
              </a:lnSpc>
              <a:spcBef>
                <a:spcPts val="1000"/>
              </a:spcBef>
              <a:buClr>
                <a:schemeClr val="tx1"/>
              </a:buClr>
              <a:buFont typeface="Arial" panose="020B0604020202020204" pitchFamily="34" charset="0"/>
              <a:buChar char="•"/>
              <a:tabLst/>
              <a:defRPr lang="en-US" sz="1800" b="0" i="0" kern="1200">
                <a:solidFill>
                  <a:schemeClr val="tx1"/>
                </a:solidFill>
                <a:latin typeface="+mn-lt"/>
                <a:ea typeface="+mn-ea"/>
                <a:cs typeface="+mn-cs"/>
              </a:defRPr>
            </a:lvl2pPr>
            <a:lvl3pPr marL="463550" indent="-222250" algn="l" defTabSz="914400" rtl="0" eaLnBrk="1" latinLnBrk="0" hangingPunct="1">
              <a:lnSpc>
                <a:spcPct val="90000"/>
              </a:lnSpc>
              <a:spcBef>
                <a:spcPts val="1000"/>
              </a:spcBef>
              <a:buClr>
                <a:schemeClr val="tx1"/>
              </a:buClr>
              <a:buSzPct val="100000"/>
              <a:buFont typeface="System Font Regular"/>
              <a:buChar char="◦"/>
              <a:tabLst/>
              <a:defRPr lang="en-US" sz="1800" b="0" i="0" kern="1200">
                <a:solidFill>
                  <a:schemeClr val="tx1"/>
                </a:solidFill>
                <a:latin typeface="+mn-lt"/>
                <a:ea typeface="+mn-ea"/>
                <a:cs typeface="+mn-cs"/>
              </a:defRPr>
            </a:lvl3pPr>
            <a:lvl4pPr marL="7938" indent="0" algn="l" defTabSz="914400" rtl="0" eaLnBrk="1" latinLnBrk="0" hangingPunct="1">
              <a:lnSpc>
                <a:spcPct val="90000"/>
              </a:lnSpc>
              <a:spcBef>
                <a:spcPts val="1000"/>
              </a:spcBef>
              <a:buSzPct val="100000"/>
              <a:buFont typeface="Franklin Gothic Book" panose="020B0503020102020204" pitchFamily="34" charset="0"/>
              <a:buNone/>
              <a:tabLst/>
              <a:defRPr sz="1800" b="0" i="0" kern="1200">
                <a:solidFill>
                  <a:schemeClr val="tx1"/>
                </a:solidFill>
                <a:latin typeface="+mj-lt"/>
                <a:ea typeface="+mn-ea"/>
                <a:cs typeface="+mn-cs"/>
              </a:defRPr>
            </a:lvl4pPr>
            <a:lvl5pPr marL="7938" indent="0" algn="l" defTabSz="914400" rtl="0" eaLnBrk="1" latinLnBrk="0" hangingPunct="1">
              <a:lnSpc>
                <a:spcPct val="90000"/>
              </a:lnSpc>
              <a:spcBef>
                <a:spcPts val="1000"/>
              </a:spcBef>
              <a:buFont typeface="Franklin Gothic Book" panose="020B0503020102020204" pitchFamily="34" charset="0"/>
              <a:buNone/>
              <a:tabLst/>
              <a:defRPr sz="1800" b="0" i="0" kern="1200">
                <a:solidFill>
                  <a:schemeClr val="accent1"/>
                </a:solidFill>
                <a:latin typeface="+mn-lt"/>
                <a:ea typeface="+mn-ea"/>
                <a:cs typeface="+mn-cs"/>
              </a:defRPr>
            </a:lvl5pPr>
            <a:lvl6pPr marL="228600" indent="-228600" algn="l" defTabSz="914400" rtl="0" eaLnBrk="1" latinLnBrk="0" hangingPunct="1">
              <a:lnSpc>
                <a:spcPct val="90000"/>
              </a:lnSpc>
              <a:spcBef>
                <a:spcPts val="1000"/>
              </a:spcBef>
              <a:buFont typeface="+mj-lt"/>
              <a:buAutoNum type="arabicPeriod"/>
              <a:defRPr sz="1800" kern="1200">
                <a:solidFill>
                  <a:schemeClr val="tx1"/>
                </a:solidFill>
                <a:latin typeface="+mn-lt"/>
                <a:ea typeface="+mn-ea"/>
                <a:cs typeface="+mn-cs"/>
              </a:defRPr>
            </a:lvl6pPr>
            <a:lvl7pPr marL="4572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7pPr>
            <a:lvl8pPr marL="685800" indent="-228600" algn="l" defTabSz="914400" rtl="0" eaLnBrk="1" latinLnBrk="0" hangingPunct="1">
              <a:lnSpc>
                <a:spcPct val="90000"/>
              </a:lnSpc>
              <a:spcBef>
                <a:spcPts val="1000"/>
              </a:spcBef>
              <a:buFont typeface="System Font Regular"/>
              <a:buChar char="◦"/>
              <a:defRPr lang="en-US" sz="1800" b="0" i="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latin typeface="Franklin Gothic Demi Cond" panose="020B0603020102020204" pitchFamily="34" charset="0"/>
              </a:rPr>
              <a:t>Reunión</a:t>
            </a:r>
            <a:r>
              <a:rPr lang="en-US" b="1" dirty="0">
                <a:latin typeface="Franklin Gothic Demi Cond" panose="020B0603020102020204" pitchFamily="34" charset="0"/>
              </a:rPr>
              <a:t> de </a:t>
            </a:r>
            <a:r>
              <a:rPr lang="en-US" b="1" dirty="0" err="1">
                <a:latin typeface="Franklin Gothic Demi Cond" panose="020B0603020102020204" pitchFamily="34" charset="0"/>
              </a:rPr>
              <a:t>grupo</a:t>
            </a:r>
            <a:r>
              <a:rPr lang="en-US" b="1" dirty="0">
                <a:latin typeface="Franklin Gothic Demi Cond" panose="020B0603020102020204" pitchFamily="34" charset="0"/>
              </a:rPr>
              <a:t>–</a:t>
            </a:r>
            <a:r>
              <a:rPr lang="en-US" b="1" dirty="0" err="1">
                <a:latin typeface="Franklin Gothic Demi Cond" panose="020B0603020102020204" pitchFamily="34" charset="0"/>
              </a:rPr>
              <a:t>cerrada</a:t>
            </a:r>
            <a:br>
              <a:rPr lang="en-US" b="1" dirty="0">
                <a:latin typeface="Franklin Gothic Demi Cond" panose="020B0603020102020204" pitchFamily="34" charset="0"/>
              </a:rPr>
            </a:br>
            <a:r>
              <a:rPr lang="en-GB" sz="1200" b="0" i="0" dirty="0" err="1">
                <a:solidFill>
                  <a:srgbClr val="374151"/>
                </a:solidFill>
                <a:effectLst/>
              </a:rPr>
              <a:t>Creando</a:t>
            </a:r>
            <a:r>
              <a:rPr lang="en-GB" sz="1200" b="0" i="0" dirty="0">
                <a:solidFill>
                  <a:srgbClr val="374151"/>
                </a:solidFill>
                <a:effectLst/>
              </a:rPr>
              <a:t> un </a:t>
            </a:r>
            <a:r>
              <a:rPr lang="en-GB" sz="1200" b="0" i="0" dirty="0" err="1">
                <a:solidFill>
                  <a:srgbClr val="374151"/>
                </a:solidFill>
                <a:effectLst/>
              </a:rPr>
              <a:t>espacio</a:t>
            </a:r>
            <a:r>
              <a:rPr lang="en-GB" sz="1200" b="0" i="0" dirty="0">
                <a:solidFill>
                  <a:srgbClr val="374151"/>
                </a:solidFill>
                <a:effectLst/>
              </a:rPr>
              <a:t> para que un </a:t>
            </a:r>
            <a:r>
              <a:rPr lang="en-GB" sz="1200" b="0" i="0" dirty="0" err="1">
                <a:solidFill>
                  <a:srgbClr val="374151"/>
                </a:solidFill>
                <a:effectLst/>
              </a:rPr>
              <a:t>grupo</a:t>
            </a:r>
            <a:r>
              <a:rPr lang="en-GB" sz="1200" b="0" i="0" dirty="0">
                <a:solidFill>
                  <a:srgbClr val="374151"/>
                </a:solidFill>
                <a:effectLst/>
              </a:rPr>
              <a:t> de hasta 6 personas se </a:t>
            </a:r>
            <a:r>
              <a:rPr lang="en-GB" sz="1200" b="0" i="0" dirty="0" err="1">
                <a:solidFill>
                  <a:srgbClr val="374151"/>
                </a:solidFill>
                <a:effectLst/>
              </a:rPr>
              <a:t>reúna</a:t>
            </a:r>
            <a:r>
              <a:rPr lang="en-GB" sz="1200" b="0" i="0" dirty="0">
                <a:solidFill>
                  <a:srgbClr val="374151"/>
                </a:solidFill>
                <a:effectLst/>
              </a:rPr>
              <a:t> o </a:t>
            </a:r>
            <a:r>
              <a:rPr lang="en-GB" sz="1200" b="0" i="0" dirty="0" err="1">
                <a:solidFill>
                  <a:srgbClr val="374151"/>
                </a:solidFill>
                <a:effectLst/>
              </a:rPr>
              <a:t>charle</a:t>
            </a:r>
            <a:r>
              <a:rPr lang="en-GB" sz="1200" b="0" i="0" dirty="0">
                <a:solidFill>
                  <a:srgbClr val="374151"/>
                </a:solidFill>
                <a:effectLst/>
              </a:rPr>
              <a:t> con un mayor </a:t>
            </a:r>
            <a:r>
              <a:rPr lang="en-GB" sz="1200" b="0" i="0" dirty="0" err="1">
                <a:solidFill>
                  <a:srgbClr val="374151"/>
                </a:solidFill>
                <a:effectLst/>
              </a:rPr>
              <a:t>nivel</a:t>
            </a:r>
            <a:r>
              <a:rPr lang="en-GB" sz="1200" b="0" i="0" dirty="0">
                <a:solidFill>
                  <a:srgbClr val="374151"/>
                </a:solidFill>
                <a:effectLst/>
              </a:rPr>
              <a:t> de </a:t>
            </a:r>
            <a:r>
              <a:rPr lang="en-GB" sz="1200" b="0" i="0" dirty="0" err="1">
                <a:solidFill>
                  <a:srgbClr val="374151"/>
                </a:solidFill>
                <a:effectLst/>
              </a:rPr>
              <a:t>privacidad</a:t>
            </a:r>
            <a:r>
              <a:rPr lang="en-GB" sz="1200" b="0" i="0" dirty="0">
                <a:solidFill>
                  <a:srgbClr val="374151"/>
                </a:solidFill>
                <a:effectLst/>
              </a:rPr>
              <a:t>, ideal para </a:t>
            </a:r>
            <a:r>
              <a:rPr lang="en-GB" sz="1200" b="0" i="0" dirty="0" err="1">
                <a:solidFill>
                  <a:srgbClr val="374151"/>
                </a:solidFill>
                <a:effectLst/>
              </a:rPr>
              <a:t>áreas</a:t>
            </a:r>
            <a:r>
              <a:rPr lang="en-GB" sz="1200" b="0" i="0" dirty="0">
                <a:solidFill>
                  <a:srgbClr val="374151"/>
                </a:solidFill>
                <a:effectLst/>
              </a:rPr>
              <a:t> de </a:t>
            </a:r>
            <a:r>
              <a:rPr lang="en-GB" sz="1200" b="0" i="0" dirty="0" err="1">
                <a:solidFill>
                  <a:srgbClr val="374151"/>
                </a:solidFill>
                <a:effectLst/>
              </a:rPr>
              <a:t>trabajo</a:t>
            </a:r>
            <a:r>
              <a:rPr lang="en-GB" sz="1200" b="0" i="0" dirty="0">
                <a:solidFill>
                  <a:srgbClr val="374151"/>
                </a:solidFill>
                <a:effectLst/>
              </a:rPr>
              <a:t> </a:t>
            </a:r>
            <a:r>
              <a:rPr lang="en-GB" sz="1200" b="0" i="0" dirty="0" err="1">
                <a:solidFill>
                  <a:srgbClr val="374151"/>
                </a:solidFill>
                <a:effectLst/>
              </a:rPr>
              <a:t>individuales</a:t>
            </a:r>
            <a:r>
              <a:rPr lang="en-GB" sz="1200" b="0" i="0" dirty="0">
                <a:solidFill>
                  <a:srgbClr val="374151"/>
                </a:solidFill>
                <a:effectLst/>
              </a:rPr>
              <a:t> </a:t>
            </a:r>
            <a:r>
              <a:rPr lang="en-GB" sz="1200" b="0" i="0" dirty="0" err="1">
                <a:solidFill>
                  <a:srgbClr val="374151"/>
                </a:solidFill>
                <a:effectLst/>
              </a:rPr>
              <a:t>intermedias</a:t>
            </a:r>
            <a:r>
              <a:rPr lang="en-GB" sz="1200" b="0" i="0" dirty="0">
                <a:solidFill>
                  <a:srgbClr val="374151"/>
                </a:solidFill>
                <a:effectLst/>
              </a:rPr>
              <a:t> o </a:t>
            </a:r>
            <a:r>
              <a:rPr lang="en-GB" sz="1200" b="0" i="0" dirty="0" err="1">
                <a:solidFill>
                  <a:srgbClr val="374151"/>
                </a:solidFill>
                <a:effectLst/>
              </a:rPr>
              <a:t>como</a:t>
            </a:r>
            <a:r>
              <a:rPr lang="en-GB" sz="1200" b="0" i="0" dirty="0">
                <a:solidFill>
                  <a:srgbClr val="374151"/>
                </a:solidFill>
                <a:effectLst/>
              </a:rPr>
              <a:t> </a:t>
            </a:r>
            <a:r>
              <a:rPr lang="en-GB" sz="1200" b="0" i="0" dirty="0" err="1">
                <a:solidFill>
                  <a:srgbClr val="374151"/>
                </a:solidFill>
                <a:effectLst/>
              </a:rPr>
              <a:t>transición</a:t>
            </a:r>
            <a:r>
              <a:rPr lang="en-GB" sz="1200" b="0" i="0" dirty="0">
                <a:solidFill>
                  <a:srgbClr val="374151"/>
                </a:solidFill>
                <a:effectLst/>
              </a:rPr>
              <a:t> entre zonas.</a:t>
            </a:r>
            <a:endParaRPr lang="en-US" sz="1200" dirty="0"/>
          </a:p>
        </p:txBody>
      </p:sp>
      <p:sp>
        <p:nvSpPr>
          <p:cNvPr id="18" name="Oval 17">
            <a:extLst>
              <a:ext uri="{FF2B5EF4-FFF2-40B4-BE49-F238E27FC236}">
                <a16:creationId xmlns:a16="http://schemas.microsoft.com/office/drawing/2014/main" id="{B12E2466-BE88-4D9C-817A-BEFCDECC97CA}"/>
              </a:ext>
            </a:extLst>
          </p:cNvPr>
          <p:cNvSpPr/>
          <p:nvPr/>
        </p:nvSpPr>
        <p:spPr>
          <a:xfrm>
            <a:off x="380938" y="4844533"/>
            <a:ext cx="304800" cy="28759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3</a:t>
            </a:r>
          </a:p>
        </p:txBody>
      </p:sp>
      <p:sp>
        <p:nvSpPr>
          <p:cNvPr id="19" name="Inhaltsplatzhalter 22">
            <a:extLst>
              <a:ext uri="{FF2B5EF4-FFF2-40B4-BE49-F238E27FC236}">
                <a16:creationId xmlns:a16="http://schemas.microsoft.com/office/drawing/2014/main" id="{69EBFD47-4396-41F7-8C75-B793A703B3DE}"/>
              </a:ext>
            </a:extLst>
          </p:cNvPr>
          <p:cNvSpPr txBox="1">
            <a:spLocks/>
          </p:cNvSpPr>
          <p:nvPr/>
        </p:nvSpPr>
        <p:spPr>
          <a:xfrm>
            <a:off x="794311" y="4844533"/>
            <a:ext cx="2176929" cy="28759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231775" indent="-227013" algn="l" defTabSz="914400" rtl="0" eaLnBrk="1" latinLnBrk="0" hangingPunct="1">
              <a:lnSpc>
                <a:spcPct val="90000"/>
              </a:lnSpc>
              <a:spcBef>
                <a:spcPts val="1000"/>
              </a:spcBef>
              <a:buClr>
                <a:schemeClr val="tx1"/>
              </a:buClr>
              <a:buFont typeface="Arial" panose="020B0604020202020204" pitchFamily="34" charset="0"/>
              <a:buChar char="•"/>
              <a:tabLst/>
              <a:defRPr lang="en-US" sz="1800" b="0" i="0" kern="1200">
                <a:solidFill>
                  <a:schemeClr val="tx1"/>
                </a:solidFill>
                <a:latin typeface="+mn-lt"/>
                <a:ea typeface="+mn-ea"/>
                <a:cs typeface="+mn-cs"/>
              </a:defRPr>
            </a:lvl2pPr>
            <a:lvl3pPr marL="463550" indent="-222250" algn="l" defTabSz="914400" rtl="0" eaLnBrk="1" latinLnBrk="0" hangingPunct="1">
              <a:lnSpc>
                <a:spcPct val="90000"/>
              </a:lnSpc>
              <a:spcBef>
                <a:spcPts val="1000"/>
              </a:spcBef>
              <a:buClr>
                <a:schemeClr val="tx1"/>
              </a:buClr>
              <a:buSzPct val="100000"/>
              <a:buFont typeface="System Font Regular"/>
              <a:buChar char="◦"/>
              <a:tabLst/>
              <a:defRPr lang="en-US" sz="1800" b="0" i="0" kern="1200">
                <a:solidFill>
                  <a:schemeClr val="tx1"/>
                </a:solidFill>
                <a:latin typeface="+mn-lt"/>
                <a:ea typeface="+mn-ea"/>
                <a:cs typeface="+mn-cs"/>
              </a:defRPr>
            </a:lvl3pPr>
            <a:lvl4pPr marL="7938" indent="0" algn="l" defTabSz="914400" rtl="0" eaLnBrk="1" latinLnBrk="0" hangingPunct="1">
              <a:lnSpc>
                <a:spcPct val="90000"/>
              </a:lnSpc>
              <a:spcBef>
                <a:spcPts val="1000"/>
              </a:spcBef>
              <a:buSzPct val="100000"/>
              <a:buFont typeface="Franklin Gothic Book" panose="020B0503020102020204" pitchFamily="34" charset="0"/>
              <a:buNone/>
              <a:tabLst/>
              <a:defRPr sz="1800" b="0" i="0" kern="1200">
                <a:solidFill>
                  <a:schemeClr val="tx1"/>
                </a:solidFill>
                <a:latin typeface="+mj-lt"/>
                <a:ea typeface="+mn-ea"/>
                <a:cs typeface="+mn-cs"/>
              </a:defRPr>
            </a:lvl4pPr>
            <a:lvl5pPr marL="7938" indent="0" algn="l" defTabSz="914400" rtl="0" eaLnBrk="1" latinLnBrk="0" hangingPunct="1">
              <a:lnSpc>
                <a:spcPct val="90000"/>
              </a:lnSpc>
              <a:spcBef>
                <a:spcPts val="1000"/>
              </a:spcBef>
              <a:buFont typeface="Franklin Gothic Book" panose="020B0503020102020204" pitchFamily="34" charset="0"/>
              <a:buNone/>
              <a:tabLst/>
              <a:defRPr sz="1800" b="0" i="0" kern="1200">
                <a:solidFill>
                  <a:schemeClr val="accent1"/>
                </a:solidFill>
                <a:latin typeface="+mn-lt"/>
                <a:ea typeface="+mn-ea"/>
                <a:cs typeface="+mn-cs"/>
              </a:defRPr>
            </a:lvl5pPr>
            <a:lvl6pPr marL="228600" indent="-228600" algn="l" defTabSz="914400" rtl="0" eaLnBrk="1" latinLnBrk="0" hangingPunct="1">
              <a:lnSpc>
                <a:spcPct val="90000"/>
              </a:lnSpc>
              <a:spcBef>
                <a:spcPts val="1000"/>
              </a:spcBef>
              <a:buFont typeface="+mj-lt"/>
              <a:buAutoNum type="arabicPeriod"/>
              <a:defRPr sz="1800" kern="1200">
                <a:solidFill>
                  <a:schemeClr val="tx1"/>
                </a:solidFill>
                <a:latin typeface="+mn-lt"/>
                <a:ea typeface="+mn-ea"/>
                <a:cs typeface="+mn-cs"/>
              </a:defRPr>
            </a:lvl6pPr>
            <a:lvl7pPr marL="4572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7pPr>
            <a:lvl8pPr marL="685800" indent="-228600" algn="l" defTabSz="914400" rtl="0" eaLnBrk="1" latinLnBrk="0" hangingPunct="1">
              <a:lnSpc>
                <a:spcPct val="90000"/>
              </a:lnSpc>
              <a:spcBef>
                <a:spcPts val="1000"/>
              </a:spcBef>
              <a:buFont typeface="System Font Regular"/>
              <a:buChar char="◦"/>
              <a:defRPr lang="en-US" sz="1800" b="0" i="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b="1" dirty="0" err="1">
                <a:latin typeface="Franklin Gothic Demi Cond" panose="020B0603020102020204" pitchFamily="34" charset="0"/>
              </a:rPr>
              <a:t>Lounge</a:t>
            </a:r>
            <a:r>
              <a:rPr lang="hu-HU" b="1" dirty="0">
                <a:latin typeface="Franklin Gothic Demi Cond" panose="020B0603020102020204" pitchFamily="34" charset="0"/>
              </a:rPr>
              <a:t> de </a:t>
            </a:r>
            <a:r>
              <a:rPr lang="hu-HU" b="1" dirty="0" err="1">
                <a:latin typeface="Franklin Gothic Demi Cond" panose="020B0603020102020204" pitchFamily="34" charset="0"/>
              </a:rPr>
              <a:t>grupo</a:t>
            </a:r>
            <a:r>
              <a:rPr lang="hu-HU" b="1" dirty="0">
                <a:latin typeface="Franklin Gothic Demi Cond" panose="020B0603020102020204" pitchFamily="34" charset="0"/>
              </a:rPr>
              <a:t> – </a:t>
            </a:r>
            <a:r>
              <a:rPr lang="hu-HU" b="1" dirty="0" err="1">
                <a:latin typeface="Franklin Gothic Demi Cond" panose="020B0603020102020204" pitchFamily="34" charset="0"/>
              </a:rPr>
              <a:t>semi</a:t>
            </a:r>
            <a:r>
              <a:rPr lang="hu-HU" b="1" dirty="0">
                <a:latin typeface="Franklin Gothic Demi Cond" panose="020B0603020102020204" pitchFamily="34" charset="0"/>
              </a:rPr>
              <a:t> </a:t>
            </a:r>
            <a:r>
              <a:rPr lang="hu-HU" b="1" dirty="0" err="1">
                <a:latin typeface="Franklin Gothic Demi Cond" panose="020B0603020102020204" pitchFamily="34" charset="0"/>
              </a:rPr>
              <a:t>cerrado</a:t>
            </a:r>
            <a:br>
              <a:rPr lang="en-US" b="1" dirty="0">
                <a:latin typeface="Franklin Gothic Demi Cond" panose="020B0603020102020204" pitchFamily="34" charset="0"/>
              </a:rPr>
            </a:br>
            <a:r>
              <a:rPr lang="en-GB" sz="1200" b="0" i="0" dirty="0">
                <a:solidFill>
                  <a:srgbClr val="374151"/>
                </a:solidFill>
                <a:effectLst/>
              </a:rPr>
              <a:t>Para un breve </a:t>
            </a:r>
            <a:r>
              <a:rPr lang="en-GB" sz="1200" b="0" i="0" dirty="0" err="1">
                <a:solidFill>
                  <a:srgbClr val="374151"/>
                </a:solidFill>
                <a:effectLst/>
              </a:rPr>
              <a:t>descanso</a:t>
            </a:r>
            <a:r>
              <a:rPr lang="en-GB" sz="1200" b="0" i="0" dirty="0">
                <a:solidFill>
                  <a:srgbClr val="374151"/>
                </a:solidFill>
                <a:effectLst/>
              </a:rPr>
              <a:t> de café, </a:t>
            </a:r>
            <a:r>
              <a:rPr lang="en-GB" sz="1200" b="0" i="0" dirty="0" err="1">
                <a:solidFill>
                  <a:srgbClr val="374151"/>
                </a:solidFill>
                <a:effectLst/>
              </a:rPr>
              <a:t>una</a:t>
            </a:r>
            <a:r>
              <a:rPr lang="en-GB" sz="1200" b="0" i="0" dirty="0">
                <a:solidFill>
                  <a:srgbClr val="374151"/>
                </a:solidFill>
                <a:effectLst/>
              </a:rPr>
              <a:t> </a:t>
            </a:r>
            <a:r>
              <a:rPr lang="en-GB" sz="1200" b="0" i="0" dirty="0" err="1">
                <a:solidFill>
                  <a:srgbClr val="374151"/>
                </a:solidFill>
                <a:effectLst/>
              </a:rPr>
              <a:t>conversación</a:t>
            </a:r>
            <a:r>
              <a:rPr lang="en-GB" sz="1200" b="0" i="0" dirty="0">
                <a:solidFill>
                  <a:srgbClr val="374151"/>
                </a:solidFill>
                <a:effectLst/>
              </a:rPr>
              <a:t> breve no </a:t>
            </a:r>
            <a:r>
              <a:rPr lang="en-GB" sz="1200" b="0" i="0" dirty="0" err="1">
                <a:solidFill>
                  <a:srgbClr val="374151"/>
                </a:solidFill>
                <a:effectLst/>
              </a:rPr>
              <a:t>confidencial</a:t>
            </a:r>
            <a:r>
              <a:rPr lang="en-GB" sz="1200" b="0" i="0" dirty="0">
                <a:solidFill>
                  <a:srgbClr val="374151"/>
                </a:solidFill>
                <a:effectLst/>
              </a:rPr>
              <a:t> o un </a:t>
            </a:r>
            <a:r>
              <a:rPr lang="en-GB" sz="1200" b="0" i="0" dirty="0" err="1">
                <a:solidFill>
                  <a:srgbClr val="374151"/>
                </a:solidFill>
                <a:effectLst/>
              </a:rPr>
              <a:t>espacio</a:t>
            </a:r>
            <a:r>
              <a:rPr lang="en-GB" sz="1200" b="0" i="0" dirty="0">
                <a:solidFill>
                  <a:srgbClr val="374151"/>
                </a:solidFill>
                <a:effectLst/>
              </a:rPr>
              <a:t> para pasar </a:t>
            </a:r>
            <a:r>
              <a:rPr lang="en-GB" sz="1200" b="0" i="0" dirty="0" err="1">
                <a:solidFill>
                  <a:srgbClr val="374151"/>
                </a:solidFill>
                <a:effectLst/>
              </a:rPr>
              <a:t>tiempo</a:t>
            </a:r>
            <a:r>
              <a:rPr lang="en-GB" sz="1200" b="0" i="0" dirty="0">
                <a:solidFill>
                  <a:srgbClr val="374151"/>
                </a:solidFill>
                <a:effectLst/>
              </a:rPr>
              <a:t> entre </a:t>
            </a:r>
            <a:r>
              <a:rPr lang="en-GB" sz="1200" b="0" i="0" dirty="0" err="1">
                <a:solidFill>
                  <a:srgbClr val="374151"/>
                </a:solidFill>
                <a:effectLst/>
              </a:rPr>
              <a:t>reuniones</a:t>
            </a:r>
            <a:r>
              <a:rPr lang="en-GB" sz="1200" b="0" i="0" dirty="0">
                <a:solidFill>
                  <a:srgbClr val="374151"/>
                </a:solidFill>
                <a:effectLst/>
              </a:rPr>
              <a:t>.</a:t>
            </a:r>
            <a:endParaRPr lang="en-US" sz="1200" dirty="0"/>
          </a:p>
        </p:txBody>
      </p:sp>
      <p:pic>
        <p:nvPicPr>
          <p:cNvPr id="26" name="Grafik 1">
            <a:extLst>
              <a:ext uri="{FF2B5EF4-FFF2-40B4-BE49-F238E27FC236}">
                <a16:creationId xmlns:a16="http://schemas.microsoft.com/office/drawing/2014/main" id="{3E6A64EB-2F66-491B-A075-CD38578A6215}"/>
              </a:ext>
            </a:extLst>
          </p:cNvPr>
          <p:cNvPicPr>
            <a:picLocks noChangeAspect="1"/>
          </p:cNvPicPr>
          <p:nvPr/>
        </p:nvPicPr>
        <p:blipFill rotWithShape="1">
          <a:blip r:embed="rId2"/>
          <a:srcRect l="2001" t="6527" r="1336" b="2938"/>
          <a:stretch/>
        </p:blipFill>
        <p:spPr>
          <a:xfrm>
            <a:off x="3110907" y="1873481"/>
            <a:ext cx="8762122" cy="4603519"/>
          </a:xfrm>
          <a:prstGeom prst="rect">
            <a:avLst/>
          </a:prstGeom>
        </p:spPr>
      </p:pic>
      <p:sp>
        <p:nvSpPr>
          <p:cNvPr id="27" name="Oval 26">
            <a:extLst>
              <a:ext uri="{FF2B5EF4-FFF2-40B4-BE49-F238E27FC236}">
                <a16:creationId xmlns:a16="http://schemas.microsoft.com/office/drawing/2014/main" id="{24DA32C6-84A0-4A84-A8B6-86976C0D4B39}"/>
              </a:ext>
            </a:extLst>
          </p:cNvPr>
          <p:cNvSpPr/>
          <p:nvPr/>
        </p:nvSpPr>
        <p:spPr>
          <a:xfrm>
            <a:off x="11292840" y="3100536"/>
            <a:ext cx="304800" cy="28759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a:t>
            </a:r>
          </a:p>
        </p:txBody>
      </p:sp>
      <p:sp>
        <p:nvSpPr>
          <p:cNvPr id="28" name="Oval 27">
            <a:extLst>
              <a:ext uri="{FF2B5EF4-FFF2-40B4-BE49-F238E27FC236}">
                <a16:creationId xmlns:a16="http://schemas.microsoft.com/office/drawing/2014/main" id="{D9971947-2BDB-4608-A85F-E9CD55FC0AAA}"/>
              </a:ext>
            </a:extLst>
          </p:cNvPr>
          <p:cNvSpPr/>
          <p:nvPr/>
        </p:nvSpPr>
        <p:spPr>
          <a:xfrm>
            <a:off x="10789920" y="4700736"/>
            <a:ext cx="304800" cy="28759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2</a:t>
            </a:r>
          </a:p>
        </p:txBody>
      </p:sp>
      <p:sp>
        <p:nvSpPr>
          <p:cNvPr id="29" name="Oval 28">
            <a:extLst>
              <a:ext uri="{FF2B5EF4-FFF2-40B4-BE49-F238E27FC236}">
                <a16:creationId xmlns:a16="http://schemas.microsoft.com/office/drawing/2014/main" id="{0B9F9447-85EF-4A85-9631-99B76E16CB90}"/>
              </a:ext>
            </a:extLst>
          </p:cNvPr>
          <p:cNvSpPr/>
          <p:nvPr/>
        </p:nvSpPr>
        <p:spPr>
          <a:xfrm>
            <a:off x="6877526" y="2553861"/>
            <a:ext cx="304800" cy="28759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2</a:t>
            </a:r>
          </a:p>
        </p:txBody>
      </p:sp>
      <p:sp>
        <p:nvSpPr>
          <p:cNvPr id="30" name="Oval 29">
            <a:extLst>
              <a:ext uri="{FF2B5EF4-FFF2-40B4-BE49-F238E27FC236}">
                <a16:creationId xmlns:a16="http://schemas.microsoft.com/office/drawing/2014/main" id="{460CF3AB-5367-402B-8490-F6DF7BAB59D9}"/>
              </a:ext>
            </a:extLst>
          </p:cNvPr>
          <p:cNvSpPr/>
          <p:nvPr/>
        </p:nvSpPr>
        <p:spPr>
          <a:xfrm>
            <a:off x="5315426" y="4413141"/>
            <a:ext cx="304800" cy="28759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3</a:t>
            </a:r>
          </a:p>
        </p:txBody>
      </p:sp>
      <p:sp>
        <p:nvSpPr>
          <p:cNvPr id="31" name="Oval 30">
            <a:extLst>
              <a:ext uri="{FF2B5EF4-FFF2-40B4-BE49-F238E27FC236}">
                <a16:creationId xmlns:a16="http://schemas.microsoft.com/office/drawing/2014/main" id="{FCFCC005-5D4B-4409-900B-23CABBF3694F}"/>
              </a:ext>
            </a:extLst>
          </p:cNvPr>
          <p:cNvSpPr/>
          <p:nvPr/>
        </p:nvSpPr>
        <p:spPr>
          <a:xfrm>
            <a:off x="8986123" y="3141405"/>
            <a:ext cx="304800" cy="28759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2</a:t>
            </a:r>
          </a:p>
        </p:txBody>
      </p:sp>
      <p:sp>
        <p:nvSpPr>
          <p:cNvPr id="32" name="Oval 31">
            <a:extLst>
              <a:ext uri="{FF2B5EF4-FFF2-40B4-BE49-F238E27FC236}">
                <a16:creationId xmlns:a16="http://schemas.microsoft.com/office/drawing/2014/main" id="{3303D5E6-5EE5-43BE-8776-0C330819ED4D}"/>
              </a:ext>
            </a:extLst>
          </p:cNvPr>
          <p:cNvSpPr/>
          <p:nvPr/>
        </p:nvSpPr>
        <p:spPr>
          <a:xfrm>
            <a:off x="4274118" y="3244333"/>
            <a:ext cx="304800" cy="28759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3</a:t>
            </a:r>
          </a:p>
        </p:txBody>
      </p:sp>
      <p:sp>
        <p:nvSpPr>
          <p:cNvPr id="33" name="Oval 32">
            <a:extLst>
              <a:ext uri="{FF2B5EF4-FFF2-40B4-BE49-F238E27FC236}">
                <a16:creationId xmlns:a16="http://schemas.microsoft.com/office/drawing/2014/main" id="{54894476-5A2A-4226-883B-E2C87C326C9F}"/>
              </a:ext>
            </a:extLst>
          </p:cNvPr>
          <p:cNvSpPr/>
          <p:nvPr/>
        </p:nvSpPr>
        <p:spPr>
          <a:xfrm>
            <a:off x="5412721" y="2956738"/>
            <a:ext cx="304800" cy="28759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2</a:t>
            </a:r>
          </a:p>
        </p:txBody>
      </p:sp>
      <p:sp>
        <p:nvSpPr>
          <p:cNvPr id="34" name="Oval 33">
            <a:extLst>
              <a:ext uri="{FF2B5EF4-FFF2-40B4-BE49-F238E27FC236}">
                <a16:creationId xmlns:a16="http://schemas.microsoft.com/office/drawing/2014/main" id="{FA21CCC2-1B78-49F2-9AF3-E47692948CF0}"/>
              </a:ext>
            </a:extLst>
          </p:cNvPr>
          <p:cNvSpPr/>
          <p:nvPr/>
        </p:nvSpPr>
        <p:spPr>
          <a:xfrm>
            <a:off x="5159491" y="5989974"/>
            <a:ext cx="304800" cy="28759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a:t>
            </a:r>
          </a:p>
        </p:txBody>
      </p:sp>
      <p:sp>
        <p:nvSpPr>
          <p:cNvPr id="35" name="Oval 34">
            <a:extLst>
              <a:ext uri="{FF2B5EF4-FFF2-40B4-BE49-F238E27FC236}">
                <a16:creationId xmlns:a16="http://schemas.microsoft.com/office/drawing/2014/main" id="{3EF79922-6E46-424B-AC50-E76C2144238F}"/>
              </a:ext>
            </a:extLst>
          </p:cNvPr>
          <p:cNvSpPr/>
          <p:nvPr/>
        </p:nvSpPr>
        <p:spPr>
          <a:xfrm>
            <a:off x="4274118" y="4031442"/>
            <a:ext cx="304800" cy="28759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3</a:t>
            </a:r>
          </a:p>
        </p:txBody>
      </p:sp>
    </p:spTree>
    <p:extLst>
      <p:ext uri="{BB962C8B-B14F-4D97-AF65-F5344CB8AC3E}">
        <p14:creationId xmlns:p14="http://schemas.microsoft.com/office/powerpoint/2010/main" val="257218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3153F0-6751-4B56-A790-A869CFD72A14}"/>
              </a:ext>
            </a:extLst>
          </p:cNvPr>
          <p:cNvSpPr>
            <a:spLocks noGrp="1"/>
          </p:cNvSpPr>
          <p:nvPr>
            <p:ph type="sldNum" sz="quarter" idx="12"/>
          </p:nvPr>
        </p:nvSpPr>
        <p:spPr/>
        <p:txBody>
          <a:bodyPr/>
          <a:lstStyle/>
          <a:p>
            <a:fld id="{3AEB317C-CD42-EA44-9D08-DFA7660C5E76}" type="slidenum">
              <a:rPr lang="en-US" smtClean="0"/>
              <a:pPr/>
              <a:t>5</a:t>
            </a:fld>
            <a:endParaRPr lang="en-US"/>
          </a:p>
        </p:txBody>
      </p:sp>
      <p:sp>
        <p:nvSpPr>
          <p:cNvPr id="6" name="Title 5">
            <a:extLst>
              <a:ext uri="{FF2B5EF4-FFF2-40B4-BE49-F238E27FC236}">
                <a16:creationId xmlns:a16="http://schemas.microsoft.com/office/drawing/2014/main" id="{8D849716-B020-41C5-9700-ED90894D40E6}"/>
              </a:ext>
            </a:extLst>
          </p:cNvPr>
          <p:cNvSpPr>
            <a:spLocks noGrp="1"/>
          </p:cNvSpPr>
          <p:nvPr>
            <p:ph type="title"/>
          </p:nvPr>
        </p:nvSpPr>
        <p:spPr/>
        <p:txBody>
          <a:bodyPr/>
          <a:lstStyle/>
          <a:p>
            <a:r>
              <a:rPr lang="en-GB" b="0" i="0" dirty="0">
                <a:solidFill>
                  <a:srgbClr val="374151"/>
                </a:solidFill>
                <a:effectLst/>
              </a:rPr>
              <a:t>Gama y </a:t>
            </a:r>
            <a:r>
              <a:rPr lang="en-GB" b="0" i="0" dirty="0" err="1">
                <a:solidFill>
                  <a:srgbClr val="374151"/>
                </a:solidFill>
                <a:effectLst/>
              </a:rPr>
              <a:t>características</a:t>
            </a:r>
            <a:r>
              <a:rPr lang="en-GB" b="0" i="0" dirty="0">
                <a:solidFill>
                  <a:srgbClr val="374151"/>
                </a:solidFill>
                <a:effectLst/>
              </a:rPr>
              <a:t> </a:t>
            </a:r>
          </a:p>
        </p:txBody>
      </p:sp>
      <p:sp>
        <p:nvSpPr>
          <p:cNvPr id="8" name="Content Placeholder 7">
            <a:extLst>
              <a:ext uri="{FF2B5EF4-FFF2-40B4-BE49-F238E27FC236}">
                <a16:creationId xmlns:a16="http://schemas.microsoft.com/office/drawing/2014/main" id="{101DA0ED-8536-45BF-822A-8C2E0FD213F7}"/>
              </a:ext>
            </a:extLst>
          </p:cNvPr>
          <p:cNvSpPr>
            <a:spLocks noGrp="1"/>
          </p:cNvSpPr>
          <p:nvPr>
            <p:ph sz="quarter" idx="17"/>
          </p:nvPr>
        </p:nvSpPr>
        <p:spPr/>
        <p:txBody>
          <a:bodyPr/>
          <a:lstStyle/>
          <a:p>
            <a:endParaRPr lang="en-US"/>
          </a:p>
        </p:txBody>
      </p:sp>
    </p:spTree>
    <p:extLst>
      <p:ext uri="{BB962C8B-B14F-4D97-AF65-F5344CB8AC3E}">
        <p14:creationId xmlns:p14="http://schemas.microsoft.com/office/powerpoint/2010/main" val="192897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3E659E-AF77-53F5-9E1E-B9A9288FF66A}"/>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20CC2A43-7ED3-586B-FDF7-2A5F5818D60C}"/>
              </a:ext>
            </a:extLst>
          </p:cNvPr>
          <p:cNvSpPr>
            <a:spLocks noGrp="1"/>
          </p:cNvSpPr>
          <p:nvPr>
            <p:ph type="sldNum" sz="quarter" idx="12"/>
          </p:nvPr>
        </p:nvSpPr>
        <p:spPr/>
        <p:txBody>
          <a:bodyPr/>
          <a:lstStyle/>
          <a:p>
            <a:fld id="{3AEB317C-CD42-EA44-9D08-DFA7660C5E76}" type="slidenum">
              <a:rPr lang="en-US" smtClean="0"/>
              <a:pPr/>
              <a:t>6</a:t>
            </a:fld>
            <a:endParaRPr lang="en-US"/>
          </a:p>
        </p:txBody>
      </p:sp>
      <p:sp>
        <p:nvSpPr>
          <p:cNvPr id="4" name="Title 3">
            <a:extLst>
              <a:ext uri="{FF2B5EF4-FFF2-40B4-BE49-F238E27FC236}">
                <a16:creationId xmlns:a16="http://schemas.microsoft.com/office/drawing/2014/main" id="{5C865B37-8841-83E1-B178-FD772C549481}"/>
              </a:ext>
            </a:extLst>
          </p:cNvPr>
          <p:cNvSpPr>
            <a:spLocks noGrp="1"/>
          </p:cNvSpPr>
          <p:nvPr>
            <p:ph type="title"/>
          </p:nvPr>
        </p:nvSpPr>
        <p:spPr/>
        <p:txBody>
          <a:bodyPr/>
          <a:lstStyle/>
          <a:p>
            <a:r>
              <a:rPr lang="en-US" altLang="de-DE" dirty="0"/>
              <a:t>Gama</a:t>
            </a:r>
            <a:endParaRPr lang="en-US" dirty="0"/>
          </a:p>
        </p:txBody>
      </p:sp>
      <p:pic>
        <p:nvPicPr>
          <p:cNvPr id="5" name="Inhaltsplatzhalter 6">
            <a:extLst>
              <a:ext uri="{FF2B5EF4-FFF2-40B4-BE49-F238E27FC236}">
                <a16:creationId xmlns:a16="http://schemas.microsoft.com/office/drawing/2014/main" id="{13F9FE38-B1D0-DE5A-CB11-A30BDE23F6BB}"/>
              </a:ext>
            </a:extLst>
          </p:cNvPr>
          <p:cNvPicPr>
            <a:picLocks noChangeAspect="1"/>
          </p:cNvPicPr>
          <p:nvPr/>
        </p:nvPicPr>
        <p:blipFill rotWithShape="1">
          <a:blip r:embed="rId3"/>
          <a:srcRect t="-8731" b="6305"/>
          <a:stretch/>
        </p:blipFill>
        <p:spPr>
          <a:xfrm>
            <a:off x="6634064" y="1995749"/>
            <a:ext cx="809725" cy="1089746"/>
          </a:xfrm>
          <a:prstGeom prst="rect">
            <a:avLst/>
          </a:prstGeom>
        </p:spPr>
      </p:pic>
      <p:pic>
        <p:nvPicPr>
          <p:cNvPr id="6" name="Grafik 10">
            <a:extLst>
              <a:ext uri="{FF2B5EF4-FFF2-40B4-BE49-F238E27FC236}">
                <a16:creationId xmlns:a16="http://schemas.microsoft.com/office/drawing/2014/main" id="{35C7B8E8-3A75-71EE-E8BA-C60E00692410}"/>
              </a:ext>
            </a:extLst>
          </p:cNvPr>
          <p:cNvPicPr>
            <a:picLocks noChangeAspect="1"/>
          </p:cNvPicPr>
          <p:nvPr/>
        </p:nvPicPr>
        <p:blipFill>
          <a:blip r:embed="rId4"/>
          <a:stretch>
            <a:fillRect/>
          </a:stretch>
        </p:blipFill>
        <p:spPr>
          <a:xfrm>
            <a:off x="8268987" y="2088458"/>
            <a:ext cx="1006290" cy="997037"/>
          </a:xfrm>
          <a:prstGeom prst="rect">
            <a:avLst/>
          </a:prstGeom>
        </p:spPr>
      </p:pic>
      <p:pic>
        <p:nvPicPr>
          <p:cNvPr id="7" name="Grafik 11">
            <a:extLst>
              <a:ext uri="{FF2B5EF4-FFF2-40B4-BE49-F238E27FC236}">
                <a16:creationId xmlns:a16="http://schemas.microsoft.com/office/drawing/2014/main" id="{B5950C59-E619-8A4B-39C0-FF9BFA56DD3F}"/>
              </a:ext>
            </a:extLst>
          </p:cNvPr>
          <p:cNvPicPr>
            <a:picLocks noChangeAspect="1"/>
          </p:cNvPicPr>
          <p:nvPr/>
        </p:nvPicPr>
        <p:blipFill rotWithShape="1">
          <a:blip r:embed="rId5"/>
          <a:srcRect l="5263"/>
          <a:stretch/>
        </p:blipFill>
        <p:spPr>
          <a:xfrm>
            <a:off x="10134456" y="2088458"/>
            <a:ext cx="952364" cy="997037"/>
          </a:xfrm>
          <a:prstGeom prst="rect">
            <a:avLst/>
          </a:prstGeom>
        </p:spPr>
      </p:pic>
      <p:pic>
        <p:nvPicPr>
          <p:cNvPr id="8" name="Grafik 13">
            <a:extLst>
              <a:ext uri="{FF2B5EF4-FFF2-40B4-BE49-F238E27FC236}">
                <a16:creationId xmlns:a16="http://schemas.microsoft.com/office/drawing/2014/main" id="{DEFF0033-23D4-14FC-67BF-DCE708A6B073}"/>
              </a:ext>
            </a:extLst>
          </p:cNvPr>
          <p:cNvPicPr>
            <a:picLocks noChangeAspect="1"/>
          </p:cNvPicPr>
          <p:nvPr/>
        </p:nvPicPr>
        <p:blipFill>
          <a:blip r:embed="rId6"/>
          <a:stretch>
            <a:fillRect/>
          </a:stretch>
        </p:blipFill>
        <p:spPr>
          <a:xfrm>
            <a:off x="2202206" y="1934677"/>
            <a:ext cx="1566626" cy="1156772"/>
          </a:xfrm>
          <a:prstGeom prst="rect">
            <a:avLst/>
          </a:prstGeom>
        </p:spPr>
      </p:pic>
      <p:pic>
        <p:nvPicPr>
          <p:cNvPr id="9" name="Grafik 14">
            <a:extLst>
              <a:ext uri="{FF2B5EF4-FFF2-40B4-BE49-F238E27FC236}">
                <a16:creationId xmlns:a16="http://schemas.microsoft.com/office/drawing/2014/main" id="{58F2D7EC-07D1-5713-AE13-6AAE10583058}"/>
              </a:ext>
            </a:extLst>
          </p:cNvPr>
          <p:cNvPicPr>
            <a:picLocks noChangeAspect="1"/>
          </p:cNvPicPr>
          <p:nvPr/>
        </p:nvPicPr>
        <p:blipFill rotWithShape="1">
          <a:blip r:embed="rId7"/>
          <a:srcRect l="8000"/>
          <a:stretch/>
        </p:blipFill>
        <p:spPr>
          <a:xfrm>
            <a:off x="4246446" y="1850530"/>
            <a:ext cx="1540485" cy="1263941"/>
          </a:xfrm>
          <a:prstGeom prst="rect">
            <a:avLst/>
          </a:prstGeom>
        </p:spPr>
      </p:pic>
      <p:pic>
        <p:nvPicPr>
          <p:cNvPr id="10" name="Grafik 15">
            <a:extLst>
              <a:ext uri="{FF2B5EF4-FFF2-40B4-BE49-F238E27FC236}">
                <a16:creationId xmlns:a16="http://schemas.microsoft.com/office/drawing/2014/main" id="{C6EA9076-B50A-5BCD-2F5C-63CF49359066}"/>
              </a:ext>
            </a:extLst>
          </p:cNvPr>
          <p:cNvPicPr>
            <a:picLocks noChangeAspect="1"/>
          </p:cNvPicPr>
          <p:nvPr/>
        </p:nvPicPr>
        <p:blipFill>
          <a:blip r:embed="rId8"/>
          <a:stretch>
            <a:fillRect/>
          </a:stretch>
        </p:blipFill>
        <p:spPr>
          <a:xfrm>
            <a:off x="4246446" y="3346136"/>
            <a:ext cx="1709819" cy="1216438"/>
          </a:xfrm>
          <a:prstGeom prst="rect">
            <a:avLst/>
          </a:prstGeom>
        </p:spPr>
      </p:pic>
      <p:pic>
        <p:nvPicPr>
          <p:cNvPr id="11" name="Grafik 16">
            <a:extLst>
              <a:ext uri="{FF2B5EF4-FFF2-40B4-BE49-F238E27FC236}">
                <a16:creationId xmlns:a16="http://schemas.microsoft.com/office/drawing/2014/main" id="{26902A71-5466-E4BC-67E9-CD26B4F23B1C}"/>
              </a:ext>
            </a:extLst>
          </p:cNvPr>
          <p:cNvPicPr>
            <a:picLocks noChangeAspect="1"/>
          </p:cNvPicPr>
          <p:nvPr/>
        </p:nvPicPr>
        <p:blipFill>
          <a:blip r:embed="rId9"/>
          <a:stretch>
            <a:fillRect/>
          </a:stretch>
        </p:blipFill>
        <p:spPr>
          <a:xfrm>
            <a:off x="2202206" y="3415510"/>
            <a:ext cx="1709819" cy="1145108"/>
          </a:xfrm>
          <a:prstGeom prst="rect">
            <a:avLst/>
          </a:prstGeom>
        </p:spPr>
      </p:pic>
      <p:sp>
        <p:nvSpPr>
          <p:cNvPr id="12" name="Textfeld 17">
            <a:extLst>
              <a:ext uri="{FF2B5EF4-FFF2-40B4-BE49-F238E27FC236}">
                <a16:creationId xmlns:a16="http://schemas.microsoft.com/office/drawing/2014/main" id="{2E352E9C-3B0F-7064-7A6A-71CBBEA94C14}"/>
              </a:ext>
            </a:extLst>
          </p:cNvPr>
          <p:cNvSpPr txBox="1"/>
          <p:nvPr/>
        </p:nvSpPr>
        <p:spPr>
          <a:xfrm>
            <a:off x="6405071" y="3309983"/>
            <a:ext cx="1665595" cy="553998"/>
          </a:xfrm>
          <a:prstGeom prst="rect">
            <a:avLst/>
          </a:prstGeom>
          <a:noFill/>
        </p:spPr>
        <p:txBody>
          <a:bodyPr wrap="square" rtlCol="0" anchor="t">
            <a:spAutoFit/>
          </a:bodyPr>
          <a:lstStyle/>
          <a:p>
            <a:r>
              <a:rPr lang="de-DE" sz="1000" b="1" dirty="0" err="1"/>
              <a:t>Sofá</a:t>
            </a:r>
            <a:r>
              <a:rPr lang="de-DE" sz="1000" b="1" dirty="0"/>
              <a:t> de </a:t>
            </a:r>
            <a:r>
              <a:rPr lang="de-DE" sz="1000" b="1" dirty="0" err="1"/>
              <a:t>una</a:t>
            </a:r>
            <a:r>
              <a:rPr lang="de-DE" sz="1000" b="1" dirty="0"/>
              <a:t> </a:t>
            </a:r>
            <a:r>
              <a:rPr lang="de-DE" sz="1000" b="1" dirty="0" err="1"/>
              <a:t>plaza</a:t>
            </a:r>
            <a:r>
              <a:rPr lang="de-DE" sz="1000" b="1" dirty="0"/>
              <a:t> </a:t>
            </a:r>
            <a:r>
              <a:rPr lang="de-DE" sz="1000" b="1" dirty="0" err="1"/>
              <a:t>con</a:t>
            </a:r>
            <a:r>
              <a:rPr lang="de-DE" sz="1000" b="1" dirty="0"/>
              <a:t> </a:t>
            </a:r>
            <a:r>
              <a:rPr lang="de-DE" sz="1000" b="1" dirty="0" err="1"/>
              <a:t>panel</a:t>
            </a:r>
            <a:endParaRPr lang="de-DE" sz="1000" b="1" dirty="0"/>
          </a:p>
          <a:p>
            <a:r>
              <a:rPr lang="de-DE" sz="1000" dirty="0"/>
              <a:t>1370 x 880 x 740mm</a:t>
            </a:r>
          </a:p>
        </p:txBody>
      </p:sp>
      <p:sp>
        <p:nvSpPr>
          <p:cNvPr id="13" name="Textfeld 18">
            <a:extLst>
              <a:ext uri="{FF2B5EF4-FFF2-40B4-BE49-F238E27FC236}">
                <a16:creationId xmlns:a16="http://schemas.microsoft.com/office/drawing/2014/main" id="{4652B82B-9ADE-9AF6-73D0-A2C5F559D1C9}"/>
              </a:ext>
            </a:extLst>
          </p:cNvPr>
          <p:cNvSpPr txBox="1"/>
          <p:nvPr/>
        </p:nvSpPr>
        <p:spPr>
          <a:xfrm>
            <a:off x="5052929" y="6435918"/>
            <a:ext cx="1709819" cy="369332"/>
          </a:xfrm>
          <a:prstGeom prst="rect">
            <a:avLst/>
          </a:prstGeom>
          <a:noFill/>
        </p:spPr>
        <p:txBody>
          <a:bodyPr wrap="square" rtlCol="0">
            <a:spAutoFit/>
          </a:bodyPr>
          <a:lstStyle/>
          <a:p>
            <a:r>
              <a:rPr lang="en-GB" sz="900" b="0" i="0" dirty="0" err="1">
                <a:solidFill>
                  <a:srgbClr val="374151"/>
                </a:solidFill>
                <a:effectLst/>
                <a:latin typeface="Söhne"/>
              </a:rPr>
              <a:t>Dimensiones</a:t>
            </a:r>
            <a:r>
              <a:rPr lang="en-GB" sz="900" b="0" i="0" dirty="0">
                <a:solidFill>
                  <a:srgbClr val="374151"/>
                </a:solidFill>
                <a:effectLst/>
                <a:latin typeface="Söhne"/>
              </a:rPr>
              <a:t> </a:t>
            </a:r>
            <a:r>
              <a:rPr lang="en-GB" sz="900" b="0" i="0" dirty="0" err="1">
                <a:solidFill>
                  <a:srgbClr val="374151"/>
                </a:solidFill>
                <a:effectLst/>
                <a:latin typeface="Söhne"/>
              </a:rPr>
              <a:t>en</a:t>
            </a:r>
            <a:r>
              <a:rPr lang="en-GB" sz="900" b="0" i="0" dirty="0">
                <a:solidFill>
                  <a:srgbClr val="374151"/>
                </a:solidFill>
                <a:effectLst/>
                <a:latin typeface="Söhne"/>
              </a:rPr>
              <a:t> mm </a:t>
            </a:r>
            <a:br>
              <a:rPr lang="en-GB" sz="900" b="0" i="0" dirty="0">
                <a:solidFill>
                  <a:srgbClr val="374151"/>
                </a:solidFill>
                <a:effectLst/>
                <a:latin typeface="Söhne"/>
              </a:rPr>
            </a:br>
            <a:r>
              <a:rPr lang="en-GB" sz="900" b="0" i="0" dirty="0">
                <a:solidFill>
                  <a:srgbClr val="374151"/>
                </a:solidFill>
                <a:effectLst/>
                <a:latin typeface="Söhne"/>
              </a:rPr>
              <a:t>(Altura x </a:t>
            </a:r>
            <a:r>
              <a:rPr lang="en-GB" sz="900" b="0" i="0" dirty="0" err="1">
                <a:solidFill>
                  <a:srgbClr val="374151"/>
                </a:solidFill>
                <a:effectLst/>
                <a:latin typeface="Söhne"/>
              </a:rPr>
              <a:t>Profundidad</a:t>
            </a:r>
            <a:r>
              <a:rPr lang="en-GB" sz="900" b="0" i="0" dirty="0">
                <a:solidFill>
                  <a:srgbClr val="374151"/>
                </a:solidFill>
                <a:effectLst/>
                <a:latin typeface="Söhne"/>
              </a:rPr>
              <a:t> x Ancho)</a:t>
            </a:r>
            <a:endParaRPr lang="de-DE" sz="900" dirty="0"/>
          </a:p>
        </p:txBody>
      </p:sp>
      <p:sp>
        <p:nvSpPr>
          <p:cNvPr id="14" name="Textfeld 19">
            <a:extLst>
              <a:ext uri="{FF2B5EF4-FFF2-40B4-BE49-F238E27FC236}">
                <a16:creationId xmlns:a16="http://schemas.microsoft.com/office/drawing/2014/main" id="{AA6F1584-7400-6547-0553-719CAD504046}"/>
              </a:ext>
            </a:extLst>
          </p:cNvPr>
          <p:cNvSpPr txBox="1"/>
          <p:nvPr/>
        </p:nvSpPr>
        <p:spPr>
          <a:xfrm>
            <a:off x="8191462" y="3309983"/>
            <a:ext cx="1665594" cy="553998"/>
          </a:xfrm>
          <a:prstGeom prst="rect">
            <a:avLst/>
          </a:prstGeom>
          <a:noFill/>
        </p:spPr>
        <p:txBody>
          <a:bodyPr wrap="square" rtlCol="0" anchor="t">
            <a:spAutoFit/>
          </a:bodyPr>
          <a:lstStyle/>
          <a:p>
            <a:r>
              <a:rPr lang="de-DE" sz="1000" b="1" dirty="0" err="1"/>
              <a:t>Sofá</a:t>
            </a:r>
            <a:r>
              <a:rPr lang="de-DE" sz="1000" b="1" dirty="0"/>
              <a:t> de dos </a:t>
            </a:r>
            <a:r>
              <a:rPr lang="de-DE" sz="1000" b="1" dirty="0" err="1"/>
              <a:t>plazas</a:t>
            </a:r>
            <a:r>
              <a:rPr lang="de-DE" sz="1000" b="1" dirty="0"/>
              <a:t> </a:t>
            </a:r>
            <a:r>
              <a:rPr lang="de-DE" sz="1000" b="1" dirty="0" err="1"/>
              <a:t>con</a:t>
            </a:r>
            <a:r>
              <a:rPr lang="de-DE" sz="1000" b="1" dirty="0"/>
              <a:t> </a:t>
            </a:r>
            <a:r>
              <a:rPr lang="de-DE" sz="1000" b="1" dirty="0" err="1"/>
              <a:t>panel</a:t>
            </a:r>
            <a:endParaRPr lang="de-DE" sz="1000" b="1" dirty="0"/>
          </a:p>
          <a:p>
            <a:r>
              <a:rPr lang="de-DE" sz="1000" dirty="0"/>
              <a:t>1370 x 880 x 1440 mm</a:t>
            </a:r>
          </a:p>
        </p:txBody>
      </p:sp>
      <p:sp>
        <p:nvSpPr>
          <p:cNvPr id="15" name="Textfeld 21">
            <a:extLst>
              <a:ext uri="{FF2B5EF4-FFF2-40B4-BE49-F238E27FC236}">
                <a16:creationId xmlns:a16="http://schemas.microsoft.com/office/drawing/2014/main" id="{6C703ADA-C142-FA01-3814-11D505987FA2}"/>
              </a:ext>
            </a:extLst>
          </p:cNvPr>
          <p:cNvSpPr txBox="1"/>
          <p:nvPr/>
        </p:nvSpPr>
        <p:spPr>
          <a:xfrm>
            <a:off x="10115071" y="3309983"/>
            <a:ext cx="1695930" cy="553998"/>
          </a:xfrm>
          <a:prstGeom prst="rect">
            <a:avLst/>
          </a:prstGeom>
          <a:noFill/>
        </p:spPr>
        <p:txBody>
          <a:bodyPr wrap="square" lIns="91440" tIns="45720" rIns="91440" bIns="45720" rtlCol="0" anchor="t">
            <a:spAutoFit/>
          </a:bodyPr>
          <a:lstStyle/>
          <a:p>
            <a:r>
              <a:rPr lang="de-DE" sz="1000" b="1" dirty="0" err="1"/>
              <a:t>Sofá</a:t>
            </a:r>
            <a:r>
              <a:rPr lang="de-DE" sz="1000" b="1" dirty="0"/>
              <a:t> de </a:t>
            </a:r>
            <a:r>
              <a:rPr lang="de-DE" sz="1000" b="1" dirty="0" err="1"/>
              <a:t>tres</a:t>
            </a:r>
            <a:r>
              <a:rPr lang="de-DE" sz="1000" b="1" dirty="0"/>
              <a:t> </a:t>
            </a:r>
            <a:r>
              <a:rPr lang="de-DE" sz="1000" b="1" dirty="0" err="1"/>
              <a:t>plazas</a:t>
            </a:r>
            <a:r>
              <a:rPr lang="de-DE" sz="1000" b="1" dirty="0"/>
              <a:t> </a:t>
            </a:r>
            <a:r>
              <a:rPr lang="de-DE" sz="1000" b="1" dirty="0" err="1"/>
              <a:t>con</a:t>
            </a:r>
            <a:r>
              <a:rPr lang="de-DE" sz="1000" b="1" dirty="0"/>
              <a:t> </a:t>
            </a:r>
            <a:r>
              <a:rPr lang="de-DE" sz="1000" b="1" dirty="0" err="1"/>
              <a:t>panel</a:t>
            </a:r>
            <a:endParaRPr lang="de-DE" sz="1000" b="1" dirty="0"/>
          </a:p>
          <a:p>
            <a:r>
              <a:rPr lang="de-DE" sz="1000" dirty="0"/>
              <a:t>1370 x 880 x 1760 mm</a:t>
            </a:r>
          </a:p>
        </p:txBody>
      </p:sp>
      <p:sp>
        <p:nvSpPr>
          <p:cNvPr id="16" name="Textfeld 22">
            <a:extLst>
              <a:ext uri="{FF2B5EF4-FFF2-40B4-BE49-F238E27FC236}">
                <a16:creationId xmlns:a16="http://schemas.microsoft.com/office/drawing/2014/main" id="{3B9FF87E-22E0-74A5-D4B6-D42396364C40}"/>
              </a:ext>
            </a:extLst>
          </p:cNvPr>
          <p:cNvSpPr txBox="1"/>
          <p:nvPr/>
        </p:nvSpPr>
        <p:spPr>
          <a:xfrm>
            <a:off x="2215820" y="5055929"/>
            <a:ext cx="1907157" cy="1477328"/>
          </a:xfrm>
          <a:prstGeom prst="rect">
            <a:avLst/>
          </a:prstGeom>
          <a:noFill/>
        </p:spPr>
        <p:txBody>
          <a:bodyPr wrap="square" lIns="91440" tIns="45720" rIns="91440" bIns="45720" rtlCol="0" anchor="t">
            <a:spAutoFit/>
          </a:bodyPr>
          <a:lstStyle/>
          <a:p>
            <a:r>
              <a:rPr lang="hu-HU" sz="1000" b="1" dirty="0"/>
              <a:t>Meeting </a:t>
            </a:r>
            <a:r>
              <a:rPr lang="hu-HU" sz="1000" b="1" dirty="0" err="1"/>
              <a:t>Box</a:t>
            </a:r>
            <a:r>
              <a:rPr lang="hu-HU" sz="1000" b="1" dirty="0"/>
              <a:t> </a:t>
            </a:r>
            <a:r>
              <a:rPr lang="en-GB" sz="1000" b="1" dirty="0" err="1"/>
              <a:t>Pequeña</a:t>
            </a:r>
            <a:r>
              <a:rPr lang="en-GB" sz="1000" b="1" dirty="0"/>
              <a:t> </a:t>
            </a:r>
          </a:p>
          <a:p>
            <a:r>
              <a:rPr lang="en-GB" sz="1000" b="1" dirty="0"/>
              <a:t>(cuatro plazas) </a:t>
            </a:r>
          </a:p>
          <a:p>
            <a:r>
              <a:rPr lang="es-ES" sz="1000" dirty="0"/>
              <a:t>Versión con profundidad de asiento de 580mm</a:t>
            </a:r>
            <a:r>
              <a:rPr lang="de-DE" sz="1000" dirty="0"/>
              <a:t>:</a:t>
            </a:r>
          </a:p>
          <a:p>
            <a:r>
              <a:rPr lang="de-DE" sz="1000" dirty="0"/>
              <a:t>1370 x 1440 x 2495 mm</a:t>
            </a:r>
          </a:p>
          <a:p>
            <a:r>
              <a:rPr lang="es-ES" sz="1000" dirty="0">
                <a:latin typeface="Franklin Gothic Book"/>
              </a:rPr>
              <a:t>Versión con profundidad de asiento de 520mm</a:t>
            </a:r>
            <a:r>
              <a:rPr lang="de-DE" sz="1000" dirty="0"/>
              <a:t>:</a:t>
            </a:r>
          </a:p>
          <a:p>
            <a:r>
              <a:rPr lang="de-DE" sz="1000" dirty="0">
                <a:latin typeface="Franklin Gothic Book"/>
              </a:rPr>
              <a:t>1370 x 1440 x 2375 mm</a:t>
            </a:r>
            <a:endParaRPr lang="de-DE" sz="1000" dirty="0"/>
          </a:p>
          <a:p>
            <a:endParaRPr lang="de-DE" sz="1000" dirty="0">
              <a:latin typeface="Franklin Gothic Book"/>
            </a:endParaRPr>
          </a:p>
        </p:txBody>
      </p:sp>
      <p:sp>
        <p:nvSpPr>
          <p:cNvPr id="17" name="Textfeld 23">
            <a:extLst>
              <a:ext uri="{FF2B5EF4-FFF2-40B4-BE49-F238E27FC236}">
                <a16:creationId xmlns:a16="http://schemas.microsoft.com/office/drawing/2014/main" id="{09849A8F-9597-5615-C82B-2F652C83A10B}"/>
              </a:ext>
            </a:extLst>
          </p:cNvPr>
          <p:cNvSpPr txBox="1"/>
          <p:nvPr/>
        </p:nvSpPr>
        <p:spPr>
          <a:xfrm>
            <a:off x="4246446" y="5076012"/>
            <a:ext cx="1950060" cy="1323439"/>
          </a:xfrm>
          <a:prstGeom prst="rect">
            <a:avLst/>
          </a:prstGeom>
          <a:noFill/>
        </p:spPr>
        <p:txBody>
          <a:bodyPr wrap="square" lIns="91440" tIns="45720" rIns="91440" bIns="45720" rtlCol="0" anchor="t">
            <a:spAutoFit/>
          </a:bodyPr>
          <a:lstStyle/>
          <a:p>
            <a:r>
              <a:rPr lang="hu-HU" sz="1000" b="1" dirty="0"/>
              <a:t>Meeting </a:t>
            </a:r>
            <a:r>
              <a:rPr lang="hu-HU" sz="1000" b="1" dirty="0" err="1"/>
              <a:t>Box</a:t>
            </a:r>
            <a:r>
              <a:rPr lang="hu-HU" sz="1000" b="1" dirty="0"/>
              <a:t> Grande</a:t>
            </a:r>
          </a:p>
          <a:p>
            <a:r>
              <a:rPr lang="hu-HU" sz="1000" b="1" dirty="0"/>
              <a:t>(</a:t>
            </a:r>
            <a:r>
              <a:rPr lang="hu-HU" sz="1000" b="1" dirty="0" err="1"/>
              <a:t>Seis</a:t>
            </a:r>
            <a:r>
              <a:rPr lang="hu-HU" sz="1000" b="1" dirty="0"/>
              <a:t> </a:t>
            </a:r>
            <a:r>
              <a:rPr lang="hu-HU" sz="1000" b="1" dirty="0" err="1"/>
              <a:t>plazas</a:t>
            </a:r>
            <a:r>
              <a:rPr lang="hu-HU" sz="1000" b="1" dirty="0"/>
              <a:t>)</a:t>
            </a:r>
            <a:endParaRPr lang="de-DE" sz="1000" b="1" dirty="0"/>
          </a:p>
          <a:p>
            <a:r>
              <a:rPr lang="es-ES" sz="1000" dirty="0"/>
              <a:t>Versión con profundidad de asiento de 580mm</a:t>
            </a:r>
            <a:r>
              <a:rPr lang="de-DE" sz="1000" dirty="0"/>
              <a:t>:</a:t>
            </a:r>
          </a:p>
          <a:p>
            <a:r>
              <a:rPr lang="de-DE" sz="1000" dirty="0"/>
              <a:t>1370 x 1760 x 2495 mm </a:t>
            </a:r>
          </a:p>
          <a:p>
            <a:r>
              <a:rPr lang="es-ES" sz="1000" dirty="0"/>
              <a:t>Versión con profundidad de asiento de 520mm</a:t>
            </a:r>
            <a:r>
              <a:rPr lang="de-DE" sz="1000" dirty="0"/>
              <a:t>:</a:t>
            </a:r>
          </a:p>
          <a:p>
            <a:r>
              <a:rPr lang="de-DE" sz="1000" dirty="0"/>
              <a:t>1370 x 1760 x 2375 mm</a:t>
            </a:r>
          </a:p>
        </p:txBody>
      </p:sp>
      <p:sp>
        <p:nvSpPr>
          <p:cNvPr id="18" name="Textfeld 3">
            <a:extLst>
              <a:ext uri="{FF2B5EF4-FFF2-40B4-BE49-F238E27FC236}">
                <a16:creationId xmlns:a16="http://schemas.microsoft.com/office/drawing/2014/main" id="{95E43C0C-3D36-F3DE-8C1D-50A9C381EA4F}"/>
              </a:ext>
            </a:extLst>
          </p:cNvPr>
          <p:cNvSpPr txBox="1"/>
          <p:nvPr/>
        </p:nvSpPr>
        <p:spPr>
          <a:xfrm>
            <a:off x="327936" y="6412896"/>
            <a:ext cx="5081552" cy="276999"/>
          </a:xfrm>
          <a:prstGeom prst="rect">
            <a:avLst/>
          </a:prstGeom>
          <a:noFill/>
        </p:spPr>
        <p:txBody>
          <a:bodyPr wrap="square" rtlCol="0">
            <a:spAutoFit/>
          </a:bodyPr>
          <a:lstStyle/>
          <a:p>
            <a:r>
              <a:rPr lang="en-GB" sz="1200" b="0" i="0" dirty="0" err="1">
                <a:solidFill>
                  <a:srgbClr val="374151"/>
                </a:solidFill>
                <a:effectLst/>
              </a:rPr>
              <a:t>Profundidad</a:t>
            </a:r>
            <a:r>
              <a:rPr lang="en-GB" sz="1200" b="0" i="0" dirty="0">
                <a:solidFill>
                  <a:srgbClr val="374151"/>
                </a:solidFill>
                <a:effectLst/>
              </a:rPr>
              <a:t> del asiento disponible de 520 mm y 580 mm (</a:t>
            </a:r>
            <a:r>
              <a:rPr lang="en-GB" sz="1200" b="0" i="0" dirty="0" err="1">
                <a:solidFill>
                  <a:srgbClr val="374151"/>
                </a:solidFill>
                <a:effectLst/>
              </a:rPr>
              <a:t>estándar</a:t>
            </a:r>
            <a:r>
              <a:rPr lang="en-GB" sz="1200" b="0" i="0" dirty="0">
                <a:solidFill>
                  <a:srgbClr val="374151"/>
                </a:solidFill>
                <a:effectLst/>
              </a:rPr>
              <a:t>)</a:t>
            </a:r>
            <a:endParaRPr lang="de-DE" sz="1200" b="1" dirty="0"/>
          </a:p>
        </p:txBody>
      </p:sp>
      <p:pic>
        <p:nvPicPr>
          <p:cNvPr id="19" name="Picture 18">
            <a:extLst>
              <a:ext uri="{FF2B5EF4-FFF2-40B4-BE49-F238E27FC236}">
                <a16:creationId xmlns:a16="http://schemas.microsoft.com/office/drawing/2014/main" id="{70304EE0-DF8F-CF84-27CB-3C73C55125D7}"/>
              </a:ext>
            </a:extLst>
          </p:cNvPr>
          <p:cNvPicPr>
            <a:picLocks noChangeAspect="1"/>
          </p:cNvPicPr>
          <p:nvPr/>
        </p:nvPicPr>
        <p:blipFill rotWithShape="1">
          <a:blip r:embed="rId10"/>
          <a:srcRect l="7938" t="10593"/>
          <a:stretch/>
        </p:blipFill>
        <p:spPr>
          <a:xfrm>
            <a:off x="379966" y="3364014"/>
            <a:ext cx="1573275" cy="1236881"/>
          </a:xfrm>
          <a:prstGeom prst="rect">
            <a:avLst/>
          </a:prstGeom>
        </p:spPr>
      </p:pic>
      <p:pic>
        <p:nvPicPr>
          <p:cNvPr id="20" name="Picture 19">
            <a:extLst>
              <a:ext uri="{FF2B5EF4-FFF2-40B4-BE49-F238E27FC236}">
                <a16:creationId xmlns:a16="http://schemas.microsoft.com/office/drawing/2014/main" id="{4307FA91-78AC-5188-A953-031A0335F748}"/>
              </a:ext>
            </a:extLst>
          </p:cNvPr>
          <p:cNvPicPr>
            <a:picLocks noChangeAspect="1"/>
          </p:cNvPicPr>
          <p:nvPr/>
        </p:nvPicPr>
        <p:blipFill>
          <a:blip r:embed="rId11"/>
          <a:stretch>
            <a:fillRect/>
          </a:stretch>
        </p:blipFill>
        <p:spPr>
          <a:xfrm>
            <a:off x="379966" y="1857640"/>
            <a:ext cx="1470499" cy="1295189"/>
          </a:xfrm>
          <a:prstGeom prst="rect">
            <a:avLst/>
          </a:prstGeom>
        </p:spPr>
      </p:pic>
      <p:sp>
        <p:nvSpPr>
          <p:cNvPr id="21" name="Textfeld 22">
            <a:extLst>
              <a:ext uri="{FF2B5EF4-FFF2-40B4-BE49-F238E27FC236}">
                <a16:creationId xmlns:a16="http://schemas.microsoft.com/office/drawing/2014/main" id="{051474D1-0F9A-35EE-F89A-E9223E815B7F}"/>
              </a:ext>
            </a:extLst>
          </p:cNvPr>
          <p:cNvSpPr txBox="1"/>
          <p:nvPr/>
        </p:nvSpPr>
        <p:spPr>
          <a:xfrm>
            <a:off x="327936" y="5076012"/>
            <a:ext cx="2015096" cy="1477328"/>
          </a:xfrm>
          <a:prstGeom prst="rect">
            <a:avLst/>
          </a:prstGeom>
          <a:noFill/>
        </p:spPr>
        <p:txBody>
          <a:bodyPr wrap="square" lIns="91440" tIns="45720" rIns="91440" bIns="45720" rtlCol="0" anchor="t">
            <a:spAutoFit/>
          </a:bodyPr>
          <a:lstStyle/>
          <a:p>
            <a:r>
              <a:rPr lang="hu-HU" sz="1000" b="1" dirty="0" err="1"/>
              <a:t>Meeeting</a:t>
            </a:r>
            <a:r>
              <a:rPr lang="hu-HU" sz="1000" b="1" dirty="0"/>
              <a:t> </a:t>
            </a:r>
            <a:r>
              <a:rPr lang="hu-HU" sz="1000" b="1" dirty="0" err="1"/>
              <a:t>Box</a:t>
            </a:r>
            <a:r>
              <a:rPr lang="hu-HU" sz="1000" b="1" dirty="0"/>
              <a:t> Mini </a:t>
            </a:r>
          </a:p>
          <a:p>
            <a:r>
              <a:rPr lang="hu-HU" sz="1000" b="1" dirty="0"/>
              <a:t>(</a:t>
            </a:r>
            <a:r>
              <a:rPr lang="hu-HU" sz="1000" b="1" dirty="0" err="1"/>
              <a:t>dos</a:t>
            </a:r>
            <a:r>
              <a:rPr lang="hu-HU" sz="1000" b="1" dirty="0"/>
              <a:t> </a:t>
            </a:r>
            <a:r>
              <a:rPr lang="hu-HU" sz="1000" b="1" dirty="0" err="1"/>
              <a:t>plazas</a:t>
            </a:r>
            <a:r>
              <a:rPr lang="hu-HU" sz="1000" b="1" dirty="0"/>
              <a:t>)</a:t>
            </a:r>
            <a:endParaRPr lang="de-DE" sz="1000" b="1" dirty="0"/>
          </a:p>
          <a:p>
            <a:r>
              <a:rPr lang="es-ES" sz="1000" dirty="0"/>
              <a:t>Versión con profundidad de asiento de 580mm</a:t>
            </a:r>
            <a:r>
              <a:rPr lang="de-DE" sz="1000" dirty="0"/>
              <a:t>:</a:t>
            </a:r>
          </a:p>
          <a:p>
            <a:r>
              <a:rPr lang="de-DE" sz="1000" dirty="0"/>
              <a:t>1370 x 740 x 2375 mm</a:t>
            </a:r>
          </a:p>
          <a:p>
            <a:r>
              <a:rPr lang="es-ES" sz="1000" dirty="0">
                <a:latin typeface="Franklin Gothic Book"/>
              </a:rPr>
              <a:t>Versión con profundidad de asiento de 520mm</a:t>
            </a:r>
            <a:r>
              <a:rPr lang="de-DE" sz="1000" dirty="0"/>
              <a:t>:</a:t>
            </a:r>
          </a:p>
          <a:p>
            <a:r>
              <a:rPr lang="de-DE" sz="1000" dirty="0">
                <a:latin typeface="Franklin Gothic Book"/>
              </a:rPr>
              <a:t>1370 x 740 x 2375 mm</a:t>
            </a:r>
            <a:endParaRPr lang="de-DE" sz="1000" dirty="0"/>
          </a:p>
          <a:p>
            <a:endParaRPr lang="de-DE" sz="1000" dirty="0">
              <a:latin typeface="Franklin Gothic Book"/>
            </a:endParaRPr>
          </a:p>
        </p:txBody>
      </p:sp>
      <p:sp>
        <p:nvSpPr>
          <p:cNvPr id="22" name="TextBox 53">
            <a:extLst>
              <a:ext uri="{FF2B5EF4-FFF2-40B4-BE49-F238E27FC236}">
                <a16:creationId xmlns:a16="http://schemas.microsoft.com/office/drawing/2014/main" id="{23202D6B-A68F-4C8F-9DFB-981522FBC21D}"/>
              </a:ext>
            </a:extLst>
          </p:cNvPr>
          <p:cNvSpPr txBox="1"/>
          <p:nvPr/>
        </p:nvSpPr>
        <p:spPr>
          <a:xfrm>
            <a:off x="6626067" y="4173015"/>
            <a:ext cx="1665593" cy="369332"/>
          </a:xfrm>
          <a:prstGeom prst="rect">
            <a:avLst/>
          </a:prstGeom>
          <a:noFill/>
        </p:spPr>
        <p:txBody>
          <a:bodyPr wrap="square" lIns="91440" tIns="45720" rIns="91440" bIns="45720" anchor="t">
            <a:spAutoFit/>
          </a:bodyPr>
          <a:lstStyle/>
          <a:p>
            <a:r>
              <a:rPr lang="en-US" dirty="0" err="1">
                <a:solidFill>
                  <a:srgbClr val="000000"/>
                </a:solidFill>
                <a:latin typeface="+mj-lt"/>
              </a:rPr>
              <a:t>Accesorios</a:t>
            </a:r>
            <a:endParaRPr lang="de-DE" dirty="0">
              <a:latin typeface="+mj-lt"/>
            </a:endParaRPr>
          </a:p>
        </p:txBody>
      </p:sp>
      <p:grpSp>
        <p:nvGrpSpPr>
          <p:cNvPr id="32" name="Group 31">
            <a:extLst>
              <a:ext uri="{FF2B5EF4-FFF2-40B4-BE49-F238E27FC236}">
                <a16:creationId xmlns:a16="http://schemas.microsoft.com/office/drawing/2014/main" id="{3670A2F8-59C9-91CC-6A37-8581F718AF5F}"/>
              </a:ext>
            </a:extLst>
          </p:cNvPr>
          <p:cNvGrpSpPr/>
          <p:nvPr/>
        </p:nvGrpSpPr>
        <p:grpSpPr>
          <a:xfrm>
            <a:off x="6626067" y="4671549"/>
            <a:ext cx="4860809" cy="1734105"/>
            <a:chOff x="6797577" y="4489203"/>
            <a:chExt cx="4860809" cy="1734105"/>
          </a:xfrm>
        </p:grpSpPr>
        <p:pic>
          <p:nvPicPr>
            <p:cNvPr id="23" name="Picture 22">
              <a:extLst>
                <a:ext uri="{FF2B5EF4-FFF2-40B4-BE49-F238E27FC236}">
                  <a16:creationId xmlns:a16="http://schemas.microsoft.com/office/drawing/2014/main" id="{4E6C1B2A-463A-77B3-827C-FC2DE8A243D1}"/>
                </a:ext>
              </a:extLst>
            </p:cNvPr>
            <p:cNvPicPr>
              <a:picLocks noChangeAspect="1"/>
            </p:cNvPicPr>
            <p:nvPr/>
          </p:nvPicPr>
          <p:blipFill rotWithShape="1">
            <a:blip r:embed="rId12"/>
            <a:srcRect t="44362"/>
            <a:stretch/>
          </p:blipFill>
          <p:spPr>
            <a:xfrm>
              <a:off x="6797577" y="4566567"/>
              <a:ext cx="1178812" cy="756296"/>
            </a:xfrm>
            <a:prstGeom prst="rect">
              <a:avLst/>
            </a:prstGeom>
          </p:spPr>
        </p:pic>
        <p:sp>
          <p:nvSpPr>
            <p:cNvPr id="24" name="TextBox 23">
              <a:extLst>
                <a:ext uri="{FF2B5EF4-FFF2-40B4-BE49-F238E27FC236}">
                  <a16:creationId xmlns:a16="http://schemas.microsoft.com/office/drawing/2014/main" id="{EEEE28D5-A23E-21C2-BD91-7B7D82D840D4}"/>
                </a:ext>
              </a:extLst>
            </p:cNvPr>
            <p:cNvSpPr txBox="1"/>
            <p:nvPr/>
          </p:nvSpPr>
          <p:spPr>
            <a:xfrm>
              <a:off x="6797578" y="5361534"/>
              <a:ext cx="1178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t>Brazos con o sin </a:t>
              </a:r>
              <a:r>
                <a:rPr lang="en-US" sz="1000" b="1" dirty="0" err="1"/>
                <a:t>electrificación</a:t>
              </a:r>
              <a:endParaRPr lang="en-US" sz="1000" b="1" dirty="0"/>
            </a:p>
          </p:txBody>
        </p:sp>
        <p:sp>
          <p:nvSpPr>
            <p:cNvPr id="25" name="TextBox 24">
              <a:extLst>
                <a:ext uri="{FF2B5EF4-FFF2-40B4-BE49-F238E27FC236}">
                  <a16:creationId xmlns:a16="http://schemas.microsoft.com/office/drawing/2014/main" id="{701C265E-F689-2EFF-8CFA-4D519BECF5F8}"/>
                </a:ext>
              </a:extLst>
            </p:cNvPr>
            <p:cNvSpPr txBox="1"/>
            <p:nvPr/>
          </p:nvSpPr>
          <p:spPr>
            <a:xfrm>
              <a:off x="10516666" y="5361534"/>
              <a:ext cx="114172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 </a:t>
              </a:r>
              <a:r>
                <a:rPr lang="en-US" sz="1000" b="1" dirty="0" err="1"/>
                <a:t>Módulo</a:t>
              </a:r>
              <a:r>
                <a:rPr lang="en-US" sz="1000" b="1" dirty="0"/>
                <a:t> de </a:t>
              </a:r>
              <a:r>
                <a:rPr lang="en-US" sz="1000" b="1" dirty="0" err="1"/>
                <a:t>electrificación</a:t>
              </a:r>
              <a:r>
                <a:rPr lang="en-US" sz="1000" b="1" dirty="0"/>
                <a:t> para mesa con USB-A/C</a:t>
              </a:r>
            </a:p>
            <a:p>
              <a:endParaRPr lang="en-US" sz="1000" b="1" dirty="0"/>
            </a:p>
          </p:txBody>
        </p:sp>
        <p:pic>
          <p:nvPicPr>
            <p:cNvPr id="26" name="Picture 6" descr="A drawing of a metal object&#10;&#10;Description automatically generated">
              <a:extLst>
                <a:ext uri="{FF2B5EF4-FFF2-40B4-BE49-F238E27FC236}">
                  <a16:creationId xmlns:a16="http://schemas.microsoft.com/office/drawing/2014/main" id="{9B015B84-8A56-DF1E-40F9-64965C41CA60}"/>
                </a:ext>
              </a:extLst>
            </p:cNvPr>
            <p:cNvPicPr>
              <a:picLocks noChangeAspect="1"/>
            </p:cNvPicPr>
            <p:nvPr/>
          </p:nvPicPr>
          <p:blipFill>
            <a:blip r:embed="rId13"/>
            <a:stretch>
              <a:fillRect/>
            </a:stretch>
          </p:blipFill>
          <p:spPr>
            <a:xfrm>
              <a:off x="8332539" y="4489203"/>
              <a:ext cx="464515" cy="911025"/>
            </a:xfrm>
            <a:prstGeom prst="rect">
              <a:avLst/>
            </a:prstGeom>
          </p:spPr>
        </p:pic>
        <p:sp>
          <p:nvSpPr>
            <p:cNvPr id="27" name="TextBox 26">
              <a:extLst>
                <a:ext uri="{FF2B5EF4-FFF2-40B4-BE49-F238E27FC236}">
                  <a16:creationId xmlns:a16="http://schemas.microsoft.com/office/drawing/2014/main" id="{56CE96B5-AED3-318F-FF12-377AD784EC33}"/>
                </a:ext>
              </a:extLst>
            </p:cNvPr>
            <p:cNvSpPr txBox="1"/>
            <p:nvPr/>
          </p:nvSpPr>
          <p:spPr>
            <a:xfrm>
              <a:off x="8085601" y="5361534"/>
              <a:ext cx="9583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a:t>
              </a:r>
              <a:r>
                <a:rPr lang="en-US" sz="1000" b="1" dirty="0" err="1"/>
                <a:t>Soporte</a:t>
              </a:r>
              <a:r>
                <a:rPr lang="en-US" sz="1000" b="1" dirty="0"/>
                <a:t> de TV</a:t>
              </a:r>
            </a:p>
            <a:p>
              <a:endParaRPr lang="en-US" sz="1000" b="1" dirty="0"/>
            </a:p>
          </p:txBody>
        </p:sp>
        <p:sp>
          <p:nvSpPr>
            <p:cNvPr id="28" name="TextBox 27">
              <a:extLst>
                <a:ext uri="{FF2B5EF4-FFF2-40B4-BE49-F238E27FC236}">
                  <a16:creationId xmlns:a16="http://schemas.microsoft.com/office/drawing/2014/main" id="{57BA0E53-E2C5-6A66-DE3A-4E4A77C574CC}"/>
                </a:ext>
              </a:extLst>
            </p:cNvPr>
            <p:cNvSpPr txBox="1"/>
            <p:nvPr/>
          </p:nvSpPr>
          <p:spPr>
            <a:xfrm>
              <a:off x="9234979" y="5361534"/>
              <a:ext cx="114460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a:t>
              </a:r>
              <a:r>
                <a:rPr lang="en-US" sz="1000" b="1" dirty="0" err="1"/>
                <a:t>Módulo</a:t>
              </a:r>
              <a:r>
                <a:rPr lang="en-US" sz="1000" b="1" dirty="0"/>
                <a:t> de </a:t>
              </a:r>
              <a:r>
                <a:rPr lang="en-US" sz="1000" b="1" dirty="0" err="1"/>
                <a:t>electrificación</a:t>
              </a:r>
              <a:r>
                <a:rPr lang="en-US" sz="1000" b="1" dirty="0"/>
                <a:t> para </a:t>
              </a:r>
              <a:r>
                <a:rPr lang="en-US" sz="1000" b="1" dirty="0" err="1"/>
                <a:t>sofá</a:t>
              </a:r>
              <a:endParaRPr lang="en-US" sz="1000" b="1" dirty="0"/>
            </a:p>
            <a:p>
              <a:endParaRPr lang="en-US" sz="1000" b="1" dirty="0"/>
            </a:p>
          </p:txBody>
        </p:sp>
        <p:pic>
          <p:nvPicPr>
            <p:cNvPr id="29" name="Picture 28" descr="A black and white drawing of a rectangular object&#10;&#10;Description automatically generated">
              <a:extLst>
                <a:ext uri="{FF2B5EF4-FFF2-40B4-BE49-F238E27FC236}">
                  <a16:creationId xmlns:a16="http://schemas.microsoft.com/office/drawing/2014/main" id="{EE22C201-2456-2AFF-283D-88B8C994AB48}"/>
                </a:ext>
              </a:extLst>
            </p:cNvPr>
            <p:cNvPicPr>
              <a:picLocks noChangeAspect="1"/>
            </p:cNvPicPr>
            <p:nvPr/>
          </p:nvPicPr>
          <p:blipFill rotWithShape="1">
            <a:blip r:embed="rId14">
              <a:extLst>
                <a:ext uri="{28A0092B-C50C-407E-A947-70E740481C1C}">
                  <a14:useLocalDpi xmlns:a14="http://schemas.microsoft.com/office/drawing/2010/main" val="0"/>
                </a:ext>
              </a:extLst>
            </a:blip>
            <a:srcRect l="32107" t="26530" r="11310" b="27249"/>
            <a:stretch/>
          </p:blipFill>
          <p:spPr>
            <a:xfrm>
              <a:off x="9353909" y="4682777"/>
              <a:ext cx="906744" cy="523876"/>
            </a:xfrm>
            <a:prstGeom prst="rect">
              <a:avLst/>
            </a:prstGeom>
          </p:spPr>
        </p:pic>
        <p:pic>
          <p:nvPicPr>
            <p:cNvPr id="30" name="Picture 29" descr="A black and white drawing of a machine&#10;&#10;Description automatically generated">
              <a:extLst>
                <a:ext uri="{FF2B5EF4-FFF2-40B4-BE49-F238E27FC236}">
                  <a16:creationId xmlns:a16="http://schemas.microsoft.com/office/drawing/2014/main" id="{AB210142-C1C2-5A0F-B4F3-92E4ACDE3E92}"/>
                </a:ext>
              </a:extLst>
            </p:cNvPr>
            <p:cNvPicPr>
              <a:picLocks noChangeAspect="1"/>
            </p:cNvPicPr>
            <p:nvPr/>
          </p:nvPicPr>
          <p:blipFill rotWithShape="1">
            <a:blip r:embed="rId15">
              <a:extLst>
                <a:ext uri="{28A0092B-C50C-407E-A947-70E740481C1C}">
                  <a14:useLocalDpi xmlns:a14="http://schemas.microsoft.com/office/drawing/2010/main" val="0"/>
                </a:ext>
              </a:extLst>
            </a:blip>
            <a:srcRect l="24852" t="25622" r="19809" b="27249"/>
            <a:stretch/>
          </p:blipFill>
          <p:spPr>
            <a:xfrm>
              <a:off x="10590206" y="4654366"/>
              <a:ext cx="964039" cy="580698"/>
            </a:xfrm>
            <a:prstGeom prst="rect">
              <a:avLst/>
            </a:prstGeom>
          </p:spPr>
        </p:pic>
      </p:grpSp>
      <p:sp>
        <p:nvSpPr>
          <p:cNvPr id="31" name="TextBox 33">
            <a:extLst>
              <a:ext uri="{FF2B5EF4-FFF2-40B4-BE49-F238E27FC236}">
                <a16:creationId xmlns:a16="http://schemas.microsoft.com/office/drawing/2014/main" id="{AD1080B3-E279-309D-4129-5B0021CFA159}"/>
              </a:ext>
            </a:extLst>
          </p:cNvPr>
          <p:cNvSpPr txBox="1"/>
          <p:nvPr/>
        </p:nvSpPr>
        <p:spPr>
          <a:xfrm>
            <a:off x="10208073" y="6447224"/>
            <a:ext cx="195666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a:t>
            </a:r>
            <a:r>
              <a:rPr lang="en-GB" sz="1000" b="0" i="0" dirty="0">
                <a:solidFill>
                  <a:srgbClr val="374151"/>
                </a:solidFill>
                <a:effectLst/>
              </a:rPr>
              <a:t> Segunda </a:t>
            </a:r>
            <a:r>
              <a:rPr lang="en-GB" sz="1000" b="0" i="0" dirty="0" err="1">
                <a:solidFill>
                  <a:srgbClr val="374151"/>
                </a:solidFill>
                <a:effectLst/>
              </a:rPr>
              <a:t>fase</a:t>
            </a:r>
            <a:r>
              <a:rPr lang="en-GB" sz="1000" b="0" i="0" dirty="0">
                <a:solidFill>
                  <a:srgbClr val="374151"/>
                </a:solidFill>
                <a:effectLst/>
              </a:rPr>
              <a:t>: T4 2023</a:t>
            </a:r>
            <a:endParaRPr lang="en-US" sz="1000" dirty="0"/>
          </a:p>
        </p:txBody>
      </p:sp>
    </p:spTree>
    <p:extLst>
      <p:ext uri="{BB962C8B-B14F-4D97-AF65-F5344CB8AC3E}">
        <p14:creationId xmlns:p14="http://schemas.microsoft.com/office/powerpoint/2010/main" val="290101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ooth with a table and chairs&#10;&#10;Description automatically generated">
            <a:extLst>
              <a:ext uri="{FF2B5EF4-FFF2-40B4-BE49-F238E27FC236}">
                <a16:creationId xmlns:a16="http://schemas.microsoft.com/office/drawing/2014/main" id="{92FA162D-A359-9DC5-A5D5-B7D56662C1EA}"/>
              </a:ext>
            </a:extLst>
          </p:cNvPr>
          <p:cNvPicPr>
            <a:picLocks noChangeAspect="1"/>
          </p:cNvPicPr>
          <p:nvPr/>
        </p:nvPicPr>
        <p:blipFill rotWithShape="1">
          <a:blip r:embed="rId3">
            <a:extLst>
              <a:ext uri="{28A0092B-C50C-407E-A947-70E740481C1C}">
                <a14:useLocalDpi xmlns:a14="http://schemas.microsoft.com/office/drawing/2010/main" val="0"/>
              </a:ext>
            </a:extLst>
          </a:blip>
          <a:srcRect l="104" r="-96" b="855"/>
          <a:stretch/>
        </p:blipFill>
        <p:spPr>
          <a:xfrm>
            <a:off x="-52754" y="0"/>
            <a:ext cx="12291109" cy="6858000"/>
          </a:xfrm>
          <a:prstGeom prst="rect">
            <a:avLst/>
          </a:prstGeom>
        </p:spPr>
      </p:pic>
      <p:sp>
        <p:nvSpPr>
          <p:cNvPr id="3" name="Title 2">
            <a:extLst>
              <a:ext uri="{FF2B5EF4-FFF2-40B4-BE49-F238E27FC236}">
                <a16:creationId xmlns:a16="http://schemas.microsoft.com/office/drawing/2014/main" id="{8FC932D2-CE10-4FCA-AF5D-38DBBC2DC0EA}"/>
              </a:ext>
            </a:extLst>
          </p:cNvPr>
          <p:cNvSpPr>
            <a:spLocks noGrp="1"/>
          </p:cNvSpPr>
          <p:nvPr>
            <p:ph type="title"/>
          </p:nvPr>
        </p:nvSpPr>
        <p:spPr>
          <a:xfrm>
            <a:off x="376238" y="1087927"/>
            <a:ext cx="11429998" cy="473841"/>
          </a:xfrm>
        </p:spPr>
        <p:txBody>
          <a:bodyPr/>
          <a:lstStyle/>
          <a:p>
            <a:r>
              <a:rPr lang="en-GB" dirty="0" err="1"/>
              <a:t>Características</a:t>
            </a:r>
            <a:r>
              <a:rPr lang="en-GB" dirty="0"/>
              <a:t> </a:t>
            </a:r>
          </a:p>
        </p:txBody>
      </p:sp>
      <p:sp>
        <p:nvSpPr>
          <p:cNvPr id="28" name="TextBox 27">
            <a:extLst>
              <a:ext uri="{FF2B5EF4-FFF2-40B4-BE49-F238E27FC236}">
                <a16:creationId xmlns:a16="http://schemas.microsoft.com/office/drawing/2014/main" id="{40D893C6-9178-4B10-908D-69414818361B}"/>
              </a:ext>
            </a:extLst>
          </p:cNvPr>
          <p:cNvSpPr txBox="1"/>
          <p:nvPr/>
        </p:nvSpPr>
        <p:spPr>
          <a:xfrm>
            <a:off x="10215538" y="2832399"/>
            <a:ext cx="1880265" cy="954107"/>
          </a:xfrm>
          <a:prstGeom prst="rect">
            <a:avLst/>
          </a:prstGeom>
          <a:noFill/>
        </p:spPr>
        <p:txBody>
          <a:bodyPr wrap="square" lIns="91440" tIns="45720" rIns="91440" bIns="45720" rtlCol="0" anchor="t">
            <a:spAutoFit/>
          </a:bodyPr>
          <a:lstStyle/>
          <a:p>
            <a:pPr>
              <a:defRPr/>
            </a:pPr>
            <a:r>
              <a:rPr lang="en-US" sz="1400" b="1" dirty="0" err="1">
                <a:solidFill>
                  <a:srgbClr val="202E3D"/>
                </a:solidFill>
                <a:latin typeface="Franklin Gothic Book"/>
              </a:rPr>
              <a:t>Tapizado</a:t>
            </a:r>
            <a:r>
              <a:rPr lang="en-US" sz="1400" b="1" dirty="0">
                <a:solidFill>
                  <a:srgbClr val="202E3D"/>
                </a:solidFill>
                <a:latin typeface="Franklin Gothic Book"/>
              </a:rPr>
              <a:t> de los </a:t>
            </a:r>
            <a:r>
              <a:rPr lang="en-US" sz="1400" b="1" dirty="0" err="1">
                <a:solidFill>
                  <a:srgbClr val="202E3D"/>
                </a:solidFill>
                <a:latin typeface="Franklin Gothic Book"/>
              </a:rPr>
              <a:t>paneles</a:t>
            </a:r>
            <a:endParaRPr lang="en-US" sz="1400" dirty="0">
              <a:solidFill>
                <a:srgbClr val="202E3D"/>
              </a:solidFill>
              <a:latin typeface="Franklin Gothic Book" panose="020B0503020102020204" pitchFamily="34" charset="0"/>
            </a:endParaRPr>
          </a:p>
          <a:p>
            <a:pPr>
              <a:defRPr/>
            </a:pPr>
            <a:r>
              <a:rPr lang="en-GB" sz="1400" b="0" i="0" dirty="0">
                <a:solidFill>
                  <a:srgbClr val="374151"/>
                </a:solidFill>
                <a:effectLst/>
              </a:rPr>
              <a:t>Disponible </a:t>
            </a:r>
            <a:r>
              <a:rPr lang="en-GB" sz="1400" b="0" i="0" dirty="0" err="1">
                <a:solidFill>
                  <a:srgbClr val="374151"/>
                </a:solidFill>
                <a:effectLst/>
              </a:rPr>
              <a:t>en</a:t>
            </a:r>
            <a:r>
              <a:rPr lang="en-GB" sz="1400" b="0" i="0" dirty="0">
                <a:solidFill>
                  <a:srgbClr val="374151"/>
                </a:solidFill>
                <a:effectLst/>
              </a:rPr>
              <a:t> 15 </a:t>
            </a:r>
            <a:r>
              <a:rPr lang="en-GB" sz="1400" b="0" i="0" dirty="0" err="1">
                <a:solidFill>
                  <a:srgbClr val="374151"/>
                </a:solidFill>
                <a:effectLst/>
              </a:rPr>
              <a:t>colecciones</a:t>
            </a:r>
            <a:r>
              <a:rPr lang="en-GB" sz="1400" b="0" i="0" dirty="0">
                <a:solidFill>
                  <a:srgbClr val="374151"/>
                </a:solidFill>
                <a:effectLst/>
              </a:rPr>
              <a:t> de </a:t>
            </a:r>
            <a:r>
              <a:rPr lang="en-GB" sz="1400" b="0" i="0" dirty="0" err="1">
                <a:solidFill>
                  <a:srgbClr val="374151"/>
                </a:solidFill>
                <a:effectLst/>
              </a:rPr>
              <a:t>telas</a:t>
            </a:r>
            <a:endParaRPr lang="en-US" sz="1400" b="0" i="0" u="none" strike="noStrike" kern="1200" cap="none" spc="0" normalizeH="0" baseline="0" noProof="0" dirty="0">
              <a:ln>
                <a:noFill/>
              </a:ln>
              <a:solidFill>
                <a:srgbClr val="202E3D"/>
              </a:solidFill>
              <a:effectLst/>
              <a:uLnTx/>
              <a:uFillTx/>
            </a:endParaRPr>
          </a:p>
        </p:txBody>
      </p:sp>
      <p:sp>
        <p:nvSpPr>
          <p:cNvPr id="30" name="TextBox 29">
            <a:extLst>
              <a:ext uri="{FF2B5EF4-FFF2-40B4-BE49-F238E27FC236}">
                <a16:creationId xmlns:a16="http://schemas.microsoft.com/office/drawing/2014/main" id="{B2E3106D-D152-4442-B586-D8C4C3A01643}"/>
              </a:ext>
            </a:extLst>
          </p:cNvPr>
          <p:cNvSpPr txBox="1"/>
          <p:nvPr/>
        </p:nvSpPr>
        <p:spPr>
          <a:xfrm>
            <a:off x="10206735" y="5848852"/>
            <a:ext cx="1690146" cy="738664"/>
          </a:xfrm>
          <a:prstGeom prst="rect">
            <a:avLst/>
          </a:prstGeom>
          <a:noFill/>
        </p:spPr>
        <p:txBody>
          <a:bodyPr wrap="square" lIns="91440" tIns="45720" rIns="91440" bIns="45720" rtlCol="0" anchor="t">
            <a:spAutoFit/>
          </a:bodyPr>
          <a:lstStyle/>
          <a:p>
            <a:pPr>
              <a:defRPr/>
            </a:pPr>
            <a:r>
              <a:rPr kumimoji="0" lang="hu-HU" sz="1400" b="1" i="0" u="none" strike="noStrike" kern="1200" cap="none" spc="0" normalizeH="0" baseline="0" noProof="0" dirty="0">
                <a:ln>
                  <a:noFill/>
                </a:ln>
                <a:solidFill>
                  <a:srgbClr val="202E3D"/>
                </a:solidFill>
                <a:effectLst/>
                <a:uLnTx/>
                <a:uFillTx/>
                <a:latin typeface="Franklin Gothic Book"/>
              </a:rPr>
              <a:t>Base/</a:t>
            </a:r>
            <a:r>
              <a:rPr kumimoji="0" lang="hu-HU" sz="1400" b="1" i="0" u="none" strike="noStrike" kern="1200" cap="none" spc="0" normalizeH="0" baseline="0" noProof="0" dirty="0" err="1">
                <a:ln>
                  <a:noFill/>
                </a:ln>
                <a:solidFill>
                  <a:srgbClr val="202E3D"/>
                </a:solidFill>
                <a:effectLst/>
                <a:uLnTx/>
                <a:uFillTx/>
                <a:latin typeface="Franklin Gothic Book"/>
              </a:rPr>
              <a:t>Mesa</a:t>
            </a:r>
            <a:endParaRPr lang="pt-PT" dirty="0"/>
          </a:p>
          <a:p>
            <a:pPr>
              <a:defRPr/>
            </a:pPr>
            <a:r>
              <a:rPr lang="en-US" sz="1400" dirty="0">
                <a:solidFill>
                  <a:srgbClr val="202E3D"/>
                </a:solidFill>
                <a:latin typeface="Franklin Gothic Book"/>
              </a:rPr>
              <a:t>En </a:t>
            </a:r>
            <a:r>
              <a:rPr lang="en-US" sz="1400" dirty="0" err="1">
                <a:solidFill>
                  <a:srgbClr val="202E3D"/>
                </a:solidFill>
                <a:latin typeface="Franklin Gothic Book"/>
              </a:rPr>
              <a:t>acero</a:t>
            </a:r>
            <a:r>
              <a:rPr lang="en-US" sz="1400" dirty="0">
                <a:solidFill>
                  <a:srgbClr val="202E3D"/>
                </a:solidFill>
                <a:latin typeface="Franklin Gothic Book"/>
              </a:rPr>
              <a:t> pintado al </a:t>
            </a:r>
            <a:r>
              <a:rPr lang="en-US" sz="1400" dirty="0" err="1">
                <a:solidFill>
                  <a:srgbClr val="202E3D"/>
                </a:solidFill>
                <a:latin typeface="Franklin Gothic Book"/>
              </a:rPr>
              <a:t>polvo</a:t>
            </a:r>
            <a:r>
              <a:rPr lang="en-US" sz="1400" dirty="0">
                <a:solidFill>
                  <a:srgbClr val="202E3D"/>
                </a:solidFill>
                <a:latin typeface="Franklin Gothic Book"/>
              </a:rPr>
              <a:t> </a:t>
            </a:r>
            <a:r>
              <a:rPr lang="en-US" sz="1400" dirty="0" err="1">
                <a:solidFill>
                  <a:srgbClr val="202E3D"/>
                </a:solidFill>
                <a:latin typeface="Franklin Gothic Book"/>
              </a:rPr>
              <a:t>en</a:t>
            </a:r>
            <a:r>
              <a:rPr lang="en-US" sz="1400" dirty="0">
                <a:solidFill>
                  <a:srgbClr val="202E3D"/>
                </a:solidFill>
                <a:latin typeface="Franklin Gothic Book"/>
              </a:rPr>
              <a:t> 11 </a:t>
            </a:r>
            <a:r>
              <a:rPr lang="en-US" sz="1400" dirty="0" err="1">
                <a:solidFill>
                  <a:srgbClr val="202E3D"/>
                </a:solidFill>
                <a:latin typeface="Franklin Gothic Book"/>
              </a:rPr>
              <a:t>colores</a:t>
            </a:r>
            <a:endParaRPr lang="en-US" sz="1400" b="0" i="0" u="none" strike="noStrike" kern="1200" cap="none" spc="0" normalizeH="0" baseline="0" noProof="0" dirty="0">
              <a:ln>
                <a:noFill/>
              </a:ln>
              <a:solidFill>
                <a:srgbClr val="202E3D"/>
              </a:solidFill>
              <a:effectLst/>
              <a:uLnTx/>
              <a:uFillTx/>
              <a:latin typeface="Franklin Gothic Book"/>
            </a:endParaRPr>
          </a:p>
        </p:txBody>
      </p:sp>
      <p:sp>
        <p:nvSpPr>
          <p:cNvPr id="85" name="TextBox 84">
            <a:extLst>
              <a:ext uri="{FF2B5EF4-FFF2-40B4-BE49-F238E27FC236}">
                <a16:creationId xmlns:a16="http://schemas.microsoft.com/office/drawing/2014/main" id="{A5B2B1F9-5DAA-4600-93DC-F3DF78F4AA03}"/>
              </a:ext>
            </a:extLst>
          </p:cNvPr>
          <p:cNvSpPr txBox="1"/>
          <p:nvPr/>
        </p:nvSpPr>
        <p:spPr>
          <a:xfrm>
            <a:off x="10206735" y="4017460"/>
            <a:ext cx="1926829" cy="1600438"/>
          </a:xfrm>
          <a:prstGeom prst="rect">
            <a:avLst/>
          </a:prstGeom>
          <a:noFill/>
        </p:spPr>
        <p:txBody>
          <a:bodyPr wrap="square" lIns="91440" tIns="45720" rIns="91440" bIns="45720" rtlCol="0" anchor="t">
            <a:spAutoFit/>
          </a:bodyPr>
          <a:lstStyle/>
          <a:p>
            <a:pPr>
              <a:defRPr/>
            </a:pPr>
            <a:r>
              <a:rPr lang="en-US" sz="1400" b="1" dirty="0" err="1">
                <a:solidFill>
                  <a:srgbClr val="202E3D"/>
                </a:solidFill>
                <a:latin typeface="Franklin Gothic Book"/>
              </a:rPr>
              <a:t>Tapizado</a:t>
            </a:r>
            <a:r>
              <a:rPr lang="en-US" sz="1400" b="1" dirty="0">
                <a:solidFill>
                  <a:srgbClr val="202E3D"/>
                </a:solidFill>
                <a:latin typeface="Franklin Gothic Book"/>
              </a:rPr>
              <a:t> para los </a:t>
            </a:r>
            <a:r>
              <a:rPr lang="en-US" sz="1400" b="1" dirty="0" err="1">
                <a:solidFill>
                  <a:srgbClr val="202E3D"/>
                </a:solidFill>
                <a:latin typeface="Franklin Gothic Book"/>
              </a:rPr>
              <a:t>sofás</a:t>
            </a:r>
            <a:endParaRPr lang="en-US" sz="1400" b="1" dirty="0">
              <a:solidFill>
                <a:srgbClr val="202E3D"/>
              </a:solidFill>
              <a:latin typeface="Franklin Gothic Book"/>
            </a:endParaRPr>
          </a:p>
          <a:p>
            <a:pPr>
              <a:defRPr/>
            </a:pPr>
            <a:r>
              <a:rPr lang="en-GB" sz="1400" b="0" i="0" dirty="0" err="1">
                <a:solidFill>
                  <a:srgbClr val="374151"/>
                </a:solidFill>
                <a:effectLst/>
              </a:rPr>
              <a:t>Diferente</a:t>
            </a:r>
            <a:r>
              <a:rPr lang="en-GB" sz="1400" b="0" i="0" dirty="0">
                <a:solidFill>
                  <a:srgbClr val="374151"/>
                </a:solidFill>
                <a:effectLst/>
              </a:rPr>
              <a:t> </a:t>
            </a:r>
            <a:r>
              <a:rPr lang="en-GB" sz="1400" b="0" i="0" dirty="0" err="1">
                <a:solidFill>
                  <a:srgbClr val="374151"/>
                </a:solidFill>
                <a:effectLst/>
              </a:rPr>
              <a:t>tapizado</a:t>
            </a:r>
            <a:r>
              <a:rPr lang="en-GB" sz="1400" b="0" i="0" dirty="0">
                <a:solidFill>
                  <a:srgbClr val="374151"/>
                </a:solidFill>
                <a:effectLst/>
              </a:rPr>
              <a:t> para la </a:t>
            </a:r>
            <a:r>
              <a:rPr lang="en-GB" sz="1400" b="0" i="0" dirty="0" err="1">
                <a:solidFill>
                  <a:srgbClr val="374151"/>
                </a:solidFill>
                <a:effectLst/>
              </a:rPr>
              <a:t>pantalla</a:t>
            </a:r>
            <a:r>
              <a:rPr lang="en-GB" sz="1400" b="0" i="0" dirty="0">
                <a:solidFill>
                  <a:srgbClr val="374151"/>
                </a:solidFill>
                <a:effectLst/>
              </a:rPr>
              <a:t> y </a:t>
            </a:r>
            <a:r>
              <a:rPr lang="en-GB" sz="1400" b="0" i="0" dirty="0" err="1">
                <a:solidFill>
                  <a:srgbClr val="374151"/>
                </a:solidFill>
                <a:effectLst/>
              </a:rPr>
              <a:t>el</a:t>
            </a:r>
            <a:r>
              <a:rPr lang="en-GB" sz="1400" b="0" i="0" dirty="0">
                <a:solidFill>
                  <a:srgbClr val="374151"/>
                </a:solidFill>
                <a:effectLst/>
              </a:rPr>
              <a:t> asiento. Disponible </a:t>
            </a:r>
            <a:r>
              <a:rPr lang="en-GB" sz="1400" b="0" i="0" dirty="0" err="1">
                <a:solidFill>
                  <a:srgbClr val="374151"/>
                </a:solidFill>
                <a:effectLst/>
              </a:rPr>
              <a:t>en</a:t>
            </a:r>
            <a:r>
              <a:rPr lang="en-GB" sz="1400" b="0" i="0" dirty="0">
                <a:solidFill>
                  <a:srgbClr val="374151"/>
                </a:solidFill>
                <a:effectLst/>
              </a:rPr>
              <a:t> 17 </a:t>
            </a:r>
            <a:r>
              <a:rPr lang="en-GB" sz="1400" b="0" i="0" dirty="0" err="1">
                <a:solidFill>
                  <a:srgbClr val="374151"/>
                </a:solidFill>
                <a:effectLst/>
              </a:rPr>
              <a:t>colecciones</a:t>
            </a:r>
            <a:r>
              <a:rPr lang="en-GB" sz="1400" dirty="0">
                <a:solidFill>
                  <a:srgbClr val="374151"/>
                </a:solidFill>
              </a:rPr>
              <a:t> de </a:t>
            </a:r>
            <a:r>
              <a:rPr lang="en-GB" sz="1400" dirty="0" err="1">
                <a:solidFill>
                  <a:srgbClr val="374151"/>
                </a:solidFill>
              </a:rPr>
              <a:t>telas</a:t>
            </a:r>
            <a:r>
              <a:rPr lang="en-GB" sz="1400" dirty="0">
                <a:solidFill>
                  <a:srgbClr val="374151"/>
                </a:solidFill>
              </a:rPr>
              <a:t>.</a:t>
            </a:r>
            <a:endParaRPr kumimoji="0" lang="en-US" sz="1400" b="0" i="0" u="none" strike="noStrike" kern="1200" cap="none" spc="0" normalizeH="0" baseline="0" noProof="0" dirty="0">
              <a:ln>
                <a:noFill/>
              </a:ln>
              <a:solidFill>
                <a:srgbClr val="202E3D"/>
              </a:solidFill>
              <a:effectLst/>
              <a:uLnTx/>
              <a:uFillTx/>
            </a:endParaRPr>
          </a:p>
        </p:txBody>
      </p:sp>
      <p:sp>
        <p:nvSpPr>
          <p:cNvPr id="7" name="TextBox 6">
            <a:extLst>
              <a:ext uri="{FF2B5EF4-FFF2-40B4-BE49-F238E27FC236}">
                <a16:creationId xmlns:a16="http://schemas.microsoft.com/office/drawing/2014/main" id="{2ABEB282-0690-1F14-8646-0EC81DC89D1A}"/>
              </a:ext>
            </a:extLst>
          </p:cNvPr>
          <p:cNvSpPr txBox="1"/>
          <p:nvPr/>
        </p:nvSpPr>
        <p:spPr>
          <a:xfrm>
            <a:off x="5101166" y="1459384"/>
            <a:ext cx="2634539" cy="523220"/>
          </a:xfrm>
          <a:prstGeom prst="rect">
            <a:avLst/>
          </a:prstGeom>
          <a:noFill/>
        </p:spPr>
        <p:txBody>
          <a:bodyPr wrap="square" lIns="91440" tIns="45720" rIns="91440" bIns="45720" rtlCol="0" anchor="t">
            <a:spAutoFit/>
          </a:bodyPr>
          <a:lstStyle/>
          <a:p>
            <a:pPr>
              <a:defRPr/>
            </a:pPr>
            <a:r>
              <a:rPr lang="en-US" sz="1400" b="1" dirty="0">
                <a:solidFill>
                  <a:srgbClr val="202E3D"/>
                </a:solidFill>
                <a:latin typeface="Franklin Gothic Book"/>
              </a:rPr>
              <a:t>Panel central - </a:t>
            </a:r>
            <a:r>
              <a:rPr lang="en-GB" sz="1400" b="0" i="0" dirty="0" err="1">
                <a:solidFill>
                  <a:srgbClr val="374151"/>
                </a:solidFill>
                <a:effectLst/>
              </a:rPr>
              <a:t>soporte</a:t>
            </a:r>
            <a:r>
              <a:rPr lang="en-GB" sz="1400" b="0" i="0" dirty="0">
                <a:solidFill>
                  <a:srgbClr val="374151"/>
                </a:solidFill>
                <a:effectLst/>
              </a:rPr>
              <a:t> para </a:t>
            </a:r>
            <a:r>
              <a:rPr lang="en-GB" sz="1400" b="0" i="0" dirty="0" err="1">
                <a:solidFill>
                  <a:srgbClr val="374151"/>
                </a:solidFill>
                <a:effectLst/>
              </a:rPr>
              <a:t>pantallas</a:t>
            </a:r>
            <a:r>
              <a:rPr lang="en-GB" sz="1400" b="0" i="0" dirty="0">
                <a:solidFill>
                  <a:srgbClr val="374151"/>
                </a:solidFill>
                <a:effectLst/>
              </a:rPr>
              <a:t> </a:t>
            </a:r>
            <a:r>
              <a:rPr lang="en-GB" sz="1400" b="0" i="0" dirty="0" err="1">
                <a:solidFill>
                  <a:srgbClr val="374151"/>
                </a:solidFill>
                <a:effectLst/>
              </a:rPr>
              <a:t>opcional</a:t>
            </a:r>
            <a:endParaRPr kumimoji="0" lang="en-US" sz="1400" i="0" u="none" strike="noStrike" kern="1200" cap="none" spc="0" normalizeH="0" baseline="0" noProof="0" dirty="0">
              <a:ln>
                <a:noFill/>
              </a:ln>
              <a:solidFill>
                <a:srgbClr val="202E3D"/>
              </a:solidFill>
              <a:effectLst/>
              <a:uLnTx/>
              <a:uFillTx/>
              <a:ea typeface="+mn-ea"/>
              <a:cs typeface="+mn-cs"/>
            </a:endParaRPr>
          </a:p>
        </p:txBody>
      </p:sp>
      <p:sp>
        <p:nvSpPr>
          <p:cNvPr id="4" name="TextBox 3">
            <a:extLst>
              <a:ext uri="{FF2B5EF4-FFF2-40B4-BE49-F238E27FC236}">
                <a16:creationId xmlns:a16="http://schemas.microsoft.com/office/drawing/2014/main" id="{F678661B-8DAD-69C0-DC63-7B9E1BC31613}"/>
              </a:ext>
            </a:extLst>
          </p:cNvPr>
          <p:cNvSpPr txBox="1"/>
          <p:nvPr/>
        </p:nvSpPr>
        <p:spPr>
          <a:xfrm>
            <a:off x="293670" y="5326000"/>
            <a:ext cx="1517696" cy="800219"/>
          </a:xfrm>
          <a:prstGeom prst="rect">
            <a:avLst/>
          </a:prstGeom>
          <a:noFill/>
        </p:spPr>
        <p:txBody>
          <a:bodyPr wrap="square" lIns="91440" tIns="45720" rIns="91440" bIns="45720" anchor="t">
            <a:spAutoFit/>
          </a:bodyPr>
          <a:lstStyle/>
          <a:p>
            <a:r>
              <a:rPr lang="hu-HU" sz="1400" b="1" dirty="0" err="1">
                <a:solidFill>
                  <a:srgbClr val="202E3D"/>
                </a:solidFill>
                <a:latin typeface="Franklin Gothic Book"/>
              </a:rPr>
              <a:t>Deslizadores</a:t>
            </a:r>
            <a:endParaRPr lang="de-DE" sz="1400" b="1" dirty="0">
              <a:solidFill>
                <a:srgbClr val="202E3D"/>
              </a:solidFill>
              <a:latin typeface="Franklin Gothic Book"/>
            </a:endParaRPr>
          </a:p>
          <a:p>
            <a:r>
              <a:rPr lang="hu-HU" sz="1400" dirty="0" err="1">
                <a:solidFill>
                  <a:srgbClr val="202E3D"/>
                </a:solidFill>
                <a:latin typeface="Franklin Gothic Book"/>
              </a:rPr>
              <a:t>Fieltro</a:t>
            </a:r>
            <a:r>
              <a:rPr lang="hu-HU" sz="1400" dirty="0">
                <a:solidFill>
                  <a:srgbClr val="202E3D"/>
                </a:solidFill>
                <a:latin typeface="Franklin Gothic Book"/>
              </a:rPr>
              <a:t> </a:t>
            </a:r>
            <a:r>
              <a:rPr lang="hu-HU" sz="1400" dirty="0" err="1">
                <a:solidFill>
                  <a:srgbClr val="202E3D"/>
                </a:solidFill>
                <a:latin typeface="Franklin Gothic Book"/>
              </a:rPr>
              <a:t>negro</a:t>
            </a:r>
            <a:endParaRPr lang="de-DE" sz="1400" dirty="0">
              <a:solidFill>
                <a:srgbClr val="202E3D"/>
              </a:solidFill>
              <a:latin typeface="Franklin Gothic Book"/>
            </a:endParaRPr>
          </a:p>
          <a:p>
            <a:endParaRPr lang="de-DE" sz="1800" dirty="0"/>
          </a:p>
        </p:txBody>
      </p:sp>
      <p:sp>
        <p:nvSpPr>
          <p:cNvPr id="29" name="TextBox 28">
            <a:extLst>
              <a:ext uri="{FF2B5EF4-FFF2-40B4-BE49-F238E27FC236}">
                <a16:creationId xmlns:a16="http://schemas.microsoft.com/office/drawing/2014/main" id="{D4E7FEE3-71EA-8646-9752-E78B3422D24A}"/>
              </a:ext>
            </a:extLst>
          </p:cNvPr>
          <p:cNvSpPr txBox="1"/>
          <p:nvPr/>
        </p:nvSpPr>
        <p:spPr>
          <a:xfrm>
            <a:off x="10204806" y="1862781"/>
            <a:ext cx="1693524" cy="738664"/>
          </a:xfrm>
          <a:prstGeom prst="rect">
            <a:avLst/>
          </a:prstGeom>
          <a:noFill/>
        </p:spPr>
        <p:txBody>
          <a:bodyPr wrap="square" lIns="91440" tIns="45720" rIns="91440" bIns="45720" rtlCol="0" anchor="t">
            <a:spAutoFit/>
          </a:bodyPr>
          <a:lstStyle/>
          <a:p>
            <a:pPr>
              <a:defRPr/>
            </a:pPr>
            <a:r>
              <a:rPr lang="en-GB" sz="1400" b="1" dirty="0" err="1">
                <a:solidFill>
                  <a:srgbClr val="202E3D"/>
                </a:solidFill>
                <a:latin typeface="Franklin Gothic Book"/>
              </a:rPr>
              <a:t>Tablero</a:t>
            </a:r>
            <a:endParaRPr lang="en-GB" dirty="0"/>
          </a:p>
          <a:p>
            <a:pPr marL="0" marR="0" lvl="0" indent="0" algn="l" defTabSz="914400">
              <a:lnSpc>
                <a:spcPct val="100000"/>
              </a:lnSpc>
              <a:spcBef>
                <a:spcPts val="0"/>
              </a:spcBef>
              <a:spcAft>
                <a:spcPts val="0"/>
              </a:spcAft>
              <a:buClrTx/>
              <a:buSzTx/>
              <a:buFontTx/>
              <a:buNone/>
              <a:tabLst/>
              <a:defRPr/>
            </a:pPr>
            <a:r>
              <a:rPr lang="en-GB" sz="1400" dirty="0" err="1">
                <a:solidFill>
                  <a:srgbClr val="202E3D"/>
                </a:solidFill>
                <a:latin typeface="Franklin Gothic Book"/>
              </a:rPr>
              <a:t>Melamina</a:t>
            </a:r>
            <a:r>
              <a:rPr lang="en-GB" sz="1400" dirty="0">
                <a:solidFill>
                  <a:srgbClr val="202E3D"/>
                </a:solidFill>
                <a:latin typeface="Franklin Gothic Book"/>
              </a:rPr>
              <a:t> </a:t>
            </a:r>
            <a:r>
              <a:rPr lang="en-GB" sz="1400" dirty="0" err="1">
                <a:solidFill>
                  <a:srgbClr val="202E3D"/>
                </a:solidFill>
                <a:latin typeface="Franklin Gothic Book"/>
              </a:rPr>
              <a:t>en</a:t>
            </a:r>
            <a:r>
              <a:rPr lang="en-GB" sz="1400" dirty="0">
                <a:solidFill>
                  <a:srgbClr val="202E3D"/>
                </a:solidFill>
                <a:latin typeface="Franklin Gothic Book"/>
              </a:rPr>
              <a:t> 9 </a:t>
            </a:r>
            <a:r>
              <a:rPr lang="en-GB" sz="1400" dirty="0" err="1">
                <a:solidFill>
                  <a:srgbClr val="202E3D"/>
                </a:solidFill>
                <a:latin typeface="Franklin Gothic Book"/>
              </a:rPr>
              <a:t>colores</a:t>
            </a:r>
            <a:endParaRPr lang="en-GB" dirty="0"/>
          </a:p>
        </p:txBody>
      </p:sp>
      <p:sp>
        <p:nvSpPr>
          <p:cNvPr id="32" name="TextBox 31">
            <a:extLst>
              <a:ext uri="{FF2B5EF4-FFF2-40B4-BE49-F238E27FC236}">
                <a16:creationId xmlns:a16="http://schemas.microsoft.com/office/drawing/2014/main" id="{151211EC-3802-1E6E-735B-B7E955297593}"/>
              </a:ext>
            </a:extLst>
          </p:cNvPr>
          <p:cNvSpPr txBox="1"/>
          <p:nvPr/>
        </p:nvSpPr>
        <p:spPr>
          <a:xfrm>
            <a:off x="293670" y="3917556"/>
            <a:ext cx="1748629" cy="1169551"/>
          </a:xfrm>
          <a:prstGeom prst="rect">
            <a:avLst/>
          </a:prstGeom>
          <a:noFill/>
        </p:spPr>
        <p:txBody>
          <a:bodyPr wrap="square" lIns="91440" tIns="45720" rIns="91440" bIns="45720" rtlCol="0" anchor="t">
            <a:spAutoFit/>
          </a:bodyPr>
          <a:lstStyle/>
          <a:p>
            <a:pPr>
              <a:defRPr/>
            </a:pPr>
            <a:r>
              <a:rPr lang="hu-HU" sz="1400" b="1" dirty="0" err="1">
                <a:solidFill>
                  <a:srgbClr val="202E3D"/>
                </a:solidFill>
                <a:latin typeface="Franklin Gothic Book"/>
              </a:rPr>
              <a:t>Asiento</a:t>
            </a:r>
            <a:endParaRPr lang="pt-PT" dirty="0"/>
          </a:p>
          <a:p>
            <a:pPr>
              <a:defRPr/>
            </a:pPr>
            <a:r>
              <a:rPr lang="en-GB" sz="1400" b="0" i="0" dirty="0" err="1">
                <a:solidFill>
                  <a:srgbClr val="374151"/>
                </a:solidFill>
                <a:effectLst/>
              </a:rPr>
              <a:t>Profundidad</a:t>
            </a:r>
            <a:r>
              <a:rPr lang="en-GB" sz="1400" b="0" i="0" dirty="0">
                <a:solidFill>
                  <a:srgbClr val="374151"/>
                </a:solidFill>
                <a:effectLst/>
              </a:rPr>
              <a:t> del asiento disponible de 520 mm </a:t>
            </a:r>
            <a:r>
              <a:rPr lang="en-GB" sz="1400" dirty="0">
                <a:solidFill>
                  <a:srgbClr val="374151"/>
                </a:solidFill>
              </a:rPr>
              <a:t>ó</a:t>
            </a:r>
            <a:r>
              <a:rPr lang="en-GB" sz="1400" b="0" i="0" dirty="0">
                <a:solidFill>
                  <a:srgbClr val="374151"/>
                </a:solidFill>
                <a:effectLst/>
              </a:rPr>
              <a:t> 580 mm (</a:t>
            </a:r>
            <a:r>
              <a:rPr lang="en-GB" sz="1400" b="0" i="0" dirty="0" err="1">
                <a:solidFill>
                  <a:srgbClr val="374151"/>
                </a:solidFill>
                <a:effectLst/>
              </a:rPr>
              <a:t>estándar</a:t>
            </a:r>
            <a:r>
              <a:rPr lang="en-GB" sz="1400" b="0" i="0" dirty="0">
                <a:solidFill>
                  <a:srgbClr val="374151"/>
                </a:solidFill>
                <a:effectLst/>
              </a:rPr>
              <a:t>)</a:t>
            </a:r>
            <a:r>
              <a:rPr lang="en-US" sz="1400" b="0" i="0" dirty="0">
                <a:solidFill>
                  <a:srgbClr val="374151"/>
                </a:solidFill>
                <a:effectLst/>
              </a:rPr>
              <a:t>.</a:t>
            </a:r>
            <a:endParaRPr lang="de-DE" sz="1400" b="1" dirty="0"/>
          </a:p>
        </p:txBody>
      </p:sp>
      <p:sp>
        <p:nvSpPr>
          <p:cNvPr id="38" name="TextBox 37">
            <a:extLst>
              <a:ext uri="{FF2B5EF4-FFF2-40B4-BE49-F238E27FC236}">
                <a16:creationId xmlns:a16="http://schemas.microsoft.com/office/drawing/2014/main" id="{0ECFCE42-688B-B5C0-2206-D53F83A9812F}"/>
              </a:ext>
            </a:extLst>
          </p:cNvPr>
          <p:cNvSpPr txBox="1"/>
          <p:nvPr/>
        </p:nvSpPr>
        <p:spPr>
          <a:xfrm>
            <a:off x="293670" y="1862781"/>
            <a:ext cx="1748629" cy="1815882"/>
          </a:xfrm>
          <a:prstGeom prst="rect">
            <a:avLst/>
          </a:prstGeom>
          <a:noFill/>
        </p:spPr>
        <p:txBody>
          <a:bodyPr wrap="square" lIns="91440" tIns="45720" rIns="91440" bIns="45720" anchor="t">
            <a:spAutoFit/>
          </a:bodyPr>
          <a:lstStyle/>
          <a:p>
            <a:r>
              <a:rPr lang="en-GB" sz="1400" b="1" dirty="0" err="1">
                <a:solidFill>
                  <a:srgbClr val="202E3D"/>
                </a:solidFill>
                <a:latin typeface="Franklin Gothic Book"/>
              </a:rPr>
              <a:t>Electrificaciones</a:t>
            </a:r>
            <a:r>
              <a:rPr lang="en-GB" sz="1400" b="1" dirty="0">
                <a:solidFill>
                  <a:srgbClr val="202E3D"/>
                </a:solidFill>
                <a:latin typeface="Franklin Gothic Book"/>
              </a:rPr>
              <a:t> </a:t>
            </a:r>
            <a:r>
              <a:rPr lang="en-GB" sz="1400" b="1" dirty="0" err="1">
                <a:solidFill>
                  <a:srgbClr val="202E3D"/>
                </a:solidFill>
                <a:latin typeface="Franklin Gothic Book"/>
              </a:rPr>
              <a:t>opcionales</a:t>
            </a:r>
            <a:endParaRPr lang="en-GB" sz="1400" b="1" dirty="0">
              <a:solidFill>
                <a:srgbClr val="202E3D"/>
              </a:solidFill>
              <a:latin typeface="Franklin Gothic Book"/>
            </a:endParaRPr>
          </a:p>
          <a:p>
            <a:r>
              <a:rPr lang="en-US" sz="1400" dirty="0">
                <a:solidFill>
                  <a:srgbClr val="202E3D"/>
                </a:solidFill>
              </a:rPr>
              <a:t>USB (EU/CH/UK). </a:t>
            </a:r>
          </a:p>
          <a:p>
            <a:r>
              <a:rPr lang="en-GB" sz="1400" b="0" i="0" dirty="0">
                <a:solidFill>
                  <a:srgbClr val="374151"/>
                </a:solidFill>
                <a:effectLst/>
              </a:rPr>
              <a:t>Los </a:t>
            </a:r>
            <a:r>
              <a:rPr lang="en-GB" sz="1400" b="0" i="0" dirty="0" err="1">
                <a:solidFill>
                  <a:srgbClr val="374151"/>
                </a:solidFill>
                <a:effectLst/>
              </a:rPr>
              <a:t>módulos</a:t>
            </a:r>
            <a:r>
              <a:rPr lang="en-GB" sz="1400" b="0" i="0" dirty="0">
                <a:solidFill>
                  <a:srgbClr val="374151"/>
                </a:solidFill>
                <a:effectLst/>
              </a:rPr>
              <a:t> se </a:t>
            </a:r>
            <a:r>
              <a:rPr lang="en-GB" sz="1400" b="0" i="0" dirty="0" err="1">
                <a:solidFill>
                  <a:srgbClr val="374151"/>
                </a:solidFill>
                <a:effectLst/>
              </a:rPr>
              <a:t>pueden</a:t>
            </a:r>
            <a:r>
              <a:rPr lang="en-GB" sz="1400" b="0" i="0" dirty="0">
                <a:solidFill>
                  <a:srgbClr val="374151"/>
                </a:solidFill>
                <a:effectLst/>
              </a:rPr>
              <a:t> </a:t>
            </a:r>
            <a:r>
              <a:rPr lang="en-GB" sz="1400" b="0" i="0" dirty="0" err="1">
                <a:solidFill>
                  <a:srgbClr val="374151"/>
                </a:solidFill>
                <a:effectLst/>
              </a:rPr>
              <a:t>instalar</a:t>
            </a:r>
            <a:r>
              <a:rPr lang="en-GB" sz="1400" b="0" i="0" dirty="0">
                <a:solidFill>
                  <a:srgbClr val="374151"/>
                </a:solidFill>
                <a:effectLst/>
              </a:rPr>
              <a:t> </a:t>
            </a:r>
            <a:r>
              <a:rPr lang="en-GB" sz="1400" b="0" i="0" dirty="0" err="1">
                <a:solidFill>
                  <a:srgbClr val="374151"/>
                </a:solidFill>
                <a:effectLst/>
              </a:rPr>
              <a:t>en</a:t>
            </a:r>
            <a:r>
              <a:rPr lang="en-GB" sz="1400" b="0" i="0" dirty="0">
                <a:solidFill>
                  <a:srgbClr val="374151"/>
                </a:solidFill>
                <a:effectLst/>
              </a:rPr>
              <a:t> la mesa o </a:t>
            </a:r>
            <a:r>
              <a:rPr lang="en-GB" sz="1400" b="0" i="0" dirty="0" err="1">
                <a:solidFill>
                  <a:srgbClr val="374151"/>
                </a:solidFill>
                <a:effectLst/>
              </a:rPr>
              <a:t>debajo</a:t>
            </a:r>
            <a:r>
              <a:rPr lang="en-GB" sz="1400" b="0" i="0" dirty="0">
                <a:solidFill>
                  <a:srgbClr val="374151"/>
                </a:solidFill>
                <a:effectLst/>
              </a:rPr>
              <a:t> del sofa, </a:t>
            </a:r>
            <a:r>
              <a:rPr lang="en-GB" sz="1400" b="0" i="0" dirty="0" err="1">
                <a:solidFill>
                  <a:srgbClr val="374151"/>
                </a:solidFill>
                <a:effectLst/>
              </a:rPr>
              <a:t>en</a:t>
            </a:r>
            <a:r>
              <a:rPr lang="en-GB" sz="1400" b="0" i="0" dirty="0">
                <a:solidFill>
                  <a:srgbClr val="374151"/>
                </a:solidFill>
                <a:effectLst/>
              </a:rPr>
              <a:t> </a:t>
            </a:r>
            <a:r>
              <a:rPr lang="en-GB" sz="1400" b="0" i="0" dirty="0" err="1">
                <a:solidFill>
                  <a:srgbClr val="374151"/>
                </a:solidFill>
                <a:effectLst/>
              </a:rPr>
              <a:t>el</a:t>
            </a:r>
            <a:r>
              <a:rPr lang="en-GB" sz="1400" b="0" i="0" dirty="0">
                <a:solidFill>
                  <a:srgbClr val="374151"/>
                </a:solidFill>
                <a:effectLst/>
              </a:rPr>
              <a:t> </a:t>
            </a:r>
            <a:r>
              <a:rPr lang="en-GB" sz="1400" b="0" i="0" dirty="0" err="1">
                <a:solidFill>
                  <a:srgbClr val="374151"/>
                </a:solidFill>
                <a:effectLst/>
              </a:rPr>
              <a:t>lugar</a:t>
            </a:r>
            <a:r>
              <a:rPr lang="en-GB" sz="1400" b="0" i="0" dirty="0">
                <a:solidFill>
                  <a:srgbClr val="374151"/>
                </a:solidFill>
                <a:effectLst/>
              </a:rPr>
              <a:t> </a:t>
            </a:r>
            <a:r>
              <a:rPr lang="en-GB" sz="1400" b="0" i="0" dirty="0" err="1">
                <a:solidFill>
                  <a:srgbClr val="374151"/>
                </a:solidFill>
                <a:effectLst/>
              </a:rPr>
              <a:t>deseado</a:t>
            </a:r>
            <a:r>
              <a:rPr lang="en-GB" sz="1400" b="0" i="0" dirty="0">
                <a:solidFill>
                  <a:srgbClr val="374151"/>
                </a:solidFill>
                <a:effectLst/>
              </a:rPr>
              <a:t>.</a:t>
            </a:r>
            <a:endParaRPr lang="en-US" sz="1400" dirty="0">
              <a:solidFill>
                <a:srgbClr val="202E3D"/>
              </a:solidFill>
            </a:endParaRPr>
          </a:p>
        </p:txBody>
      </p:sp>
      <p:pic>
        <p:nvPicPr>
          <p:cNvPr id="6" name="Picture 5">
            <a:extLst>
              <a:ext uri="{FF2B5EF4-FFF2-40B4-BE49-F238E27FC236}">
                <a16:creationId xmlns:a16="http://schemas.microsoft.com/office/drawing/2014/main" id="{BA97A551-95ED-71DD-E5EB-7AB0E515799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80419" y="381501"/>
            <a:ext cx="1054738" cy="127204"/>
          </a:xfrm>
          <a:prstGeom prst="rect">
            <a:avLst/>
          </a:prstGeom>
        </p:spPr>
      </p:pic>
      <p:sp>
        <p:nvSpPr>
          <p:cNvPr id="8" name="TextBox 33">
            <a:extLst>
              <a:ext uri="{FF2B5EF4-FFF2-40B4-BE49-F238E27FC236}">
                <a16:creationId xmlns:a16="http://schemas.microsoft.com/office/drawing/2014/main" id="{A217670C-DB32-F778-4D1A-6539BECF356A}"/>
              </a:ext>
            </a:extLst>
          </p:cNvPr>
          <p:cNvSpPr txBox="1"/>
          <p:nvPr/>
        </p:nvSpPr>
        <p:spPr>
          <a:xfrm>
            <a:off x="10305042" y="1093338"/>
            <a:ext cx="195666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a:t>
            </a:r>
            <a:r>
              <a:rPr lang="en-GB" sz="1000" b="0" i="0" dirty="0">
                <a:solidFill>
                  <a:srgbClr val="374151"/>
                </a:solidFill>
                <a:effectLst/>
              </a:rPr>
              <a:t> Segunda </a:t>
            </a:r>
            <a:r>
              <a:rPr lang="en-GB" sz="1000" b="0" i="0" dirty="0" err="1">
                <a:solidFill>
                  <a:srgbClr val="374151"/>
                </a:solidFill>
                <a:effectLst/>
              </a:rPr>
              <a:t>fase</a:t>
            </a:r>
            <a:r>
              <a:rPr lang="en-GB" sz="1000" b="0" i="0" dirty="0">
                <a:solidFill>
                  <a:srgbClr val="374151"/>
                </a:solidFill>
                <a:effectLst/>
              </a:rPr>
              <a:t>: T4 2023</a:t>
            </a:r>
            <a:endParaRPr lang="en-US" sz="1000" dirty="0"/>
          </a:p>
        </p:txBody>
      </p:sp>
    </p:spTree>
    <p:extLst>
      <p:ext uri="{BB962C8B-B14F-4D97-AF65-F5344CB8AC3E}">
        <p14:creationId xmlns:p14="http://schemas.microsoft.com/office/powerpoint/2010/main" val="401324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a:xfrm>
            <a:off x="384382" y="1399742"/>
            <a:ext cx="2700338" cy="811846"/>
          </a:xfrm>
        </p:spPr>
        <p:txBody>
          <a:bodyPr/>
          <a:lstStyle/>
          <a:p>
            <a:r>
              <a:rPr lang="en-GB" altLang="de-DE" dirty="0" err="1">
                <a:solidFill>
                  <a:schemeClr val="accent4"/>
                </a:solidFill>
                <a:latin typeface="Franklin Gothic Demi Cond"/>
              </a:rPr>
              <a:t>Brazos</a:t>
            </a:r>
            <a:br>
              <a:rPr lang="en-US" altLang="de-DE" dirty="0"/>
            </a:br>
            <a:br>
              <a:rPr lang="en-US" altLang="de-DE" sz="1600" dirty="0">
                <a:latin typeface="+mn-lt"/>
                <a:ea typeface="+mn-lt"/>
                <a:cs typeface="+mn-lt"/>
              </a:rPr>
            </a:br>
            <a:endParaRPr lang="en-US" sz="1600" dirty="0">
              <a:latin typeface="+mn-lt"/>
              <a:ea typeface="+mn-lt"/>
              <a:cs typeface="+mn-lt"/>
            </a:endParaRPr>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de-DE" sz="2000" b="0" i="0" u="none" strike="noStrike" kern="1200" cap="none" spc="0" normalizeH="0" baseline="0" noProof="0">
              <a:ln>
                <a:noFill/>
              </a:ln>
              <a:solidFill>
                <a:srgbClr val="005CB6"/>
              </a:solidFill>
              <a:effectLst/>
              <a:uLnTx/>
              <a:uFillTx/>
              <a:latin typeface="Franklin Gothic Book"/>
              <a:ea typeface="Segoe UI Historic"/>
              <a:cs typeface="+mn-cs"/>
            </a:endParaRPr>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363D4D"/>
              </a:solidFill>
              <a:effectLst/>
              <a:uLnTx/>
              <a:uFillTx/>
              <a:latin typeface="Franklin Gothic Demi Cond"/>
              <a:ea typeface="Segoe UI Black"/>
              <a:cs typeface="+mj-cs"/>
            </a:endParaRPr>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de-DE" sz="2000" b="0" i="0" u="none" strike="noStrike" kern="1200" cap="none" spc="0" normalizeH="0" baseline="0" noProof="0">
              <a:ln>
                <a:noFill/>
              </a:ln>
              <a:solidFill>
                <a:srgbClr val="005CB6"/>
              </a:solidFill>
              <a:effectLst/>
              <a:uLnTx/>
              <a:uFillTx/>
              <a:latin typeface="Franklin Gothic Book"/>
              <a:ea typeface="Segoe UI Historic"/>
              <a:cs typeface="+mn-cs"/>
            </a:endParaRPr>
          </a:p>
        </p:txBody>
      </p:sp>
      <p:sp>
        <p:nvSpPr>
          <p:cNvPr id="43" name="Textplatzhalter 23">
            <a:extLst>
              <a:ext uri="{FF2B5EF4-FFF2-40B4-BE49-F238E27FC236}">
                <a16:creationId xmlns:a16="http://schemas.microsoft.com/office/drawing/2014/main" id="{16D4BC86-5D37-4938-BC6B-91348AF4E92B}"/>
              </a:ext>
            </a:extLst>
          </p:cNvPr>
          <p:cNvSpPr txBox="1">
            <a:spLocks/>
          </p:cNvSpPr>
          <p:nvPr/>
        </p:nvSpPr>
        <p:spPr>
          <a:xfrm>
            <a:off x="384382" y="3193892"/>
            <a:ext cx="2700338" cy="2936836"/>
          </a:xfrm>
          <a:prstGeom prst="rect">
            <a:avLst/>
          </a:prstGeom>
        </p:spPr>
        <p:txBody>
          <a:bodyPr vert="horz" lIns="0" tIns="0" rIns="0" bIns="0" rtlCol="0" anchor="t" anchorCtr="0">
            <a:noAutofit/>
          </a:bodyPr>
          <a:lstStyle>
            <a:lvl1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j-ea"/>
                <a:cs typeface="+mj-cs"/>
              </a:defRPr>
            </a:lvl1pPr>
            <a:lvl2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2pPr>
            <a:lvl3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3pPr>
            <a:lvl4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4pPr>
            <a:lvl5pPr marL="182563" indent="-182563" algn="l" defTabSz="914400" rtl="0" eaLnBrk="1" latinLnBrk="0" hangingPunct="1">
              <a:lnSpc>
                <a:spcPct val="100000"/>
              </a:lnSpc>
              <a:spcBef>
                <a:spcPts val="0"/>
              </a:spcBef>
              <a:buFont typeface="Arial" panose="020B0604020202020204" pitchFamily="34" charset="0"/>
              <a:buChar char="•"/>
              <a:tabLst/>
              <a:defRPr lang="de-DE"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white"/>
              </a:solidFill>
              <a:effectLst/>
              <a:uLnTx/>
              <a:uFillTx/>
              <a:latin typeface="Franklin Gothic Book"/>
              <a:ea typeface="Segoe UI Black"/>
              <a:cs typeface="+mj-cs"/>
            </a:endParaRPr>
          </a:p>
        </p:txBody>
      </p:sp>
      <p:sp>
        <p:nvSpPr>
          <p:cNvPr id="6" name="Rectangle 5">
            <a:extLst>
              <a:ext uri="{FF2B5EF4-FFF2-40B4-BE49-F238E27FC236}">
                <a16:creationId xmlns:a16="http://schemas.microsoft.com/office/drawing/2014/main" id="{50563DC3-0FEF-4E6D-869B-0DF8AF6F5CA3}"/>
              </a:ext>
            </a:extLst>
          </p:cNvPr>
          <p:cNvSpPr/>
          <p:nvPr/>
        </p:nvSpPr>
        <p:spPr>
          <a:xfrm>
            <a:off x="321372" y="1912709"/>
            <a:ext cx="2620962" cy="3293209"/>
          </a:xfrm>
          <a:prstGeom prst="rect">
            <a:avLst/>
          </a:prstGeom>
        </p:spPr>
        <p:txBody>
          <a:bodyPr wrap="square" lIns="91440" tIns="45720" rIns="91440" bIns="45720" anchor="t">
            <a:spAutoFit/>
          </a:bodyPr>
          <a:lstStyle/>
          <a:p>
            <a:r>
              <a:rPr lang="en-GB" sz="1600" b="0" i="0" dirty="0">
                <a:solidFill>
                  <a:schemeClr val="bg1"/>
                </a:solidFill>
                <a:effectLst/>
              </a:rPr>
              <a:t>Es </a:t>
            </a:r>
            <a:r>
              <a:rPr lang="en-GB" sz="1600" b="0" i="0" dirty="0" err="1">
                <a:solidFill>
                  <a:schemeClr val="bg1"/>
                </a:solidFill>
                <a:effectLst/>
              </a:rPr>
              <a:t>posible</a:t>
            </a:r>
            <a:r>
              <a:rPr lang="en-GB" sz="1600" b="0" i="0" dirty="0">
                <a:solidFill>
                  <a:schemeClr val="bg1"/>
                </a:solidFill>
                <a:effectLst/>
              </a:rPr>
              <a:t> </a:t>
            </a:r>
            <a:r>
              <a:rPr lang="en-GB" sz="1600" b="0" i="0" dirty="0" err="1">
                <a:solidFill>
                  <a:schemeClr val="bg1"/>
                </a:solidFill>
                <a:effectLst/>
              </a:rPr>
              <a:t>añadir</a:t>
            </a:r>
            <a:r>
              <a:rPr lang="en-GB" sz="1600" b="0" i="0" dirty="0">
                <a:solidFill>
                  <a:schemeClr val="bg1"/>
                </a:solidFill>
                <a:effectLst/>
              </a:rPr>
              <a:t> un </a:t>
            </a:r>
            <a:r>
              <a:rPr lang="en-GB" sz="1600" b="0" i="0" dirty="0" err="1">
                <a:solidFill>
                  <a:schemeClr val="bg1"/>
                </a:solidFill>
                <a:effectLst/>
              </a:rPr>
              <a:t>reposabrazos</a:t>
            </a:r>
            <a:r>
              <a:rPr lang="en-GB" sz="1600" b="0" i="0" dirty="0">
                <a:solidFill>
                  <a:schemeClr val="bg1"/>
                </a:solidFill>
                <a:effectLst/>
              </a:rPr>
              <a:t>, </a:t>
            </a:r>
            <a:r>
              <a:rPr lang="en-GB" sz="1600" b="0" i="0" dirty="0" err="1">
                <a:solidFill>
                  <a:schemeClr val="bg1"/>
                </a:solidFill>
                <a:effectLst/>
              </a:rPr>
              <a:t>independiente</a:t>
            </a:r>
            <a:r>
              <a:rPr lang="en-GB" sz="1600" b="0" i="0" dirty="0">
                <a:solidFill>
                  <a:schemeClr val="bg1"/>
                </a:solidFill>
                <a:effectLst/>
              </a:rPr>
              <a:t> del </a:t>
            </a:r>
            <a:r>
              <a:rPr lang="en-GB" sz="1600" b="0" i="0" dirty="0" err="1">
                <a:solidFill>
                  <a:schemeClr val="bg1"/>
                </a:solidFill>
                <a:effectLst/>
              </a:rPr>
              <a:t>sofá</a:t>
            </a:r>
            <a:r>
              <a:rPr lang="en-GB" sz="1600" b="0" i="0" dirty="0">
                <a:solidFill>
                  <a:schemeClr val="bg1"/>
                </a:solidFill>
                <a:effectLst/>
              </a:rPr>
              <a:t>, a </a:t>
            </a:r>
            <a:r>
              <a:rPr lang="en-GB" sz="1600" b="0" i="0" dirty="0" err="1">
                <a:solidFill>
                  <a:schemeClr val="bg1"/>
                </a:solidFill>
                <a:effectLst/>
              </a:rPr>
              <a:t>todos</a:t>
            </a:r>
            <a:r>
              <a:rPr lang="en-GB" sz="1600" b="0" i="0" dirty="0">
                <a:solidFill>
                  <a:schemeClr val="bg1"/>
                </a:solidFill>
                <a:effectLst/>
              </a:rPr>
              <a:t> los </a:t>
            </a:r>
            <a:r>
              <a:rPr lang="en-GB" sz="1600" b="0" i="0" dirty="0" err="1">
                <a:solidFill>
                  <a:schemeClr val="bg1"/>
                </a:solidFill>
                <a:effectLst/>
              </a:rPr>
              <a:t>elementos</a:t>
            </a:r>
            <a:r>
              <a:rPr lang="en-GB" sz="1600" b="0" i="0" dirty="0">
                <a:solidFill>
                  <a:schemeClr val="bg1"/>
                </a:solidFill>
                <a:effectLst/>
              </a:rPr>
              <a:t> rectos y </a:t>
            </a:r>
            <a:r>
              <a:rPr lang="en-GB" sz="1600" b="0" i="0" dirty="0" err="1">
                <a:solidFill>
                  <a:schemeClr val="bg1"/>
                </a:solidFill>
                <a:effectLst/>
              </a:rPr>
              <a:t>curvos</a:t>
            </a:r>
            <a:r>
              <a:rPr lang="en-GB" sz="1600" b="0" i="0" dirty="0">
                <a:solidFill>
                  <a:schemeClr val="bg1"/>
                </a:solidFill>
                <a:effectLst/>
              </a:rPr>
              <a:t> de Riverbend con </a:t>
            </a:r>
            <a:r>
              <a:rPr lang="en-GB" sz="1600" b="0" i="0" dirty="0" err="1">
                <a:solidFill>
                  <a:schemeClr val="bg1"/>
                </a:solidFill>
                <a:effectLst/>
              </a:rPr>
              <a:t>respaldo</a:t>
            </a:r>
            <a:endParaRPr lang="en-GB" sz="1600" b="0" i="0" dirty="0">
              <a:solidFill>
                <a:schemeClr val="bg1"/>
              </a:solidFill>
              <a:effectLst/>
            </a:endParaRPr>
          </a:p>
          <a:p>
            <a:endParaRPr lang="en-US" sz="1600" dirty="0">
              <a:solidFill>
                <a:schemeClr val="bg1"/>
              </a:solidFill>
            </a:endParaRPr>
          </a:p>
          <a:p>
            <a:r>
              <a:rPr lang="en-GB" sz="1600" b="0" i="0" dirty="0" err="1">
                <a:solidFill>
                  <a:schemeClr val="bg1"/>
                </a:solidFill>
                <a:effectLst/>
              </a:rPr>
              <a:t>Opcionalmente</a:t>
            </a:r>
            <a:r>
              <a:rPr lang="en-GB" sz="1600" b="0" i="0" dirty="0">
                <a:solidFill>
                  <a:schemeClr val="bg1"/>
                </a:solidFill>
                <a:effectLst/>
              </a:rPr>
              <a:t> y con </a:t>
            </a:r>
            <a:r>
              <a:rPr lang="en-GB" sz="1600" dirty="0" err="1">
                <a:solidFill>
                  <a:schemeClr val="bg1"/>
                </a:solidFill>
              </a:rPr>
              <a:t>incremento</a:t>
            </a:r>
            <a:r>
              <a:rPr lang="en-GB" sz="1600" dirty="0">
                <a:solidFill>
                  <a:schemeClr val="bg1"/>
                </a:solidFill>
              </a:rPr>
              <a:t> de </a:t>
            </a:r>
            <a:r>
              <a:rPr lang="en-GB" sz="1600" dirty="0" err="1">
                <a:solidFill>
                  <a:schemeClr val="bg1"/>
                </a:solidFill>
              </a:rPr>
              <a:t>precio</a:t>
            </a:r>
            <a:r>
              <a:rPr lang="en-GB" sz="1600" dirty="0">
                <a:solidFill>
                  <a:schemeClr val="bg1"/>
                </a:solidFill>
              </a:rPr>
              <a:t>, </a:t>
            </a:r>
            <a:r>
              <a:rPr lang="en-GB" sz="1600" dirty="0" err="1">
                <a:solidFill>
                  <a:schemeClr val="bg1"/>
                </a:solidFill>
              </a:rPr>
              <a:t>el</a:t>
            </a:r>
            <a:r>
              <a:rPr lang="en-GB" sz="1600" dirty="0">
                <a:solidFill>
                  <a:schemeClr val="bg1"/>
                </a:solidFill>
              </a:rPr>
              <a:t> </a:t>
            </a:r>
            <a:r>
              <a:rPr lang="en-GB" sz="1600" dirty="0" err="1">
                <a:solidFill>
                  <a:schemeClr val="bg1"/>
                </a:solidFill>
              </a:rPr>
              <a:t>reposabrazos</a:t>
            </a:r>
            <a:r>
              <a:rPr lang="en-GB" sz="1600" dirty="0">
                <a:solidFill>
                  <a:schemeClr val="bg1"/>
                </a:solidFill>
              </a:rPr>
              <a:t> </a:t>
            </a:r>
            <a:r>
              <a:rPr lang="en-GB" sz="1600" dirty="0" err="1">
                <a:solidFill>
                  <a:schemeClr val="bg1"/>
                </a:solidFill>
              </a:rPr>
              <a:t>puede</a:t>
            </a:r>
            <a:r>
              <a:rPr lang="en-GB" sz="1600" dirty="0">
                <a:solidFill>
                  <a:schemeClr val="bg1"/>
                </a:solidFill>
              </a:rPr>
              <a:t> </a:t>
            </a:r>
            <a:r>
              <a:rPr lang="en-GB" sz="1600" dirty="0" err="1">
                <a:solidFill>
                  <a:schemeClr val="bg1"/>
                </a:solidFill>
              </a:rPr>
              <a:t>incorporar</a:t>
            </a:r>
            <a:r>
              <a:rPr lang="en-GB" sz="1600" b="0" i="0" dirty="0">
                <a:solidFill>
                  <a:schemeClr val="bg1"/>
                </a:solidFill>
                <a:effectLst/>
              </a:rPr>
              <a:t>, </a:t>
            </a:r>
            <a:r>
              <a:rPr lang="en-GB" sz="1600" b="0" i="0" dirty="0" err="1">
                <a:solidFill>
                  <a:schemeClr val="bg1"/>
                </a:solidFill>
                <a:effectLst/>
              </a:rPr>
              <a:t>toma</a:t>
            </a:r>
            <a:r>
              <a:rPr lang="en-GB" sz="1600" b="0" i="0" dirty="0">
                <a:solidFill>
                  <a:schemeClr val="bg1"/>
                </a:solidFill>
                <a:effectLst/>
              </a:rPr>
              <a:t> de </a:t>
            </a:r>
            <a:r>
              <a:rPr lang="en-GB" sz="1600" b="0" i="0" dirty="0" err="1">
                <a:solidFill>
                  <a:schemeClr val="bg1"/>
                </a:solidFill>
                <a:effectLst/>
              </a:rPr>
              <a:t>corriente</a:t>
            </a:r>
            <a:r>
              <a:rPr lang="en-GB" sz="1600" b="0" i="0" dirty="0">
                <a:solidFill>
                  <a:schemeClr val="bg1"/>
                </a:solidFill>
                <a:effectLst/>
              </a:rPr>
              <a:t> o </a:t>
            </a:r>
            <a:r>
              <a:rPr lang="en-GB" sz="1600" b="0" i="0" dirty="0" err="1">
                <a:solidFill>
                  <a:schemeClr val="bg1"/>
                </a:solidFill>
                <a:effectLst/>
              </a:rPr>
              <a:t>cargador</a:t>
            </a:r>
            <a:r>
              <a:rPr lang="en-GB" sz="1600" b="0" i="0" dirty="0">
                <a:solidFill>
                  <a:schemeClr val="bg1"/>
                </a:solidFill>
                <a:effectLst/>
              </a:rPr>
              <a:t> USB, con </a:t>
            </a:r>
            <a:r>
              <a:rPr lang="en-GB" sz="1600" b="0" i="0" dirty="0" err="1">
                <a:solidFill>
                  <a:schemeClr val="bg1"/>
                </a:solidFill>
                <a:effectLst/>
              </a:rPr>
              <a:t>marco</a:t>
            </a:r>
            <a:r>
              <a:rPr lang="en-GB" sz="1600" b="0" i="0" dirty="0">
                <a:solidFill>
                  <a:schemeClr val="bg1"/>
                </a:solidFill>
                <a:effectLst/>
              </a:rPr>
              <a:t> negro o </a:t>
            </a:r>
            <a:r>
              <a:rPr lang="en-GB" sz="1600" b="0" i="0" dirty="0" err="1">
                <a:solidFill>
                  <a:schemeClr val="bg1"/>
                </a:solidFill>
                <a:effectLst/>
              </a:rPr>
              <a:t>blanco</a:t>
            </a:r>
            <a:r>
              <a:rPr lang="en-GB" sz="1600" b="0" i="0" dirty="0">
                <a:solidFill>
                  <a:schemeClr val="bg1"/>
                </a:solidFill>
                <a:effectLst/>
              </a:rPr>
              <a:t>.</a:t>
            </a:r>
            <a:endParaRPr lang="en-US" sz="1600" dirty="0">
              <a:solidFill>
                <a:schemeClr val="bg1"/>
              </a:solidFill>
            </a:endParaRPr>
          </a:p>
        </p:txBody>
      </p:sp>
      <p:pic>
        <p:nvPicPr>
          <p:cNvPr id="10" name="Grafik 6" descr="Ein Bild, das Sofa, Bett enthält.&#10;&#10;Automatisch generierte Beschreibung">
            <a:extLst>
              <a:ext uri="{FF2B5EF4-FFF2-40B4-BE49-F238E27FC236}">
                <a16:creationId xmlns:a16="http://schemas.microsoft.com/office/drawing/2014/main" id="{DAC99CF3-AFC3-496B-B26C-8E5D9089E6C3}"/>
              </a:ext>
            </a:extLst>
          </p:cNvPr>
          <p:cNvPicPr>
            <a:picLocks noChangeAspect="1"/>
          </p:cNvPicPr>
          <p:nvPr/>
        </p:nvPicPr>
        <p:blipFill rotWithShape="1">
          <a:blip r:embed="rId3">
            <a:extLst>
              <a:ext uri="{28A0092B-C50C-407E-A947-70E740481C1C}">
                <a14:useLocalDpi xmlns:a14="http://schemas.microsoft.com/office/drawing/2010/main" val="0"/>
              </a:ext>
            </a:extLst>
          </a:blip>
          <a:srcRect l="25653" t="14529" r="21164" b="81"/>
          <a:stretch/>
        </p:blipFill>
        <p:spPr>
          <a:xfrm>
            <a:off x="8571720" y="3633093"/>
            <a:ext cx="2862719" cy="2581276"/>
          </a:xfrm>
          <a:prstGeom prst="rect">
            <a:avLst/>
          </a:prstGeom>
          <a:ln>
            <a:noFill/>
          </a:ln>
          <a:effectLst>
            <a:outerShdw blurRad="292100" dist="139700" dir="2700000" algn="tl" rotWithShape="0">
              <a:srgbClr val="333333">
                <a:alpha val="65000"/>
              </a:srgbClr>
            </a:outerShdw>
          </a:effectLst>
        </p:spPr>
      </p:pic>
      <p:pic>
        <p:nvPicPr>
          <p:cNvPr id="12" name="Grafik 7" descr="Ein Bild, das drinnen, Stuhl, sitzend, Tisch enthält.&#10;&#10;Automatisch generierte Beschreibung">
            <a:extLst>
              <a:ext uri="{FF2B5EF4-FFF2-40B4-BE49-F238E27FC236}">
                <a16:creationId xmlns:a16="http://schemas.microsoft.com/office/drawing/2014/main" id="{624E0018-6CEF-4456-8E3F-C82777104970}"/>
              </a:ext>
            </a:extLst>
          </p:cNvPr>
          <p:cNvPicPr>
            <a:picLocks noChangeAspect="1"/>
          </p:cNvPicPr>
          <p:nvPr/>
        </p:nvPicPr>
        <p:blipFill rotWithShape="1">
          <a:blip r:embed="rId4">
            <a:extLst>
              <a:ext uri="{28A0092B-C50C-407E-A947-70E740481C1C}">
                <a14:useLocalDpi xmlns:a14="http://schemas.microsoft.com/office/drawing/2010/main" val="0"/>
              </a:ext>
            </a:extLst>
          </a:blip>
          <a:srcRect l="21496" t="34336" r="44134" b="36131"/>
          <a:stretch/>
        </p:blipFill>
        <p:spPr>
          <a:xfrm>
            <a:off x="3852908" y="3633093"/>
            <a:ext cx="4096458" cy="2581276"/>
          </a:xfrm>
          <a:prstGeom prst="rect">
            <a:avLst/>
          </a:prstGeom>
          <a:ln>
            <a:noFill/>
          </a:ln>
          <a:effectLst>
            <a:outerShdw blurRad="292100" dist="139700" dir="2700000" algn="tl" rotWithShape="0">
              <a:srgbClr val="333333">
                <a:alpha val="65000"/>
              </a:srgbClr>
            </a:outerShdw>
          </a:effectLst>
        </p:spPr>
      </p:pic>
      <p:pic>
        <p:nvPicPr>
          <p:cNvPr id="13" name="Grafik 13" descr="Ein Bild, das drinnen, Stuhl, sitzend, Tisch enthält.&#10;&#10;Automatisch generierte Beschreibung">
            <a:extLst>
              <a:ext uri="{FF2B5EF4-FFF2-40B4-BE49-F238E27FC236}">
                <a16:creationId xmlns:a16="http://schemas.microsoft.com/office/drawing/2014/main" id="{68A9650D-FB2E-4394-A7FC-FF0F87D183C6}"/>
              </a:ext>
            </a:extLst>
          </p:cNvPr>
          <p:cNvPicPr>
            <a:picLocks noChangeAspect="1"/>
          </p:cNvPicPr>
          <p:nvPr/>
        </p:nvPicPr>
        <p:blipFill rotWithShape="1">
          <a:blip r:embed="rId5">
            <a:extLst>
              <a:ext uri="{28A0092B-C50C-407E-A947-70E740481C1C}">
                <a14:useLocalDpi xmlns:a14="http://schemas.microsoft.com/office/drawing/2010/main" val="0"/>
              </a:ext>
            </a:extLst>
          </a:blip>
          <a:srcRect l="313" t="22362" r="691" b="19987"/>
          <a:stretch/>
        </p:blipFill>
        <p:spPr>
          <a:xfrm>
            <a:off x="3852908" y="377575"/>
            <a:ext cx="7581531" cy="27339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052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a:xfrm>
            <a:off x="384382" y="1107309"/>
            <a:ext cx="2700338" cy="811846"/>
          </a:xfrm>
        </p:spPr>
        <p:txBody>
          <a:bodyPr/>
          <a:lstStyle/>
          <a:p>
            <a:r>
              <a:rPr lang="en-US" altLang="de-DE" dirty="0">
                <a:solidFill>
                  <a:schemeClr val="accent4"/>
                </a:solidFill>
                <a:latin typeface="Franklin Gothic Demi Cond"/>
              </a:rPr>
              <a:t>*</a:t>
            </a:r>
            <a:r>
              <a:rPr lang="en-US" altLang="de-DE" dirty="0" err="1">
                <a:solidFill>
                  <a:schemeClr val="accent4"/>
                </a:solidFill>
                <a:latin typeface="Franklin Gothic Demi Cond"/>
              </a:rPr>
              <a:t>Soporte</a:t>
            </a:r>
            <a:r>
              <a:rPr lang="en-US" altLang="de-DE" dirty="0">
                <a:solidFill>
                  <a:schemeClr val="accent4"/>
                </a:solidFill>
                <a:latin typeface="Franklin Gothic Demi Cond"/>
              </a:rPr>
              <a:t> de </a:t>
            </a:r>
            <a:r>
              <a:rPr lang="en-US" altLang="de-DE" dirty="0" err="1">
                <a:solidFill>
                  <a:schemeClr val="accent4"/>
                </a:solidFill>
                <a:latin typeface="Franklin Gothic Demi Cond"/>
              </a:rPr>
              <a:t>pantalla</a:t>
            </a:r>
            <a:br>
              <a:rPr lang="en-US" altLang="de-DE" sz="1600" dirty="0">
                <a:latin typeface="+mn-lt"/>
                <a:ea typeface="+mn-lt"/>
                <a:cs typeface="+mn-lt"/>
              </a:rPr>
            </a:br>
            <a:endParaRPr lang="en-US" sz="1600" dirty="0">
              <a:latin typeface="+mn-lt"/>
              <a:ea typeface="+mn-lt"/>
              <a:cs typeface="+mn-lt"/>
            </a:endParaRPr>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de-DE" sz="2000" b="0" i="0" u="none" strike="noStrike" kern="1200" cap="none" spc="0" normalizeH="0" baseline="0" noProof="0">
              <a:ln>
                <a:noFill/>
              </a:ln>
              <a:solidFill>
                <a:srgbClr val="005CB6"/>
              </a:solidFill>
              <a:effectLst/>
              <a:uLnTx/>
              <a:uFillTx/>
              <a:latin typeface="Franklin Gothic Book"/>
              <a:ea typeface="Segoe UI Historic"/>
              <a:cs typeface="+mn-cs"/>
            </a:endParaRPr>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363D4D"/>
              </a:solidFill>
              <a:effectLst/>
              <a:uLnTx/>
              <a:uFillTx/>
              <a:latin typeface="Franklin Gothic Demi Cond"/>
              <a:ea typeface="Segoe UI Black"/>
              <a:cs typeface="+mj-cs"/>
            </a:endParaRPr>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de-DE" sz="2000" b="0" i="0" u="none" strike="noStrike" kern="1200" cap="none" spc="0" normalizeH="0" baseline="0" noProof="0">
              <a:ln>
                <a:noFill/>
              </a:ln>
              <a:solidFill>
                <a:srgbClr val="005CB6"/>
              </a:solidFill>
              <a:effectLst/>
              <a:uLnTx/>
              <a:uFillTx/>
              <a:latin typeface="Franklin Gothic Book"/>
              <a:ea typeface="Segoe UI Historic"/>
              <a:cs typeface="+mn-cs"/>
            </a:endParaRPr>
          </a:p>
        </p:txBody>
      </p:sp>
      <p:sp>
        <p:nvSpPr>
          <p:cNvPr id="43" name="Textplatzhalter 23">
            <a:extLst>
              <a:ext uri="{FF2B5EF4-FFF2-40B4-BE49-F238E27FC236}">
                <a16:creationId xmlns:a16="http://schemas.microsoft.com/office/drawing/2014/main" id="{16D4BC86-5D37-4938-BC6B-91348AF4E92B}"/>
              </a:ext>
            </a:extLst>
          </p:cNvPr>
          <p:cNvSpPr txBox="1">
            <a:spLocks/>
          </p:cNvSpPr>
          <p:nvPr/>
        </p:nvSpPr>
        <p:spPr>
          <a:xfrm>
            <a:off x="384382" y="3193892"/>
            <a:ext cx="2700338" cy="2936836"/>
          </a:xfrm>
          <a:prstGeom prst="rect">
            <a:avLst/>
          </a:prstGeom>
        </p:spPr>
        <p:txBody>
          <a:bodyPr vert="horz" lIns="0" tIns="0" rIns="0" bIns="0" rtlCol="0" anchor="t" anchorCtr="0">
            <a:noAutofit/>
          </a:bodyPr>
          <a:lstStyle>
            <a:lvl1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j-ea"/>
                <a:cs typeface="+mj-cs"/>
              </a:defRPr>
            </a:lvl1pPr>
            <a:lvl2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2pPr>
            <a:lvl3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3pPr>
            <a:lvl4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4pPr>
            <a:lvl5pPr marL="182563" indent="-182563" algn="l" defTabSz="914400" rtl="0" eaLnBrk="1" latinLnBrk="0" hangingPunct="1">
              <a:lnSpc>
                <a:spcPct val="100000"/>
              </a:lnSpc>
              <a:spcBef>
                <a:spcPts val="0"/>
              </a:spcBef>
              <a:buFont typeface="Arial" panose="020B0604020202020204" pitchFamily="34" charset="0"/>
              <a:buChar char="•"/>
              <a:tabLst/>
              <a:defRPr lang="de-DE"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white"/>
              </a:solidFill>
              <a:effectLst/>
              <a:uLnTx/>
              <a:uFillTx/>
              <a:latin typeface="Franklin Gothic Book"/>
              <a:ea typeface="Segoe UI Black"/>
              <a:cs typeface="+mj-cs"/>
            </a:endParaRPr>
          </a:p>
        </p:txBody>
      </p:sp>
      <p:sp>
        <p:nvSpPr>
          <p:cNvPr id="6" name="Rectangle 5">
            <a:extLst>
              <a:ext uri="{FF2B5EF4-FFF2-40B4-BE49-F238E27FC236}">
                <a16:creationId xmlns:a16="http://schemas.microsoft.com/office/drawing/2014/main" id="{50563DC3-0FEF-4E6D-869B-0DF8AF6F5CA3}"/>
              </a:ext>
            </a:extLst>
          </p:cNvPr>
          <p:cNvSpPr/>
          <p:nvPr/>
        </p:nvSpPr>
        <p:spPr>
          <a:xfrm>
            <a:off x="330385" y="1943100"/>
            <a:ext cx="2620962" cy="1077218"/>
          </a:xfrm>
          <a:prstGeom prst="rect">
            <a:avLst/>
          </a:prstGeom>
        </p:spPr>
        <p:txBody>
          <a:bodyPr wrap="square" lIns="91440" tIns="45720" rIns="91440" bIns="45720" anchor="t">
            <a:spAutoFit/>
          </a:bodyPr>
          <a:lstStyle/>
          <a:p>
            <a:r>
              <a:rPr lang="en-GB" sz="1600" b="0" i="0" dirty="0">
                <a:solidFill>
                  <a:schemeClr val="bg1"/>
                </a:solidFill>
                <a:effectLst/>
              </a:rPr>
              <a:t>A </a:t>
            </a:r>
            <a:r>
              <a:rPr lang="en-GB" sz="1600" b="0" i="0" dirty="0" err="1">
                <a:solidFill>
                  <a:schemeClr val="bg1"/>
                </a:solidFill>
                <a:effectLst/>
              </a:rPr>
              <a:t>fijar</a:t>
            </a:r>
            <a:r>
              <a:rPr lang="en-GB" sz="1600" b="0" i="0" dirty="0">
                <a:solidFill>
                  <a:schemeClr val="bg1"/>
                </a:solidFill>
                <a:effectLst/>
              </a:rPr>
              <a:t> </a:t>
            </a:r>
            <a:r>
              <a:rPr lang="en-GB" sz="1600" b="0" i="0" dirty="0" err="1">
                <a:solidFill>
                  <a:schemeClr val="bg1"/>
                </a:solidFill>
                <a:effectLst/>
              </a:rPr>
              <a:t>en</a:t>
            </a:r>
            <a:r>
              <a:rPr lang="en-GB" sz="1600" b="0" i="0" dirty="0">
                <a:solidFill>
                  <a:schemeClr val="bg1"/>
                </a:solidFill>
                <a:effectLst/>
              </a:rPr>
              <a:t> </a:t>
            </a:r>
            <a:r>
              <a:rPr lang="en-GB" sz="1600" b="0" i="0" dirty="0" err="1">
                <a:solidFill>
                  <a:schemeClr val="bg1"/>
                </a:solidFill>
                <a:effectLst/>
              </a:rPr>
              <a:t>el</a:t>
            </a:r>
            <a:r>
              <a:rPr lang="en-GB" sz="1600" b="0" i="0" dirty="0">
                <a:solidFill>
                  <a:schemeClr val="bg1"/>
                </a:solidFill>
                <a:effectLst/>
              </a:rPr>
              <a:t> panel central.</a:t>
            </a:r>
          </a:p>
          <a:p>
            <a:endParaRPr lang="en-GB" sz="1600" dirty="0">
              <a:solidFill>
                <a:schemeClr val="bg1"/>
              </a:solidFill>
            </a:endParaRPr>
          </a:p>
          <a:p>
            <a:r>
              <a:rPr lang="en-GB" sz="1600" b="0" i="0" dirty="0" err="1">
                <a:solidFill>
                  <a:schemeClr val="bg1"/>
                </a:solidFill>
                <a:effectLst/>
              </a:rPr>
              <a:t>Construcción</a:t>
            </a:r>
            <a:r>
              <a:rPr lang="en-GB" sz="1600" b="0" i="0" dirty="0">
                <a:solidFill>
                  <a:schemeClr val="bg1"/>
                </a:solidFill>
                <a:effectLst/>
              </a:rPr>
              <a:t> </a:t>
            </a:r>
            <a:r>
              <a:rPr lang="en-GB" sz="1600" b="0" i="0" dirty="0" err="1">
                <a:solidFill>
                  <a:schemeClr val="bg1"/>
                </a:solidFill>
                <a:effectLst/>
              </a:rPr>
              <a:t>sencilla</a:t>
            </a:r>
            <a:r>
              <a:rPr lang="en-GB" sz="1600" b="0" i="0" dirty="0">
                <a:solidFill>
                  <a:schemeClr val="bg1"/>
                </a:solidFill>
                <a:effectLst/>
              </a:rPr>
              <a:t> con </a:t>
            </a:r>
            <a:r>
              <a:rPr lang="en-GB" sz="1600" b="0" i="0" dirty="0" err="1">
                <a:solidFill>
                  <a:schemeClr val="bg1"/>
                </a:solidFill>
                <a:effectLst/>
              </a:rPr>
              <a:t>acabado</a:t>
            </a:r>
            <a:r>
              <a:rPr lang="en-GB" sz="1600" b="0" i="0" dirty="0">
                <a:solidFill>
                  <a:schemeClr val="bg1"/>
                </a:solidFill>
                <a:effectLst/>
              </a:rPr>
              <a:t> </a:t>
            </a:r>
            <a:r>
              <a:rPr lang="en-GB" sz="1600" b="0" i="0" dirty="0" err="1">
                <a:solidFill>
                  <a:schemeClr val="bg1"/>
                </a:solidFill>
                <a:effectLst/>
              </a:rPr>
              <a:t>en</a:t>
            </a:r>
            <a:r>
              <a:rPr lang="en-GB" sz="1600" b="0" i="0" dirty="0">
                <a:solidFill>
                  <a:schemeClr val="bg1"/>
                </a:solidFill>
                <a:effectLst/>
              </a:rPr>
              <a:t> </a:t>
            </a:r>
            <a:r>
              <a:rPr lang="en-GB" sz="1600" b="0" i="0" dirty="0" err="1">
                <a:solidFill>
                  <a:schemeClr val="bg1"/>
                </a:solidFill>
                <a:effectLst/>
              </a:rPr>
              <a:t>color</a:t>
            </a:r>
            <a:r>
              <a:rPr lang="en-GB" sz="1600" b="0" i="0" dirty="0">
                <a:solidFill>
                  <a:schemeClr val="bg1"/>
                </a:solidFill>
                <a:effectLst/>
              </a:rPr>
              <a:t> negro.</a:t>
            </a:r>
            <a:endParaRPr lang="en-US" sz="1600" dirty="0">
              <a:solidFill>
                <a:schemeClr val="bg1"/>
              </a:solidFill>
            </a:endParaRPr>
          </a:p>
        </p:txBody>
      </p:sp>
      <p:pic>
        <p:nvPicPr>
          <p:cNvPr id="2" name="Picture 2">
            <a:extLst>
              <a:ext uri="{FF2B5EF4-FFF2-40B4-BE49-F238E27FC236}">
                <a16:creationId xmlns:a16="http://schemas.microsoft.com/office/drawing/2014/main" id="{3CCF9C0C-4ED5-4C33-63E0-A3D1091B8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9957" y="492652"/>
            <a:ext cx="6203025" cy="56598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3">
            <a:extLst>
              <a:ext uri="{FF2B5EF4-FFF2-40B4-BE49-F238E27FC236}">
                <a16:creationId xmlns:a16="http://schemas.microsoft.com/office/drawing/2014/main" id="{63FEB1E8-F8DF-D937-26E5-A876084B749F}"/>
              </a:ext>
            </a:extLst>
          </p:cNvPr>
          <p:cNvSpPr txBox="1"/>
          <p:nvPr/>
        </p:nvSpPr>
        <p:spPr>
          <a:xfrm>
            <a:off x="10208073" y="6447224"/>
            <a:ext cx="195666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a:t>
            </a:r>
            <a:r>
              <a:rPr lang="en-GB" sz="1000" b="0" i="0" dirty="0">
                <a:solidFill>
                  <a:srgbClr val="374151"/>
                </a:solidFill>
                <a:effectLst/>
              </a:rPr>
              <a:t> Segunda </a:t>
            </a:r>
            <a:r>
              <a:rPr lang="en-GB" sz="1000" b="0" i="0" dirty="0" err="1">
                <a:solidFill>
                  <a:srgbClr val="374151"/>
                </a:solidFill>
                <a:effectLst/>
              </a:rPr>
              <a:t>fase</a:t>
            </a:r>
            <a:r>
              <a:rPr lang="en-GB" sz="1000" b="0" i="0" dirty="0">
                <a:solidFill>
                  <a:srgbClr val="374151"/>
                </a:solidFill>
                <a:effectLst/>
              </a:rPr>
              <a:t>: T4 2023</a:t>
            </a:r>
            <a:endParaRPr lang="en-US" sz="1000" dirty="0"/>
          </a:p>
        </p:txBody>
      </p:sp>
    </p:spTree>
    <p:extLst>
      <p:ext uri="{BB962C8B-B14F-4D97-AF65-F5344CB8AC3E}">
        <p14:creationId xmlns:p14="http://schemas.microsoft.com/office/powerpoint/2010/main" val="47760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aworth">
  <a:themeElements>
    <a:clrScheme name="Haworth">
      <a:dk1>
        <a:srgbClr val="202E3D"/>
      </a:dk1>
      <a:lt1>
        <a:srgbClr val="FFFFFF"/>
      </a:lt1>
      <a:dk2>
        <a:srgbClr val="00588A"/>
      </a:dk2>
      <a:lt2>
        <a:srgbClr val="DFE1E1"/>
      </a:lt2>
      <a:accent1>
        <a:srgbClr val="00A1E2"/>
      </a:accent1>
      <a:accent2>
        <a:srgbClr val="DCCFA7"/>
      </a:accent2>
      <a:accent3>
        <a:srgbClr val="202E3D"/>
      </a:accent3>
      <a:accent4>
        <a:srgbClr val="EFE9D6"/>
      </a:accent4>
      <a:accent5>
        <a:srgbClr val="00588A"/>
      </a:accent5>
      <a:accent6>
        <a:srgbClr val="36D399"/>
      </a:accent6>
      <a:hlink>
        <a:srgbClr val="00A0E1"/>
      </a:hlink>
      <a:folHlink>
        <a:srgbClr val="00588A"/>
      </a:folHlink>
    </a:clrScheme>
    <a:fontScheme name="Custom 2">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aworth PPT Template.potx  -  Version 14.0: 17.01.2020 11:10  -  Schreibgeschützt" id="{B71ED642-536F-4618-9A53-107C04B51E8F}" vid="{BC92F303-2808-4AA9-B18E-946DE54209F0}"/>
    </a:ext>
  </a:extLst>
</a:theme>
</file>

<file path=ppt/theme/theme2.xml><?xml version="1.0" encoding="utf-8"?>
<a:theme xmlns:a="http://schemas.openxmlformats.org/drawingml/2006/main" name="Company Confidential">
  <a:themeElements>
    <a:clrScheme name="Haworth">
      <a:dk1>
        <a:srgbClr val="202E3D"/>
      </a:dk1>
      <a:lt1>
        <a:srgbClr val="FFFFFF"/>
      </a:lt1>
      <a:dk2>
        <a:srgbClr val="00588A"/>
      </a:dk2>
      <a:lt2>
        <a:srgbClr val="DFE1E1"/>
      </a:lt2>
      <a:accent1>
        <a:srgbClr val="00A1E2"/>
      </a:accent1>
      <a:accent2>
        <a:srgbClr val="DCCFA7"/>
      </a:accent2>
      <a:accent3>
        <a:srgbClr val="202E3D"/>
      </a:accent3>
      <a:accent4>
        <a:srgbClr val="36D399"/>
      </a:accent4>
      <a:accent5>
        <a:srgbClr val="EFE9D6"/>
      </a:accent5>
      <a:accent6>
        <a:srgbClr val="00588A"/>
      </a:accent6>
      <a:hlink>
        <a:srgbClr val="00A0E1"/>
      </a:hlink>
      <a:folHlink>
        <a:srgbClr val="00588A"/>
      </a:folHlink>
    </a:clrScheme>
    <a:fontScheme name="Custom 2">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aworth PPT Template.potx  -  Version 14.0: 17.01.2020 11:10  -  Schreibgeschützt" id="{B71ED642-536F-4618-9A53-107C04B51E8F}" vid="{5454F0F1-9E7B-4CFB-8F9E-E4D94A3BC48D}"/>
    </a:ext>
  </a:extLst>
</a:theme>
</file>

<file path=ppt/theme/theme3.xml><?xml version="1.0" encoding="utf-8"?>
<a:theme xmlns:a="http://schemas.openxmlformats.org/drawingml/2006/main" name="Tips">
  <a:themeElements>
    <a:clrScheme name="Haworth">
      <a:dk1>
        <a:srgbClr val="202E3D"/>
      </a:dk1>
      <a:lt1>
        <a:srgbClr val="FFFFFF"/>
      </a:lt1>
      <a:dk2>
        <a:srgbClr val="00588A"/>
      </a:dk2>
      <a:lt2>
        <a:srgbClr val="DFE1E1"/>
      </a:lt2>
      <a:accent1>
        <a:srgbClr val="00A1E2"/>
      </a:accent1>
      <a:accent2>
        <a:srgbClr val="DCCFA7"/>
      </a:accent2>
      <a:accent3>
        <a:srgbClr val="202E3D"/>
      </a:accent3>
      <a:accent4>
        <a:srgbClr val="36D399"/>
      </a:accent4>
      <a:accent5>
        <a:srgbClr val="EFE9D6"/>
      </a:accent5>
      <a:accent6>
        <a:srgbClr val="00588A"/>
      </a:accent6>
      <a:hlink>
        <a:srgbClr val="00A0E1"/>
      </a:hlink>
      <a:folHlink>
        <a:srgbClr val="00588A"/>
      </a:folHlink>
    </a:clrScheme>
    <a:fontScheme name="Custom 2">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aworth PPT Template.potx  -  Version 14.0: 17.01.2020 11:10  -  Schreibgeschützt" id="{B71ED642-536F-4618-9A53-107C04B51E8F}" vid="{D2428D8B-A96E-4E3B-ACCE-395CD759296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1bbce3d-ddce-4fbe-ae16-ddd5a3ce374c">
      <UserInfo>
        <DisplayName>Camille Maillard</DisplayName>
        <AccountId>353</AccountId>
        <AccountType/>
      </UserInfo>
      <UserInfo>
        <DisplayName>SharingLinks.2ec5e20c-f52e-4fa5-9040-6af8369229ed.Flexible.59ff4c31-c2f5-4535-85ea-41e7b55fac6f</DisplayName>
        <AccountId>378</AccountId>
        <AccountType/>
      </UserInfo>
      <UserInfo>
        <DisplayName>Oliver Eitel</DisplayName>
        <AccountId>27</AccountId>
        <AccountType/>
      </UserInfo>
      <UserInfo>
        <DisplayName>Sylvia Drenthe</DisplayName>
        <AccountId>28</AccountId>
        <AccountType/>
      </UserInfo>
      <UserInfo>
        <DisplayName>Krisztina Gaspar-Balazs</DisplayName>
        <AccountId>16</AccountId>
        <AccountType/>
      </UserInfo>
      <UserInfo>
        <DisplayName>Magdalena Smus</DisplayName>
        <AccountId>1654</AccountId>
        <AccountType/>
      </UserInfo>
      <UserInfo>
        <DisplayName>Carolina Clemente</DisplayName>
        <AccountId>1615</AccountId>
        <AccountType/>
      </UserInfo>
      <UserInfo>
        <DisplayName>Nina Prochnow</DisplayName>
        <AccountId>152</AccountId>
        <AccountType/>
      </UserInfo>
    </SharedWithUsers>
    <finished xmlns="1c56366a-a058-4eee-b31d-29ac0e3561c0">true</finished>
    <LikesCount xmlns="http://schemas.microsoft.com/sharepoint/v3" xsi:nil="true"/>
    <Ratings xmlns="http://schemas.microsoft.com/sharepoint/v3" xsi:nil="true"/>
    <TaxCatchAll xmlns="61bbce3d-ddce-4fbe-ae16-ddd5a3ce374c" xsi:nil="true"/>
    <LikedBy xmlns="http://schemas.microsoft.com/sharepoint/v3">
      <UserInfo>
        <DisplayName/>
        <AccountId xsi:nil="true"/>
        <AccountType/>
      </UserInfo>
    </LikedBy>
    <lcf76f155ced4ddcb4097134ff3c332f xmlns="1c56366a-a058-4eee-b31d-29ac0e3561c0">
      <Terms xmlns="http://schemas.microsoft.com/office/infopath/2007/PartnerControls"/>
    </lcf76f155ced4ddcb4097134ff3c332f>
    <RatedBy xmlns="http://schemas.microsoft.com/sharepoint/v3">
      <UserInfo>
        <DisplayName/>
        <AccountId xsi:nil="true"/>
        <AccountType/>
      </UserInfo>
    </RatedB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1B306689DA62469D4B35C646C9DB07" ma:contentTypeVersion="29" ma:contentTypeDescription="Create a new document." ma:contentTypeScope="" ma:versionID="10a1729466fe1e06fefbce96ec22e41c">
  <xsd:schema xmlns:xsd="http://www.w3.org/2001/XMLSchema" xmlns:xs="http://www.w3.org/2001/XMLSchema" xmlns:p="http://schemas.microsoft.com/office/2006/metadata/properties" xmlns:ns1="http://schemas.microsoft.com/sharepoint/v3" xmlns:ns2="1c56366a-a058-4eee-b31d-29ac0e3561c0" xmlns:ns3="61bbce3d-ddce-4fbe-ae16-ddd5a3ce374c" targetNamespace="http://schemas.microsoft.com/office/2006/metadata/properties" ma:root="true" ma:fieldsID="adf3b0000948b979a4553f45c44a2c8e" ns1:_="" ns2:_="" ns3:_="">
    <xsd:import namespace="http://schemas.microsoft.com/sharepoint/v3"/>
    <xsd:import namespace="1c56366a-a058-4eee-b31d-29ac0e3561c0"/>
    <xsd:import namespace="61bbce3d-ddce-4fbe-ae16-ddd5a3ce37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finished" minOccurs="0"/>
                <xsd:element ref="ns2:MediaLengthInSeconds" minOccurs="0"/>
                <xsd:element ref="ns3:TaxCatchAll" minOccurs="0"/>
                <xsd:element ref="ns2:lcf76f155ced4ddcb4097134ff3c332f" minOccurs="0"/>
                <xsd:element ref="ns1:AverageRating" minOccurs="0"/>
                <xsd:element ref="ns1:RatingCount" minOccurs="0"/>
                <xsd:element ref="ns1:RatedBy" minOccurs="0"/>
                <xsd:element ref="ns1:Ratings" minOccurs="0"/>
                <xsd:element ref="ns1:LikesCount" minOccurs="0"/>
                <xsd:element ref="ns1:LikedBy"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25" nillable="true" ma:displayName="Rating (0-5)" ma:decimals="2" ma:description="Average value of all the ratings that have been submitted" ma:internalName="AverageRating" ma:readOnly="true">
      <xsd:simpleType>
        <xsd:restriction base="dms:Number"/>
      </xsd:simpleType>
    </xsd:element>
    <xsd:element name="RatingCount" ma:index="26" nillable="true" ma:displayName="Number of Ratings" ma:decimals="0" ma:description="Number of ratings submitted" ma:internalName="RatingCount" ma:readOnly="true">
      <xsd:simpleType>
        <xsd:restriction base="dms:Number"/>
      </xsd:simpleType>
    </xsd:element>
    <xsd:element name="RatedBy" ma:index="27"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28" nillable="true" ma:displayName="User ratings" ma:description="User ratings for the item" ma:hidden="true" ma:internalName="Ratings">
      <xsd:simpleType>
        <xsd:restriction base="dms:Note"/>
      </xsd:simpleType>
    </xsd:element>
    <xsd:element name="LikesCount" ma:index="29" nillable="true" ma:displayName="Number of Likes" ma:internalName="LikesCount">
      <xsd:simpleType>
        <xsd:restriction base="dms:Unknown"/>
      </xsd:simpleType>
    </xsd:element>
    <xsd:element name="LikedBy" ma:index="30"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c56366a-a058-4eee-b31d-29ac0e3561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finished" ma:index="20" nillable="true" ma:displayName="finished" ma:default="1" ma:internalName="finished">
      <xsd:simpleType>
        <xsd:restriction base="dms:Boolea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8ed597e-8ba8-44f8-b143-ec0ad31492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bbce3d-ddce-4fbe-ae16-ddd5a3ce374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5031821-eb4e-45a7-976a-fcd4f694622e}" ma:internalName="TaxCatchAll" ma:showField="CatchAllData" ma:web="61bbce3d-ddce-4fbe-ae16-ddd5a3ce37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CF7208-5605-4CBF-B4B2-3A79C765A175}">
  <ds:schemaRefs>
    <ds:schemaRef ds:uri="http://purl.org/dc/dcmitype/"/>
    <ds:schemaRef ds:uri="http://purl.org/dc/elements/1.1/"/>
    <ds:schemaRef ds:uri="http://schemas.microsoft.com/office/2006/documentManagement/types"/>
    <ds:schemaRef ds:uri="1c56366a-a058-4eee-b31d-29ac0e3561c0"/>
    <ds:schemaRef ds:uri="http://schemas.microsoft.com/office/infopath/2007/PartnerControls"/>
    <ds:schemaRef ds:uri="http://schemas.openxmlformats.org/package/2006/metadata/core-properties"/>
    <ds:schemaRef ds:uri="http://schemas.microsoft.com/sharepoint/v3"/>
    <ds:schemaRef ds:uri="http://www.w3.org/XML/1998/namespace"/>
    <ds:schemaRef ds:uri="61bbce3d-ddce-4fbe-ae16-ddd5a3ce374c"/>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697AFE28-B0DB-48C9-A7E8-AE5009F7DE79}">
  <ds:schemaRefs>
    <ds:schemaRef ds:uri="http://schemas.microsoft.com/sharepoint/v3/contenttype/forms"/>
  </ds:schemaRefs>
</ds:datastoreItem>
</file>

<file path=customXml/itemProps3.xml><?xml version="1.0" encoding="utf-8"?>
<ds:datastoreItem xmlns:ds="http://schemas.openxmlformats.org/officeDocument/2006/customXml" ds:itemID="{D2787E2A-58F2-4A82-B941-10CA7878B8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c56366a-a058-4eee-b31d-29ac0e3561c0"/>
    <ds:schemaRef ds:uri="61bbce3d-ddce-4fbe-ae16-ddd5a3ce37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182</TotalTime>
  <Words>1457</Words>
  <Application>Microsoft Office PowerPoint</Application>
  <PresentationFormat>Widescreen</PresentationFormat>
  <Paragraphs>273</Paragraphs>
  <Slides>23</Slides>
  <Notes>12</Notes>
  <HiddenSlides>0</HiddenSlides>
  <MMClips>0</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Haworth</vt:lpstr>
      <vt:lpstr>Company Confidential</vt:lpstr>
      <vt:lpstr>Tips</vt:lpstr>
      <vt:lpstr>Riverbend  Meeting Box </vt:lpstr>
      <vt:lpstr>Índice</vt:lpstr>
      <vt:lpstr>Proporcionando soporte en todo el espacio de trabajo</vt:lpstr>
      <vt:lpstr>Riverbend Meeting Box – Proporcionando soporte en todo el espacio de trabajo</vt:lpstr>
      <vt:lpstr>Gama y características </vt:lpstr>
      <vt:lpstr>Gama</vt:lpstr>
      <vt:lpstr>Características </vt:lpstr>
      <vt:lpstr>Brazos  </vt:lpstr>
      <vt:lpstr>*Soporte de pantalla </vt:lpstr>
      <vt:lpstr>*Electrificación  </vt:lpstr>
      <vt:lpstr>*Electrificación  </vt:lpstr>
      <vt:lpstr>Tejidos y Acabados</vt:lpstr>
      <vt:lpstr>Tejidos y Acabados Tapizado Asiento y Respaldo</vt:lpstr>
      <vt:lpstr>Tejidos y Acabados Tapizado Panel</vt:lpstr>
      <vt:lpstr>Tejidos y Acabados Acabados  </vt:lpstr>
      <vt:lpstr>Certificados</vt:lpstr>
      <vt:lpstr>Certificados</vt:lpstr>
      <vt:lpstr>Aplicaciones</vt:lpstr>
      <vt:lpstr>Retiro individual  </vt:lpstr>
      <vt:lpstr>Reunión programada con el grupo   </vt:lpstr>
      <vt:lpstr>PowerPoint Presentation</vt:lpstr>
      <vt:lpstr>Un estilo para toda  la planta </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Riverbend  Meeting Box Training</dc:title>
  <dc:creator>Krisztina Gaspar-Balazs</dc:creator>
  <cp:lastModifiedBy>Jose Jaureguizar</cp:lastModifiedBy>
  <cp:revision>39</cp:revision>
  <dcterms:created xsi:type="dcterms:W3CDTF">2020-12-17T18:41:40Z</dcterms:created>
  <dcterms:modified xsi:type="dcterms:W3CDTF">2024-01-18T12:30:03Z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0x010100631B306689DA62469D4B35C646C9DB07</vt:lpwstr>
  </property>
  <property fmtid="{D5CDD505-2E9C-101B-9397-08002B2CF9AE}" pid="3" name="MediaServiceImageTags">
    <vt:lpwstr/>
  </property>
</Properties>
</file>