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 id="2147483761" r:id="rId5"/>
    <p:sldMasterId id="2147483706" r:id="rId6"/>
    <p:sldMasterId id="2147483793" r:id="rId7"/>
  </p:sldMasterIdLst>
  <p:notesMasterIdLst>
    <p:notesMasterId r:id="rId20"/>
  </p:notesMasterIdLst>
  <p:sldIdLst>
    <p:sldId id="2076137397" r:id="rId8"/>
    <p:sldId id="3454" r:id="rId9"/>
    <p:sldId id="3453" r:id="rId10"/>
    <p:sldId id="2076137390" r:id="rId11"/>
    <p:sldId id="291" r:id="rId12"/>
    <p:sldId id="2076137391" r:id="rId13"/>
    <p:sldId id="321" r:id="rId14"/>
    <p:sldId id="292" r:id="rId15"/>
    <p:sldId id="319" r:id="rId16"/>
    <p:sldId id="320" r:id="rId17"/>
    <p:sldId id="2076137418" r:id="rId18"/>
    <p:sldId id="260"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 Kiss" initials="AK" lastIdx="3" clrIdx="0">
    <p:extLst>
      <p:ext uri="{19B8F6BF-5375-455C-9EA6-DF929625EA0E}">
        <p15:presenceInfo xmlns:p15="http://schemas.microsoft.com/office/powerpoint/2012/main" userId="S::Adel.Kiss@Haworth.com::fd993449-ad3a-4ce4-8982-b3617f2ad013" providerId="AD"/>
      </p:ext>
    </p:extLst>
  </p:cmAuthor>
  <p:cmAuthor id="2" name="David Barrass" initials="DB" lastIdx="4" clrIdx="1">
    <p:extLst>
      <p:ext uri="{19B8F6BF-5375-455C-9EA6-DF929625EA0E}">
        <p15:presenceInfo xmlns:p15="http://schemas.microsoft.com/office/powerpoint/2012/main" userId="S::David.Barrass@Haworth.com::2b71fb6a-0613-4d7f-ac5a-ca63573650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D399"/>
    <a:srgbClr val="DA001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73D1A-1894-4EE4-B432-65935ABC4D44}" v="6" dt="2024-02-27T13:21:19.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 Kiss" userId="fd993449-ad3a-4ce4-8982-b3617f2ad013" providerId="ADAL" clId="{0B1FB243-84FC-4B93-B265-8B8113DD2111}"/>
    <pc:docChg chg="custSel modSld">
      <pc:chgData name="Adel Kiss" userId="fd993449-ad3a-4ce4-8982-b3617f2ad013" providerId="ADAL" clId="{0B1FB243-84FC-4B93-B265-8B8113DD2111}" dt="2021-03-22T08:36:52.618" v="16"/>
      <pc:docMkLst>
        <pc:docMk/>
      </pc:docMkLst>
      <pc:sldChg chg="addSp delSp modSp mod">
        <pc:chgData name="Adel Kiss" userId="fd993449-ad3a-4ce4-8982-b3617f2ad013" providerId="ADAL" clId="{0B1FB243-84FC-4B93-B265-8B8113DD2111}" dt="2021-03-22T08:36:52.618" v="16"/>
        <pc:sldMkLst>
          <pc:docMk/>
          <pc:sldMk cId="2333033064" sldId="292"/>
        </pc:sldMkLst>
        <pc:spChg chg="mod">
          <ac:chgData name="Adel Kiss" userId="fd993449-ad3a-4ce4-8982-b3617f2ad013" providerId="ADAL" clId="{0B1FB243-84FC-4B93-B265-8B8113DD2111}" dt="2021-03-18T10:58:05.465" v="7" actId="20577"/>
          <ac:spMkLst>
            <pc:docMk/>
            <pc:sldMk cId="2333033064" sldId="292"/>
            <ac:spMk id="32" creationId="{5BA3A40D-0DAF-4C62-A3C5-72A60D574572}"/>
          </ac:spMkLst>
        </pc:spChg>
        <pc:picChg chg="del">
          <ac:chgData name="Adel Kiss" userId="fd993449-ad3a-4ce4-8982-b3617f2ad013" providerId="ADAL" clId="{0B1FB243-84FC-4B93-B265-8B8113DD2111}" dt="2021-03-22T08:36:46.561" v="14" actId="478"/>
          <ac:picMkLst>
            <pc:docMk/>
            <pc:sldMk cId="2333033064" sldId="292"/>
            <ac:picMk id="25" creationId="{08D46375-5241-4C7F-8754-07BFEB095BA0}"/>
          </ac:picMkLst>
        </pc:picChg>
        <pc:picChg chg="add mod">
          <ac:chgData name="Adel Kiss" userId="fd993449-ad3a-4ce4-8982-b3617f2ad013" providerId="ADAL" clId="{0B1FB243-84FC-4B93-B265-8B8113DD2111}" dt="2021-03-22T08:36:52.618" v="16"/>
          <ac:picMkLst>
            <pc:docMk/>
            <pc:sldMk cId="2333033064" sldId="292"/>
            <ac:picMk id="27" creationId="{4E5663EC-1D57-42CA-BBD4-FE08AD0370A4}"/>
          </ac:picMkLst>
        </pc:picChg>
        <pc:cxnChg chg="del">
          <ac:chgData name="Adel Kiss" userId="fd993449-ad3a-4ce4-8982-b3617f2ad013" providerId="ADAL" clId="{0B1FB243-84FC-4B93-B265-8B8113DD2111}" dt="2021-03-22T08:36:51.498" v="15" actId="478"/>
          <ac:cxnSpMkLst>
            <pc:docMk/>
            <pc:sldMk cId="2333033064" sldId="292"/>
            <ac:cxnSpMk id="9" creationId="{4D4E02CC-AB3F-4A90-B63B-8BD2989FC077}"/>
          </ac:cxnSpMkLst>
        </pc:cxnChg>
        <pc:cxnChg chg="del">
          <ac:chgData name="Adel Kiss" userId="fd993449-ad3a-4ce4-8982-b3617f2ad013" providerId="ADAL" clId="{0B1FB243-84FC-4B93-B265-8B8113DD2111}" dt="2021-03-22T08:36:51.498" v="15" actId="478"/>
          <ac:cxnSpMkLst>
            <pc:docMk/>
            <pc:sldMk cId="2333033064" sldId="292"/>
            <ac:cxnSpMk id="11" creationId="{0EAC5CEE-AB14-4C2D-A0C4-34C25120DEFB}"/>
          </ac:cxnSpMkLst>
        </pc:cxnChg>
        <pc:cxnChg chg="del">
          <ac:chgData name="Adel Kiss" userId="fd993449-ad3a-4ce4-8982-b3617f2ad013" providerId="ADAL" clId="{0B1FB243-84FC-4B93-B265-8B8113DD2111}" dt="2021-03-22T08:36:51.498" v="15" actId="478"/>
          <ac:cxnSpMkLst>
            <pc:docMk/>
            <pc:sldMk cId="2333033064" sldId="292"/>
            <ac:cxnSpMk id="13" creationId="{91F1A7CE-703A-4E90-B912-1E6714398581}"/>
          </ac:cxnSpMkLst>
        </pc:cxnChg>
        <pc:cxnChg chg="del">
          <ac:chgData name="Adel Kiss" userId="fd993449-ad3a-4ce4-8982-b3617f2ad013" providerId="ADAL" clId="{0B1FB243-84FC-4B93-B265-8B8113DD2111}" dt="2021-03-22T08:36:51.498" v="15" actId="478"/>
          <ac:cxnSpMkLst>
            <pc:docMk/>
            <pc:sldMk cId="2333033064" sldId="292"/>
            <ac:cxnSpMk id="15" creationId="{BC01FE5E-F54B-4205-ACAF-FB38E5C1C8DB}"/>
          </ac:cxnSpMkLst>
        </pc:cxnChg>
        <pc:cxnChg chg="del">
          <ac:chgData name="Adel Kiss" userId="fd993449-ad3a-4ce4-8982-b3617f2ad013" providerId="ADAL" clId="{0B1FB243-84FC-4B93-B265-8B8113DD2111}" dt="2021-03-22T08:36:46.561" v="14" actId="478"/>
          <ac:cxnSpMkLst>
            <pc:docMk/>
            <pc:sldMk cId="2333033064" sldId="292"/>
            <ac:cxnSpMk id="23" creationId="{39BD935A-34A4-474B-ADC4-5B3D869661AD}"/>
          </ac:cxnSpMkLst>
        </pc:cxnChg>
        <pc:cxnChg chg="del">
          <ac:chgData name="Adel Kiss" userId="fd993449-ad3a-4ce4-8982-b3617f2ad013" providerId="ADAL" clId="{0B1FB243-84FC-4B93-B265-8B8113DD2111}" dt="2021-03-22T08:36:51.498" v="15" actId="478"/>
          <ac:cxnSpMkLst>
            <pc:docMk/>
            <pc:sldMk cId="2333033064" sldId="292"/>
            <ac:cxnSpMk id="24" creationId="{9744798B-0D3A-4253-A8E6-9F5EDDCA7C2D}"/>
          </ac:cxnSpMkLst>
        </pc:cxnChg>
        <pc:cxnChg chg="del">
          <ac:chgData name="Adel Kiss" userId="fd993449-ad3a-4ce4-8982-b3617f2ad013" providerId="ADAL" clId="{0B1FB243-84FC-4B93-B265-8B8113DD2111}" dt="2021-03-22T08:36:46.561" v="14" actId="478"/>
          <ac:cxnSpMkLst>
            <pc:docMk/>
            <pc:sldMk cId="2333033064" sldId="292"/>
            <ac:cxnSpMk id="26" creationId="{A471BA95-86AA-44CC-BFCD-EBF256880E77}"/>
          </ac:cxnSpMkLst>
        </pc:cxnChg>
        <pc:cxnChg chg="del">
          <ac:chgData name="Adel Kiss" userId="fd993449-ad3a-4ce4-8982-b3617f2ad013" providerId="ADAL" clId="{0B1FB243-84FC-4B93-B265-8B8113DD2111}" dt="2021-03-22T08:36:46.561" v="14" actId="478"/>
          <ac:cxnSpMkLst>
            <pc:docMk/>
            <pc:sldMk cId="2333033064" sldId="292"/>
            <ac:cxnSpMk id="28" creationId="{4657F82E-D9E4-4A43-8538-44D693C560F1}"/>
          </ac:cxnSpMkLst>
        </pc:cxnChg>
        <pc:cxnChg chg="del">
          <ac:chgData name="Adel Kiss" userId="fd993449-ad3a-4ce4-8982-b3617f2ad013" providerId="ADAL" clId="{0B1FB243-84FC-4B93-B265-8B8113DD2111}" dt="2021-03-22T08:36:46.561" v="14" actId="478"/>
          <ac:cxnSpMkLst>
            <pc:docMk/>
            <pc:sldMk cId="2333033064" sldId="292"/>
            <ac:cxnSpMk id="30" creationId="{4B21F637-B742-463D-BBBA-613E587999F9}"/>
          </ac:cxnSpMkLst>
        </pc:cxnChg>
        <pc:cxnChg chg="add mod">
          <ac:chgData name="Adel Kiss" userId="fd993449-ad3a-4ce4-8982-b3617f2ad013" providerId="ADAL" clId="{0B1FB243-84FC-4B93-B265-8B8113DD2111}" dt="2021-03-22T08:36:52.618" v="16"/>
          <ac:cxnSpMkLst>
            <pc:docMk/>
            <pc:sldMk cId="2333033064" sldId="292"/>
            <ac:cxnSpMk id="33" creationId="{86757838-6D03-412C-9896-CF0819119E51}"/>
          </ac:cxnSpMkLst>
        </pc:cxnChg>
        <pc:cxnChg chg="add mod">
          <ac:chgData name="Adel Kiss" userId="fd993449-ad3a-4ce4-8982-b3617f2ad013" providerId="ADAL" clId="{0B1FB243-84FC-4B93-B265-8B8113DD2111}" dt="2021-03-22T08:36:52.618" v="16"/>
          <ac:cxnSpMkLst>
            <pc:docMk/>
            <pc:sldMk cId="2333033064" sldId="292"/>
            <ac:cxnSpMk id="34" creationId="{01A40D3B-A9EF-402A-9EEB-AF6936395687}"/>
          </ac:cxnSpMkLst>
        </pc:cxnChg>
        <pc:cxnChg chg="add mod">
          <ac:chgData name="Adel Kiss" userId="fd993449-ad3a-4ce4-8982-b3617f2ad013" providerId="ADAL" clId="{0B1FB243-84FC-4B93-B265-8B8113DD2111}" dt="2021-03-22T08:36:52.618" v="16"/>
          <ac:cxnSpMkLst>
            <pc:docMk/>
            <pc:sldMk cId="2333033064" sldId="292"/>
            <ac:cxnSpMk id="35" creationId="{1C7F8E49-1164-4A43-9953-E7DF885B915D}"/>
          </ac:cxnSpMkLst>
        </pc:cxnChg>
        <pc:cxnChg chg="add mod">
          <ac:chgData name="Adel Kiss" userId="fd993449-ad3a-4ce4-8982-b3617f2ad013" providerId="ADAL" clId="{0B1FB243-84FC-4B93-B265-8B8113DD2111}" dt="2021-03-22T08:36:52.618" v="16"/>
          <ac:cxnSpMkLst>
            <pc:docMk/>
            <pc:sldMk cId="2333033064" sldId="292"/>
            <ac:cxnSpMk id="36" creationId="{A074762B-381F-4144-A5F8-E78FD47AEA90}"/>
          </ac:cxnSpMkLst>
        </pc:cxnChg>
        <pc:cxnChg chg="add mod">
          <ac:chgData name="Adel Kiss" userId="fd993449-ad3a-4ce4-8982-b3617f2ad013" providerId="ADAL" clId="{0B1FB243-84FC-4B93-B265-8B8113DD2111}" dt="2021-03-22T08:36:52.618" v="16"/>
          <ac:cxnSpMkLst>
            <pc:docMk/>
            <pc:sldMk cId="2333033064" sldId="292"/>
            <ac:cxnSpMk id="37" creationId="{803DB722-8550-4E8E-87D1-EA6F59080314}"/>
          </ac:cxnSpMkLst>
        </pc:cxnChg>
        <pc:cxnChg chg="add mod">
          <ac:chgData name="Adel Kiss" userId="fd993449-ad3a-4ce4-8982-b3617f2ad013" providerId="ADAL" clId="{0B1FB243-84FC-4B93-B265-8B8113DD2111}" dt="2021-03-22T08:36:52.618" v="16"/>
          <ac:cxnSpMkLst>
            <pc:docMk/>
            <pc:sldMk cId="2333033064" sldId="292"/>
            <ac:cxnSpMk id="38" creationId="{0162C524-4D2B-4BD9-ACAE-4616947F04EE}"/>
          </ac:cxnSpMkLst>
        </pc:cxnChg>
        <pc:cxnChg chg="add mod">
          <ac:chgData name="Adel Kiss" userId="fd993449-ad3a-4ce4-8982-b3617f2ad013" providerId="ADAL" clId="{0B1FB243-84FC-4B93-B265-8B8113DD2111}" dt="2021-03-22T08:36:52.618" v="16"/>
          <ac:cxnSpMkLst>
            <pc:docMk/>
            <pc:sldMk cId="2333033064" sldId="292"/>
            <ac:cxnSpMk id="39" creationId="{579C0E81-C7B5-483F-98C7-AF379D77E532}"/>
          </ac:cxnSpMkLst>
        </pc:cxnChg>
        <pc:cxnChg chg="add mod">
          <ac:chgData name="Adel Kiss" userId="fd993449-ad3a-4ce4-8982-b3617f2ad013" providerId="ADAL" clId="{0B1FB243-84FC-4B93-B265-8B8113DD2111}" dt="2021-03-22T08:36:52.618" v="16"/>
          <ac:cxnSpMkLst>
            <pc:docMk/>
            <pc:sldMk cId="2333033064" sldId="292"/>
            <ac:cxnSpMk id="40" creationId="{0EDE6B95-D384-4182-A326-EB971062054E}"/>
          </ac:cxnSpMkLst>
        </pc:cxnChg>
        <pc:cxnChg chg="add mod">
          <ac:chgData name="Adel Kiss" userId="fd993449-ad3a-4ce4-8982-b3617f2ad013" providerId="ADAL" clId="{0B1FB243-84FC-4B93-B265-8B8113DD2111}" dt="2021-03-22T08:36:52.618" v="16"/>
          <ac:cxnSpMkLst>
            <pc:docMk/>
            <pc:sldMk cId="2333033064" sldId="292"/>
            <ac:cxnSpMk id="41" creationId="{255BDE90-AEC8-47FD-BFA8-DCA0CF90683E}"/>
          </ac:cxnSpMkLst>
        </pc:cxnChg>
        <pc:cxnChg chg="add mod">
          <ac:chgData name="Adel Kiss" userId="fd993449-ad3a-4ce4-8982-b3617f2ad013" providerId="ADAL" clId="{0B1FB243-84FC-4B93-B265-8B8113DD2111}" dt="2021-03-22T08:36:52.618" v="16"/>
          <ac:cxnSpMkLst>
            <pc:docMk/>
            <pc:sldMk cId="2333033064" sldId="292"/>
            <ac:cxnSpMk id="42" creationId="{13CA7A8E-A782-4FD4-A391-8676C72DD65E}"/>
          </ac:cxnSpMkLst>
        </pc:cxnChg>
      </pc:sldChg>
      <pc:sldChg chg="modSp mod">
        <pc:chgData name="Adel Kiss" userId="fd993449-ad3a-4ce4-8982-b3617f2ad013" providerId="ADAL" clId="{0B1FB243-84FC-4B93-B265-8B8113DD2111}" dt="2021-03-18T10:58:18.398" v="10" actId="6549"/>
        <pc:sldMkLst>
          <pc:docMk/>
          <pc:sldMk cId="3688734106" sldId="319"/>
        </pc:sldMkLst>
        <pc:spChg chg="mod">
          <ac:chgData name="Adel Kiss" userId="fd993449-ad3a-4ce4-8982-b3617f2ad013" providerId="ADAL" clId="{0B1FB243-84FC-4B93-B265-8B8113DD2111}" dt="2021-03-18T10:58:18.398" v="10" actId="6549"/>
          <ac:spMkLst>
            <pc:docMk/>
            <pc:sldMk cId="3688734106" sldId="319"/>
            <ac:spMk id="37" creationId="{387A5E78-316D-4DB8-A9C7-CC229453957A}"/>
          </ac:spMkLst>
        </pc:spChg>
      </pc:sldChg>
      <pc:sldChg chg="modSp mod">
        <pc:chgData name="Adel Kiss" userId="fd993449-ad3a-4ce4-8982-b3617f2ad013" providerId="ADAL" clId="{0B1FB243-84FC-4B93-B265-8B8113DD2111}" dt="2021-03-18T10:58:37.699" v="13" actId="20577"/>
        <pc:sldMkLst>
          <pc:docMk/>
          <pc:sldMk cId="2057950348" sldId="320"/>
        </pc:sldMkLst>
        <pc:spChg chg="mod">
          <ac:chgData name="Adel Kiss" userId="fd993449-ad3a-4ce4-8982-b3617f2ad013" providerId="ADAL" clId="{0B1FB243-84FC-4B93-B265-8B8113DD2111}" dt="2021-03-18T10:58:37.699" v="13" actId="20577"/>
          <ac:spMkLst>
            <pc:docMk/>
            <pc:sldMk cId="2057950348" sldId="320"/>
            <ac:spMk id="47" creationId="{475C32D6-1668-4BA1-B9F6-854745CF24EE}"/>
          </ac:spMkLst>
        </pc:spChg>
      </pc:sldChg>
      <pc:sldChg chg="modSp mod">
        <pc:chgData name="Adel Kiss" userId="fd993449-ad3a-4ce4-8982-b3617f2ad013" providerId="ADAL" clId="{0B1FB243-84FC-4B93-B265-8B8113DD2111}" dt="2021-03-18T10:57:54.526" v="4" actId="1076"/>
        <pc:sldMkLst>
          <pc:docMk/>
          <pc:sldMk cId="365988948" sldId="3453"/>
        </pc:sldMkLst>
        <pc:spChg chg="mod">
          <ac:chgData name="Adel Kiss" userId="fd993449-ad3a-4ce4-8982-b3617f2ad013" providerId="ADAL" clId="{0B1FB243-84FC-4B93-B265-8B8113DD2111}" dt="2021-03-18T10:57:38.519" v="2" actId="1076"/>
          <ac:spMkLst>
            <pc:docMk/>
            <pc:sldMk cId="365988948" sldId="3453"/>
            <ac:spMk id="10" creationId="{BCD5F94C-19DF-435C-9EBC-CEC7CE391CB0}"/>
          </ac:spMkLst>
        </pc:spChg>
        <pc:spChg chg="mod">
          <ac:chgData name="Adel Kiss" userId="fd993449-ad3a-4ce4-8982-b3617f2ad013" providerId="ADAL" clId="{0B1FB243-84FC-4B93-B265-8B8113DD2111}" dt="2021-03-18T10:57:33.073" v="0" actId="1076"/>
          <ac:spMkLst>
            <pc:docMk/>
            <pc:sldMk cId="365988948" sldId="3453"/>
            <ac:spMk id="14" creationId="{29939B84-A2B8-4027-BA6B-68A75E891CC0}"/>
          </ac:spMkLst>
        </pc:spChg>
        <pc:spChg chg="mod">
          <ac:chgData name="Adel Kiss" userId="fd993449-ad3a-4ce4-8982-b3617f2ad013" providerId="ADAL" clId="{0B1FB243-84FC-4B93-B265-8B8113DD2111}" dt="2021-03-18T10:57:54.526" v="4" actId="1076"/>
          <ac:spMkLst>
            <pc:docMk/>
            <pc:sldMk cId="365988948" sldId="3453"/>
            <ac:spMk id="15" creationId="{503A7047-C52A-4F61-9463-0FD5414416AA}"/>
          </ac:spMkLst>
        </pc:spChg>
        <pc:spChg chg="mod">
          <ac:chgData name="Adel Kiss" userId="fd993449-ad3a-4ce4-8982-b3617f2ad013" providerId="ADAL" clId="{0B1FB243-84FC-4B93-B265-8B8113DD2111}" dt="2021-03-18T10:57:54.526" v="4" actId="1076"/>
          <ac:spMkLst>
            <pc:docMk/>
            <pc:sldMk cId="365988948" sldId="3453"/>
            <ac:spMk id="19" creationId="{F009C6EE-CB71-4FD6-88F3-A4A0AC1B10D6}"/>
          </ac:spMkLst>
        </pc:spChg>
        <pc:spChg chg="mod">
          <ac:chgData name="Adel Kiss" userId="fd993449-ad3a-4ce4-8982-b3617f2ad013" providerId="ADAL" clId="{0B1FB243-84FC-4B93-B265-8B8113DD2111}" dt="2021-03-18T10:57:38.519" v="2" actId="1076"/>
          <ac:spMkLst>
            <pc:docMk/>
            <pc:sldMk cId="365988948" sldId="3453"/>
            <ac:spMk id="27" creationId="{958060C7-1D62-413A-BEF5-D5373C070DA8}"/>
          </ac:spMkLst>
        </pc:spChg>
        <pc:spChg chg="mod">
          <ac:chgData name="Adel Kiss" userId="fd993449-ad3a-4ce4-8982-b3617f2ad013" providerId="ADAL" clId="{0B1FB243-84FC-4B93-B265-8B8113DD2111}" dt="2021-03-18T10:57:33.073" v="0" actId="1076"/>
          <ac:spMkLst>
            <pc:docMk/>
            <pc:sldMk cId="365988948" sldId="3453"/>
            <ac:spMk id="29" creationId="{4F6B0DF8-C0F3-4DBC-9A85-9ED8E11F722A}"/>
          </ac:spMkLst>
        </pc:spChg>
        <pc:picChg chg="mod">
          <ac:chgData name="Adel Kiss" userId="fd993449-ad3a-4ce4-8982-b3617f2ad013" providerId="ADAL" clId="{0B1FB243-84FC-4B93-B265-8B8113DD2111}" dt="2021-03-18T10:57:38.519" v="2" actId="1076"/>
          <ac:picMkLst>
            <pc:docMk/>
            <pc:sldMk cId="365988948" sldId="3453"/>
            <ac:picMk id="22" creationId="{654AF2ED-2611-465A-89D0-F998EAE3EE4B}"/>
          </ac:picMkLst>
        </pc:picChg>
        <pc:picChg chg="mod">
          <ac:chgData name="Adel Kiss" userId="fd993449-ad3a-4ce4-8982-b3617f2ad013" providerId="ADAL" clId="{0B1FB243-84FC-4B93-B265-8B8113DD2111}" dt="2021-03-18T10:57:33.073" v="0" actId="1076"/>
          <ac:picMkLst>
            <pc:docMk/>
            <pc:sldMk cId="365988948" sldId="3453"/>
            <ac:picMk id="25" creationId="{C778F16B-5741-4419-9240-182B4AA15898}"/>
          </ac:picMkLst>
        </pc:picChg>
        <pc:picChg chg="mod">
          <ac:chgData name="Adel Kiss" userId="fd993449-ad3a-4ce4-8982-b3617f2ad013" providerId="ADAL" clId="{0B1FB243-84FC-4B93-B265-8B8113DD2111}" dt="2021-03-18T10:57:43.735" v="3" actId="1076"/>
          <ac:picMkLst>
            <pc:docMk/>
            <pc:sldMk cId="365988948" sldId="3453"/>
            <ac:picMk id="26" creationId="{AAB6B651-CEFE-4D40-8562-74EB62DFFEB7}"/>
          </ac:picMkLst>
        </pc:picChg>
      </pc:sldChg>
    </pc:docChg>
  </pc:docChgLst>
  <pc:docChgLst>
    <pc:chgData name="Carole Crosnier" userId="S::carole.crosnier@haworth.com::efce618a-46c8-4f85-8db0-a89c13aa59f1" providerId="AD" clId="Web-{3DD34D0F-C402-B080-C82D-E7F6D50E3BC6}"/>
    <pc:docChg chg="modSld">
      <pc:chgData name="Carole Crosnier" userId="S::carole.crosnier@haworth.com::efce618a-46c8-4f85-8db0-a89c13aa59f1" providerId="AD" clId="Web-{3DD34D0F-C402-B080-C82D-E7F6D50E3BC6}" dt="2022-05-03T10:07:43.028" v="1" actId="20577"/>
      <pc:docMkLst>
        <pc:docMk/>
      </pc:docMkLst>
      <pc:sldChg chg="modSp">
        <pc:chgData name="Carole Crosnier" userId="S::carole.crosnier@haworth.com::efce618a-46c8-4f85-8db0-a89c13aa59f1" providerId="AD" clId="Web-{3DD34D0F-C402-B080-C82D-E7F6D50E3BC6}" dt="2022-05-03T10:07:43.028" v="1" actId="20577"/>
        <pc:sldMkLst>
          <pc:docMk/>
          <pc:sldMk cId="4021229473" sldId="2076137397"/>
        </pc:sldMkLst>
        <pc:spChg chg="mod">
          <ac:chgData name="Carole Crosnier" userId="S::carole.crosnier@haworth.com::efce618a-46c8-4f85-8db0-a89c13aa59f1" providerId="AD" clId="Web-{3DD34D0F-C402-B080-C82D-E7F6D50E3BC6}" dt="2022-05-03T10:07:43.028" v="1" actId="20577"/>
          <ac:spMkLst>
            <pc:docMk/>
            <pc:sldMk cId="4021229473" sldId="2076137397"/>
            <ac:spMk id="2" creationId="{22D8E024-A092-E24D-921B-46F847627340}"/>
          </ac:spMkLst>
        </pc:spChg>
      </pc:sldChg>
    </pc:docChg>
  </pc:docChgLst>
  <pc:docChgLst>
    <pc:chgData name="Carolina Clemente" userId="5586b767-2273-4a4c-b7f2-ea87f07a7a15" providerId="ADAL" clId="{1E073D1A-1894-4EE4-B432-65935ABC4D44}"/>
    <pc:docChg chg="custSel modSld">
      <pc:chgData name="Carolina Clemente" userId="5586b767-2273-4a4c-b7f2-ea87f07a7a15" providerId="ADAL" clId="{1E073D1A-1894-4EE4-B432-65935ABC4D44}" dt="2024-02-27T13:21:22.094" v="13" actId="167"/>
      <pc:docMkLst>
        <pc:docMk/>
      </pc:docMkLst>
      <pc:sldChg chg="addSp delSp modSp mod">
        <pc:chgData name="Carolina Clemente" userId="5586b767-2273-4a4c-b7f2-ea87f07a7a15" providerId="ADAL" clId="{1E073D1A-1894-4EE4-B432-65935ABC4D44}" dt="2024-02-27T13:20:59.284" v="7" actId="167"/>
        <pc:sldMkLst>
          <pc:docMk/>
          <pc:sldMk cId="1959898978" sldId="291"/>
        </pc:sldMkLst>
        <pc:picChg chg="add mod">
          <ac:chgData name="Carolina Clemente" userId="5586b767-2273-4a4c-b7f2-ea87f07a7a15" providerId="ADAL" clId="{1E073D1A-1894-4EE4-B432-65935ABC4D44}" dt="2024-02-27T13:20:51.668" v="5"/>
          <ac:picMkLst>
            <pc:docMk/>
            <pc:sldMk cId="1959898978" sldId="291"/>
            <ac:picMk id="2" creationId="{89BAD6CD-2907-2221-9C90-D6D6872DCEAC}"/>
          </ac:picMkLst>
        </pc:picChg>
        <pc:picChg chg="add mod ord">
          <ac:chgData name="Carolina Clemente" userId="5586b767-2273-4a4c-b7f2-ea87f07a7a15" providerId="ADAL" clId="{1E073D1A-1894-4EE4-B432-65935ABC4D44}" dt="2024-02-27T13:20:59.284" v="7" actId="167"/>
          <ac:picMkLst>
            <pc:docMk/>
            <pc:sldMk cId="1959898978" sldId="291"/>
            <ac:picMk id="6" creationId="{E763DBF5-B158-DA70-7028-104992633F67}"/>
          </ac:picMkLst>
        </pc:picChg>
        <pc:picChg chg="del">
          <ac:chgData name="Carolina Clemente" userId="5586b767-2273-4a4c-b7f2-ea87f07a7a15" providerId="ADAL" clId="{1E073D1A-1894-4EE4-B432-65935ABC4D44}" dt="2024-02-27T13:20:50.712" v="4" actId="478"/>
          <ac:picMkLst>
            <pc:docMk/>
            <pc:sldMk cId="1959898978" sldId="291"/>
            <ac:picMk id="18" creationId="{45A16F78-A117-4DD0-BA1C-B3F29A615489}"/>
          </ac:picMkLst>
        </pc:picChg>
      </pc:sldChg>
      <pc:sldChg chg="addSp delSp modSp mod">
        <pc:chgData name="Carolina Clemente" userId="5586b767-2273-4a4c-b7f2-ea87f07a7a15" providerId="ADAL" clId="{1E073D1A-1894-4EE4-B432-65935ABC4D44}" dt="2024-02-27T13:21:22.094" v="13" actId="167"/>
        <pc:sldMkLst>
          <pc:docMk/>
          <pc:sldMk cId="2333033064" sldId="292"/>
        </pc:sldMkLst>
        <pc:picChg chg="add mod ord">
          <ac:chgData name="Carolina Clemente" userId="5586b767-2273-4a4c-b7f2-ea87f07a7a15" providerId="ADAL" clId="{1E073D1A-1894-4EE4-B432-65935ABC4D44}" dt="2024-02-27T13:21:22.094" v="13" actId="167"/>
          <ac:picMkLst>
            <pc:docMk/>
            <pc:sldMk cId="2333033064" sldId="292"/>
            <ac:picMk id="2" creationId="{20DEE384-DCB8-A854-454E-0809271C8B77}"/>
          </ac:picMkLst>
        </pc:picChg>
        <pc:picChg chg="del">
          <ac:chgData name="Carolina Clemente" userId="5586b767-2273-4a4c-b7f2-ea87f07a7a15" providerId="ADAL" clId="{1E073D1A-1894-4EE4-B432-65935ABC4D44}" dt="2024-02-27T13:21:14.832" v="11" actId="478"/>
          <ac:picMkLst>
            <pc:docMk/>
            <pc:sldMk cId="2333033064" sldId="292"/>
            <ac:picMk id="27" creationId="{4E5663EC-1D57-42CA-BBD4-FE08AD0370A4}"/>
          </ac:picMkLst>
        </pc:picChg>
      </pc:sldChg>
      <pc:sldChg chg="addSp delSp modSp mod">
        <pc:chgData name="Carolina Clemente" userId="5586b767-2273-4a4c-b7f2-ea87f07a7a15" providerId="ADAL" clId="{1E073D1A-1894-4EE4-B432-65935ABC4D44}" dt="2024-02-27T13:20:47.858" v="3"/>
        <pc:sldMkLst>
          <pc:docMk/>
          <pc:sldMk cId="335603475" sldId="2076137390"/>
        </pc:sldMkLst>
        <pc:picChg chg="add mod">
          <ac:chgData name="Carolina Clemente" userId="5586b767-2273-4a4c-b7f2-ea87f07a7a15" providerId="ADAL" clId="{1E073D1A-1894-4EE4-B432-65935ABC4D44}" dt="2024-02-27T13:20:47.858" v="3"/>
          <ac:picMkLst>
            <pc:docMk/>
            <pc:sldMk cId="335603475" sldId="2076137390"/>
            <ac:picMk id="2" creationId="{1E6D1218-2C8F-FCAA-3B5B-245665B89305}"/>
          </ac:picMkLst>
        </pc:picChg>
        <pc:picChg chg="del">
          <ac:chgData name="Carolina Clemente" userId="5586b767-2273-4a4c-b7f2-ea87f07a7a15" providerId="ADAL" clId="{1E073D1A-1894-4EE4-B432-65935ABC4D44}" dt="2024-02-27T13:20:47.523" v="2" actId="478"/>
          <ac:picMkLst>
            <pc:docMk/>
            <pc:sldMk cId="335603475" sldId="2076137390"/>
            <ac:picMk id="12" creationId="{5FEDC19C-22A6-4CD9-9531-C43AB929EC2B}"/>
          </ac:picMkLst>
        </pc:picChg>
      </pc:sldChg>
      <pc:sldChg chg="addSp delSp modSp mod">
        <pc:chgData name="Carolina Clemente" userId="5586b767-2273-4a4c-b7f2-ea87f07a7a15" providerId="ADAL" clId="{1E073D1A-1894-4EE4-B432-65935ABC4D44}" dt="2024-02-27T13:21:11.024" v="10" actId="167"/>
        <pc:sldMkLst>
          <pc:docMk/>
          <pc:sldMk cId="686548278" sldId="2076137391"/>
        </pc:sldMkLst>
        <pc:picChg chg="add mod ord">
          <ac:chgData name="Carolina Clemente" userId="5586b767-2273-4a4c-b7f2-ea87f07a7a15" providerId="ADAL" clId="{1E073D1A-1894-4EE4-B432-65935ABC4D44}" dt="2024-02-27T13:21:11.024" v="10" actId="167"/>
          <ac:picMkLst>
            <pc:docMk/>
            <pc:sldMk cId="686548278" sldId="2076137391"/>
            <ac:picMk id="3" creationId="{26F4BBDF-3217-F75A-087E-E80C2BAABC54}"/>
          </ac:picMkLst>
        </pc:picChg>
        <pc:picChg chg="del">
          <ac:chgData name="Carolina Clemente" userId="5586b767-2273-4a4c-b7f2-ea87f07a7a15" providerId="ADAL" clId="{1E073D1A-1894-4EE4-B432-65935ABC4D44}" dt="2024-02-27T13:21:02.532" v="8" actId="478"/>
          <ac:picMkLst>
            <pc:docMk/>
            <pc:sldMk cId="686548278" sldId="2076137391"/>
            <ac:picMk id="4" creationId="{C2675E8D-48F1-4687-94FD-0FF8A24DB6EF}"/>
          </ac:picMkLst>
        </pc:picChg>
      </pc:sldChg>
      <pc:sldChg chg="modSp mod">
        <pc:chgData name="Carolina Clemente" userId="5586b767-2273-4a4c-b7f2-ea87f07a7a15" providerId="ADAL" clId="{1E073D1A-1894-4EE4-B432-65935ABC4D44}" dt="2024-02-27T13:20:40.318" v="1" actId="20577"/>
        <pc:sldMkLst>
          <pc:docMk/>
          <pc:sldMk cId="4021229473" sldId="2076137397"/>
        </pc:sldMkLst>
        <pc:spChg chg="mod">
          <ac:chgData name="Carolina Clemente" userId="5586b767-2273-4a4c-b7f2-ea87f07a7a15" providerId="ADAL" clId="{1E073D1A-1894-4EE4-B432-65935ABC4D44}" dt="2024-02-27T13:20:40.318" v="1" actId="20577"/>
          <ac:spMkLst>
            <pc:docMk/>
            <pc:sldMk cId="4021229473" sldId="2076137397"/>
            <ac:spMk id="4" creationId="{1E271BCF-BD1C-C242-BA80-0776E3886DA0}"/>
          </ac:spMkLst>
        </pc:spChg>
      </pc:sldChg>
    </pc:docChg>
  </pc:docChgLst>
  <pc:docChgLst>
    <pc:chgData name="Carolina Clemente" userId="S::carolina.clemente@haworth.com::5586b767-2273-4a4c-b7f2-ea87f07a7a15" providerId="AD" clId="Web-{6FF5A0C0-F8EE-2E76-BE82-58383DC615E8}"/>
    <pc:docChg chg="modSld">
      <pc:chgData name="Carolina Clemente" userId="S::carolina.clemente@haworth.com::5586b767-2273-4a4c-b7f2-ea87f07a7a15" providerId="AD" clId="Web-{6FF5A0C0-F8EE-2E76-BE82-58383DC615E8}" dt="2023-05-19T09:22:18.756" v="14" actId="1076"/>
      <pc:docMkLst>
        <pc:docMk/>
      </pc:docMkLst>
      <pc:sldChg chg="modSp">
        <pc:chgData name="Carolina Clemente" userId="S::carolina.clemente@haworth.com::5586b767-2273-4a4c-b7f2-ea87f07a7a15" providerId="AD" clId="Web-{6FF5A0C0-F8EE-2E76-BE82-58383DC615E8}" dt="2023-05-19T09:22:18.756" v="14" actId="1076"/>
        <pc:sldMkLst>
          <pc:docMk/>
          <pc:sldMk cId="1959898978" sldId="291"/>
        </pc:sldMkLst>
        <pc:spChg chg="mod">
          <ac:chgData name="Carolina Clemente" userId="S::carolina.clemente@haworth.com::5586b767-2273-4a4c-b7f2-ea87f07a7a15" providerId="AD" clId="Web-{6FF5A0C0-F8EE-2E76-BE82-58383DC615E8}" dt="2023-05-19T09:22:18.756" v="14" actId="1076"/>
          <ac:spMkLst>
            <pc:docMk/>
            <pc:sldMk cId="1959898978" sldId="291"/>
            <ac:spMk id="7" creationId="{8E8BF9E6-4222-4BF4-807F-C12B0C865B7A}"/>
          </ac:spMkLst>
        </pc:spChg>
      </pc:sldChg>
    </pc:docChg>
  </pc:docChgLst>
  <pc:docChgLst>
    <pc:chgData name="Carole Crosnier" userId="S::carole.crosnier@haworth.com::efce618a-46c8-4f85-8db0-a89c13aa59f1" providerId="AD" clId="Web-{1C556AB8-4F9D-3B12-7D9D-C2A958740F79}"/>
    <pc:docChg chg="modSld">
      <pc:chgData name="Carole Crosnier" userId="S::carole.crosnier@haworth.com::efce618a-46c8-4f85-8db0-a89c13aa59f1" providerId="AD" clId="Web-{1C556AB8-4F9D-3B12-7D9D-C2A958740F79}" dt="2022-05-03T10:55:08.466" v="0" actId="1076"/>
      <pc:docMkLst>
        <pc:docMk/>
      </pc:docMkLst>
      <pc:sldChg chg="modSp">
        <pc:chgData name="Carole Crosnier" userId="S::carole.crosnier@haworth.com::efce618a-46c8-4f85-8db0-a89c13aa59f1" providerId="AD" clId="Web-{1C556AB8-4F9D-3B12-7D9D-C2A958740F79}" dt="2022-05-03T10:55:08.466" v="0" actId="1076"/>
        <pc:sldMkLst>
          <pc:docMk/>
          <pc:sldMk cId="2333033064" sldId="292"/>
        </pc:sldMkLst>
        <pc:picChg chg="mod">
          <ac:chgData name="Carole Crosnier" userId="S::carole.crosnier@haworth.com::efce618a-46c8-4f85-8db0-a89c13aa59f1" providerId="AD" clId="Web-{1C556AB8-4F9D-3B12-7D9D-C2A958740F79}" dt="2022-05-03T10:55:08.466" v="0" actId="1076"/>
          <ac:picMkLst>
            <pc:docMk/>
            <pc:sldMk cId="2333033064" sldId="292"/>
            <ac:picMk id="27" creationId="{4E5663EC-1D57-42CA-BBD4-FE08AD0370A4}"/>
          </ac:picMkLst>
        </pc:picChg>
      </pc:sldChg>
    </pc:docChg>
  </pc:docChgLst>
  <pc:docChgLst>
    <pc:chgData clId="Web-{3D8C9624-FFC7-F5E8-DB37-22A486466A5A}"/>
    <pc:docChg chg="modSld">
      <pc:chgData name="" userId="" providerId="" clId="Web-{3D8C9624-FFC7-F5E8-DB37-22A486466A5A}" dt="2023-05-19T09:38:39.192" v="0" actId="20577"/>
      <pc:docMkLst>
        <pc:docMk/>
      </pc:docMkLst>
      <pc:sldChg chg="modSp">
        <pc:chgData name="" userId="" providerId="" clId="Web-{3D8C9624-FFC7-F5E8-DB37-22A486466A5A}" dt="2023-05-19T09:38:39.192" v="0" actId="20577"/>
        <pc:sldMkLst>
          <pc:docMk/>
          <pc:sldMk cId="4021229473" sldId="2076137397"/>
        </pc:sldMkLst>
        <pc:spChg chg="mod">
          <ac:chgData name="" userId="" providerId="" clId="Web-{3D8C9624-FFC7-F5E8-DB37-22A486466A5A}" dt="2023-05-19T09:38:39.192" v="0" actId="20577"/>
          <ac:spMkLst>
            <pc:docMk/>
            <pc:sldMk cId="4021229473" sldId="2076137397"/>
            <ac:spMk id="4" creationId="{1E271BCF-BD1C-C242-BA80-0776E3886DA0}"/>
          </ac:spMkLst>
        </pc:spChg>
      </pc:sldChg>
    </pc:docChg>
  </pc:docChgLst>
  <pc:docChgLst>
    <pc:chgData name="Adel Kiss" userId="fd993449-ad3a-4ce4-8982-b3617f2ad013" providerId="ADAL" clId="{67C56BAD-6F88-45EC-ABBC-E2EBF90F5B30}"/>
    <pc:docChg chg="delSld modSld delSection modSection">
      <pc:chgData name="Adel Kiss" userId="fd993449-ad3a-4ce4-8982-b3617f2ad013" providerId="ADAL" clId="{67C56BAD-6F88-45EC-ABBC-E2EBF90F5B30}" dt="2021-03-08T09:48:50.527" v="29" actId="17851"/>
      <pc:docMkLst>
        <pc:docMk/>
      </pc:docMkLst>
      <pc:sldChg chg="del">
        <pc:chgData name="Adel Kiss" userId="fd993449-ad3a-4ce4-8982-b3617f2ad013" providerId="ADAL" clId="{67C56BAD-6F88-45EC-ABBC-E2EBF90F5B30}" dt="2021-03-08T09:01:32.750" v="0" actId="47"/>
        <pc:sldMkLst>
          <pc:docMk/>
          <pc:sldMk cId="3355240486" sldId="264"/>
        </pc:sldMkLst>
      </pc:sldChg>
      <pc:sldChg chg="del">
        <pc:chgData name="Adel Kiss" userId="fd993449-ad3a-4ce4-8982-b3617f2ad013" providerId="ADAL" clId="{67C56BAD-6F88-45EC-ABBC-E2EBF90F5B30}" dt="2021-03-08T09:01:44.522" v="5" actId="47"/>
        <pc:sldMkLst>
          <pc:docMk/>
          <pc:sldMk cId="1639466222" sldId="2691"/>
        </pc:sldMkLst>
      </pc:sldChg>
      <pc:sldChg chg="del">
        <pc:chgData name="Adel Kiss" userId="fd993449-ad3a-4ce4-8982-b3617f2ad013" providerId="ADAL" clId="{67C56BAD-6F88-45EC-ABBC-E2EBF90F5B30}" dt="2021-03-08T09:01:42.533" v="2" actId="47"/>
        <pc:sldMkLst>
          <pc:docMk/>
          <pc:sldMk cId="419573959" sldId="2693"/>
        </pc:sldMkLst>
      </pc:sldChg>
      <pc:sldChg chg="del">
        <pc:chgData name="Adel Kiss" userId="fd993449-ad3a-4ce4-8982-b3617f2ad013" providerId="ADAL" clId="{67C56BAD-6F88-45EC-ABBC-E2EBF90F5B30}" dt="2021-03-08T09:01:45.440" v="7" actId="47"/>
        <pc:sldMkLst>
          <pc:docMk/>
          <pc:sldMk cId="1132305726" sldId="2076137392"/>
        </pc:sldMkLst>
      </pc:sldChg>
      <pc:sldChg chg="del">
        <pc:chgData name="Adel Kiss" userId="fd993449-ad3a-4ce4-8982-b3617f2ad013" providerId="ADAL" clId="{67C56BAD-6F88-45EC-ABBC-E2EBF90F5B30}" dt="2021-03-08T09:01:48.166" v="8" actId="47"/>
        <pc:sldMkLst>
          <pc:docMk/>
          <pc:sldMk cId="723420556" sldId="2076137393"/>
        </pc:sldMkLst>
      </pc:sldChg>
      <pc:sldChg chg="del">
        <pc:chgData name="Adel Kiss" userId="fd993449-ad3a-4ce4-8982-b3617f2ad013" providerId="ADAL" clId="{67C56BAD-6F88-45EC-ABBC-E2EBF90F5B30}" dt="2021-03-08T09:01:43.134" v="3" actId="47"/>
        <pc:sldMkLst>
          <pc:docMk/>
          <pc:sldMk cId="2801907508" sldId="2076137395"/>
        </pc:sldMkLst>
      </pc:sldChg>
      <pc:sldChg chg="del">
        <pc:chgData name="Adel Kiss" userId="fd993449-ad3a-4ce4-8982-b3617f2ad013" providerId="ADAL" clId="{67C56BAD-6F88-45EC-ABBC-E2EBF90F5B30}" dt="2021-03-08T09:01:43.488" v="4" actId="47"/>
        <pc:sldMkLst>
          <pc:docMk/>
          <pc:sldMk cId="2155704704" sldId="2076137396"/>
        </pc:sldMkLst>
      </pc:sldChg>
      <pc:sldChg chg="modSp mod">
        <pc:chgData name="Adel Kiss" userId="fd993449-ad3a-4ce4-8982-b3617f2ad013" providerId="ADAL" clId="{67C56BAD-6F88-45EC-ABBC-E2EBF90F5B30}" dt="2021-03-08T09:02:03.986" v="10" actId="20577"/>
        <pc:sldMkLst>
          <pc:docMk/>
          <pc:sldMk cId="4021229473" sldId="2076137397"/>
        </pc:sldMkLst>
        <pc:spChg chg="mod">
          <ac:chgData name="Adel Kiss" userId="fd993449-ad3a-4ce4-8982-b3617f2ad013" providerId="ADAL" clId="{67C56BAD-6F88-45EC-ABBC-E2EBF90F5B30}" dt="2021-03-08T09:02:03.986" v="10" actId="20577"/>
          <ac:spMkLst>
            <pc:docMk/>
            <pc:sldMk cId="4021229473" sldId="2076137397"/>
            <ac:spMk id="3" creationId="{9F5FDF78-CB27-7E4A-8B6D-FAFB5C6E6A92}"/>
          </ac:spMkLst>
        </pc:spChg>
      </pc:sldChg>
      <pc:sldChg chg="del">
        <pc:chgData name="Adel Kiss" userId="fd993449-ad3a-4ce4-8982-b3617f2ad013" providerId="ADAL" clId="{67C56BAD-6F88-45EC-ABBC-E2EBF90F5B30}" dt="2021-03-08T09:01:44.992" v="6" actId="47"/>
        <pc:sldMkLst>
          <pc:docMk/>
          <pc:sldMk cId="357050625" sldId="2076137398"/>
        </pc:sldMkLst>
      </pc:sldChg>
      <pc:sldChg chg="modSp mod">
        <pc:chgData name="Adel Kiss" userId="fd993449-ad3a-4ce4-8982-b3617f2ad013" providerId="ADAL" clId="{67C56BAD-6F88-45EC-ABBC-E2EBF90F5B30}" dt="2021-03-08T09:05:00.746" v="28" actId="1076"/>
        <pc:sldMkLst>
          <pc:docMk/>
          <pc:sldMk cId="21667239" sldId="2076137418"/>
        </pc:sldMkLst>
        <pc:spChg chg="mod">
          <ac:chgData name="Adel Kiss" userId="fd993449-ad3a-4ce4-8982-b3617f2ad013" providerId="ADAL" clId="{67C56BAD-6F88-45EC-ABBC-E2EBF90F5B30}" dt="2021-03-08T09:04:18.893" v="27" actId="20577"/>
          <ac:spMkLst>
            <pc:docMk/>
            <pc:sldMk cId="21667239" sldId="2076137418"/>
            <ac:spMk id="8" creationId="{A96C9781-A856-4BF8-B99A-F45499C9F09D}"/>
          </ac:spMkLst>
        </pc:spChg>
        <pc:picChg chg="mod">
          <ac:chgData name="Adel Kiss" userId="fd993449-ad3a-4ce4-8982-b3617f2ad013" providerId="ADAL" clId="{67C56BAD-6F88-45EC-ABBC-E2EBF90F5B30}" dt="2021-03-08T09:05:00.746" v="28" actId="1076"/>
          <ac:picMkLst>
            <pc:docMk/>
            <pc:sldMk cId="21667239" sldId="2076137418"/>
            <ac:picMk id="5" creationId="{DB8C4C1E-8730-4EF3-8DD1-0E64C3516927}"/>
          </ac:picMkLst>
        </pc:picChg>
      </pc:sldChg>
      <pc:sldChg chg="del">
        <pc:chgData name="Adel Kiss" userId="fd993449-ad3a-4ce4-8982-b3617f2ad013" providerId="ADAL" clId="{67C56BAD-6F88-45EC-ABBC-E2EBF90F5B30}" dt="2021-03-08T09:01:40.050" v="1" actId="47"/>
        <pc:sldMkLst>
          <pc:docMk/>
          <pc:sldMk cId="4001535677" sldId="2076137419"/>
        </pc:sldMkLst>
      </pc:sldChg>
    </pc:docChg>
  </pc:docChgLst>
  <pc:docChgLst>
    <pc:chgData name="Carolina Clemente" userId="S::carolina.clemente@haworth.com::5586b767-2273-4a4c-b7f2-ea87f07a7a15" providerId="AD" clId="Web-{3D8C9624-FFC7-F5E8-DB37-22A486466A5A}"/>
    <pc:docChg chg="modSld">
      <pc:chgData name="Carolina Clemente" userId="S::carolina.clemente@haworth.com::5586b767-2273-4a4c-b7f2-ea87f07a7a15" providerId="AD" clId="Web-{3D8C9624-FFC7-F5E8-DB37-22A486466A5A}" dt="2023-05-19T09:38:40.035" v="0" actId="20577"/>
      <pc:docMkLst>
        <pc:docMk/>
      </pc:docMkLst>
      <pc:sldChg chg="modSp">
        <pc:chgData name="Carolina Clemente" userId="S::carolina.clemente@haworth.com::5586b767-2273-4a4c-b7f2-ea87f07a7a15" providerId="AD" clId="Web-{3D8C9624-FFC7-F5E8-DB37-22A486466A5A}" dt="2023-05-19T09:38:40.035" v="0" actId="20577"/>
        <pc:sldMkLst>
          <pc:docMk/>
          <pc:sldMk cId="4021229473" sldId="2076137397"/>
        </pc:sldMkLst>
        <pc:spChg chg="mod">
          <ac:chgData name="Carolina Clemente" userId="S::carolina.clemente@haworth.com::5586b767-2273-4a4c-b7f2-ea87f07a7a15" providerId="AD" clId="Web-{3D8C9624-FFC7-F5E8-DB37-22A486466A5A}" dt="2023-05-19T09:38:40.035" v="0" actId="20577"/>
          <ac:spMkLst>
            <pc:docMk/>
            <pc:sldMk cId="4021229473" sldId="2076137397"/>
            <ac:spMk id="4" creationId="{1E271BCF-BD1C-C242-BA80-0776E3886DA0}"/>
          </ac:spMkLst>
        </pc:spChg>
      </pc:sldChg>
    </pc:docChg>
  </pc:docChgLst>
  <pc:docChgLst>
    <pc:chgData name="Carole Crosnier" userId="efce618a-46c8-4f85-8db0-a89c13aa59f1" providerId="ADAL" clId="{427FCCE1-37B4-47A1-908C-26B5DD89780F}"/>
    <pc:docChg chg="modSld">
      <pc:chgData name="Carole Crosnier" userId="efce618a-46c8-4f85-8db0-a89c13aa59f1" providerId="ADAL" clId="{427FCCE1-37B4-47A1-908C-26B5DD89780F}" dt="2022-05-03T10:55:52.131" v="0" actId="167"/>
      <pc:docMkLst>
        <pc:docMk/>
      </pc:docMkLst>
      <pc:sldChg chg="modSp mod">
        <pc:chgData name="Carole Crosnier" userId="efce618a-46c8-4f85-8db0-a89c13aa59f1" providerId="ADAL" clId="{427FCCE1-37B4-47A1-908C-26B5DD89780F}" dt="2022-05-03T10:55:52.131" v="0" actId="167"/>
        <pc:sldMkLst>
          <pc:docMk/>
          <pc:sldMk cId="2333033064" sldId="292"/>
        </pc:sldMkLst>
        <pc:picChg chg="ord">
          <ac:chgData name="Carole Crosnier" userId="efce618a-46c8-4f85-8db0-a89c13aa59f1" providerId="ADAL" clId="{427FCCE1-37B4-47A1-908C-26B5DD89780F}" dt="2022-05-03T10:55:52.131" v="0" actId="167"/>
          <ac:picMkLst>
            <pc:docMk/>
            <pc:sldMk cId="2333033064" sldId="292"/>
            <ac:picMk id="27" creationId="{4E5663EC-1D57-42CA-BBD4-FE08AD0370A4}"/>
          </ac:picMkLst>
        </pc:picChg>
      </pc:sldChg>
    </pc:docChg>
  </pc:docChgLst>
  <pc:docChgLst>
    <pc:chgData name="Carole Crosnier" userId="S::carole.crosnier@haworth.com::efce618a-46c8-4f85-8db0-a89c13aa59f1" providerId="AD" clId="Web-{11AF0D30-B3F3-9296-1C8C-F62923AA0168}"/>
    <pc:docChg chg="modSld">
      <pc:chgData name="Carole Crosnier" userId="S::carole.crosnier@haworth.com::efce618a-46c8-4f85-8db0-a89c13aa59f1" providerId="AD" clId="Web-{11AF0D30-B3F3-9296-1C8C-F62923AA0168}" dt="2022-05-03T11:00:54.970" v="2" actId="1076"/>
      <pc:docMkLst>
        <pc:docMk/>
      </pc:docMkLst>
      <pc:sldChg chg="modSp">
        <pc:chgData name="Carole Crosnier" userId="S::carole.crosnier@haworth.com::efce618a-46c8-4f85-8db0-a89c13aa59f1" providerId="AD" clId="Web-{11AF0D30-B3F3-9296-1C8C-F62923AA0168}" dt="2022-05-03T10:58:15.435" v="0" actId="1076"/>
        <pc:sldMkLst>
          <pc:docMk/>
          <pc:sldMk cId="2333033064" sldId="292"/>
        </pc:sldMkLst>
        <pc:spChg chg="mod">
          <ac:chgData name="Carole Crosnier" userId="S::carole.crosnier@haworth.com::efce618a-46c8-4f85-8db0-a89c13aa59f1" providerId="AD" clId="Web-{11AF0D30-B3F3-9296-1C8C-F62923AA0168}" dt="2022-05-03T10:58:15.435" v="0" actId="1076"/>
          <ac:spMkLst>
            <pc:docMk/>
            <pc:sldMk cId="2333033064" sldId="292"/>
            <ac:spMk id="10" creationId="{46ACC1B2-0C26-4125-A082-16AFDD8E7E0E}"/>
          </ac:spMkLst>
        </pc:spChg>
      </pc:sldChg>
      <pc:sldChg chg="modSp">
        <pc:chgData name="Carole Crosnier" userId="S::carole.crosnier@haworth.com::efce618a-46c8-4f85-8db0-a89c13aa59f1" providerId="AD" clId="Web-{11AF0D30-B3F3-9296-1C8C-F62923AA0168}" dt="2022-05-03T11:00:54.970" v="2" actId="1076"/>
        <pc:sldMkLst>
          <pc:docMk/>
          <pc:sldMk cId="3688734106" sldId="319"/>
        </pc:sldMkLst>
        <pc:spChg chg="mod">
          <ac:chgData name="Carole Crosnier" userId="S::carole.crosnier@haworth.com::efce618a-46c8-4f85-8db0-a89c13aa59f1" providerId="AD" clId="Web-{11AF0D30-B3F3-9296-1C8C-F62923AA0168}" dt="2022-05-03T11:00:54.970" v="2" actId="1076"/>
          <ac:spMkLst>
            <pc:docMk/>
            <pc:sldMk cId="3688734106" sldId="319"/>
            <ac:spMk id="37" creationId="{387A5E78-316D-4DB8-A9C7-CC22945395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94380-6F8F-42EC-A91B-392B5770211A}" type="datetimeFigureOut">
              <a:rPr lang="en-US" smtClean="0"/>
              <a:t>2/27/2024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2868E6A-7ED9-4331-A061-7966CFA7F5DC}" type="slidenum">
              <a:rPr lang="en-US" smtClean="0"/>
              <a:t>‹#›</a:t>
            </a:fld>
            <a:endParaRPr lang="en-US"/>
          </a:p>
        </p:txBody>
      </p:sp>
    </p:spTree>
    <p:extLst>
      <p:ext uri="{BB962C8B-B14F-4D97-AF65-F5344CB8AC3E}">
        <p14:creationId xmlns:p14="http://schemas.microsoft.com/office/powerpoint/2010/main" val="86602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B8CB6D-7B1F-44E6-8C98-B8C2D39031DD}" type="slidenum">
              <a:rPr lang="en-GB" smtClean="0"/>
              <a:t>4</a:t>
            </a:fld>
            <a:endParaRPr lang="en-GB"/>
          </a:p>
        </p:txBody>
      </p:sp>
    </p:spTree>
    <p:extLst>
      <p:ext uri="{BB962C8B-B14F-4D97-AF65-F5344CB8AC3E}">
        <p14:creationId xmlns:p14="http://schemas.microsoft.com/office/powerpoint/2010/main" val="194727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2868E6A-7ED9-4331-A061-7966CFA7F5DC}" type="slidenum">
              <a:rPr lang="en-US" smtClean="0"/>
              <a:t>11</a:t>
            </a:fld>
            <a:endParaRPr lang="en-US"/>
          </a:p>
        </p:txBody>
      </p:sp>
    </p:spTree>
    <p:extLst>
      <p:ext uri="{BB962C8B-B14F-4D97-AF65-F5344CB8AC3E}">
        <p14:creationId xmlns:p14="http://schemas.microsoft.com/office/powerpoint/2010/main" val="2273282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de-DE"/>
              <a:t>Mastertitelformat bearbeiten</a:t>
            </a:r>
            <a:endParaRPr lang="en-US"/>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Tree>
    <p:extLst>
      <p:ext uri="{BB962C8B-B14F-4D97-AF65-F5344CB8AC3E}">
        <p14:creationId xmlns:p14="http://schemas.microsoft.com/office/powerpoint/2010/main" val="1484308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Content Placeholder 2">
            <a:extLst>
              <a:ext uri="{FF2B5EF4-FFF2-40B4-BE49-F238E27FC236}">
                <a16:creationId xmlns:a16="http://schemas.microsoft.com/office/drawing/2014/main" id="{CAD22A8D-A381-4D8A-9702-B490B5A77F89}"/>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Content Placeholder 2">
            <a:extLst>
              <a:ext uri="{FF2B5EF4-FFF2-40B4-BE49-F238E27FC236}">
                <a16:creationId xmlns:a16="http://schemas.microsoft.com/office/drawing/2014/main" id="{DAFF239F-AA48-4AAF-A063-AF8A36FA19B1}"/>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696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t>
            </a:r>
            <a:r>
              <a:rPr lang="en-US" err="1"/>
              <a:t>subheader</a:t>
            </a:r>
            <a:endParaRPr lang="en-US"/>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Content Placeholder 2">
            <a:extLst>
              <a:ext uri="{FF2B5EF4-FFF2-40B4-BE49-F238E27FC236}">
                <a16:creationId xmlns:a16="http://schemas.microsoft.com/office/drawing/2014/main" id="{6D5DA381-B845-4240-87B2-12B2EF85FC25}"/>
              </a:ext>
            </a:extLst>
          </p:cNvPr>
          <p:cNvSpPr>
            <a:spLocks noGrp="1"/>
          </p:cNvSpPr>
          <p:nvPr>
            <p:ph sz="quarter" idx="16"/>
          </p:nvPr>
        </p:nvSpPr>
        <p:spPr>
          <a:xfrm>
            <a:off x="376238"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Content Placeholder 2">
            <a:extLst>
              <a:ext uri="{FF2B5EF4-FFF2-40B4-BE49-F238E27FC236}">
                <a16:creationId xmlns:a16="http://schemas.microsoft.com/office/drawing/2014/main" id="{9DB40DAE-7BA3-4E42-A9A6-31A06C035C34}"/>
              </a:ext>
            </a:extLst>
          </p:cNvPr>
          <p:cNvSpPr>
            <a:spLocks noGrp="1"/>
          </p:cNvSpPr>
          <p:nvPr>
            <p:ph sz="quarter" idx="17"/>
          </p:nvPr>
        </p:nvSpPr>
        <p:spPr>
          <a:xfrm>
            <a:off x="6254750"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2640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Content Placeholder 2">
            <a:extLst>
              <a:ext uri="{FF2B5EF4-FFF2-40B4-BE49-F238E27FC236}">
                <a16:creationId xmlns:a16="http://schemas.microsoft.com/office/drawing/2014/main" id="{2546E7C6-FCCD-4CA8-B4CA-BA1E2B02DA74}"/>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Content Placeholder 2">
            <a:extLst>
              <a:ext uri="{FF2B5EF4-FFF2-40B4-BE49-F238E27FC236}">
                <a16:creationId xmlns:a16="http://schemas.microsoft.com/office/drawing/2014/main" id="{5F1811BB-D685-4A14-B21D-5EFB3FD78CF2}"/>
              </a:ext>
            </a:extLst>
          </p:cNvPr>
          <p:cNvSpPr>
            <a:spLocks noGrp="1"/>
          </p:cNvSpPr>
          <p:nvPr>
            <p:ph sz="quarter" idx="17"/>
          </p:nvPr>
        </p:nvSpPr>
        <p:spPr>
          <a:xfrm>
            <a:off x="3329093" y="1943100"/>
            <a:ext cx="8488257"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4317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Content Placeholder 2">
            <a:extLst>
              <a:ext uri="{FF2B5EF4-FFF2-40B4-BE49-F238E27FC236}">
                <a16:creationId xmlns:a16="http://schemas.microsoft.com/office/drawing/2014/main" id="{3ECF058A-6EA8-4923-B3A0-1A0ECBA74155}"/>
              </a:ext>
            </a:extLst>
          </p:cNvPr>
          <p:cNvSpPr>
            <a:spLocks noGrp="1"/>
          </p:cNvSpPr>
          <p:nvPr>
            <p:ph sz="quarter" idx="16"/>
          </p:nvPr>
        </p:nvSpPr>
        <p:spPr>
          <a:xfrm>
            <a:off x="9190037" y="1943100"/>
            <a:ext cx="2620963"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Content Placeholder 2">
            <a:extLst>
              <a:ext uri="{FF2B5EF4-FFF2-40B4-BE49-F238E27FC236}">
                <a16:creationId xmlns:a16="http://schemas.microsoft.com/office/drawing/2014/main" id="{A598DD16-718B-47E0-A4F9-D6D9F685BC80}"/>
              </a:ext>
            </a:extLst>
          </p:cNvPr>
          <p:cNvSpPr>
            <a:spLocks noGrp="1"/>
          </p:cNvSpPr>
          <p:nvPr>
            <p:ph sz="quarter" idx="17"/>
          </p:nvPr>
        </p:nvSpPr>
        <p:spPr>
          <a:xfrm>
            <a:off x="376238"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9657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1095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37455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18116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644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userDrawn="1">
          <p15:clr>
            <a:srgbClr val="FBAE40"/>
          </p15:clr>
        </p15:guide>
        <p15:guide id="2" pos="48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007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1730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de-DE"/>
              <a:t>Mastertitelformat bearbeiten</a:t>
            </a:r>
            <a:endParaRPr lang="en-US"/>
          </a:p>
        </p:txBody>
      </p:sp>
    </p:spTree>
    <p:extLst>
      <p:ext uri="{BB962C8B-B14F-4D97-AF65-F5344CB8AC3E}">
        <p14:creationId xmlns:p14="http://schemas.microsoft.com/office/powerpoint/2010/main" val="2024924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Tree>
    <p:extLst>
      <p:ext uri="{BB962C8B-B14F-4D97-AF65-F5344CB8AC3E}">
        <p14:creationId xmlns:p14="http://schemas.microsoft.com/office/powerpoint/2010/main" val="16975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de-DE"/>
              <a:t>Mastertitelformat bearbeiten</a:t>
            </a:r>
            <a:endParaRPr lang="en-US"/>
          </a:p>
        </p:txBody>
      </p:sp>
    </p:spTree>
    <p:extLst>
      <p:ext uri="{BB962C8B-B14F-4D97-AF65-F5344CB8AC3E}">
        <p14:creationId xmlns:p14="http://schemas.microsoft.com/office/powerpoint/2010/main" val="11346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d 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12801" y="4140202"/>
            <a:ext cx="9345084" cy="455813"/>
          </a:xfrm>
        </p:spPr>
        <p:txBody>
          <a:bodyPr anchor="ctr"/>
          <a:lstStyle>
            <a:lvl1pPr algn="l">
              <a:defRPr sz="2933">
                <a:solidFill>
                  <a:schemeClr val="bg1"/>
                </a:solidFill>
              </a:defRPr>
            </a:lvl1pPr>
          </a:lstStyle>
          <a:p>
            <a:r>
              <a:rPr lang="de-DE"/>
              <a:t>Mastertitelformat bearbeiten</a:t>
            </a:r>
            <a:endParaRPr lang="en-US"/>
          </a:p>
        </p:txBody>
      </p:sp>
    </p:spTree>
    <p:extLst>
      <p:ext uri="{BB962C8B-B14F-4D97-AF65-F5344CB8AC3E}">
        <p14:creationId xmlns:p14="http://schemas.microsoft.com/office/powerpoint/2010/main" val="2626178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Section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62400" y="3276600"/>
            <a:ext cx="7620000" cy="381000"/>
          </a:xfrm>
        </p:spPr>
        <p:txBody>
          <a:bodyPr anchor="ctr" anchorCtr="0"/>
          <a:lstStyle>
            <a:lvl1pPr algn="r">
              <a:defRPr sz="2933">
                <a:solidFill>
                  <a:schemeClr val="bg1"/>
                </a:solidFill>
                <a:latin typeface="Trebuchet MS" panose="020B0603020202020204" pitchFamily="34" charset="0"/>
              </a:defRPr>
            </a:lvl1pPr>
          </a:lstStyle>
          <a:p>
            <a:r>
              <a:rPr lang="de-DE"/>
              <a:t>Mastertitelformat bearbeiten</a:t>
            </a:r>
            <a:endParaRPr lang="en-US"/>
          </a:p>
        </p:txBody>
      </p:sp>
    </p:spTree>
    <p:extLst>
      <p:ext uri="{BB962C8B-B14F-4D97-AF65-F5344CB8AC3E}">
        <p14:creationId xmlns:p14="http://schemas.microsoft.com/office/powerpoint/2010/main" val="1984560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8331200" y="2743200"/>
            <a:ext cx="3149600" cy="381000"/>
          </a:xfrm>
        </p:spPr>
        <p:txBody>
          <a:bodyPr anchor="t"/>
          <a:lstStyle>
            <a:lvl1pPr algn="l">
              <a:defRPr sz="2000" b="0">
                <a:solidFill>
                  <a:srgbClr val="6A737B"/>
                </a:solidFill>
              </a:defRPr>
            </a:lvl1pPr>
          </a:lstStyle>
          <a:p>
            <a:r>
              <a:rPr lang="de-DE"/>
              <a:t>Mastertitelformat bearbeiten</a:t>
            </a:r>
            <a:endParaRPr lang="en-US"/>
          </a:p>
        </p:txBody>
      </p:sp>
      <p:sp>
        <p:nvSpPr>
          <p:cNvPr id="3" name="Picture Placeholder 2"/>
          <p:cNvSpPr>
            <a:spLocks noGrp="1"/>
          </p:cNvSpPr>
          <p:nvPr>
            <p:ph type="pic" idx="1"/>
          </p:nvPr>
        </p:nvSpPr>
        <p:spPr>
          <a:xfrm>
            <a:off x="0" y="1371600"/>
            <a:ext cx="8128000" cy="4114800"/>
          </a:xfrm>
        </p:spPr>
        <p:txBody>
          <a:bodyPr/>
          <a:lstStyle>
            <a:lvl1pPr marL="0" indent="0">
              <a:buNone/>
              <a:defRPr sz="2000">
                <a:solidFill>
                  <a:srgbClr val="6A737B"/>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e-DE" noProof="0"/>
              <a:t>Bild durch Klicken auf Symbol hinzufügen</a:t>
            </a:r>
            <a:endParaRPr lang="en-US" noProof="0"/>
          </a:p>
        </p:txBody>
      </p:sp>
      <p:sp>
        <p:nvSpPr>
          <p:cNvPr id="8" name="Content Placeholder 2"/>
          <p:cNvSpPr>
            <a:spLocks noGrp="1"/>
          </p:cNvSpPr>
          <p:nvPr>
            <p:ph idx="13"/>
          </p:nvPr>
        </p:nvSpPr>
        <p:spPr>
          <a:xfrm>
            <a:off x="8331200" y="3352801"/>
            <a:ext cx="3149600" cy="2133601"/>
          </a:xfrm>
        </p:spPr>
        <p:txBody>
          <a:bodyPr/>
          <a:lstStyle>
            <a:lvl1pPr>
              <a:defRPr sz="1800">
                <a:solidFill>
                  <a:srgbClr val="6A737B"/>
                </a:solidFill>
              </a:defRPr>
            </a:lvl1pPr>
            <a:lvl2pPr>
              <a:defRPr sz="1800">
                <a:solidFill>
                  <a:srgbClr val="6A737B"/>
                </a:solidFill>
              </a:defRPr>
            </a:lvl2pPr>
            <a:lvl3pPr>
              <a:defRPr sz="1600">
                <a:solidFill>
                  <a:srgbClr val="6A737B"/>
                </a:solidFill>
              </a:defRPr>
            </a:lvl3pPr>
            <a:lvl4pPr>
              <a:defRPr sz="1400">
                <a:solidFill>
                  <a:srgbClr val="6A737B"/>
                </a:solidFill>
              </a:defRPr>
            </a:lvl4pPr>
            <a:lvl5pPr>
              <a:defRPr sz="1200">
                <a:solidFill>
                  <a:srgbClr val="6A737B"/>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324835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28000" cy="381000"/>
          </a:xfrm>
        </p:spPr>
        <p:txBody>
          <a:bodyPr anchor="ctr"/>
          <a:lstStyle>
            <a:lvl1pPr>
              <a:defRPr sz="2933">
                <a:solidFill>
                  <a:srgbClr val="6A737B"/>
                </a:solidFill>
              </a:defRPr>
            </a:lvl1pPr>
          </a:lstStyle>
          <a:p>
            <a:r>
              <a:rPr lang="de-DE"/>
              <a:t>Mastertitelformat bearbeiten</a:t>
            </a:r>
            <a:endParaRPr lang="en-US"/>
          </a:p>
        </p:txBody>
      </p:sp>
      <p:sp>
        <p:nvSpPr>
          <p:cNvPr id="3" name="Content Placeholder 2"/>
          <p:cNvSpPr>
            <a:spLocks noGrp="1"/>
          </p:cNvSpPr>
          <p:nvPr>
            <p:ph sz="half" idx="1"/>
          </p:nvPr>
        </p:nvSpPr>
        <p:spPr>
          <a:xfrm>
            <a:off x="609600" y="1295400"/>
            <a:ext cx="5080000" cy="4673600"/>
          </a:xfrm>
        </p:spPr>
        <p:txBody>
          <a:bodyPr/>
          <a:lstStyle>
            <a:lvl1pPr>
              <a:defRPr sz="1867">
                <a:solidFill>
                  <a:srgbClr val="6A737B"/>
                </a:solidFill>
              </a:defRPr>
            </a:lvl1pPr>
            <a:lvl2pPr>
              <a:defRPr sz="1600">
                <a:solidFill>
                  <a:srgbClr val="6A737B"/>
                </a:solidFill>
              </a:defRPr>
            </a:lvl2pPr>
            <a:lvl3pPr>
              <a:defRPr sz="1333">
                <a:solidFill>
                  <a:srgbClr val="6A737B"/>
                </a:solidFill>
              </a:defRPr>
            </a:lvl3pPr>
            <a:lvl4pPr>
              <a:defRPr sz="1200">
                <a:solidFill>
                  <a:srgbClr val="6A737B"/>
                </a:solidFill>
              </a:defRPr>
            </a:lvl4pPr>
            <a:lvl5pPr>
              <a:defRPr sz="1200">
                <a:solidFill>
                  <a:srgbClr val="6A737B"/>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892800" y="1295400"/>
            <a:ext cx="5080000" cy="4673600"/>
          </a:xfrm>
        </p:spPr>
        <p:txBody>
          <a:bodyPr/>
          <a:lstStyle>
            <a:lvl1pPr>
              <a:defRPr sz="1867">
                <a:solidFill>
                  <a:srgbClr val="6A737B"/>
                </a:solidFill>
              </a:defRPr>
            </a:lvl1pPr>
            <a:lvl2pPr>
              <a:defRPr sz="1600">
                <a:solidFill>
                  <a:srgbClr val="6A737B"/>
                </a:solidFill>
              </a:defRPr>
            </a:lvl2pPr>
            <a:lvl3pPr>
              <a:defRPr sz="1333">
                <a:solidFill>
                  <a:srgbClr val="6A737B"/>
                </a:solidFill>
              </a:defRPr>
            </a:lvl3pPr>
            <a:lvl4pPr>
              <a:defRPr sz="1200">
                <a:solidFill>
                  <a:srgbClr val="6A737B"/>
                </a:solidFill>
              </a:defRPr>
            </a:lvl4pPr>
            <a:lvl5pPr>
              <a:defRPr sz="1200">
                <a:solidFill>
                  <a:srgbClr val="6A737B"/>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9999320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8331200" y="2743200"/>
            <a:ext cx="3149600" cy="381000"/>
          </a:xfrm>
        </p:spPr>
        <p:txBody>
          <a:bodyPr anchor="t"/>
          <a:lstStyle>
            <a:lvl1pPr algn="l">
              <a:defRPr sz="2000" b="0">
                <a:solidFill>
                  <a:srgbClr val="6A737B"/>
                </a:solidFill>
              </a:defRPr>
            </a:lvl1pPr>
          </a:lstStyle>
          <a:p>
            <a:r>
              <a:rPr lang="de-DE"/>
              <a:t>Mastertitelformat bearbeiten</a:t>
            </a:r>
            <a:endParaRPr lang="en-US"/>
          </a:p>
        </p:txBody>
      </p:sp>
      <p:sp>
        <p:nvSpPr>
          <p:cNvPr id="3" name="Picture Placeholder 2"/>
          <p:cNvSpPr>
            <a:spLocks noGrp="1"/>
          </p:cNvSpPr>
          <p:nvPr>
            <p:ph type="pic" idx="1"/>
          </p:nvPr>
        </p:nvSpPr>
        <p:spPr>
          <a:xfrm>
            <a:off x="0" y="1371600"/>
            <a:ext cx="8128000" cy="4114800"/>
          </a:xfrm>
        </p:spPr>
        <p:txBody>
          <a:bodyPr/>
          <a:lstStyle>
            <a:lvl1pPr marL="0" indent="0">
              <a:buNone/>
              <a:defRPr sz="2000">
                <a:solidFill>
                  <a:srgbClr val="6A737B"/>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e-DE" noProof="0"/>
              <a:t>Bild durch Klicken auf Symbol hinzufügen</a:t>
            </a:r>
            <a:endParaRPr lang="en-US" noProof="0"/>
          </a:p>
        </p:txBody>
      </p:sp>
      <p:sp>
        <p:nvSpPr>
          <p:cNvPr id="8" name="Content Placeholder 2"/>
          <p:cNvSpPr>
            <a:spLocks noGrp="1"/>
          </p:cNvSpPr>
          <p:nvPr>
            <p:ph idx="13"/>
          </p:nvPr>
        </p:nvSpPr>
        <p:spPr>
          <a:xfrm>
            <a:off x="8331200" y="3352801"/>
            <a:ext cx="3149600" cy="2133601"/>
          </a:xfrm>
        </p:spPr>
        <p:txBody>
          <a:bodyPr/>
          <a:lstStyle>
            <a:lvl1pPr>
              <a:defRPr sz="1800">
                <a:solidFill>
                  <a:srgbClr val="6A737B"/>
                </a:solidFill>
              </a:defRPr>
            </a:lvl1pPr>
            <a:lvl2pPr>
              <a:defRPr sz="1800">
                <a:solidFill>
                  <a:srgbClr val="6A737B"/>
                </a:solidFill>
              </a:defRPr>
            </a:lvl2pPr>
            <a:lvl3pPr>
              <a:defRPr sz="1600">
                <a:solidFill>
                  <a:srgbClr val="6A737B"/>
                </a:solidFill>
              </a:defRPr>
            </a:lvl3pPr>
            <a:lvl4pPr>
              <a:defRPr sz="1400">
                <a:solidFill>
                  <a:srgbClr val="6A737B"/>
                </a:solidFill>
              </a:defRPr>
            </a:lvl4pPr>
            <a:lvl5pPr>
              <a:defRPr sz="1200">
                <a:solidFill>
                  <a:srgbClr val="6A737B"/>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1687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8331200" y="2743200"/>
            <a:ext cx="3149600" cy="381000"/>
          </a:xfrm>
        </p:spPr>
        <p:txBody>
          <a:bodyPr anchor="t"/>
          <a:lstStyle>
            <a:lvl1pPr algn="l">
              <a:defRPr sz="2000" b="0">
                <a:solidFill>
                  <a:srgbClr val="6A737B"/>
                </a:solidFill>
              </a:defRPr>
            </a:lvl1pPr>
          </a:lstStyle>
          <a:p>
            <a:r>
              <a:rPr lang="de-DE"/>
              <a:t>Mastertitelformat bearbeiten</a:t>
            </a:r>
            <a:endParaRPr lang="en-US"/>
          </a:p>
        </p:txBody>
      </p:sp>
      <p:sp>
        <p:nvSpPr>
          <p:cNvPr id="3" name="Picture Placeholder 2"/>
          <p:cNvSpPr>
            <a:spLocks noGrp="1"/>
          </p:cNvSpPr>
          <p:nvPr>
            <p:ph type="pic" idx="1"/>
          </p:nvPr>
        </p:nvSpPr>
        <p:spPr>
          <a:xfrm>
            <a:off x="0" y="1371600"/>
            <a:ext cx="8128000" cy="4114800"/>
          </a:xfrm>
        </p:spPr>
        <p:txBody>
          <a:bodyPr/>
          <a:lstStyle>
            <a:lvl1pPr marL="0" indent="0">
              <a:buNone/>
              <a:defRPr sz="2000">
                <a:solidFill>
                  <a:srgbClr val="6A737B"/>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e-DE" noProof="0"/>
              <a:t>Bild durch Klicken auf Symbol hinzufügen</a:t>
            </a:r>
            <a:endParaRPr lang="en-US" noProof="0"/>
          </a:p>
        </p:txBody>
      </p:sp>
      <p:sp>
        <p:nvSpPr>
          <p:cNvPr id="8" name="Content Placeholder 2"/>
          <p:cNvSpPr>
            <a:spLocks noGrp="1"/>
          </p:cNvSpPr>
          <p:nvPr>
            <p:ph idx="13"/>
          </p:nvPr>
        </p:nvSpPr>
        <p:spPr>
          <a:xfrm>
            <a:off x="8331200" y="3352801"/>
            <a:ext cx="3149600" cy="2133601"/>
          </a:xfrm>
        </p:spPr>
        <p:txBody>
          <a:bodyPr/>
          <a:lstStyle>
            <a:lvl1pPr>
              <a:defRPr sz="1800">
                <a:solidFill>
                  <a:srgbClr val="6A737B"/>
                </a:solidFill>
              </a:defRPr>
            </a:lvl1pPr>
            <a:lvl2pPr>
              <a:defRPr sz="1800">
                <a:solidFill>
                  <a:srgbClr val="6A737B"/>
                </a:solidFill>
              </a:defRPr>
            </a:lvl2pPr>
            <a:lvl3pPr>
              <a:defRPr sz="1600">
                <a:solidFill>
                  <a:srgbClr val="6A737B"/>
                </a:solidFill>
              </a:defRPr>
            </a:lvl3pPr>
            <a:lvl4pPr>
              <a:defRPr sz="1400">
                <a:solidFill>
                  <a:srgbClr val="6A737B"/>
                </a:solidFill>
              </a:defRPr>
            </a:lvl4pPr>
            <a:lvl5pPr>
              <a:defRPr sz="1200">
                <a:solidFill>
                  <a:srgbClr val="6A737B"/>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943524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6096000" cy="685800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5" y="1484314"/>
            <a:ext cx="5419723"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4" y="2384425"/>
            <a:ext cx="5419725"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14006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122924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de-DE"/>
              <a:t>Mastertitelformat bearbeiten</a:t>
            </a:r>
            <a:endParaRPr lang="en-US"/>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897382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
        <p:nvSpPr>
          <p:cNvPr id="7" name="TextBox 6">
            <a:extLst>
              <a:ext uri="{FF2B5EF4-FFF2-40B4-BE49-F238E27FC236}">
                <a16:creationId xmlns:a16="http://schemas.microsoft.com/office/drawing/2014/main" id="{64062DEA-52D6-754F-AF18-F6C23A1857FA}"/>
              </a:ext>
            </a:extLst>
          </p:cNvPr>
          <p:cNvSpPr txBox="1"/>
          <p:nvPr userDrawn="1"/>
        </p:nvSpPr>
        <p:spPr>
          <a:xfrm>
            <a:off x="3244903" y="325202"/>
            <a:ext cx="2447925" cy="261610"/>
          </a:xfrm>
          <a:prstGeom prst="rect">
            <a:avLst/>
          </a:prstGeom>
          <a:noFill/>
        </p:spPr>
        <p:txBody>
          <a:bodyPr wrap="square" rtlCol="0">
            <a:spAutoFit/>
          </a:bodyPr>
          <a:lstStyle/>
          <a:p>
            <a:r>
              <a:rPr lang="en-US" sz="1100">
                <a:solidFill>
                  <a:schemeClr val="accent2"/>
                </a:solidFill>
                <a:latin typeface="+mj-lt"/>
              </a:rPr>
              <a:t>Company Confidential</a:t>
            </a:r>
          </a:p>
        </p:txBody>
      </p:sp>
    </p:spTree>
    <p:extLst>
      <p:ext uri="{BB962C8B-B14F-4D97-AF65-F5344CB8AC3E}">
        <p14:creationId xmlns:p14="http://schemas.microsoft.com/office/powerpoint/2010/main" val="255315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a:p>
        </p:txBody>
      </p:sp>
      <p:sp>
        <p:nvSpPr>
          <p:cNvPr id="12" name="TextBox 11">
            <a:extLst>
              <a:ext uri="{FF2B5EF4-FFF2-40B4-BE49-F238E27FC236}">
                <a16:creationId xmlns:a16="http://schemas.microsoft.com/office/drawing/2014/main" id="{51F48104-8ACC-E348-B215-2356D6F4D501}"/>
              </a:ext>
            </a:extLst>
          </p:cNvPr>
          <p:cNvSpPr txBox="1"/>
          <p:nvPr userDrawn="1"/>
        </p:nvSpPr>
        <p:spPr>
          <a:xfrm>
            <a:off x="3244903" y="325202"/>
            <a:ext cx="2447925" cy="261610"/>
          </a:xfrm>
          <a:prstGeom prst="rect">
            <a:avLst/>
          </a:prstGeom>
          <a:noFill/>
        </p:spPr>
        <p:txBody>
          <a:bodyPr wrap="square" rtlCol="0">
            <a:spAutoFit/>
          </a:bodyPr>
          <a:lstStyle/>
          <a:p>
            <a:r>
              <a:rPr lang="en-US" sz="1100">
                <a:solidFill>
                  <a:schemeClr val="accent2"/>
                </a:solidFill>
                <a:latin typeface="+mj-lt"/>
              </a:rPr>
              <a:t>Company Confidential</a:t>
            </a:r>
          </a:p>
        </p:txBody>
      </p:sp>
    </p:spTree>
    <p:extLst>
      <p:ext uri="{BB962C8B-B14F-4D97-AF65-F5344CB8AC3E}">
        <p14:creationId xmlns:p14="http://schemas.microsoft.com/office/powerpoint/2010/main" val="3535540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7" name="TextBox 6">
            <a:extLst>
              <a:ext uri="{FF2B5EF4-FFF2-40B4-BE49-F238E27FC236}">
                <a16:creationId xmlns:a16="http://schemas.microsoft.com/office/drawing/2014/main" id="{58ADCCDF-4821-DC44-8586-E712D00E0768}"/>
              </a:ext>
            </a:extLst>
          </p:cNvPr>
          <p:cNvSpPr txBox="1"/>
          <p:nvPr userDrawn="1"/>
        </p:nvSpPr>
        <p:spPr>
          <a:xfrm>
            <a:off x="3244903" y="325202"/>
            <a:ext cx="2447925" cy="261610"/>
          </a:xfrm>
          <a:prstGeom prst="rect">
            <a:avLst/>
          </a:prstGeom>
          <a:noFill/>
        </p:spPr>
        <p:txBody>
          <a:bodyPr wrap="square" rtlCol="0">
            <a:spAutoFit/>
          </a:bodyPr>
          <a:lstStyle/>
          <a:p>
            <a:r>
              <a:rPr lang="en-US" sz="1100">
                <a:solidFill>
                  <a:schemeClr val="accent2"/>
                </a:solidFill>
                <a:latin typeface="+mj-lt"/>
              </a:rPr>
              <a:t>Company Confidential</a:t>
            </a:r>
          </a:p>
        </p:txBody>
      </p:sp>
    </p:spTree>
    <p:extLst>
      <p:ext uri="{BB962C8B-B14F-4D97-AF65-F5344CB8AC3E}">
        <p14:creationId xmlns:p14="http://schemas.microsoft.com/office/powerpoint/2010/main" val="3244850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8" name="Content Placeholder 2">
            <a:extLst>
              <a:ext uri="{FF2B5EF4-FFF2-40B4-BE49-F238E27FC236}">
                <a16:creationId xmlns:a16="http://schemas.microsoft.com/office/drawing/2014/main" id="{8C3DB65D-9F9C-4259-8894-3A9BA66DE431}"/>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42409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8" name="Content Placeholder 2">
            <a:extLst>
              <a:ext uri="{FF2B5EF4-FFF2-40B4-BE49-F238E27FC236}">
                <a16:creationId xmlns:a16="http://schemas.microsoft.com/office/drawing/2014/main" id="{5CC5E8B9-E3B2-47CC-8ABC-1342DCA19A77}"/>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2" name="Content Placeholder 2">
            <a:extLst>
              <a:ext uri="{FF2B5EF4-FFF2-40B4-BE49-F238E27FC236}">
                <a16:creationId xmlns:a16="http://schemas.microsoft.com/office/drawing/2014/main" id="{55D796E3-D964-4C18-A74A-CBFAE3BE53BC}"/>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18604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9427B36A-E120-492E-BA36-281FB820C13D}"/>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2747967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CC42C1D8-7829-42A8-B615-B2DCD143184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0" name="Content Placeholder 2">
            <a:extLst>
              <a:ext uri="{FF2B5EF4-FFF2-40B4-BE49-F238E27FC236}">
                <a16:creationId xmlns:a16="http://schemas.microsoft.com/office/drawing/2014/main" id="{B82CEDEA-BC75-46F4-958C-9703C6A7896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769029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BA40644B-2BC6-3F48-B182-FC143A389982}"/>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2546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t>
            </a:r>
            <a:r>
              <a:rPr lang="en-US" err="1"/>
              <a:t>subheader</a:t>
            </a:r>
            <a:endParaRPr lang="en-US"/>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25925FE9-ABE8-3242-A2CC-011EA873E037}"/>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3024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3CF86CDC-CF84-D24A-8220-67703841A0D7}"/>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DB2F8A9C-B449-4859-8970-F9E2C1442FD0}"/>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0" name="Content Placeholder 2">
            <a:extLst>
              <a:ext uri="{FF2B5EF4-FFF2-40B4-BE49-F238E27FC236}">
                <a16:creationId xmlns:a16="http://schemas.microsoft.com/office/drawing/2014/main" id="{20D78902-3B2C-422B-812F-9E630F9DD2FD}"/>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30777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6424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t>
            </a:r>
            <a:r>
              <a:rPr lang="en-US" err="1"/>
              <a:t>subheader</a:t>
            </a:r>
            <a:endParaRPr lang="en-US"/>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15FD32F1-3747-6146-B1E6-E040B61849E2}"/>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7E9A6BCE-5B2C-4544-9AD4-EE61CEE0F145}"/>
              </a:ext>
            </a:extLst>
          </p:cNvPr>
          <p:cNvSpPr>
            <a:spLocks noGrp="1"/>
          </p:cNvSpPr>
          <p:nvPr>
            <p:ph sz="quarter" idx="16"/>
          </p:nvPr>
        </p:nvSpPr>
        <p:spPr>
          <a:xfrm>
            <a:off x="376238"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0" name="Content Placeholder 2">
            <a:extLst>
              <a:ext uri="{FF2B5EF4-FFF2-40B4-BE49-F238E27FC236}">
                <a16:creationId xmlns:a16="http://schemas.microsoft.com/office/drawing/2014/main" id="{1C25D72D-B0F8-4037-A29D-904B3695CD40}"/>
              </a:ext>
            </a:extLst>
          </p:cNvPr>
          <p:cNvSpPr>
            <a:spLocks noGrp="1"/>
          </p:cNvSpPr>
          <p:nvPr>
            <p:ph sz="quarter" idx="17"/>
          </p:nvPr>
        </p:nvSpPr>
        <p:spPr>
          <a:xfrm>
            <a:off x="6254750"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12333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1B61C681-BF47-BB48-AABF-F7B7A4C2CF90}"/>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81CE4195-0B48-4C50-864C-9B0BC284A2A8}"/>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0" name="Content Placeholder 2">
            <a:extLst>
              <a:ext uri="{FF2B5EF4-FFF2-40B4-BE49-F238E27FC236}">
                <a16:creationId xmlns:a16="http://schemas.microsoft.com/office/drawing/2014/main" id="{2DA31D52-786A-48D8-80DB-E30E3C595DFF}"/>
              </a:ext>
            </a:extLst>
          </p:cNvPr>
          <p:cNvSpPr>
            <a:spLocks noGrp="1"/>
          </p:cNvSpPr>
          <p:nvPr>
            <p:ph sz="quarter" idx="17"/>
          </p:nvPr>
        </p:nvSpPr>
        <p:spPr>
          <a:xfrm>
            <a:off x="3314700" y="1943100"/>
            <a:ext cx="850265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2861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964330FF-97E6-704D-881D-2E513D6669D4}"/>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
        <p:nvSpPr>
          <p:cNvPr id="9" name="Content Placeholder 2">
            <a:extLst>
              <a:ext uri="{FF2B5EF4-FFF2-40B4-BE49-F238E27FC236}">
                <a16:creationId xmlns:a16="http://schemas.microsoft.com/office/drawing/2014/main" id="{8FFB3FB9-34A8-4E47-AC4C-B0A839679C0E}"/>
              </a:ext>
            </a:extLst>
          </p:cNvPr>
          <p:cNvSpPr>
            <a:spLocks noGrp="1"/>
          </p:cNvSpPr>
          <p:nvPr>
            <p:ph sz="quarter" idx="16"/>
          </p:nvPr>
        </p:nvSpPr>
        <p:spPr>
          <a:xfrm>
            <a:off x="376237"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0" name="Content Placeholder 2">
            <a:extLst>
              <a:ext uri="{FF2B5EF4-FFF2-40B4-BE49-F238E27FC236}">
                <a16:creationId xmlns:a16="http://schemas.microsoft.com/office/drawing/2014/main" id="{2884330D-E882-4397-8BE0-A071A5CD67B5}"/>
              </a:ext>
            </a:extLst>
          </p:cNvPr>
          <p:cNvSpPr>
            <a:spLocks noGrp="1"/>
          </p:cNvSpPr>
          <p:nvPr>
            <p:ph sz="quarter" idx="17"/>
          </p:nvPr>
        </p:nvSpPr>
        <p:spPr>
          <a:xfrm>
            <a:off x="9190038" y="1943100"/>
            <a:ext cx="262731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342923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D00A7D7F-4869-C143-805D-2869018A9A1B}"/>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36702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9" name="TextBox 8">
            <a:extLst>
              <a:ext uri="{FF2B5EF4-FFF2-40B4-BE49-F238E27FC236}">
                <a16:creationId xmlns:a16="http://schemas.microsoft.com/office/drawing/2014/main" id="{F33DE7FC-3822-4742-9082-EF1C9CE2707F}"/>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1344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10" name="TextBox 9">
            <a:extLst>
              <a:ext uri="{FF2B5EF4-FFF2-40B4-BE49-F238E27FC236}">
                <a16:creationId xmlns:a16="http://schemas.microsoft.com/office/drawing/2014/main" id="{5C966815-2605-8146-A76F-3DB17A2815D8}"/>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29294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1" name="TextBox 10">
            <a:extLst>
              <a:ext uri="{FF2B5EF4-FFF2-40B4-BE49-F238E27FC236}">
                <a16:creationId xmlns:a16="http://schemas.microsoft.com/office/drawing/2014/main" id="{7857536D-91AF-5B4F-B989-A96D4AA8965D}"/>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14182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p15:clr>
            <a:srgbClr val="FBAE40"/>
          </p15:clr>
        </p15:guide>
        <p15:guide id="2" pos="4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11" name="TextBox 10">
            <a:extLst>
              <a:ext uri="{FF2B5EF4-FFF2-40B4-BE49-F238E27FC236}">
                <a16:creationId xmlns:a16="http://schemas.microsoft.com/office/drawing/2014/main" id="{8B6C572E-F10A-5B41-BA1F-52F023EDF6EA}"/>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34142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TextBox 7">
            <a:extLst>
              <a:ext uri="{FF2B5EF4-FFF2-40B4-BE49-F238E27FC236}">
                <a16:creationId xmlns:a16="http://schemas.microsoft.com/office/drawing/2014/main" id="{8EF0AE71-74B5-8349-A307-66BA1140D296}"/>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38945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a:p>
        </p:txBody>
      </p:sp>
      <p:sp>
        <p:nvSpPr>
          <p:cNvPr id="4" name="TextBox 3">
            <a:extLst>
              <a:ext uri="{FF2B5EF4-FFF2-40B4-BE49-F238E27FC236}">
                <a16:creationId xmlns:a16="http://schemas.microsoft.com/office/drawing/2014/main" id="{5FAB1FFB-C20C-8A4E-9D69-74014773BB1A}"/>
              </a:ext>
            </a:extLst>
          </p:cNvPr>
          <p:cNvSpPr txBox="1"/>
          <p:nvPr userDrawn="1"/>
        </p:nvSpPr>
        <p:spPr>
          <a:xfrm>
            <a:off x="9093253" y="325202"/>
            <a:ext cx="2447925" cy="261610"/>
          </a:xfrm>
          <a:prstGeom prst="rect">
            <a:avLst/>
          </a:prstGeom>
          <a:noFill/>
        </p:spPr>
        <p:txBody>
          <a:bodyPr wrap="square" rtlCol="0">
            <a:spAutoFit/>
          </a:bodyPr>
          <a:lstStyle/>
          <a:p>
            <a:r>
              <a:rPr lang="en-US" sz="1100">
                <a:latin typeface="+mj-lt"/>
              </a:rPr>
              <a:t>Company Confidential</a:t>
            </a:r>
          </a:p>
        </p:txBody>
      </p:sp>
    </p:spTree>
    <p:extLst>
      <p:ext uri="{BB962C8B-B14F-4D97-AF65-F5344CB8AC3E}">
        <p14:creationId xmlns:p14="http://schemas.microsoft.com/office/powerpoint/2010/main" val="3709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a:t>Click to add title</a:t>
            </a:r>
          </a:p>
        </p:txBody>
      </p:sp>
      <p:sp>
        <p:nvSpPr>
          <p:cNvPr id="8" name="Content Placeholder 2">
            <a:extLst>
              <a:ext uri="{FF2B5EF4-FFF2-40B4-BE49-F238E27FC236}">
                <a16:creationId xmlns:a16="http://schemas.microsoft.com/office/drawing/2014/main" id="{833ED14B-309D-4468-9991-1A2017D5BEC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Content Placeholder 2">
            <a:extLst>
              <a:ext uri="{FF2B5EF4-FFF2-40B4-BE49-F238E27FC236}">
                <a16:creationId xmlns:a16="http://schemas.microsoft.com/office/drawing/2014/main" id="{3696A4C1-0E67-43FF-BEA9-9306C4605A0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3083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a:p>
        </p:txBody>
      </p:sp>
      <p:sp>
        <p:nvSpPr>
          <p:cNvPr id="10" name="TextBox 9">
            <a:extLst>
              <a:ext uri="{FF2B5EF4-FFF2-40B4-BE49-F238E27FC236}">
                <a16:creationId xmlns:a16="http://schemas.microsoft.com/office/drawing/2014/main" id="{AF461D5B-5FE4-DC4F-9392-7AFEDAA14A0A}"/>
              </a:ext>
            </a:extLst>
          </p:cNvPr>
          <p:cNvSpPr txBox="1"/>
          <p:nvPr userDrawn="1"/>
        </p:nvSpPr>
        <p:spPr>
          <a:xfrm>
            <a:off x="9093253" y="325202"/>
            <a:ext cx="2447925" cy="261610"/>
          </a:xfrm>
          <a:prstGeom prst="rect">
            <a:avLst/>
          </a:prstGeom>
          <a:noFill/>
        </p:spPr>
        <p:txBody>
          <a:bodyPr wrap="square" rtlCol="0">
            <a:spAutoFit/>
          </a:bodyPr>
          <a:lstStyle/>
          <a:p>
            <a:r>
              <a:rPr lang="en-US" sz="1100">
                <a:solidFill>
                  <a:schemeClr val="accent2"/>
                </a:solidFill>
                <a:latin typeface="+mj-lt"/>
              </a:rPr>
              <a:t>Company Confidential</a:t>
            </a:r>
          </a:p>
        </p:txBody>
      </p:sp>
    </p:spTree>
    <p:extLst>
      <p:ext uri="{BB962C8B-B14F-4D97-AF65-F5344CB8AC3E}">
        <p14:creationId xmlns:p14="http://schemas.microsoft.com/office/powerpoint/2010/main" val="2499706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pplying Master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A0A8AB9-8996-45BC-968B-831410053F9F}"/>
              </a:ext>
            </a:extLst>
          </p:cNvPr>
          <p:cNvSpPr txBox="1"/>
          <p:nvPr userDrawn="1"/>
        </p:nvSpPr>
        <p:spPr>
          <a:xfrm>
            <a:off x="368300" y="1752600"/>
            <a:ext cx="2749804" cy="3200876"/>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When inserting a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new slide, click the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     “New Slide” button.</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Select the layout that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will work best with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your content.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If you need a different layout for a slide that is already in process, click the                 button and make a selection.</a:t>
            </a:r>
          </a:p>
        </p:txBody>
      </p:sp>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Applying Masters</a:t>
            </a:r>
            <a:endParaRPr lang="en-US"/>
          </a:p>
        </p:txBody>
      </p:sp>
      <p:sp>
        <p:nvSpPr>
          <p:cNvPr id="11" name="Rectangle 10">
            <a:extLst>
              <a:ext uri="{FF2B5EF4-FFF2-40B4-BE49-F238E27FC236}">
                <a16:creationId xmlns:a16="http://schemas.microsoft.com/office/drawing/2014/main" id="{441F796D-495B-AD49-91A9-5BA2EDB640E6}"/>
              </a:ext>
            </a:extLst>
          </p:cNvPr>
          <p:cNvSpPr/>
          <p:nvPr userDrawn="1"/>
        </p:nvSpPr>
        <p:spPr>
          <a:xfrm>
            <a:off x="9196534" y="3483864"/>
            <a:ext cx="2995466" cy="291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9582014" y="3810998"/>
            <a:ext cx="2268610" cy="229293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Always use slide masters and avoid using “Title Only” and “Blank” masters to ensure all of your content follows the template formatting.</a:t>
            </a:r>
          </a:p>
        </p:txBody>
      </p:sp>
      <p:pic>
        <p:nvPicPr>
          <p:cNvPr id="3" name="Picture 2">
            <a:extLst>
              <a:ext uri="{FF2B5EF4-FFF2-40B4-BE49-F238E27FC236}">
                <a16:creationId xmlns:a16="http://schemas.microsoft.com/office/drawing/2014/main" id="{84DA410D-8657-4E54-909C-4B0CC9F167B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09600" y="2339179"/>
            <a:ext cx="238125" cy="244418"/>
          </a:xfrm>
          <a:prstGeom prst="rect">
            <a:avLst/>
          </a:prstGeom>
        </p:spPr>
      </p:pic>
      <p:pic>
        <p:nvPicPr>
          <p:cNvPr id="21" name="Picture 20">
            <a:extLst>
              <a:ext uri="{FF2B5EF4-FFF2-40B4-BE49-F238E27FC236}">
                <a16:creationId xmlns:a16="http://schemas.microsoft.com/office/drawing/2014/main" id="{57F1C25A-C2D8-4E3D-8FF0-B5C629AD37F0}"/>
              </a:ext>
            </a:extLst>
          </p:cNvPr>
          <p:cNvPicPr>
            <a:picLocks noChangeAspect="1"/>
          </p:cNvPicPr>
          <p:nvPr userDrawn="1"/>
        </p:nvPicPr>
        <p:blipFill>
          <a:blip r:embed="rId3"/>
          <a:stretch>
            <a:fillRect/>
          </a:stretch>
        </p:blipFill>
        <p:spPr>
          <a:xfrm>
            <a:off x="1003861" y="4384377"/>
            <a:ext cx="812800" cy="292100"/>
          </a:xfrm>
          <a:prstGeom prst="rect">
            <a:avLst/>
          </a:prstGeom>
        </p:spPr>
      </p:pic>
      <p:pic>
        <p:nvPicPr>
          <p:cNvPr id="4" name="Picture 3">
            <a:extLst>
              <a:ext uri="{FF2B5EF4-FFF2-40B4-BE49-F238E27FC236}">
                <a16:creationId xmlns:a16="http://schemas.microsoft.com/office/drawing/2014/main" id="{ADB6436F-47E2-4B71-B6C5-BA7F96E1B9E9}"/>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3255910" y="1819275"/>
            <a:ext cx="5686450" cy="4581526"/>
          </a:xfrm>
          <a:prstGeom prst="rect">
            <a:avLst/>
          </a:prstGeom>
        </p:spPr>
      </p:pic>
    </p:spTree>
    <p:extLst>
      <p:ext uri="{BB962C8B-B14F-4D97-AF65-F5344CB8AC3E}">
        <p14:creationId xmlns:p14="http://schemas.microsoft.com/office/powerpoint/2010/main" val="15313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nsfer 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Transfer Old Slides Into a New Template</a:t>
            </a:r>
            <a:endParaRPr lang="en-US"/>
          </a:p>
        </p:txBody>
      </p:sp>
      <p:sp>
        <p:nvSpPr>
          <p:cNvPr id="14" name="TextBox 13">
            <a:extLst>
              <a:ext uri="{FF2B5EF4-FFF2-40B4-BE49-F238E27FC236}">
                <a16:creationId xmlns:a16="http://schemas.microsoft.com/office/drawing/2014/main" id="{3D1DC9B7-F5EA-4C4C-9A64-5F7BEA911F48}"/>
              </a:ext>
            </a:extLst>
          </p:cNvPr>
          <p:cNvSpPr txBox="1"/>
          <p:nvPr userDrawn="1"/>
        </p:nvSpPr>
        <p:spPr>
          <a:xfrm>
            <a:off x="367872" y="1752600"/>
            <a:ext cx="5564187" cy="4616648"/>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Open both your old presentation and the new template.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Select the slides you want to transfer in the left preview pane of your old presentation and drag them in to the left pane of the new template.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Review your slides.</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Click the               button as needed to reformat.</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You may need to select a new                that best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fits your content as some layout options that were available in the old templates have been removed.</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If you did not previously use the master layouts, you will need to select the master layout that best fits your content and copy and paste your content into the placeholders to get it to format properly.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AF573EED-7216-864D-9EA5-71253F49074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852704" y="3622933"/>
            <a:ext cx="690880" cy="276714"/>
          </a:xfrm>
          <a:prstGeom prst="rect">
            <a:avLst/>
          </a:prstGeom>
        </p:spPr>
      </p:pic>
      <p:pic>
        <p:nvPicPr>
          <p:cNvPr id="8" name="Picture 7">
            <a:extLst>
              <a:ext uri="{FF2B5EF4-FFF2-40B4-BE49-F238E27FC236}">
                <a16:creationId xmlns:a16="http://schemas.microsoft.com/office/drawing/2014/main" id="{5BB9F8BC-279E-F94A-956A-33292446E1D7}"/>
              </a:ext>
            </a:extLst>
          </p:cNvPr>
          <p:cNvPicPr>
            <a:picLocks noChangeAspect="1"/>
          </p:cNvPicPr>
          <p:nvPr userDrawn="1"/>
        </p:nvPicPr>
        <p:blipFill>
          <a:blip r:embed="rId3"/>
          <a:stretch>
            <a:fillRect/>
          </a:stretch>
        </p:blipFill>
        <p:spPr>
          <a:xfrm>
            <a:off x="3851836" y="3982197"/>
            <a:ext cx="812800" cy="292100"/>
          </a:xfrm>
          <a:prstGeom prst="rect">
            <a:avLst/>
          </a:prstGeom>
        </p:spPr>
      </p:pic>
      <p:sp>
        <p:nvSpPr>
          <p:cNvPr id="11" name="Rectangle 10">
            <a:extLst>
              <a:ext uri="{FF2B5EF4-FFF2-40B4-BE49-F238E27FC236}">
                <a16:creationId xmlns:a16="http://schemas.microsoft.com/office/drawing/2014/main" id="{441F796D-495B-AD49-91A9-5BA2EDB640E6}"/>
              </a:ext>
            </a:extLst>
          </p:cNvPr>
          <p:cNvSpPr/>
          <p:nvPr userDrawn="1"/>
        </p:nvSpPr>
        <p:spPr>
          <a:xfrm>
            <a:off x="8595360" y="3821229"/>
            <a:ext cx="3596640" cy="2579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8912994" y="4080506"/>
            <a:ext cx="2937630" cy="20928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If your content is confidential, use the pre-built “Company Confidential” slide layouts. You can find them in the master layouts under the</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                              heading. </a:t>
            </a:r>
          </a:p>
        </p:txBody>
      </p:sp>
      <p:pic>
        <p:nvPicPr>
          <p:cNvPr id="15" name="Picture 14">
            <a:extLst>
              <a:ext uri="{FF2B5EF4-FFF2-40B4-BE49-F238E27FC236}">
                <a16:creationId xmlns:a16="http://schemas.microsoft.com/office/drawing/2014/main" id="{6F889893-0CAE-4CEF-A1D4-A9C67B5D092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8912994" y="5819444"/>
            <a:ext cx="1674797" cy="259641"/>
          </a:xfrm>
          <a:prstGeom prst="rect">
            <a:avLst/>
          </a:prstGeom>
        </p:spPr>
      </p:pic>
    </p:spTree>
    <p:extLst>
      <p:ext uri="{BB962C8B-B14F-4D97-AF65-F5344CB8AC3E}">
        <p14:creationId xmlns:p14="http://schemas.microsoft.com/office/powerpoint/2010/main" val="10002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Formatting">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78F8543B-DEC6-DE44-A953-C0A3E509C4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78305" y="1757115"/>
            <a:ext cx="8364071" cy="4731500"/>
          </a:xfrm>
          <a:prstGeom prst="rect">
            <a:avLst/>
          </a:prstGeom>
        </p:spPr>
      </p:pic>
      <p:sp>
        <p:nvSpPr>
          <p:cNvPr id="4" name="TextBox 3">
            <a:extLst>
              <a:ext uri="{FF2B5EF4-FFF2-40B4-BE49-F238E27FC236}">
                <a16:creationId xmlns:a16="http://schemas.microsoft.com/office/drawing/2014/main" id="{568BF8FE-25BB-B24D-8489-0AD5B279AA0E}"/>
              </a:ext>
            </a:extLst>
          </p:cNvPr>
          <p:cNvSpPr txBox="1"/>
          <p:nvPr userDrawn="1"/>
        </p:nvSpPr>
        <p:spPr>
          <a:xfrm>
            <a:off x="368300" y="1752600"/>
            <a:ext cx="2749804"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Always use the template placeholders to add text.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kern="1200" noProof="0">
                <a:solidFill>
                  <a:schemeClr val="tx1"/>
                </a:solidFill>
                <a:latin typeface="+mn-lt"/>
                <a:ea typeface="+mn-ea"/>
                <a:cs typeface="+mn-cs"/>
              </a:rPr>
              <a:t>Use the       “indent more” button to access the preset text styles.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Each “indent” will bring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you to the next text style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in this order:</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Bullet 1 (</a:t>
            </a:r>
            <a:r>
              <a:rPr kumimoji="0" lang="en-US" sz="1600" b="0" i="0" u="none" strike="noStrike" kern="1200" cap="none" spc="0" normalizeH="0" baseline="0" noProof="0">
                <a:ln>
                  <a:noFill/>
                </a:ln>
                <a:solidFill>
                  <a:srgbClr val="202E3D"/>
                </a:solidFill>
                <a:effectLst/>
                <a:uLnTx/>
                <a:uFillTx/>
                <a:latin typeface="+mn-lt"/>
                <a:ea typeface="+mn-ea"/>
                <a:cs typeface="+mn-cs"/>
              </a:rPr>
              <a:t>•</a:t>
            </a:r>
            <a:r>
              <a:rPr kumimoji="0" lang="en-US" sz="1800" b="0" i="0" u="none" strike="noStrike" kern="1200" cap="none" spc="0" normalizeH="0" baseline="0" noProof="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Bullet 2 (◦)</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j-lt"/>
                <a:ea typeface="+mn-ea"/>
                <a:cs typeface="+mn-cs"/>
              </a:rPr>
              <a:t>Header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schemeClr val="accent1"/>
                </a:solidFill>
                <a:effectLst/>
                <a:uLnTx/>
                <a:uFillTx/>
                <a:latin typeface="+mn-lt"/>
                <a:ea typeface="+mn-ea"/>
                <a:cs typeface="+mn-cs"/>
              </a:rPr>
              <a:t>Header 2</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Numbered List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List Bullet 1 </a:t>
            </a:r>
            <a:r>
              <a:rPr kumimoji="0" lang="en-US" sz="1800" b="0" i="0" u="none" strike="noStrike" kern="1200" cap="none" spc="0" normalizeH="0" baseline="0" noProof="0">
                <a:ln>
                  <a:noFill/>
                </a:ln>
                <a:solidFill>
                  <a:srgbClr val="202E3D"/>
                </a:solidFill>
                <a:effectLst/>
                <a:uLnTx/>
                <a:uFillTx/>
                <a:latin typeface="+mn-lt"/>
                <a:ea typeface="+mn-ea"/>
                <a:cs typeface="+mn-cs"/>
              </a:rPr>
              <a:t>(   </a:t>
            </a:r>
            <a:r>
              <a:rPr kumimoji="0" lang="en-US" sz="1600" b="0" i="0" u="none" strike="noStrike" kern="1200" cap="none" spc="0" normalizeH="0" baseline="0" noProof="0">
                <a:ln>
                  <a:noFill/>
                </a:ln>
                <a:solidFill>
                  <a:srgbClr val="202E3D"/>
                </a:solidFill>
                <a:effectLst/>
                <a:uLnTx/>
                <a:uFillTx/>
                <a:latin typeface="+mn-lt"/>
                <a:ea typeface="+mn-ea"/>
                <a:cs typeface="+mn-cs"/>
              </a:rPr>
              <a:t>•</a:t>
            </a:r>
            <a:r>
              <a:rPr kumimoji="0" lang="en-US" sz="1800" b="0" i="0" u="none" strike="noStrike" kern="1200" cap="none" spc="0" normalizeH="0" baseline="0" noProof="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List Bullet 2 (    ◦)</a:t>
            </a:r>
          </a:p>
        </p:txBody>
      </p:sp>
      <p:sp>
        <p:nvSpPr>
          <p:cNvPr id="19" name="Rectangle 18">
            <a:extLst>
              <a:ext uri="{FF2B5EF4-FFF2-40B4-BE49-F238E27FC236}">
                <a16:creationId xmlns:a16="http://schemas.microsoft.com/office/drawing/2014/main" id="{124A7523-19AE-8A4D-A845-914DCA57A46C}"/>
              </a:ext>
            </a:extLst>
          </p:cNvPr>
          <p:cNvSpPr/>
          <p:nvPr userDrawn="1"/>
        </p:nvSpPr>
        <p:spPr>
          <a:xfrm>
            <a:off x="9765792" y="4249272"/>
            <a:ext cx="2426208" cy="184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C75A2D-CDD0-2147-B2BF-27980D92BF52}"/>
              </a:ext>
            </a:extLst>
          </p:cNvPr>
          <p:cNvSpPr/>
          <p:nvPr userDrawn="1"/>
        </p:nvSpPr>
        <p:spPr>
          <a:xfrm>
            <a:off x="10103222" y="4576046"/>
            <a:ext cx="1739154"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Don’t use the</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     “bullet button”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to create bullets.</a:t>
            </a:r>
          </a:p>
        </p:txBody>
      </p:sp>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Text Formatting</a:t>
            </a:r>
            <a:endParaRPr lang="en-US"/>
          </a:p>
        </p:txBody>
      </p:sp>
      <p:pic>
        <p:nvPicPr>
          <p:cNvPr id="5" name="Picture 4" descr="A screenshot of a cell phone&#10;&#10;Description automatically generated">
            <a:extLst>
              <a:ext uri="{FF2B5EF4-FFF2-40B4-BE49-F238E27FC236}">
                <a16:creationId xmlns:a16="http://schemas.microsoft.com/office/drawing/2014/main" id="{8F0090A5-7C0B-2447-BBB7-735C620919B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174802" y="2424055"/>
            <a:ext cx="233680" cy="233680"/>
          </a:xfrm>
          <a:prstGeom prst="rect">
            <a:avLst/>
          </a:prstGeom>
        </p:spPr>
      </p:pic>
      <p:pic>
        <p:nvPicPr>
          <p:cNvPr id="6" name="Picture 5">
            <a:extLst>
              <a:ext uri="{FF2B5EF4-FFF2-40B4-BE49-F238E27FC236}">
                <a16:creationId xmlns:a16="http://schemas.microsoft.com/office/drawing/2014/main" id="{A3BEA1DB-5649-2B45-B251-253AE6D563C3}"/>
              </a:ext>
            </a:extLst>
          </p:cNvPr>
          <p:cNvPicPr>
            <a:picLocks noChangeAspect="1"/>
          </p:cNvPicPr>
          <p:nvPr userDrawn="1"/>
        </p:nvPicPr>
        <p:blipFill>
          <a:blip r:embed="rId4"/>
          <a:stretch>
            <a:fillRect/>
          </a:stretch>
        </p:blipFill>
        <p:spPr>
          <a:xfrm>
            <a:off x="10096498" y="5210735"/>
            <a:ext cx="257736" cy="257736"/>
          </a:xfrm>
          <a:prstGeom prst="rect">
            <a:avLst/>
          </a:prstGeom>
        </p:spPr>
      </p:pic>
    </p:spTree>
    <p:extLst>
      <p:ext uri="{BB962C8B-B14F-4D97-AF65-F5344CB8AC3E}">
        <p14:creationId xmlns:p14="http://schemas.microsoft.com/office/powerpoint/2010/main" val="197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Image Formatting</a:t>
            </a:r>
            <a:endParaRPr lang="en-US"/>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the template placeholders whenever possible.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Crop your images to fill the entire placeholder space whenever possible.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Go to Picture Format and select the       tool.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Grabbing the handles of the cropping tool, drag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them to align with the preset grid lines.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Expand your image to fill the entire crop area or fit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3 sides and align to a corner of the image area.</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pic>
        <p:nvPicPr>
          <p:cNvPr id="7" name="Picture 6" descr="A picture containing object&#10;&#10;Description automatically generated">
            <a:extLst>
              <a:ext uri="{FF2B5EF4-FFF2-40B4-BE49-F238E27FC236}">
                <a16:creationId xmlns:a16="http://schemas.microsoft.com/office/drawing/2014/main" id="{DEACC880-6BB6-2E46-92A8-99E04B70D48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185920" y="2784856"/>
            <a:ext cx="304800" cy="284480"/>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2178CEDE-45A1-2B40-8E38-525A261C76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41824" y="426720"/>
            <a:ext cx="3474256" cy="1968261"/>
          </a:xfrm>
          <a:prstGeom prst="rect">
            <a:avLst/>
          </a:prstGeom>
        </p:spPr>
      </p:pic>
      <p:pic>
        <p:nvPicPr>
          <p:cNvPr id="12" name="Picture 11">
            <a:extLst>
              <a:ext uri="{FF2B5EF4-FFF2-40B4-BE49-F238E27FC236}">
                <a16:creationId xmlns:a16="http://schemas.microsoft.com/office/drawing/2014/main" id="{E0F719BA-00F5-FE4E-9CEB-73DB6BA2E30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341823" y="2463800"/>
            <a:ext cx="3474257" cy="1968260"/>
          </a:xfrm>
          <a:prstGeom prst="rect">
            <a:avLst/>
          </a:prstGeom>
        </p:spPr>
      </p:pic>
      <p:pic>
        <p:nvPicPr>
          <p:cNvPr id="13" name="Picture 12">
            <a:extLst>
              <a:ext uri="{FF2B5EF4-FFF2-40B4-BE49-F238E27FC236}">
                <a16:creationId xmlns:a16="http://schemas.microsoft.com/office/drawing/2014/main" id="{BB2E2102-C62A-5E4B-9FCB-17153E135B9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341823" y="4507638"/>
            <a:ext cx="3474257" cy="1965353"/>
          </a:xfrm>
          <a:prstGeom prst="rect">
            <a:avLst/>
          </a:prstGeom>
        </p:spPr>
      </p:pic>
      <p:sp>
        <p:nvSpPr>
          <p:cNvPr id="14" name="TextBox 13">
            <a:extLst>
              <a:ext uri="{FF2B5EF4-FFF2-40B4-BE49-F238E27FC236}">
                <a16:creationId xmlns:a16="http://schemas.microsoft.com/office/drawing/2014/main" id="{411E2072-BDDC-604B-A40A-7B5E995B36B8}"/>
              </a:ext>
            </a:extLst>
          </p:cNvPr>
          <p:cNvSpPr txBox="1"/>
          <p:nvPr userDrawn="1"/>
        </p:nvSpPr>
        <p:spPr>
          <a:xfrm>
            <a:off x="6050281" y="218440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E3D"/>
                </a:solidFill>
                <a:effectLst/>
                <a:uLnTx/>
                <a:uFillTx/>
                <a:latin typeface="+mn-lt"/>
                <a:ea typeface="+mn-ea"/>
                <a:cs typeface="+mn-cs"/>
              </a:rPr>
              <a:t>Master Slide Layout</a:t>
            </a:r>
          </a:p>
        </p:txBody>
      </p:sp>
      <p:sp>
        <p:nvSpPr>
          <p:cNvPr id="15" name="TextBox 14">
            <a:extLst>
              <a:ext uri="{FF2B5EF4-FFF2-40B4-BE49-F238E27FC236}">
                <a16:creationId xmlns:a16="http://schemas.microsoft.com/office/drawing/2014/main" id="{57061DEC-D5F2-A94B-A7AE-B016CD8ACC41}"/>
              </a:ext>
            </a:extLst>
          </p:cNvPr>
          <p:cNvSpPr txBox="1"/>
          <p:nvPr userDrawn="1"/>
        </p:nvSpPr>
        <p:spPr>
          <a:xfrm>
            <a:off x="6050281" y="420116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E3D"/>
                </a:solidFill>
                <a:effectLst/>
                <a:uLnTx/>
                <a:uFillTx/>
                <a:latin typeface="+mn-lt"/>
                <a:ea typeface="+mn-ea"/>
                <a:cs typeface="+mn-cs"/>
              </a:rPr>
              <a:t>Default Image Appearance</a:t>
            </a:r>
          </a:p>
        </p:txBody>
      </p:sp>
      <p:sp>
        <p:nvSpPr>
          <p:cNvPr id="16" name="TextBox 15">
            <a:extLst>
              <a:ext uri="{FF2B5EF4-FFF2-40B4-BE49-F238E27FC236}">
                <a16:creationId xmlns:a16="http://schemas.microsoft.com/office/drawing/2014/main" id="{A515FBFA-B314-A94B-9DC8-28BA6E5DFE70}"/>
              </a:ext>
            </a:extLst>
          </p:cNvPr>
          <p:cNvSpPr txBox="1"/>
          <p:nvPr userDrawn="1"/>
        </p:nvSpPr>
        <p:spPr>
          <a:xfrm>
            <a:off x="6050281" y="626364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E3D"/>
                </a:solidFill>
                <a:effectLst/>
                <a:uLnTx/>
                <a:uFillTx/>
                <a:latin typeface="+mn-lt"/>
                <a:ea typeface="+mn-ea"/>
                <a:cs typeface="+mn-cs"/>
              </a:rPr>
              <a:t>Cropped Image Appearance</a:t>
            </a: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0" y="4462272"/>
            <a:ext cx="3406587" cy="201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385479" y="4720374"/>
            <a:ext cx="2850779" cy="146193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Hold down “Shift” to resize proportionately and “Ctrl”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to resize opposite sides of the object equally. </a:t>
            </a:r>
          </a:p>
        </p:txBody>
      </p:sp>
    </p:spTree>
    <p:extLst>
      <p:ext uri="{BB962C8B-B14F-4D97-AF65-F5344CB8AC3E}">
        <p14:creationId xmlns:p14="http://schemas.microsoft.com/office/powerpoint/2010/main" val="11230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Selec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Color  Selection</a:t>
            </a:r>
            <a:endParaRPr lang="en-US"/>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69304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Always use the main theme colors, and only use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the Bright Green when absolutely necessary.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Avoid changing the text color defaults.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You may also use white on a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If additional tints are needed, only use the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tints shown here: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9247632" y="4681728"/>
            <a:ext cx="2944368" cy="1790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9633110" y="4976406"/>
            <a:ext cx="2357721"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Use the Bright Blue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as an accent to draw attention to something.</a:t>
            </a:r>
          </a:p>
        </p:txBody>
      </p:sp>
      <p:sp>
        <p:nvSpPr>
          <p:cNvPr id="23" name="TextBox 22">
            <a:extLst>
              <a:ext uri="{FF2B5EF4-FFF2-40B4-BE49-F238E27FC236}">
                <a16:creationId xmlns:a16="http://schemas.microsoft.com/office/drawing/2014/main" id="{E37F0193-EA64-0343-9608-390886127BD5}"/>
              </a:ext>
            </a:extLst>
          </p:cNvPr>
          <p:cNvSpPr txBox="1"/>
          <p:nvPr userDrawn="1"/>
        </p:nvSpPr>
        <p:spPr>
          <a:xfrm>
            <a:off x="6172200" y="1752600"/>
            <a:ext cx="5628321" cy="190821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Red and green are often used to show positive and negative changes on graphs. Should you need to use color to signify positive and negative, it is acceptable to use the following colors: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sp>
        <p:nvSpPr>
          <p:cNvPr id="26" name="TextBox 25">
            <a:extLst>
              <a:ext uri="{FF2B5EF4-FFF2-40B4-BE49-F238E27FC236}">
                <a16:creationId xmlns:a16="http://schemas.microsoft.com/office/drawing/2014/main" id="{12E2BD37-EA15-2B40-8CB3-0F5472687A2D}"/>
              </a:ext>
            </a:extLst>
          </p:cNvPr>
          <p:cNvSpPr txBox="1"/>
          <p:nvPr userDrawn="1"/>
        </p:nvSpPr>
        <p:spPr>
          <a:xfrm>
            <a:off x="6492240" y="3099816"/>
            <a:ext cx="2496312" cy="1200329"/>
          </a:xfrm>
          <a:prstGeom prst="rect">
            <a:avLst/>
          </a:prstGeom>
          <a:solidFill>
            <a:srgbClr val="DA001C"/>
          </a:solidFill>
        </p:spPr>
        <p:txBody>
          <a:bodyPr wrap="square" lIns="182880" tIns="182880" rIns="182880" bIns="182880" rtlCol="0">
            <a:spAutoFit/>
          </a:bodyPr>
          <a:lstStyle/>
          <a:p>
            <a:r>
              <a:rPr lang="en-US">
                <a:solidFill>
                  <a:srgbClr val="FFFFFF"/>
                </a:solidFill>
                <a:latin typeface="+mj-lt"/>
              </a:rPr>
              <a:t>Bright Red</a:t>
            </a:r>
          </a:p>
          <a:p>
            <a:r>
              <a:rPr lang="en-US">
                <a:solidFill>
                  <a:srgbClr val="FFFFFF"/>
                </a:solidFill>
                <a:latin typeface="+mn-lt"/>
              </a:rPr>
              <a:t>R218 G0 B28</a:t>
            </a:r>
          </a:p>
          <a:p>
            <a:r>
              <a:rPr lang="en-US">
                <a:solidFill>
                  <a:srgbClr val="FFFFFF"/>
                </a:solidFill>
                <a:latin typeface="+mn-lt"/>
              </a:rPr>
              <a:t>HEX #DA001C</a:t>
            </a:r>
          </a:p>
        </p:txBody>
      </p:sp>
      <p:sp>
        <p:nvSpPr>
          <p:cNvPr id="27" name="TextBox 26">
            <a:extLst>
              <a:ext uri="{FF2B5EF4-FFF2-40B4-BE49-F238E27FC236}">
                <a16:creationId xmlns:a16="http://schemas.microsoft.com/office/drawing/2014/main" id="{FBE4AAC7-C66E-3A41-B18D-D6FBA59D6E82}"/>
              </a:ext>
            </a:extLst>
          </p:cNvPr>
          <p:cNvSpPr txBox="1"/>
          <p:nvPr userDrawn="1"/>
        </p:nvSpPr>
        <p:spPr>
          <a:xfrm>
            <a:off x="9256776" y="3099816"/>
            <a:ext cx="2456688" cy="1200329"/>
          </a:xfrm>
          <a:prstGeom prst="rect">
            <a:avLst/>
          </a:prstGeom>
          <a:solidFill>
            <a:srgbClr val="36D399"/>
          </a:solidFill>
        </p:spPr>
        <p:txBody>
          <a:bodyPr wrap="square" lIns="182880" tIns="182880" rIns="182880" bIns="182880" rtlCol="0">
            <a:spAutoFit/>
          </a:bodyPr>
          <a:lstStyle/>
          <a:p>
            <a:r>
              <a:rPr lang="en-US">
                <a:solidFill>
                  <a:srgbClr val="FFFFFF"/>
                </a:solidFill>
                <a:latin typeface="+mj-lt"/>
              </a:rPr>
              <a:t>Bright Green</a:t>
            </a:r>
          </a:p>
          <a:p>
            <a:r>
              <a:rPr lang="en-US">
                <a:solidFill>
                  <a:srgbClr val="FFFFFF"/>
                </a:solidFill>
                <a:latin typeface="+mn-lt"/>
              </a:rPr>
              <a:t>R54 G211 B153</a:t>
            </a:r>
          </a:p>
          <a:p>
            <a:r>
              <a:rPr lang="en-US">
                <a:solidFill>
                  <a:srgbClr val="FFFFFF"/>
                </a:solidFill>
                <a:latin typeface="+mn-lt"/>
              </a:rPr>
              <a:t>HEX #36D399</a:t>
            </a:r>
          </a:p>
        </p:txBody>
      </p:sp>
      <p:pic>
        <p:nvPicPr>
          <p:cNvPr id="16" name="Picture 15">
            <a:extLst>
              <a:ext uri="{FF2B5EF4-FFF2-40B4-BE49-F238E27FC236}">
                <a16:creationId xmlns:a16="http://schemas.microsoft.com/office/drawing/2014/main" id="{0E055DB7-589B-B244-BF13-B0C2561461B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80330" y="3484890"/>
            <a:ext cx="2480126" cy="1746756"/>
          </a:xfrm>
          <a:prstGeom prst="rect">
            <a:avLst/>
          </a:prstGeom>
        </p:spPr>
      </p:pic>
    </p:spTree>
    <p:extLst>
      <p:ext uri="{BB962C8B-B14F-4D97-AF65-F5344CB8AC3E}">
        <p14:creationId xmlns:p14="http://schemas.microsoft.com/office/powerpoint/2010/main" val="4815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Table Formatting</a:t>
            </a:r>
            <a:endParaRPr lang="en-US"/>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4385816"/>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j-lt"/>
                <a:ea typeface="+mn-ea"/>
                <a:cs typeface="+mn-cs"/>
              </a:rPr>
              <a:t>Fonts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Franklin Gothic Book for overall text</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Franklin Gothic Medium for emphasis</a:t>
            </a:r>
            <a:endParaRPr kumimoji="0" lang="en-US" sz="1800" b="0" i="0" u="none" strike="noStrike" kern="1200" cap="none" spc="0" normalizeH="0" baseline="0" noProof="0">
              <a:ln>
                <a:noFill/>
              </a:ln>
              <a:solidFill>
                <a:srgbClr val="202E3D"/>
              </a:solidFill>
              <a:effectLst/>
              <a:uLnTx/>
              <a:uFillTx/>
              <a:latin typeface="+mj-lt"/>
              <a:ea typeface="+mn-ea"/>
              <a:cs typeface="+mn-cs"/>
            </a:endParaRP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j-lt"/>
                <a:ea typeface="+mn-ea"/>
                <a:cs typeface="+mn-cs"/>
              </a:rPr>
              <a:t>Text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White on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Petrol Black on light background</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(2</a:t>
            </a:r>
            <a:r>
              <a:rPr kumimoji="0" lang="en-US" sz="1800" b="0" i="0" u="none" strike="noStrike" kern="1200" cap="none" spc="0" normalizeH="0" baseline="30000" noProof="0">
                <a:ln>
                  <a:noFill/>
                </a:ln>
                <a:solidFill>
                  <a:srgbClr val="202E3D"/>
                </a:solidFill>
                <a:effectLst/>
                <a:uLnTx/>
                <a:uFillTx/>
                <a:latin typeface="+mn-lt"/>
                <a:ea typeface="+mn-ea"/>
                <a:cs typeface="+mn-cs"/>
              </a:rPr>
              <a:t>nd</a:t>
            </a:r>
            <a:r>
              <a:rPr kumimoji="0" lang="en-US" sz="1800" b="0" i="0" u="none" strike="noStrike" kern="1200" cap="none" spc="0" normalizeH="0" baseline="0" noProof="0">
                <a:ln>
                  <a:noFill/>
                </a:ln>
                <a:solidFill>
                  <a:srgbClr val="202E3D"/>
                </a:solidFill>
                <a:effectLst/>
                <a:uLnTx/>
                <a:uFillTx/>
                <a:latin typeface="+mn-lt"/>
                <a:ea typeface="+mn-ea"/>
                <a:cs typeface="+mn-cs"/>
              </a:rPr>
              <a:t> color from left in Theme Colors)</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j-lt"/>
                <a:ea typeface="+mn-ea"/>
                <a:cs typeface="+mn-cs"/>
              </a:rPr>
              <a:t>Cell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Follow the “Color Selection” Tips slide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white, light gray, or light cream for cell colors.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The lightest tints of Petrol Black and Bright blue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are also acceptable.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sp>
        <p:nvSpPr>
          <p:cNvPr id="25" name="TextBox 24">
            <a:extLst>
              <a:ext uri="{FF2B5EF4-FFF2-40B4-BE49-F238E27FC236}">
                <a16:creationId xmlns:a16="http://schemas.microsoft.com/office/drawing/2014/main" id="{268686C5-A9A7-BB4C-90E7-BAF21331A66F}"/>
              </a:ext>
            </a:extLst>
          </p:cNvPr>
          <p:cNvSpPr txBox="1"/>
          <p:nvPr userDrawn="1"/>
        </p:nvSpPr>
        <p:spPr>
          <a:xfrm>
            <a:off x="6172200" y="1752600"/>
            <a:ext cx="5628321" cy="4708981"/>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j-lt"/>
                <a:ea typeface="+mn-ea"/>
                <a:cs typeface="+mn-cs"/>
              </a:rPr>
              <a:t>Cell Borders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minimally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u="none" strike="noStrike" kern="1200">
                <a:solidFill>
                  <a:schemeClr val="tx1"/>
                </a:solidFill>
                <a:effectLst/>
                <a:latin typeface="+mn-lt"/>
                <a:ea typeface="+mn-ea"/>
                <a:cs typeface="+mn-cs"/>
              </a:rPr>
              <a:t>If you need a border, use thin line weights </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accent1"/>
                </a:solidFill>
                <a:effectLst/>
                <a:uLnTx/>
                <a:uFillTx/>
                <a:latin typeface="+mn-lt"/>
                <a:ea typeface="+mn-ea"/>
                <a:cs typeface="+mn-cs"/>
              </a:rPr>
              <a:t>Editing Cell Borders</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Select entire table and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choose </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Choose the Pen Style,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Pen Weight, and Pen Color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to your preferences</a:t>
            </a:r>
            <a:br>
              <a:rPr kumimoji="0" lang="en-US" sz="1800" b="0" i="0" u="none" strike="noStrike" kern="1200" cap="none" spc="0" normalizeH="0" baseline="0" noProof="0">
                <a:ln>
                  <a:noFill/>
                </a:ln>
                <a:solidFill>
                  <a:srgbClr val="202E3D"/>
                </a:solidFill>
                <a:effectLst/>
                <a:uLnTx/>
                <a:uFillTx/>
                <a:latin typeface="+mn-lt"/>
                <a:ea typeface="+mn-ea"/>
                <a:cs typeface="+mn-cs"/>
              </a:rPr>
            </a:br>
            <a:br>
              <a:rPr kumimoji="0" lang="en-US" sz="1800" b="0" i="0" u="none" strike="noStrike" kern="1200" cap="none" spc="0" normalizeH="0" baseline="0" noProof="0">
                <a:ln>
                  <a:noFill/>
                </a:ln>
                <a:solidFill>
                  <a:srgbClr val="202E3D"/>
                </a:solidFill>
                <a:effectLst/>
                <a:uLnTx/>
                <a:uFillTx/>
                <a:latin typeface="+mn-lt"/>
                <a:ea typeface="+mn-ea"/>
                <a:cs typeface="+mn-cs"/>
              </a:rPr>
            </a:br>
            <a:endParaRPr kumimoji="0" lang="en-US" sz="1800" b="0" i="0" u="none" strike="noStrike" kern="1200" cap="none" spc="0" normalizeH="0" baseline="0" noProof="0">
              <a:ln>
                <a:noFill/>
              </a:ln>
              <a:solidFill>
                <a:srgbClr val="202E3D"/>
              </a:solidFill>
              <a:effectLst/>
              <a:uLnTx/>
              <a:uFillTx/>
              <a:latin typeface="+mn-lt"/>
              <a:ea typeface="+mn-ea"/>
              <a:cs typeface="+mn-cs"/>
            </a:endParaRP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Select the cells you want to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add the border style to, then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go to                  to select the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border you want</a:t>
            </a:r>
          </a:p>
        </p:txBody>
      </p:sp>
      <p:pic>
        <p:nvPicPr>
          <p:cNvPr id="13" name="Picture 12">
            <a:extLst>
              <a:ext uri="{FF2B5EF4-FFF2-40B4-BE49-F238E27FC236}">
                <a16:creationId xmlns:a16="http://schemas.microsoft.com/office/drawing/2014/main" id="{2BA0AE46-DEDD-B34B-814F-3479DB5C41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269480" y="3511297"/>
            <a:ext cx="1060704" cy="237744"/>
          </a:xfrm>
          <a:prstGeom prst="rect">
            <a:avLst/>
          </a:prstGeom>
        </p:spPr>
      </p:pic>
      <p:pic>
        <p:nvPicPr>
          <p:cNvPr id="14" name="Picture 13">
            <a:extLst>
              <a:ext uri="{FF2B5EF4-FFF2-40B4-BE49-F238E27FC236}">
                <a16:creationId xmlns:a16="http://schemas.microsoft.com/office/drawing/2014/main" id="{E6FAABF8-3A36-F34D-83E9-8A648A776473}"/>
              </a:ext>
            </a:extLst>
          </p:cNvPr>
          <p:cNvPicPr>
            <a:picLocks noChangeAspect="1"/>
          </p:cNvPicPr>
          <p:nvPr userDrawn="1"/>
        </p:nvPicPr>
        <p:blipFill>
          <a:blip r:embed="rId3"/>
          <a:stretch>
            <a:fillRect/>
          </a:stretch>
        </p:blipFill>
        <p:spPr>
          <a:xfrm>
            <a:off x="6502908" y="4663440"/>
            <a:ext cx="1031748" cy="589570"/>
          </a:xfrm>
          <a:prstGeom prst="rect">
            <a:avLst/>
          </a:prstGeom>
        </p:spPr>
      </p:pic>
      <p:pic>
        <p:nvPicPr>
          <p:cNvPr id="28" name="Picture 27">
            <a:extLst>
              <a:ext uri="{FF2B5EF4-FFF2-40B4-BE49-F238E27FC236}">
                <a16:creationId xmlns:a16="http://schemas.microsoft.com/office/drawing/2014/main" id="{C3665282-57E0-F44A-A389-08108C06585C}"/>
              </a:ext>
            </a:extLst>
          </p:cNvPr>
          <p:cNvPicPr>
            <a:picLocks noChangeAspect="1"/>
          </p:cNvPicPr>
          <p:nvPr userDrawn="1"/>
        </p:nvPicPr>
        <p:blipFill>
          <a:blip r:embed="rId4"/>
          <a:stretch>
            <a:fillRect/>
          </a:stretch>
        </p:blipFill>
        <p:spPr>
          <a:xfrm>
            <a:off x="7047484" y="5850128"/>
            <a:ext cx="889000" cy="254000"/>
          </a:xfrm>
          <a:prstGeom prst="rect">
            <a:avLst/>
          </a:prstGeom>
        </p:spPr>
      </p:pic>
      <p:sp>
        <p:nvSpPr>
          <p:cNvPr id="31" name="Rectangle 30">
            <a:extLst>
              <a:ext uri="{FF2B5EF4-FFF2-40B4-BE49-F238E27FC236}">
                <a16:creationId xmlns:a16="http://schemas.microsoft.com/office/drawing/2014/main" id="{CE4E68E7-0FF3-2A41-B42E-5D3C7A98CE19}"/>
              </a:ext>
            </a:extLst>
          </p:cNvPr>
          <p:cNvSpPr/>
          <p:nvPr userDrawn="1"/>
        </p:nvSpPr>
        <p:spPr>
          <a:xfrm>
            <a:off x="9464040" y="3145536"/>
            <a:ext cx="2727960" cy="3326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3367062"/>
            <a:ext cx="2121409" cy="284693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Use the Haworth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Excel Template to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build your table.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Apply one of the custom built options in the “Format as Table” window then insert it into your presentation.</a:t>
            </a:r>
          </a:p>
        </p:txBody>
      </p:sp>
    </p:spTree>
    <p:extLst>
      <p:ext uri="{BB962C8B-B14F-4D97-AF65-F5344CB8AC3E}">
        <p14:creationId xmlns:p14="http://schemas.microsoft.com/office/powerpoint/2010/main" val="10187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ving for Bluescap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Saving for </a:t>
            </a:r>
            <a:r>
              <a:rPr kumimoji="0" lang="en-US" sz="4000" b="0" i="0" u="none" strike="noStrike" kern="1200" cap="none" spc="0" normalizeH="0" baseline="0" noProof="0" err="1">
                <a:ln>
                  <a:noFill/>
                </a:ln>
                <a:solidFill>
                  <a:srgbClr val="202E3D"/>
                </a:solidFill>
                <a:effectLst/>
                <a:uLnTx/>
                <a:uFillTx/>
                <a:latin typeface="Franklin Gothic Demi Cond" panose="020B0706030402020204" pitchFamily="34" charset="0"/>
                <a:ea typeface="+mj-ea"/>
                <a:cs typeface="+mj-cs"/>
              </a:rPr>
              <a:t>Bluescape</a:t>
            </a:r>
            <a:endParaRPr lang="en-US"/>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790881" cy="1708160"/>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Go to File &gt; Save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Go to File &gt; Save as Adobe PDF</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Select the location where you want it, </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then click “Save”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02E3D"/>
              </a:solidFill>
              <a:effectLst/>
              <a:uLnTx/>
              <a:uFillTx/>
              <a:latin typeface="+mn-lt"/>
              <a:ea typeface="+mn-ea"/>
              <a:cs typeface="+mn-cs"/>
            </a:endParaRPr>
          </a:p>
        </p:txBody>
      </p:sp>
      <p:sp>
        <p:nvSpPr>
          <p:cNvPr id="31" name="Rectangle 30">
            <a:extLst>
              <a:ext uri="{FF2B5EF4-FFF2-40B4-BE49-F238E27FC236}">
                <a16:creationId xmlns:a16="http://schemas.microsoft.com/office/drawing/2014/main" id="{CE4E68E7-0FF3-2A41-B42E-5D3C7A98CE19}"/>
              </a:ext>
            </a:extLst>
          </p:cNvPr>
          <p:cNvSpPr/>
          <p:nvPr userDrawn="1"/>
        </p:nvSpPr>
        <p:spPr>
          <a:xfrm>
            <a:off x="9464040" y="3965608"/>
            <a:ext cx="2727960" cy="2506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4175584"/>
            <a:ext cx="2121409" cy="201593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It is recommended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to save PowerPoint presentations as </a:t>
            </a:r>
            <a:br>
              <a:rPr kumimoji="0" lang="en-US" sz="1800" b="0" i="0" u="none" strike="noStrike" kern="1200" cap="none" spc="0" normalizeH="0" baseline="0" noProof="0">
                <a:ln>
                  <a:noFill/>
                </a:ln>
                <a:solidFill>
                  <a:srgbClr val="FFFFFF"/>
                </a:solidFill>
                <a:effectLst/>
                <a:uLnTx/>
                <a:uFillTx/>
                <a:latin typeface="+mn-lt"/>
                <a:ea typeface="+mn-ea"/>
                <a:cs typeface="+mn-cs"/>
              </a:rPr>
            </a:br>
            <a:r>
              <a:rPr kumimoji="0" lang="en-US" sz="1800" b="0" i="0" u="none" strike="noStrike" kern="1200" cap="none" spc="0" normalizeH="0" baseline="0" noProof="0">
                <a:ln>
                  <a:noFill/>
                </a:ln>
                <a:solidFill>
                  <a:srgbClr val="FFFFFF"/>
                </a:solidFill>
                <a:effectLst/>
                <a:uLnTx/>
                <a:uFillTx/>
                <a:latin typeface="+mn-lt"/>
                <a:ea typeface="+mn-ea"/>
                <a:cs typeface="+mn-cs"/>
              </a:rPr>
              <a:t>PDFs before loading to </a:t>
            </a:r>
            <a:r>
              <a:rPr kumimoji="0" lang="en-US" sz="1800" b="0" i="0" u="none" strike="noStrike" kern="1200" cap="none" spc="0" normalizeH="0" baseline="0" noProof="0" err="1">
                <a:ln>
                  <a:noFill/>
                </a:ln>
                <a:solidFill>
                  <a:srgbClr val="FFFFFF"/>
                </a:solidFill>
                <a:effectLst/>
                <a:uLnTx/>
                <a:uFillTx/>
                <a:latin typeface="+mn-lt"/>
                <a:ea typeface="+mn-ea"/>
                <a:cs typeface="+mn-cs"/>
              </a:rPr>
              <a:t>Bluescape</a:t>
            </a:r>
            <a:r>
              <a:rPr kumimoji="0" lang="en-US" sz="1800" b="0" i="0" u="none" strike="noStrike" kern="1200" cap="none" spc="0" normalizeH="0" baseline="0" noProof="0">
                <a:ln>
                  <a:noFill/>
                </a:ln>
                <a:solidFill>
                  <a:srgbClr val="FFFFFF"/>
                </a:solidFill>
                <a:effectLst/>
                <a:uLnTx/>
                <a:uFillTx/>
                <a:latin typeface="+mn-lt"/>
                <a:ea typeface="+mn-ea"/>
                <a:cs typeface="+mn-cs"/>
              </a:rPr>
              <a:t> to preserve the fonts.</a:t>
            </a:r>
          </a:p>
        </p:txBody>
      </p:sp>
      <p:pic>
        <p:nvPicPr>
          <p:cNvPr id="2" name="Picture 1">
            <a:extLst>
              <a:ext uri="{FF2B5EF4-FFF2-40B4-BE49-F238E27FC236}">
                <a16:creationId xmlns:a16="http://schemas.microsoft.com/office/drawing/2014/main" id="{236BC82A-20E7-43DE-B922-743B6C4C07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22" y="3314873"/>
            <a:ext cx="772061" cy="3157644"/>
          </a:xfrm>
          <a:prstGeom prst="rect">
            <a:avLst/>
          </a:prstGeom>
        </p:spPr>
      </p:pic>
      <p:pic>
        <p:nvPicPr>
          <p:cNvPr id="5" name="Picture 4">
            <a:extLst>
              <a:ext uri="{FF2B5EF4-FFF2-40B4-BE49-F238E27FC236}">
                <a16:creationId xmlns:a16="http://schemas.microsoft.com/office/drawing/2014/main" id="{5B410552-8041-4778-AEC1-1FD5D085BE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04703" y="3314873"/>
            <a:ext cx="5351647" cy="3157644"/>
          </a:xfrm>
          <a:prstGeom prst="rect">
            <a:avLst/>
          </a:prstGeom>
          <a:ln>
            <a:solidFill>
              <a:schemeClr val="bg2"/>
            </a:solidFill>
          </a:ln>
        </p:spPr>
      </p:pic>
    </p:spTree>
    <p:extLst>
      <p:ext uri="{BB962C8B-B14F-4D97-AF65-F5344CB8AC3E}">
        <p14:creationId xmlns:p14="http://schemas.microsoft.com/office/powerpoint/2010/main" val="1920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Do</a:t>
            </a:r>
            <a:endParaRPr lang="en-US"/>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8" y="1752600"/>
            <a:ext cx="5564187" cy="403187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the placeholders to format your text and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Top/left-align text and visuals within the placeholder.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Type out page titles versus using a title within an inserted image.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Crop out irrelevant content from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the built-in color library.</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the bright blue to call attention to something.</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Crop/resize/position images to align with the guides.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Use the guides to adjust the template if it doesn’t work for your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Reformat tables and charts with the correct colors and fonts before inserting them.</a:t>
            </a:r>
          </a:p>
        </p:txBody>
      </p:sp>
      <p:sp>
        <p:nvSpPr>
          <p:cNvPr id="6" name="TextBox 5">
            <a:extLst>
              <a:ext uri="{FF2B5EF4-FFF2-40B4-BE49-F238E27FC236}">
                <a16:creationId xmlns:a16="http://schemas.microsoft.com/office/drawing/2014/main" id="{407E9EF2-9428-A643-AA41-C74A9C44C580}"/>
              </a:ext>
            </a:extLst>
          </p:cNvPr>
          <p:cNvSpPr txBox="1"/>
          <p:nvPr userDrawn="1"/>
        </p:nvSpPr>
        <p:spPr>
          <a:xfrm>
            <a:off x="6156960"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02E3D"/>
                </a:solidFill>
                <a:effectLst/>
                <a:uLnTx/>
                <a:uFillTx/>
                <a:latin typeface="Franklin Gothic Demi Cond" panose="020B0706030402020204" pitchFamily="34" charset="0"/>
                <a:ea typeface="+mj-ea"/>
                <a:cs typeface="+mj-cs"/>
              </a:rPr>
              <a:t>Don’t</a:t>
            </a:r>
            <a:endParaRPr lang="en-US"/>
          </a:p>
        </p:txBody>
      </p:sp>
      <p:sp>
        <p:nvSpPr>
          <p:cNvPr id="7" name="TextBox 6">
            <a:extLst>
              <a:ext uri="{FF2B5EF4-FFF2-40B4-BE49-F238E27FC236}">
                <a16:creationId xmlns:a16="http://schemas.microsoft.com/office/drawing/2014/main" id="{A20AB633-CCFF-284C-8501-805C7D62B6F8}"/>
              </a:ext>
            </a:extLst>
          </p:cNvPr>
          <p:cNvSpPr txBox="1"/>
          <p:nvPr userDrawn="1"/>
        </p:nvSpPr>
        <p:spPr>
          <a:xfrm>
            <a:off x="6172200" y="1752600"/>
            <a:ext cx="5564187" cy="4385816"/>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move headlines from their standard location within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change the headline or overall text color.</a:t>
            </a:r>
            <a:br>
              <a:rPr kumimoji="0" lang="en-US" sz="1800" b="0" i="0" u="none" strike="noStrike" kern="1200" cap="none" spc="0" normalizeH="0" baseline="0" noProof="0">
                <a:ln>
                  <a:noFill/>
                </a:ln>
                <a:solidFill>
                  <a:srgbClr val="202E3D"/>
                </a:solidFill>
                <a:effectLst/>
                <a:uLnTx/>
                <a:uFillTx/>
                <a:latin typeface="+mn-lt"/>
                <a:ea typeface="+mn-ea"/>
                <a:cs typeface="+mn-cs"/>
              </a:rPr>
            </a:br>
            <a:r>
              <a:rPr kumimoji="0" lang="en-US" sz="1800" b="0" i="0" u="none" strike="noStrike" kern="1200" cap="none" spc="0" normalizeH="0" baseline="0" noProof="0">
                <a:ln>
                  <a:noFill/>
                </a:ln>
                <a:solidFill>
                  <a:srgbClr val="202E3D"/>
                </a:solidFill>
                <a:effectLst/>
                <a:uLnTx/>
                <a:uFillTx/>
                <a:latin typeface="+mn-lt"/>
                <a:ea typeface="+mn-ea"/>
                <a:cs typeface="+mn-cs"/>
              </a:rPr>
              <a:t>(Using the bright blue to accent type is acceptable.)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use tints in the color library that are darker than the palette color.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change the text alignment from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outline text boxes.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change the font size.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use section breaks as content pages.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overlap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insert content that covers the page title or logo.</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Don’t use all caps.</a:t>
            </a:r>
          </a:p>
        </p:txBody>
      </p:sp>
      <p:sp>
        <p:nvSpPr>
          <p:cNvPr id="2" name="Footer Placeholder 1">
            <a:extLst>
              <a:ext uri="{FF2B5EF4-FFF2-40B4-BE49-F238E27FC236}">
                <a16:creationId xmlns:a16="http://schemas.microsoft.com/office/drawing/2014/main" id="{42BAC52F-7363-48BA-AC8F-0FCA2DE3ABEC}"/>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AD66823D-C53F-4485-BC1C-85F8CD9E2284}"/>
              </a:ext>
            </a:extLst>
          </p:cNvPr>
          <p:cNvSpPr>
            <a:spLocks noGrp="1"/>
          </p:cNvSpPr>
          <p:nvPr>
            <p:ph type="sldNum" sz="quarter" idx="11"/>
          </p:nvPr>
        </p:nvSpPr>
        <p:spPr/>
        <p:txBody>
          <a:bodyPr/>
          <a:lstStyle/>
          <a:p>
            <a:fld id="{3AEB317C-CD42-EA44-9D08-DFA7660C5E76}" type="slidenum">
              <a:rPr lang="en-US" smtClean="0"/>
              <a:pPr/>
              <a:t>‹#›</a:t>
            </a:fld>
            <a:endParaRPr lang="en-US"/>
          </a:p>
        </p:txBody>
      </p:sp>
    </p:spTree>
    <p:extLst>
      <p:ext uri="{BB962C8B-B14F-4D97-AF65-F5344CB8AC3E}">
        <p14:creationId xmlns:p14="http://schemas.microsoft.com/office/powerpoint/2010/main" val="300546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_Abstract A">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tx1"/>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tx1"/>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tx1"/>
                </a:solidFill>
                <a:latin typeface="Franklin Gothic Demi Cond" panose="020B0706030402020204" pitchFamily="34" charset="0"/>
              </a:defRPr>
            </a:lvl1pPr>
          </a:lstStyle>
          <a:p>
            <a:r>
              <a:rPr lang="en-US"/>
              <a:t>Click to edit Master title style</a:t>
            </a:r>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Tree>
    <p:extLst>
      <p:ext uri="{BB962C8B-B14F-4D97-AF65-F5344CB8AC3E}">
        <p14:creationId xmlns:p14="http://schemas.microsoft.com/office/powerpoint/2010/main" val="3191529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a:t>Click to add title</a:t>
            </a:r>
          </a:p>
        </p:txBody>
      </p:sp>
      <p:sp>
        <p:nvSpPr>
          <p:cNvPr id="8" name="Content Placeholder 2">
            <a:extLst>
              <a:ext uri="{FF2B5EF4-FFF2-40B4-BE49-F238E27FC236}">
                <a16:creationId xmlns:a16="http://schemas.microsoft.com/office/drawing/2014/main" id="{DD6024DE-FA20-4316-AB86-D713785A9EE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106431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_Abstract B">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tx1"/>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tx1"/>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tx1"/>
                </a:solidFill>
                <a:latin typeface="Franklin Gothic Demi Cond" panose="020B07060304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45789D86-12FC-4BB3-9889-16007F796E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2180012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_Abstract 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tx1"/>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tx1"/>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tx1"/>
                </a:solidFill>
                <a:latin typeface="Franklin Gothic Demi Cond" panose="020B07060304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431C7579-BC26-45C3-ACD2-964D01ED0B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16081966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Break">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7403" y="1010402"/>
            <a:ext cx="11429999" cy="473841"/>
          </a:xfrm>
        </p:spPr>
        <p:txBody>
          <a:bodyPr/>
          <a:lstStyle/>
          <a:p>
            <a:r>
              <a:rPr lang="en-US"/>
              <a:t>Click to add title</a:t>
            </a:r>
          </a:p>
        </p:txBody>
      </p:sp>
    </p:spTree>
    <p:extLst>
      <p:ext uri="{BB962C8B-B14F-4D97-AF65-F5344CB8AC3E}">
        <p14:creationId xmlns:p14="http://schemas.microsoft.com/office/powerpoint/2010/main" val="1921011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0" name="Title 1">
            <a:extLst>
              <a:ext uri="{FF2B5EF4-FFF2-40B4-BE49-F238E27FC236}">
                <a16:creationId xmlns:a16="http://schemas.microsoft.com/office/drawing/2014/main" id="{05B790C2-A069-AE47-9F27-A60ED6470F0F}"/>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3" name="Content Placeholder 2">
            <a:extLst>
              <a:ext uri="{FF2B5EF4-FFF2-40B4-BE49-F238E27FC236}">
                <a16:creationId xmlns:a16="http://schemas.microsoft.com/office/drawing/2014/main" id="{6BA3448D-A884-435C-A038-9D781FE668E9}"/>
              </a:ext>
            </a:extLst>
          </p:cNvPr>
          <p:cNvSpPr>
            <a:spLocks noGrp="1"/>
          </p:cNvSpPr>
          <p:nvPr>
            <p:ph sz="quarter" idx="16"/>
          </p:nvPr>
        </p:nvSpPr>
        <p:spPr>
          <a:xfrm>
            <a:off x="6254750" y="1758950"/>
            <a:ext cx="556260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8DEDFDC-CD4A-4806-A33A-261794FDE5C8}"/>
              </a:ext>
            </a:extLst>
          </p:cNvPr>
          <p:cNvSpPr>
            <a:spLocks noGrp="1"/>
          </p:cNvSpPr>
          <p:nvPr>
            <p:ph sz="quarter" idx="17"/>
          </p:nvPr>
        </p:nvSpPr>
        <p:spPr>
          <a:xfrm>
            <a:off x="376238" y="1758950"/>
            <a:ext cx="556260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084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758950"/>
            <a:ext cx="11434762"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41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11" name="Content Placeholder 2">
            <a:extLst>
              <a:ext uri="{FF2B5EF4-FFF2-40B4-BE49-F238E27FC236}">
                <a16:creationId xmlns:a16="http://schemas.microsoft.com/office/drawing/2014/main" id="{E2F14F15-C9EC-4947-9CC9-DE28C809D76D}"/>
              </a:ext>
            </a:extLst>
          </p:cNvPr>
          <p:cNvSpPr>
            <a:spLocks noGrp="1"/>
          </p:cNvSpPr>
          <p:nvPr>
            <p:ph sz="quarter" idx="16"/>
          </p:nvPr>
        </p:nvSpPr>
        <p:spPr>
          <a:xfrm>
            <a:off x="6254750" y="1758950"/>
            <a:ext cx="556260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12BB9952-B8D0-4C7B-A9AE-314EA84DB26B}"/>
              </a:ext>
            </a:extLst>
          </p:cNvPr>
          <p:cNvSpPr>
            <a:spLocks noGrp="1"/>
          </p:cNvSpPr>
          <p:nvPr>
            <p:ph sz="quarter" idx="17"/>
          </p:nvPr>
        </p:nvSpPr>
        <p:spPr>
          <a:xfrm>
            <a:off x="376238" y="1758950"/>
            <a:ext cx="556260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12" name="Content Placeholder 2">
            <a:extLst>
              <a:ext uri="{FF2B5EF4-FFF2-40B4-BE49-F238E27FC236}">
                <a16:creationId xmlns:a16="http://schemas.microsoft.com/office/drawing/2014/main" id="{5672AC66-2ED2-4168-8D62-DBBCFB9FD3A5}"/>
              </a:ext>
            </a:extLst>
          </p:cNvPr>
          <p:cNvSpPr>
            <a:spLocks noGrp="1"/>
          </p:cNvSpPr>
          <p:nvPr>
            <p:ph sz="quarter" idx="16"/>
          </p:nvPr>
        </p:nvSpPr>
        <p:spPr>
          <a:xfrm>
            <a:off x="3314700" y="1758950"/>
            <a:ext cx="850265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772AFFD-094C-4CF7-B353-BE9B24F500B8}"/>
              </a:ext>
            </a:extLst>
          </p:cNvPr>
          <p:cNvSpPr>
            <a:spLocks noGrp="1"/>
          </p:cNvSpPr>
          <p:nvPr>
            <p:ph sz="quarter" idx="17"/>
          </p:nvPr>
        </p:nvSpPr>
        <p:spPr>
          <a:xfrm>
            <a:off x="376238" y="1758950"/>
            <a:ext cx="2620962"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051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11" name="Content Placeholder 2">
            <a:extLst>
              <a:ext uri="{FF2B5EF4-FFF2-40B4-BE49-F238E27FC236}">
                <a16:creationId xmlns:a16="http://schemas.microsoft.com/office/drawing/2014/main" id="{358F9515-831F-423B-ACCF-18E6F3AAE3F5}"/>
              </a:ext>
            </a:extLst>
          </p:cNvPr>
          <p:cNvSpPr>
            <a:spLocks noGrp="1"/>
          </p:cNvSpPr>
          <p:nvPr>
            <p:ph sz="quarter" idx="16"/>
          </p:nvPr>
        </p:nvSpPr>
        <p:spPr>
          <a:xfrm>
            <a:off x="373063" y="1758950"/>
            <a:ext cx="850265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1A6C1FBD-BED8-4CCA-B98F-7253B5B762C3}"/>
              </a:ext>
            </a:extLst>
          </p:cNvPr>
          <p:cNvSpPr>
            <a:spLocks noGrp="1"/>
          </p:cNvSpPr>
          <p:nvPr>
            <p:ph sz="quarter" idx="17"/>
          </p:nvPr>
        </p:nvSpPr>
        <p:spPr>
          <a:xfrm>
            <a:off x="9201442" y="1758950"/>
            <a:ext cx="2620962"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73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noAutofit/>
          </a:bodyPr>
          <a:lstStyle/>
          <a:p>
            <a:r>
              <a:rPr lang="en-US"/>
              <a:t>Click to add title</a:t>
            </a:r>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752600"/>
            <a:ext cx="8499792" cy="47396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Tree>
    <p:extLst>
      <p:ext uri="{BB962C8B-B14F-4D97-AF65-F5344CB8AC3E}">
        <p14:creationId xmlns:p14="http://schemas.microsoft.com/office/powerpoint/2010/main" val="36543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752600"/>
            <a:ext cx="5563838" cy="4739640"/>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GB"/>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DB543CE0-B6F1-44A6-8F85-F6257CCCB9E9}" type="slidenum">
              <a:rPr lang="en-GB" smtClean="0"/>
              <a:t>‹#›</a:t>
            </a:fld>
            <a:endParaRPr lang="en-GB"/>
          </a:p>
        </p:txBody>
      </p:sp>
      <p:sp>
        <p:nvSpPr>
          <p:cNvPr id="14" name="Title 1">
            <a:extLst>
              <a:ext uri="{FF2B5EF4-FFF2-40B4-BE49-F238E27FC236}">
                <a16:creationId xmlns:a16="http://schemas.microsoft.com/office/drawing/2014/main" id="{5B2C56CB-5918-4609-A312-73E2464B21E1}"/>
              </a:ext>
            </a:extLst>
          </p:cNvPr>
          <p:cNvSpPr>
            <a:spLocks noGrp="1"/>
          </p:cNvSpPr>
          <p:nvPr>
            <p:ph type="title" hasCustomPrompt="1"/>
          </p:nvPr>
        </p:nvSpPr>
        <p:spPr>
          <a:xfrm>
            <a:off x="381001" y="1001494"/>
            <a:ext cx="11429999" cy="473841"/>
          </a:xfrm>
        </p:spPr>
        <p:txBody>
          <a:bodyPr>
            <a:noAutofit/>
          </a:bodyPr>
          <a:lstStyle/>
          <a:p>
            <a:r>
              <a:rPr lang="en-US"/>
              <a:t>Click to add title</a:t>
            </a:r>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758950"/>
            <a:ext cx="5562600"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53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a:t>Click to add title</a:t>
            </a:r>
          </a:p>
        </p:txBody>
      </p:sp>
      <p:sp>
        <p:nvSpPr>
          <p:cNvPr id="8" name="Content Placeholder 2">
            <a:extLst>
              <a:ext uri="{FF2B5EF4-FFF2-40B4-BE49-F238E27FC236}">
                <a16:creationId xmlns:a16="http://schemas.microsoft.com/office/drawing/2014/main" id="{754036B4-51B7-4029-8689-7E3028E9523C}"/>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Content Placeholder 2">
            <a:extLst>
              <a:ext uri="{FF2B5EF4-FFF2-40B4-BE49-F238E27FC236}">
                <a16:creationId xmlns:a16="http://schemas.microsoft.com/office/drawing/2014/main" id="{BE8736C4-1BFB-412C-A9E1-D6A9FE780268}"/>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25886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758951"/>
            <a:ext cx="5562600" cy="22034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758951"/>
            <a:ext cx="5562600" cy="22034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GB"/>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DB543CE0-B6F1-44A6-8F85-F6257CCCB9E9}" type="slidenum">
              <a:rPr lang="en-GB" smtClean="0"/>
              <a:t>‹#›</a:t>
            </a:fld>
            <a:endParaRPr lang="en-GB"/>
          </a:p>
        </p:txBody>
      </p:sp>
      <p:sp>
        <p:nvSpPr>
          <p:cNvPr id="11" name="Title 1">
            <a:extLst>
              <a:ext uri="{FF2B5EF4-FFF2-40B4-BE49-F238E27FC236}">
                <a16:creationId xmlns:a16="http://schemas.microsoft.com/office/drawing/2014/main" id="{6F5FDC6B-8930-0946-82B9-4AEF698C22CC}"/>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14" name="Content Placeholder 2">
            <a:extLst>
              <a:ext uri="{FF2B5EF4-FFF2-40B4-BE49-F238E27FC236}">
                <a16:creationId xmlns:a16="http://schemas.microsoft.com/office/drawing/2014/main" id="{24E18D1B-CD11-4EFC-B508-6EBDA4689B84}"/>
              </a:ext>
            </a:extLst>
          </p:cNvPr>
          <p:cNvSpPr>
            <a:spLocks noGrp="1"/>
          </p:cNvSpPr>
          <p:nvPr>
            <p:ph sz="quarter" idx="23"/>
          </p:nvPr>
        </p:nvSpPr>
        <p:spPr>
          <a:xfrm>
            <a:off x="6254750" y="4258235"/>
            <a:ext cx="5562600" cy="2218765"/>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20B588CD-2668-405E-8083-A263EA2916F2}"/>
              </a:ext>
            </a:extLst>
          </p:cNvPr>
          <p:cNvSpPr>
            <a:spLocks noGrp="1"/>
          </p:cNvSpPr>
          <p:nvPr>
            <p:ph sz="quarter" idx="24"/>
          </p:nvPr>
        </p:nvSpPr>
        <p:spPr>
          <a:xfrm>
            <a:off x="376238" y="4258235"/>
            <a:ext cx="5562600" cy="2218765"/>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89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47D881B-0559-B04D-8E9B-177414AFE4F5}"/>
              </a:ext>
            </a:extLst>
          </p:cNvPr>
          <p:cNvSpPr>
            <a:spLocks noGrp="1"/>
          </p:cNvSpPr>
          <p:nvPr>
            <p:ph sz="quarter" idx="16"/>
          </p:nvPr>
        </p:nvSpPr>
        <p:spPr>
          <a:xfrm>
            <a:off x="7705350" y="1758951"/>
            <a:ext cx="4105650" cy="22034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850EEF4A-2A8C-074C-B640-D788F9DA82AF}"/>
              </a:ext>
            </a:extLst>
          </p:cNvPr>
          <p:cNvSpPr>
            <a:spLocks noGrp="1"/>
          </p:cNvSpPr>
          <p:nvPr>
            <p:ph sz="quarter" idx="23"/>
          </p:nvPr>
        </p:nvSpPr>
        <p:spPr>
          <a:xfrm>
            <a:off x="7705350" y="4258235"/>
            <a:ext cx="4105650" cy="2218765"/>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758950"/>
            <a:ext cx="2620962" cy="47180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GB"/>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DB543CE0-B6F1-44A6-8F85-F6257CCCB9E9}" type="slidenum">
              <a:rPr lang="en-GB" smtClean="0"/>
              <a:t>‹#›</a:t>
            </a:fld>
            <a:endParaRPr lang="en-GB"/>
          </a:p>
        </p:txBody>
      </p:sp>
      <p:sp>
        <p:nvSpPr>
          <p:cNvPr id="11" name="Title 1">
            <a:extLst>
              <a:ext uri="{FF2B5EF4-FFF2-40B4-BE49-F238E27FC236}">
                <a16:creationId xmlns:a16="http://schemas.microsoft.com/office/drawing/2014/main" id="{6F5FDC6B-8930-0946-82B9-4AEF698C22CC}"/>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26" name="Content Placeholder 2">
            <a:extLst>
              <a:ext uri="{FF2B5EF4-FFF2-40B4-BE49-F238E27FC236}">
                <a16:creationId xmlns:a16="http://schemas.microsoft.com/office/drawing/2014/main" id="{9162E734-06A4-2243-96ED-CBD702708289}"/>
              </a:ext>
            </a:extLst>
          </p:cNvPr>
          <p:cNvSpPr>
            <a:spLocks noGrp="1"/>
          </p:cNvSpPr>
          <p:nvPr>
            <p:ph sz="quarter" idx="24"/>
          </p:nvPr>
        </p:nvSpPr>
        <p:spPr>
          <a:xfrm>
            <a:off x="3314701" y="1758951"/>
            <a:ext cx="4105650" cy="22034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
            <a:extLst>
              <a:ext uri="{FF2B5EF4-FFF2-40B4-BE49-F238E27FC236}">
                <a16:creationId xmlns:a16="http://schemas.microsoft.com/office/drawing/2014/main" id="{D05EA5EE-2945-6C43-9500-166D9379A5E0}"/>
              </a:ext>
            </a:extLst>
          </p:cNvPr>
          <p:cNvSpPr>
            <a:spLocks noGrp="1"/>
          </p:cNvSpPr>
          <p:nvPr>
            <p:ph sz="quarter" idx="25"/>
          </p:nvPr>
        </p:nvSpPr>
        <p:spPr>
          <a:xfrm>
            <a:off x="3314701" y="4258235"/>
            <a:ext cx="4105650" cy="2218765"/>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91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8" y="1758950"/>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C2BE070-C277-434E-A80C-42A3D117BDCD}"/>
              </a:ext>
            </a:extLst>
          </p:cNvPr>
          <p:cNvSpPr>
            <a:spLocks noGrp="1"/>
          </p:cNvSpPr>
          <p:nvPr>
            <p:ph sz="quarter" idx="27"/>
          </p:nvPr>
        </p:nvSpPr>
        <p:spPr>
          <a:xfrm>
            <a:off x="376238" y="4233903"/>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GB"/>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DB543CE0-B6F1-44A6-8F85-F6257CCCB9E9}" type="slidenum">
              <a:rPr lang="en-GB" smtClean="0"/>
              <a:t>‹#›</a:t>
            </a:fld>
            <a:endParaRPr lang="en-GB"/>
          </a:p>
        </p:txBody>
      </p:sp>
      <p:sp>
        <p:nvSpPr>
          <p:cNvPr id="11" name="Title 1">
            <a:extLst>
              <a:ext uri="{FF2B5EF4-FFF2-40B4-BE49-F238E27FC236}">
                <a16:creationId xmlns:a16="http://schemas.microsoft.com/office/drawing/2014/main" id="{6F5FDC6B-8930-0946-82B9-4AEF698C22CC}"/>
              </a:ext>
            </a:extLst>
          </p:cNvPr>
          <p:cNvSpPr>
            <a:spLocks noGrp="1"/>
          </p:cNvSpPr>
          <p:nvPr>
            <p:ph type="title" hasCustomPrompt="1"/>
          </p:nvPr>
        </p:nvSpPr>
        <p:spPr>
          <a:xfrm>
            <a:off x="381001" y="1001494"/>
            <a:ext cx="11429999" cy="473841"/>
          </a:xfrm>
        </p:spPr>
        <p:txBody>
          <a:bodyPr/>
          <a:lstStyle/>
          <a:p>
            <a:r>
              <a:rPr lang="en-US"/>
              <a:t>Click to add title</a:t>
            </a:r>
          </a:p>
        </p:txBody>
      </p:sp>
      <p:sp>
        <p:nvSpPr>
          <p:cNvPr id="15" name="Content Placeholder 2">
            <a:extLst>
              <a:ext uri="{FF2B5EF4-FFF2-40B4-BE49-F238E27FC236}">
                <a16:creationId xmlns:a16="http://schemas.microsoft.com/office/drawing/2014/main" id="{D7E8A4F3-6DEF-4743-93A7-3029A1067010}"/>
              </a:ext>
            </a:extLst>
          </p:cNvPr>
          <p:cNvSpPr>
            <a:spLocks noGrp="1"/>
          </p:cNvSpPr>
          <p:nvPr>
            <p:ph sz="quarter" idx="28"/>
          </p:nvPr>
        </p:nvSpPr>
        <p:spPr>
          <a:xfrm>
            <a:off x="8157753" y="1758950"/>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B62F9DA-98B7-4B64-A88D-683A0E0CA447}"/>
              </a:ext>
            </a:extLst>
          </p:cNvPr>
          <p:cNvSpPr>
            <a:spLocks noGrp="1"/>
          </p:cNvSpPr>
          <p:nvPr>
            <p:ph sz="quarter" idx="29"/>
          </p:nvPr>
        </p:nvSpPr>
        <p:spPr>
          <a:xfrm>
            <a:off x="8157753" y="4233903"/>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09EB6957-4D17-4097-95B1-0654483E02BB}"/>
              </a:ext>
            </a:extLst>
          </p:cNvPr>
          <p:cNvSpPr>
            <a:spLocks noGrp="1"/>
          </p:cNvSpPr>
          <p:nvPr>
            <p:ph sz="quarter" idx="30"/>
          </p:nvPr>
        </p:nvSpPr>
        <p:spPr>
          <a:xfrm>
            <a:off x="4266995" y="1758950"/>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A3A2107-6248-4857-BEAE-6657372A1969}"/>
              </a:ext>
            </a:extLst>
          </p:cNvPr>
          <p:cNvSpPr>
            <a:spLocks noGrp="1"/>
          </p:cNvSpPr>
          <p:nvPr>
            <p:ph sz="quarter" idx="31"/>
          </p:nvPr>
        </p:nvSpPr>
        <p:spPr>
          <a:xfrm>
            <a:off x="4266995" y="4233903"/>
            <a:ext cx="3651553" cy="224309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0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DB543CE0-B6F1-44A6-8F85-F6257CCCB9E9}" type="slidenum">
              <a:rPr lang="en-GB" smtClean="0"/>
              <a:t>‹#›</a:t>
            </a:fld>
            <a:endParaRPr lang="en-GB"/>
          </a:p>
        </p:txBody>
      </p:sp>
      <p:sp>
        <p:nvSpPr>
          <p:cNvPr id="8" name="Title 1">
            <a:extLst>
              <a:ext uri="{FF2B5EF4-FFF2-40B4-BE49-F238E27FC236}">
                <a16:creationId xmlns:a16="http://schemas.microsoft.com/office/drawing/2014/main" id="{053B4EE0-7A33-F64D-BCB5-F69A1D7E996B}"/>
              </a:ext>
            </a:extLst>
          </p:cNvPr>
          <p:cNvSpPr>
            <a:spLocks noGrp="1"/>
          </p:cNvSpPr>
          <p:nvPr>
            <p:ph type="title" hasCustomPrompt="1"/>
          </p:nvPr>
        </p:nvSpPr>
        <p:spPr>
          <a:xfrm>
            <a:off x="381001" y="1001494"/>
            <a:ext cx="11429999" cy="473841"/>
          </a:xfrm>
        </p:spPr>
        <p:txBody>
          <a:bodyPr>
            <a:noAutofit/>
          </a:bodyPr>
          <a:lstStyle/>
          <a:p>
            <a:r>
              <a:rPr lang="en-US"/>
              <a:t>Click to add title</a:t>
            </a:r>
          </a:p>
        </p:txBody>
      </p:sp>
    </p:spTree>
    <p:extLst>
      <p:ext uri="{BB962C8B-B14F-4D97-AF65-F5344CB8AC3E}">
        <p14:creationId xmlns:p14="http://schemas.microsoft.com/office/powerpoint/2010/main" val="17329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DB543CE0-B6F1-44A6-8F85-F6257CCCB9E9}" type="slidenum">
              <a:rPr lang="en-GB" smtClean="0"/>
              <a:t>‹#›</a:t>
            </a:fld>
            <a:endParaRPr lang="en-GB"/>
          </a:p>
        </p:txBody>
      </p:sp>
      <p:sp>
        <p:nvSpPr>
          <p:cNvPr id="4" name="Titel 17">
            <a:extLst>
              <a:ext uri="{FF2B5EF4-FFF2-40B4-BE49-F238E27FC236}">
                <a16:creationId xmlns:a16="http://schemas.microsoft.com/office/drawing/2014/main" id="{EA2EA951-2A69-9344-AC61-A96B2519ED6A}"/>
              </a:ext>
            </a:extLst>
          </p:cNvPr>
          <p:cNvSpPr>
            <a:spLocks noGrp="1"/>
          </p:cNvSpPr>
          <p:nvPr>
            <p:ph type="ctrTitle"/>
          </p:nvPr>
        </p:nvSpPr>
        <p:spPr>
          <a:xfrm>
            <a:off x="395637" y="1000800"/>
            <a:ext cx="11415363" cy="450277"/>
          </a:xfrm>
        </p:spPr>
        <p:txBody>
          <a:bodyPr/>
          <a:lstStyle/>
          <a:p>
            <a:r>
              <a:rPr lang="en-US"/>
              <a:t>Click to edit Master title style</a:t>
            </a:r>
            <a:endParaRPr lang="de-DE"/>
          </a:p>
        </p:txBody>
      </p:sp>
    </p:spTree>
    <p:extLst>
      <p:ext uri="{BB962C8B-B14F-4D97-AF65-F5344CB8AC3E}">
        <p14:creationId xmlns:p14="http://schemas.microsoft.com/office/powerpoint/2010/main" val="316420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a:solidFill>
                  <a:schemeClr val="tx1"/>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p>
            <a:endParaRPr lang="en-GB"/>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p>
            <a:fld id="{DB543CE0-B6F1-44A6-8F85-F6257CCCB9E9}" type="slidenum">
              <a:rPr lang="en-GB" smtClean="0"/>
              <a:t>‹#›</a:t>
            </a:fld>
            <a:endParaRPr lang="en-GB"/>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tx1"/>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tx1"/>
                </a:solidFill>
                <a:latin typeface="Franklin Gothic Demi Cond" panose="020B0706030402020204" pitchFamily="34" charset="0"/>
              </a:defRPr>
            </a:lvl1pPr>
          </a:lstStyle>
          <a:p>
            <a:r>
              <a:rPr lang="en-US"/>
              <a:t>Click to edit Master title style</a:t>
            </a:r>
          </a:p>
        </p:txBody>
      </p:sp>
    </p:spTree>
    <p:extLst>
      <p:ext uri="{BB962C8B-B14F-4D97-AF65-F5344CB8AC3E}">
        <p14:creationId xmlns:p14="http://schemas.microsoft.com/office/powerpoint/2010/main" val="4031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9CD4281-C93A-4C43-B745-686DE85FCC62}"/>
              </a:ext>
            </a:extLst>
          </p:cNvPr>
          <p:cNvSpPr>
            <a:spLocks noGrp="1" noChangeArrowheads="1"/>
          </p:cNvSpPr>
          <p:nvPr>
            <p:ph idx="10" hasCustomPrompt="1"/>
          </p:nvPr>
        </p:nvSpPr>
        <p:spPr bwMode="auto">
          <a:xfrm>
            <a:off x="7707986" y="1432875"/>
            <a:ext cx="4115037" cy="5080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133">
                <a:solidFill>
                  <a:srgbClr val="363D4D"/>
                </a:solidFill>
              </a:defRPr>
            </a:lvl1pPr>
            <a:lvl2pPr marL="237061" indent="-226478">
              <a:tabLst/>
              <a:defRPr sz="1867">
                <a:solidFill>
                  <a:srgbClr val="363D4D"/>
                </a:solidFill>
              </a:defRPr>
            </a:lvl2pPr>
            <a:lvl3pPr marL="687900" indent="-230712">
              <a:tabLst/>
              <a:defRPr sz="1600">
                <a:solidFill>
                  <a:srgbClr val="363D4D"/>
                </a:solidFill>
              </a:defRPr>
            </a:lvl3pPr>
            <a:lvl4pPr marL="990575" indent="-190495">
              <a:tabLst/>
              <a:defRPr sz="1333">
                <a:solidFill>
                  <a:srgbClr val="363D4D"/>
                </a:solidFill>
              </a:defRPr>
            </a:lvl4pPr>
            <a:lvl5pPr marL="1377916" indent="-234945">
              <a:tabLst/>
              <a:defRPr sz="1067">
                <a:solidFill>
                  <a:srgbClr val="363D4D"/>
                </a:solidFill>
              </a:defRPr>
            </a:lvl5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14" name="Rectangle 3">
            <a:extLst>
              <a:ext uri="{FF2B5EF4-FFF2-40B4-BE49-F238E27FC236}">
                <a16:creationId xmlns:a16="http://schemas.microsoft.com/office/drawing/2014/main" id="{72319D31-725A-4EFC-9589-5660C62DBF73}"/>
              </a:ext>
            </a:extLst>
          </p:cNvPr>
          <p:cNvSpPr>
            <a:spLocks noGrp="1" noChangeArrowheads="1"/>
          </p:cNvSpPr>
          <p:nvPr>
            <p:ph idx="11" hasCustomPrompt="1"/>
          </p:nvPr>
        </p:nvSpPr>
        <p:spPr bwMode="auto">
          <a:xfrm>
            <a:off x="3346026" y="1432875"/>
            <a:ext cx="4057159" cy="5080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133">
                <a:solidFill>
                  <a:srgbClr val="363D4D"/>
                </a:solidFill>
              </a:defRPr>
            </a:lvl1pPr>
            <a:lvl2pPr marL="237061" indent="-237061">
              <a:buFont typeface="Arial" panose="020B0604020202020204" pitchFamily="34" charset="0"/>
              <a:buChar char="•"/>
              <a:tabLst/>
              <a:defRPr sz="1867">
                <a:solidFill>
                  <a:srgbClr val="363D4D"/>
                </a:solidFill>
              </a:defRPr>
            </a:lvl2pPr>
            <a:lvl3pPr marL="687900" indent="-230712">
              <a:tabLst/>
              <a:defRPr sz="1600">
                <a:solidFill>
                  <a:srgbClr val="363D4D"/>
                </a:solidFill>
              </a:defRPr>
            </a:lvl3pPr>
            <a:lvl4pPr marL="990575" indent="-190495">
              <a:tabLst/>
              <a:defRPr sz="1333">
                <a:solidFill>
                  <a:srgbClr val="363D4D"/>
                </a:solidFill>
              </a:defRPr>
            </a:lvl4pPr>
            <a:lvl5pPr marL="1377916" indent="-234945">
              <a:tabLst/>
              <a:defRPr sz="1067">
                <a:solidFill>
                  <a:srgbClr val="363D4D"/>
                </a:solidFill>
              </a:defRPr>
            </a:lvl5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D4CFA66-0A9F-B24D-AF66-9AA7D1FCF453}"/>
              </a:ext>
            </a:extLst>
          </p:cNvPr>
          <p:cNvSpPr>
            <a:spLocks noGrp="1"/>
          </p:cNvSpPr>
          <p:nvPr>
            <p:ph type="ftr" sz="quarter" idx="13"/>
          </p:nvPr>
        </p:nvSpPr>
        <p:spPr/>
        <p:txBody>
          <a:bodyPr/>
          <a:lstStyle/>
          <a:p>
            <a:endParaRPr lang="en-GB"/>
          </a:p>
        </p:txBody>
      </p:sp>
      <p:sp>
        <p:nvSpPr>
          <p:cNvPr id="9" name="Slide Number Placeholder 8">
            <a:extLst>
              <a:ext uri="{FF2B5EF4-FFF2-40B4-BE49-F238E27FC236}">
                <a16:creationId xmlns:a16="http://schemas.microsoft.com/office/drawing/2014/main" id="{F06FABE1-A431-5F49-BE61-14A0A53CB58F}"/>
              </a:ext>
            </a:extLst>
          </p:cNvPr>
          <p:cNvSpPr>
            <a:spLocks noGrp="1"/>
          </p:cNvSpPr>
          <p:nvPr>
            <p:ph type="sldNum" sz="quarter" idx="14"/>
          </p:nvPr>
        </p:nvSpPr>
        <p:spPr/>
        <p:txBody>
          <a:bodyPr/>
          <a:lstStyle/>
          <a:p>
            <a:fld id="{DB543CE0-B6F1-44A6-8F85-F6257CCCB9E9}" type="slidenum">
              <a:rPr lang="en-GB" smtClean="0"/>
              <a:t>‹#›</a:t>
            </a:fld>
            <a:endParaRPr lang="en-GB"/>
          </a:p>
        </p:txBody>
      </p:sp>
      <p:sp>
        <p:nvSpPr>
          <p:cNvPr id="7" name="Title 1">
            <a:extLst>
              <a:ext uri="{FF2B5EF4-FFF2-40B4-BE49-F238E27FC236}">
                <a16:creationId xmlns:a16="http://schemas.microsoft.com/office/drawing/2014/main" id="{10D0D0CC-5841-C94A-820E-29C3D7A7C94D}"/>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89628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1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675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37854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33446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1672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84304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7" name="Titel 5">
            <a:extLst>
              <a:ext uri="{FF2B5EF4-FFF2-40B4-BE49-F238E27FC236}">
                <a16:creationId xmlns:a16="http://schemas.microsoft.com/office/drawing/2014/main" id="{EB8F93C0-94B5-C846-90F9-DF9A2F5156D2}"/>
              </a:ext>
            </a:extLst>
          </p:cNvPr>
          <p:cNvSpPr>
            <a:spLocks noGrp="1"/>
          </p:cNvSpPr>
          <p:nvPr>
            <p:ph type="ctrTitle"/>
          </p:nvPr>
        </p:nvSpPr>
        <p:spPr>
          <a:xfrm>
            <a:off x="457200" y="1302323"/>
            <a:ext cx="11415363" cy="450277"/>
          </a:xfrm>
        </p:spPr>
        <p:txBody>
          <a:bodyPr/>
          <a:lstStyle/>
          <a:p>
            <a:r>
              <a:rPr lang="en-US"/>
              <a:t>Click to edit Master title style</a:t>
            </a:r>
            <a:endParaRPr lang="de-DE"/>
          </a:p>
        </p:txBody>
      </p:sp>
    </p:spTree>
    <p:extLst>
      <p:ext uri="{BB962C8B-B14F-4D97-AF65-F5344CB8AC3E}">
        <p14:creationId xmlns:p14="http://schemas.microsoft.com/office/powerpoint/2010/main" val="37508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41256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9317BF-BFBD-B243-9764-93342106563D}"/>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C56657E0-50A1-8E4B-9A6B-A909682DAB19}"/>
              </a:ext>
            </a:extLst>
          </p:cNvPr>
          <p:cNvSpPr>
            <a:spLocks noGrp="1"/>
          </p:cNvSpPr>
          <p:nvPr>
            <p:ph type="sldNum" sz="quarter" idx="12"/>
          </p:nvPr>
        </p:nvSpPr>
        <p:spPr/>
        <p:txBody>
          <a:bodyPr/>
          <a:lstStyle/>
          <a:p>
            <a:fld id="{DB543CE0-B6F1-44A6-8F85-F6257CCCB9E9}" type="slidenum">
              <a:rPr lang="en-GB" smtClean="0"/>
              <a:t>‹#›</a:t>
            </a:fld>
            <a:endParaRPr lang="en-GB"/>
          </a:p>
        </p:txBody>
      </p:sp>
      <p:sp>
        <p:nvSpPr>
          <p:cNvPr id="19" name="Content Placeholder 18">
            <a:extLst>
              <a:ext uri="{FF2B5EF4-FFF2-40B4-BE49-F238E27FC236}">
                <a16:creationId xmlns:a16="http://schemas.microsoft.com/office/drawing/2014/main" id="{5F945F18-9042-BD4E-8801-1CD577CB7404}"/>
              </a:ext>
            </a:extLst>
          </p:cNvPr>
          <p:cNvSpPr>
            <a:spLocks noGrp="1"/>
          </p:cNvSpPr>
          <p:nvPr>
            <p:ph sz="quarter" idx="13" hasCustomPrompt="1"/>
          </p:nvPr>
        </p:nvSpPr>
        <p:spPr>
          <a:xfrm>
            <a:off x="3346027" y="1432875"/>
            <a:ext cx="8479791" cy="5080749"/>
          </a:xfrm>
        </p:spPr>
        <p:txBody>
          <a:bodyPr/>
          <a:lstStyle>
            <a:lvl1pPr>
              <a:defRPr/>
            </a:lvl1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FA04244-C9A4-5E4B-8654-1EC778FED964}"/>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82782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8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5" y="228600"/>
            <a:ext cx="8128000" cy="381000"/>
          </a:xfrm>
        </p:spPr>
        <p:txBody>
          <a:bodyPr anchor="ctr"/>
          <a:lstStyle>
            <a:lvl1pPr>
              <a:defRPr sz="2933">
                <a:solidFill>
                  <a:srgbClr val="6A737B"/>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0142EAA4-74B4-4D66-BEFD-7F6B9015D7D9}"/>
              </a:ext>
            </a:extLst>
          </p:cNvPr>
          <p:cNvSpPr>
            <a:spLocks noGrp="1"/>
          </p:cNvSpPr>
          <p:nvPr>
            <p:ph idx="1" hasCustomPrompt="1"/>
          </p:nvPr>
        </p:nvSpPr>
        <p:spPr>
          <a:xfrm>
            <a:off x="558800" y="956733"/>
            <a:ext cx="10363200" cy="4114800"/>
          </a:xfrm>
        </p:spPr>
        <p:txBody>
          <a:bodyPr/>
          <a:lstStyle>
            <a:lvl1pPr marL="0" indent="-274313">
              <a:spcBef>
                <a:spcPts val="600"/>
              </a:spcBef>
              <a:buFont typeface="Courier New" panose="02070309020205020404" pitchFamily="49" charset="0"/>
              <a:buChar char="o"/>
              <a:defRPr sz="2400">
                <a:solidFill>
                  <a:schemeClr val="bg1">
                    <a:lumMod val="50000"/>
                  </a:schemeClr>
                </a:solidFill>
              </a:defRPr>
            </a:lvl1pPr>
            <a:lvl2pPr marL="457189">
              <a:spcBef>
                <a:spcPts val="600"/>
              </a:spcBef>
              <a:defRPr sz="2000"/>
            </a:lvl2pPr>
            <a:lvl3pPr marL="914377">
              <a:spcBef>
                <a:spcPts val="600"/>
              </a:spcBef>
              <a:defRPr/>
            </a:lvl3pPr>
            <a:lvl4pPr marL="1371566">
              <a:spcBef>
                <a:spcPts val="600"/>
              </a:spcBef>
              <a:defRPr/>
            </a:lvl4pPr>
            <a:lvl5pPr marL="1828754">
              <a:spcBef>
                <a:spcPts val="600"/>
              </a:spcBef>
              <a:defRPr/>
            </a:lvl5pPr>
          </a:lstStyle>
          <a:p>
            <a:pPr lvl="0"/>
            <a:r>
              <a:rPr lang="en-US" sz="2200"/>
              <a:t>Level 1 </a:t>
            </a:r>
          </a:p>
          <a:p>
            <a:pPr lvl="1"/>
            <a:r>
              <a:rPr lang="en-US" sz="2200"/>
              <a:t>Level 2</a:t>
            </a:r>
          </a:p>
          <a:p>
            <a:pPr lvl="2"/>
            <a:r>
              <a:rPr lang="en-US" sz="1800"/>
              <a:t>Level 3</a:t>
            </a:r>
          </a:p>
          <a:p>
            <a:pPr lvl="3"/>
            <a:r>
              <a:rPr lang="en-US"/>
              <a:t>Level 4</a:t>
            </a:r>
          </a:p>
          <a:p>
            <a:pPr lvl="4"/>
            <a:r>
              <a:rPr lang="en-US"/>
              <a:t>Level 5</a:t>
            </a:r>
          </a:p>
          <a:p>
            <a:pPr lvl="3"/>
            <a:endParaRPr lang="en-US"/>
          </a:p>
        </p:txBody>
      </p:sp>
    </p:spTree>
    <p:extLst>
      <p:ext uri="{BB962C8B-B14F-4D97-AF65-F5344CB8AC3E}">
        <p14:creationId xmlns:p14="http://schemas.microsoft.com/office/powerpoint/2010/main" val="33980146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80">
          <p15:clr>
            <a:srgbClr val="FBAE40"/>
          </p15:clr>
        </p15:guide>
        <p15:guide id="4" pos="336">
          <p15:clr>
            <a:srgbClr val="FBAE40"/>
          </p15:clr>
        </p15:guide>
        <p15:guide id="5" orient="horz" pos="324">
          <p15:clr>
            <a:srgbClr val="FBAE40"/>
          </p15:clr>
        </p15:guide>
        <p15:guide id="6" pos="288">
          <p15:clr>
            <a:srgbClr val="FBAE40"/>
          </p15:clr>
        </p15:guide>
        <p15:guide id="7" orient="horz" pos="61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5" y="228600"/>
            <a:ext cx="8128000" cy="381000"/>
          </a:xfrm>
        </p:spPr>
        <p:txBody>
          <a:bodyPr anchor="ctr"/>
          <a:lstStyle>
            <a:lvl1pPr>
              <a:defRPr sz="2933">
                <a:solidFill>
                  <a:srgbClr val="6A737B"/>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0142EAA4-74B4-4D66-BEFD-7F6B9015D7D9}"/>
              </a:ext>
            </a:extLst>
          </p:cNvPr>
          <p:cNvSpPr>
            <a:spLocks noGrp="1"/>
          </p:cNvSpPr>
          <p:nvPr>
            <p:ph idx="1" hasCustomPrompt="1"/>
          </p:nvPr>
        </p:nvSpPr>
        <p:spPr>
          <a:xfrm>
            <a:off x="558800" y="956733"/>
            <a:ext cx="10363200" cy="4114800"/>
          </a:xfrm>
        </p:spPr>
        <p:txBody>
          <a:bodyPr/>
          <a:lstStyle>
            <a:lvl1pPr marL="0" indent="-274313">
              <a:spcBef>
                <a:spcPts val="600"/>
              </a:spcBef>
              <a:buFont typeface="Courier New" panose="02070309020205020404" pitchFamily="49" charset="0"/>
              <a:buChar char="o"/>
              <a:defRPr sz="2400">
                <a:solidFill>
                  <a:schemeClr val="bg1">
                    <a:lumMod val="50000"/>
                  </a:schemeClr>
                </a:solidFill>
              </a:defRPr>
            </a:lvl1pPr>
            <a:lvl2pPr marL="457189">
              <a:spcBef>
                <a:spcPts val="600"/>
              </a:spcBef>
              <a:defRPr sz="2000"/>
            </a:lvl2pPr>
            <a:lvl3pPr marL="914377">
              <a:spcBef>
                <a:spcPts val="600"/>
              </a:spcBef>
              <a:defRPr/>
            </a:lvl3pPr>
            <a:lvl4pPr marL="1371566">
              <a:spcBef>
                <a:spcPts val="600"/>
              </a:spcBef>
              <a:defRPr/>
            </a:lvl4pPr>
            <a:lvl5pPr marL="1828754">
              <a:spcBef>
                <a:spcPts val="600"/>
              </a:spcBef>
              <a:defRPr/>
            </a:lvl5pPr>
          </a:lstStyle>
          <a:p>
            <a:pPr lvl="0"/>
            <a:r>
              <a:rPr lang="en-US" sz="2200"/>
              <a:t>Level 1 </a:t>
            </a:r>
          </a:p>
          <a:p>
            <a:pPr lvl="1"/>
            <a:r>
              <a:rPr lang="en-US" sz="2200"/>
              <a:t>Level 2</a:t>
            </a:r>
          </a:p>
          <a:p>
            <a:pPr lvl="2"/>
            <a:r>
              <a:rPr lang="en-US" sz="1800"/>
              <a:t>Level 3</a:t>
            </a:r>
          </a:p>
          <a:p>
            <a:pPr lvl="3"/>
            <a:r>
              <a:rPr lang="en-US"/>
              <a:t>Level 4</a:t>
            </a:r>
          </a:p>
          <a:p>
            <a:pPr lvl="4"/>
            <a:r>
              <a:rPr lang="en-US"/>
              <a:t>Level 5</a:t>
            </a:r>
          </a:p>
          <a:p>
            <a:pPr lvl="3"/>
            <a:endParaRPr lang="en-US"/>
          </a:p>
        </p:txBody>
      </p:sp>
    </p:spTree>
    <p:extLst>
      <p:ext uri="{BB962C8B-B14F-4D97-AF65-F5344CB8AC3E}">
        <p14:creationId xmlns:p14="http://schemas.microsoft.com/office/powerpoint/2010/main" val="26205052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80">
          <p15:clr>
            <a:srgbClr val="FBAE40"/>
          </p15:clr>
        </p15:guide>
        <p15:guide id="4" pos="336">
          <p15:clr>
            <a:srgbClr val="FBAE40"/>
          </p15:clr>
        </p15:guide>
        <p15:guide id="5" orient="horz" pos="324">
          <p15:clr>
            <a:srgbClr val="FBAE40"/>
          </p15:clr>
        </p15:guide>
        <p15:guide id="6" pos="288">
          <p15:clr>
            <a:srgbClr val="FBAE40"/>
          </p15:clr>
        </p15:guide>
        <p15:guide id="7" orient="horz" pos="6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5" y="228600"/>
            <a:ext cx="8128000" cy="381000"/>
          </a:xfrm>
        </p:spPr>
        <p:txBody>
          <a:bodyPr anchor="ctr"/>
          <a:lstStyle>
            <a:lvl1pPr>
              <a:defRPr sz="2933">
                <a:solidFill>
                  <a:srgbClr val="6A737B"/>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0142EAA4-74B4-4D66-BEFD-7F6B9015D7D9}"/>
              </a:ext>
            </a:extLst>
          </p:cNvPr>
          <p:cNvSpPr>
            <a:spLocks noGrp="1"/>
          </p:cNvSpPr>
          <p:nvPr>
            <p:ph idx="1" hasCustomPrompt="1"/>
          </p:nvPr>
        </p:nvSpPr>
        <p:spPr>
          <a:xfrm>
            <a:off x="558800" y="956733"/>
            <a:ext cx="10363200" cy="4114800"/>
          </a:xfrm>
        </p:spPr>
        <p:txBody>
          <a:bodyPr/>
          <a:lstStyle>
            <a:lvl1pPr marL="0" indent="-274313">
              <a:spcBef>
                <a:spcPts val="600"/>
              </a:spcBef>
              <a:buFont typeface="Courier New" panose="02070309020205020404" pitchFamily="49" charset="0"/>
              <a:buChar char="o"/>
              <a:defRPr sz="2400">
                <a:solidFill>
                  <a:schemeClr val="bg1">
                    <a:lumMod val="50000"/>
                  </a:schemeClr>
                </a:solidFill>
              </a:defRPr>
            </a:lvl1pPr>
            <a:lvl2pPr marL="457189">
              <a:spcBef>
                <a:spcPts val="600"/>
              </a:spcBef>
              <a:defRPr sz="2000"/>
            </a:lvl2pPr>
            <a:lvl3pPr marL="914377">
              <a:spcBef>
                <a:spcPts val="600"/>
              </a:spcBef>
              <a:defRPr/>
            </a:lvl3pPr>
            <a:lvl4pPr marL="1371566">
              <a:spcBef>
                <a:spcPts val="600"/>
              </a:spcBef>
              <a:defRPr/>
            </a:lvl4pPr>
            <a:lvl5pPr marL="1828754">
              <a:spcBef>
                <a:spcPts val="600"/>
              </a:spcBef>
              <a:defRPr/>
            </a:lvl5pPr>
          </a:lstStyle>
          <a:p>
            <a:pPr lvl="0"/>
            <a:r>
              <a:rPr lang="en-US" sz="2200"/>
              <a:t>Level 1 </a:t>
            </a:r>
          </a:p>
          <a:p>
            <a:pPr lvl="1"/>
            <a:r>
              <a:rPr lang="en-US" sz="2200"/>
              <a:t>Level 2</a:t>
            </a:r>
          </a:p>
          <a:p>
            <a:pPr lvl="2"/>
            <a:r>
              <a:rPr lang="en-US" sz="1800"/>
              <a:t>Level 3</a:t>
            </a:r>
          </a:p>
          <a:p>
            <a:pPr lvl="3"/>
            <a:r>
              <a:rPr lang="en-US"/>
              <a:t>Level 4</a:t>
            </a:r>
          </a:p>
          <a:p>
            <a:pPr lvl="4"/>
            <a:r>
              <a:rPr lang="en-US"/>
              <a:t>Level 5</a:t>
            </a:r>
          </a:p>
          <a:p>
            <a:pPr lvl="3"/>
            <a:endParaRPr lang="en-US"/>
          </a:p>
        </p:txBody>
      </p:sp>
    </p:spTree>
    <p:extLst>
      <p:ext uri="{BB962C8B-B14F-4D97-AF65-F5344CB8AC3E}">
        <p14:creationId xmlns:p14="http://schemas.microsoft.com/office/powerpoint/2010/main" val="8500470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80">
          <p15:clr>
            <a:srgbClr val="FBAE40"/>
          </p15:clr>
        </p15:guide>
        <p15:guide id="4" pos="336">
          <p15:clr>
            <a:srgbClr val="FBAE40"/>
          </p15:clr>
        </p15:guide>
        <p15:guide id="5" orient="horz" pos="324">
          <p15:clr>
            <a:srgbClr val="FBAE40"/>
          </p15:clr>
        </p15:guide>
        <p15:guide id="6" pos="288">
          <p15:clr>
            <a:srgbClr val="FBAE40"/>
          </p15:clr>
        </p15:guide>
        <p15:guide id="7" orient="horz" pos="6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9CD4281-C93A-4C43-B745-686DE85FCC62}"/>
              </a:ext>
            </a:extLst>
          </p:cNvPr>
          <p:cNvSpPr>
            <a:spLocks noGrp="1" noChangeArrowheads="1"/>
          </p:cNvSpPr>
          <p:nvPr>
            <p:ph idx="10" hasCustomPrompt="1"/>
          </p:nvPr>
        </p:nvSpPr>
        <p:spPr bwMode="auto">
          <a:xfrm>
            <a:off x="7707986" y="1432875"/>
            <a:ext cx="4115037" cy="5080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133">
                <a:solidFill>
                  <a:srgbClr val="363D4D"/>
                </a:solidFill>
              </a:defRPr>
            </a:lvl1pPr>
            <a:lvl2pPr marL="237061" indent="-226478">
              <a:tabLst/>
              <a:defRPr sz="1867">
                <a:solidFill>
                  <a:srgbClr val="363D4D"/>
                </a:solidFill>
              </a:defRPr>
            </a:lvl2pPr>
            <a:lvl3pPr marL="687900" indent="-230712">
              <a:tabLst/>
              <a:defRPr sz="1600">
                <a:solidFill>
                  <a:srgbClr val="363D4D"/>
                </a:solidFill>
              </a:defRPr>
            </a:lvl3pPr>
            <a:lvl4pPr marL="990575" indent="-190495">
              <a:tabLst/>
              <a:defRPr sz="1333">
                <a:solidFill>
                  <a:srgbClr val="363D4D"/>
                </a:solidFill>
              </a:defRPr>
            </a:lvl4pPr>
            <a:lvl5pPr marL="1377916" indent="-234945">
              <a:tabLst/>
              <a:defRPr sz="1067">
                <a:solidFill>
                  <a:srgbClr val="363D4D"/>
                </a:solidFill>
              </a:defRPr>
            </a:lvl5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14" name="Rectangle 3">
            <a:extLst>
              <a:ext uri="{FF2B5EF4-FFF2-40B4-BE49-F238E27FC236}">
                <a16:creationId xmlns:a16="http://schemas.microsoft.com/office/drawing/2014/main" id="{72319D31-725A-4EFC-9589-5660C62DBF73}"/>
              </a:ext>
            </a:extLst>
          </p:cNvPr>
          <p:cNvSpPr>
            <a:spLocks noGrp="1" noChangeArrowheads="1"/>
          </p:cNvSpPr>
          <p:nvPr>
            <p:ph idx="11" hasCustomPrompt="1"/>
          </p:nvPr>
        </p:nvSpPr>
        <p:spPr bwMode="auto">
          <a:xfrm>
            <a:off x="3346026" y="1432875"/>
            <a:ext cx="4057159" cy="50807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133">
                <a:solidFill>
                  <a:srgbClr val="363D4D"/>
                </a:solidFill>
              </a:defRPr>
            </a:lvl1pPr>
            <a:lvl2pPr marL="237061" indent="-237061">
              <a:buFont typeface="Arial" panose="020B0604020202020204" pitchFamily="34" charset="0"/>
              <a:buChar char="•"/>
              <a:tabLst/>
              <a:defRPr sz="1867">
                <a:solidFill>
                  <a:srgbClr val="363D4D"/>
                </a:solidFill>
              </a:defRPr>
            </a:lvl2pPr>
            <a:lvl3pPr marL="687900" indent="-230712">
              <a:tabLst/>
              <a:defRPr sz="1600">
                <a:solidFill>
                  <a:srgbClr val="363D4D"/>
                </a:solidFill>
              </a:defRPr>
            </a:lvl3pPr>
            <a:lvl4pPr marL="990575" indent="-190495">
              <a:tabLst/>
              <a:defRPr sz="1333">
                <a:solidFill>
                  <a:srgbClr val="363D4D"/>
                </a:solidFill>
              </a:defRPr>
            </a:lvl4pPr>
            <a:lvl5pPr marL="1377916" indent="-234945">
              <a:tabLst/>
              <a:defRPr sz="1067">
                <a:solidFill>
                  <a:srgbClr val="363D4D"/>
                </a:solidFill>
              </a:defRPr>
            </a:lvl5pPr>
          </a:lstStyle>
          <a:p>
            <a:pPr lvl="0"/>
            <a:r>
              <a:rPr lang="en-US"/>
              <a:t>Insert visual or click to add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D4CFA66-0A9F-B24D-AF66-9AA7D1FCF453}"/>
              </a:ext>
            </a:extLst>
          </p:cNvPr>
          <p:cNvSpPr>
            <a:spLocks noGrp="1"/>
          </p:cNvSpPr>
          <p:nvPr>
            <p:ph type="ftr" sz="quarter" idx="13"/>
          </p:nvPr>
        </p:nvSpPr>
        <p:spPr/>
        <p:txBody>
          <a:bodyPr/>
          <a:lstStyle/>
          <a:p>
            <a:endParaRPr lang="en-GB"/>
          </a:p>
        </p:txBody>
      </p:sp>
      <p:sp>
        <p:nvSpPr>
          <p:cNvPr id="9" name="Slide Number Placeholder 8">
            <a:extLst>
              <a:ext uri="{FF2B5EF4-FFF2-40B4-BE49-F238E27FC236}">
                <a16:creationId xmlns:a16="http://schemas.microsoft.com/office/drawing/2014/main" id="{F06FABE1-A431-5F49-BE61-14A0A53CB58F}"/>
              </a:ext>
            </a:extLst>
          </p:cNvPr>
          <p:cNvSpPr>
            <a:spLocks noGrp="1"/>
          </p:cNvSpPr>
          <p:nvPr>
            <p:ph type="sldNum" sz="quarter" idx="14"/>
          </p:nvPr>
        </p:nvSpPr>
        <p:spPr/>
        <p:txBody>
          <a:bodyPr/>
          <a:lstStyle/>
          <a:p>
            <a:fld id="{DB543CE0-B6F1-44A6-8F85-F6257CCCB9E9}" type="slidenum">
              <a:rPr lang="en-GB" smtClean="0"/>
              <a:t>‹#›</a:t>
            </a:fld>
            <a:endParaRPr lang="en-GB"/>
          </a:p>
        </p:txBody>
      </p:sp>
      <p:sp>
        <p:nvSpPr>
          <p:cNvPr id="7" name="Title 1">
            <a:extLst>
              <a:ext uri="{FF2B5EF4-FFF2-40B4-BE49-F238E27FC236}">
                <a16:creationId xmlns:a16="http://schemas.microsoft.com/office/drawing/2014/main" id="{10D0D0CC-5841-C94A-820E-29C3D7A7C94D}"/>
              </a:ext>
            </a:extLst>
          </p:cNvPr>
          <p:cNvSpPr>
            <a:spLocks noGrp="1"/>
          </p:cNvSpPr>
          <p:nvPr>
            <p:ph type="ctrTitle"/>
          </p:nvPr>
        </p:nvSpPr>
        <p:spPr>
          <a:xfrm>
            <a:off x="395637" y="1302323"/>
            <a:ext cx="2606259" cy="5211301"/>
          </a:xfrm>
          <a:prstGeom prst="rect">
            <a:avLst/>
          </a:prstGeom>
        </p:spPr>
        <p:txBody>
          <a:bodyPr lIns="0" tIns="0" rIns="0" bIns="0" anchor="t" anchorCtr="0"/>
          <a:lstStyle>
            <a:lvl1pPr algn="l">
              <a:defRPr sz="3733" b="1" i="0">
                <a:solidFill>
                  <a:schemeClr val="tx1"/>
                </a:solidFill>
                <a:latin typeface="Franklin Gothic Demi Cond"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29074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324">
          <p15:clr>
            <a:srgbClr val="FBAE40"/>
          </p15:clr>
        </p15:guide>
        <p15:guide id="5" orient="horz" pos="6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1119658" cy="381000"/>
          </a:xfrm>
        </p:spPr>
        <p:txBody>
          <a:bodyPr anchor="ctr"/>
          <a:lstStyle>
            <a:lvl1pPr>
              <a:lnSpc>
                <a:spcPts val="3000"/>
              </a:lnSpc>
              <a:defRPr sz="2800">
                <a:solidFill>
                  <a:srgbClr val="6A737B"/>
                </a:solidFill>
              </a:defRPr>
            </a:lvl1pPr>
          </a:lstStyle>
          <a:p>
            <a:r>
              <a:rPr lang="en-US"/>
              <a:t>Click to edit Master title style</a:t>
            </a:r>
          </a:p>
        </p:txBody>
      </p:sp>
      <p:sp>
        <p:nvSpPr>
          <p:cNvPr id="3" name="Content Placeholder 2"/>
          <p:cNvSpPr>
            <a:spLocks noGrp="1"/>
          </p:cNvSpPr>
          <p:nvPr>
            <p:ph idx="1"/>
          </p:nvPr>
        </p:nvSpPr>
        <p:spPr>
          <a:xfrm>
            <a:off x="457199" y="1562792"/>
            <a:ext cx="11119657" cy="4727171"/>
          </a:xfrm>
        </p:spPr>
        <p:txBody>
          <a:bodyPr/>
          <a:lstStyle>
            <a:lvl1pPr>
              <a:defRPr>
                <a:solidFill>
                  <a:srgbClr val="6A737B"/>
                </a:solidFill>
              </a:defRPr>
            </a:lvl1pPr>
            <a:lvl2pPr>
              <a:defRPr sz="2133"/>
            </a:lvl2pPr>
            <a:lvl3pPr>
              <a:defRPr sz="1867"/>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9BE9D-9D14-466E-BCBC-B42C63412670}"/>
              </a:ext>
            </a:extLst>
          </p:cNvPr>
          <p:cNvSpPr>
            <a:spLocks noGrp="1"/>
          </p:cNvSpPr>
          <p:nvPr>
            <p:ph type="sldNum" sz="quarter" idx="12"/>
          </p:nvPr>
        </p:nvSpPr>
        <p:spPr>
          <a:xfrm>
            <a:off x="5334000" y="6629400"/>
            <a:ext cx="914400" cy="228600"/>
          </a:xfrm>
        </p:spPr>
        <p:txBody>
          <a:bodyPr/>
          <a:lstStyle>
            <a:lvl1pPr algn="ctr">
              <a:defRPr sz="1050">
                <a:solidFill>
                  <a:schemeClr val="tx2">
                    <a:lumMod val="75000"/>
                  </a:schemeClr>
                </a:solidFill>
              </a:defRPr>
            </a:lvl1pPr>
          </a:lstStyle>
          <a:p>
            <a:fld id="{DB543CE0-B6F1-44A6-8F85-F6257CCCB9E9}" type="slidenum">
              <a:rPr lang="en-GB" smtClean="0"/>
              <a:t>‹#›</a:t>
            </a:fld>
            <a:endParaRPr lang="en-GB"/>
          </a:p>
        </p:txBody>
      </p:sp>
    </p:spTree>
    <p:extLst>
      <p:ext uri="{BB962C8B-B14F-4D97-AF65-F5344CB8AC3E}">
        <p14:creationId xmlns:p14="http://schemas.microsoft.com/office/powerpoint/2010/main" val="3495109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80">
          <p15:clr>
            <a:srgbClr val="FBAE40"/>
          </p15:clr>
        </p15:guide>
        <p15:guide id="4" pos="336">
          <p15:clr>
            <a:srgbClr val="FBAE40"/>
          </p15:clr>
        </p15:guide>
        <p15:guide id="5" orient="horz" pos="324">
          <p15:clr>
            <a:srgbClr val="FBAE40"/>
          </p15:clr>
        </p15:guide>
        <p15:guide id="6" pos="288">
          <p15:clr>
            <a:srgbClr val="FBAE40"/>
          </p15:clr>
        </p15:guide>
        <p15:guide id="7" orient="horz" pos="6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HWT Title USA 3">
    <p:spTree>
      <p:nvGrpSpPr>
        <p:cNvPr id="1" name=""/>
        <p:cNvGrpSpPr/>
        <p:nvPr/>
      </p:nvGrpSpPr>
      <p:grpSpPr>
        <a:xfrm>
          <a:off x="0" y="0"/>
          <a:ext cx="0" cy="0"/>
          <a:chOff x="0" y="0"/>
          <a:chExt cx="0" cy="0"/>
        </a:xfrm>
      </p:grpSpPr>
      <p:sp>
        <p:nvSpPr>
          <p:cNvPr id="3" name="Date Placeholder 6">
            <a:extLst>
              <a:ext uri="{FF2B5EF4-FFF2-40B4-BE49-F238E27FC236}">
                <a16:creationId xmlns:a16="http://schemas.microsoft.com/office/drawing/2014/main" id="{A40E8DC2-2E50-48B4-BEF7-8BAD9C061BBD}"/>
              </a:ext>
            </a:extLst>
          </p:cNvPr>
          <p:cNvSpPr>
            <a:spLocks noGrp="1"/>
          </p:cNvSpPr>
          <p:nvPr>
            <p:ph type="dt" sz="half" idx="15"/>
          </p:nvPr>
        </p:nvSpPr>
        <p:spPr>
          <a:xfrm rot="16200000">
            <a:off x="11216862" y="1048921"/>
            <a:ext cx="1330326" cy="619956"/>
          </a:xfrm>
        </p:spPr>
        <p:txBody>
          <a:bodyPr/>
          <a:lstStyle/>
          <a:p>
            <a:fld id="{CA69CD30-6ED5-449E-96C1-004075017E23}" type="datetimeFigureOut">
              <a:rPr lang="en-GB" smtClean="0"/>
              <a:t>27/02/2024</a:t>
            </a:fld>
            <a:endParaRPr lang="en-GB"/>
          </a:p>
        </p:txBody>
      </p:sp>
      <p:sp>
        <p:nvSpPr>
          <p:cNvPr id="4" name="Footer Placeholder 7">
            <a:extLst>
              <a:ext uri="{FF2B5EF4-FFF2-40B4-BE49-F238E27FC236}">
                <a16:creationId xmlns:a16="http://schemas.microsoft.com/office/drawing/2014/main" id="{D0D2957D-736E-44B9-AD85-73F046A58F1A}"/>
              </a:ext>
            </a:extLst>
          </p:cNvPr>
          <p:cNvSpPr>
            <a:spLocks noGrp="1"/>
          </p:cNvSpPr>
          <p:nvPr>
            <p:ph type="ftr" sz="quarter" idx="16"/>
          </p:nvPr>
        </p:nvSpPr>
        <p:spPr>
          <a:xfrm rot="16200000">
            <a:off x="9809957" y="3782219"/>
            <a:ext cx="4140201" cy="623888"/>
          </a:xfrm>
        </p:spPr>
        <p:txBody>
          <a:bodyPr/>
          <a:lstStyle/>
          <a:p>
            <a:endParaRPr lang="en-GB"/>
          </a:p>
        </p:txBody>
      </p:sp>
      <p:sp>
        <p:nvSpPr>
          <p:cNvPr id="5" name="Titel 1">
            <a:extLst>
              <a:ext uri="{FF2B5EF4-FFF2-40B4-BE49-F238E27FC236}">
                <a16:creationId xmlns:a16="http://schemas.microsoft.com/office/drawing/2014/main" id="{2BE714A1-AA2F-434C-B27D-53C316CD0CE5}"/>
              </a:ext>
            </a:extLst>
          </p:cNvPr>
          <p:cNvSpPr>
            <a:spLocks noGrp="1"/>
          </p:cNvSpPr>
          <p:nvPr>
            <p:ph type="title"/>
          </p:nvPr>
        </p:nvSpPr>
        <p:spPr>
          <a:xfrm>
            <a:off x="623887" y="-5879"/>
            <a:ext cx="10944225" cy="699618"/>
          </a:xfrm>
        </p:spPr>
        <p:txBody>
          <a:bodyPr/>
          <a:lstStyle>
            <a:lvl1pPr>
              <a:defRPr b="1"/>
            </a:lvl1pPr>
          </a:lstStyle>
          <a:p>
            <a:r>
              <a:rPr lang="en-US"/>
              <a:t>Click to edit Master title style</a:t>
            </a:r>
            <a:endParaRPr lang="de-DE"/>
          </a:p>
        </p:txBody>
      </p:sp>
      <p:sp>
        <p:nvSpPr>
          <p:cNvPr id="6" name="Text Placeholder 9"/>
          <p:cNvSpPr>
            <a:spLocks noGrp="1"/>
          </p:cNvSpPr>
          <p:nvPr>
            <p:ph type="body" sz="quarter" idx="17"/>
          </p:nvPr>
        </p:nvSpPr>
        <p:spPr>
          <a:xfrm>
            <a:off x="623888" y="693738"/>
            <a:ext cx="7272337" cy="791045"/>
          </a:xfrm>
        </p:spPr>
        <p:txBody>
          <a:bodyPr anchor="ctr"/>
          <a:lstStyle/>
          <a:p>
            <a:pPr lvl="0"/>
            <a:r>
              <a:rPr lang="en-US"/>
              <a:t>Click to edit Master text styles</a:t>
            </a:r>
          </a:p>
        </p:txBody>
      </p:sp>
      <p:sp>
        <p:nvSpPr>
          <p:cNvPr id="11" name="Rechteck 6">
            <a:extLst>
              <a:ext uri="{FF2B5EF4-FFF2-40B4-BE49-F238E27FC236}">
                <a16:creationId xmlns:a16="http://schemas.microsoft.com/office/drawing/2014/main" id="{972B54A3-9DDE-415C-9364-97100391F498}"/>
              </a:ext>
            </a:extLst>
          </p:cNvPr>
          <p:cNvSpPr/>
          <p:nvPr/>
        </p:nvSpPr>
        <p:spPr>
          <a:xfrm>
            <a:off x="-6745" y="6494400"/>
            <a:ext cx="1071914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12" name="Untertitel 2">
            <a:extLst>
              <a:ext uri="{FF2B5EF4-FFF2-40B4-BE49-F238E27FC236}">
                <a16:creationId xmlns:a16="http://schemas.microsoft.com/office/drawing/2014/main" id="{52219BAB-979F-4D12-A375-81E9AB8FD6AD}"/>
              </a:ext>
            </a:extLst>
          </p:cNvPr>
          <p:cNvSpPr>
            <a:spLocks noGrp="1"/>
          </p:cNvSpPr>
          <p:nvPr>
            <p:ph type="subTitle" idx="1" hasCustomPrompt="1"/>
          </p:nvPr>
        </p:nvSpPr>
        <p:spPr>
          <a:xfrm>
            <a:off x="623888" y="6497638"/>
            <a:ext cx="8712200" cy="360362"/>
          </a:xfrm>
        </p:spPr>
        <p:txBody>
          <a:bodyPr vert="horz" wrap="none" lIns="0" tIns="0" rIns="0" bIns="0" rtlCol="0" anchor="ctr" anchorCtr="0">
            <a:normAutofit/>
          </a:bodyPr>
          <a:lstStyle>
            <a:lvl1pPr>
              <a:defRPr lang="de-DE" sz="1400" dirty="0"/>
            </a:lvl1pPr>
          </a:lstStyle>
          <a:p>
            <a:pPr lvl="0">
              <a:lnSpc>
                <a:spcPts val="2000"/>
              </a:lnSpc>
            </a:pPr>
            <a:r>
              <a:rPr lang="de-DE"/>
              <a:t>Master-Untertitelformat bearbeiten</a:t>
            </a:r>
          </a:p>
        </p:txBody>
      </p:sp>
      <p:grpSp>
        <p:nvGrpSpPr>
          <p:cNvPr id="13" name="Gruppieren 3">
            <a:extLst>
              <a:ext uri="{FF2B5EF4-FFF2-40B4-BE49-F238E27FC236}">
                <a16:creationId xmlns:a16="http://schemas.microsoft.com/office/drawing/2014/main" id="{96D8B3E5-0C33-4CA4-AB08-0A6D4AE1C37D}"/>
              </a:ext>
            </a:extLst>
          </p:cNvPr>
          <p:cNvGrpSpPr>
            <a:grpSpLocks noChangeAspect="1"/>
          </p:cNvGrpSpPr>
          <p:nvPr/>
        </p:nvGrpSpPr>
        <p:grpSpPr>
          <a:xfrm>
            <a:off x="10712395" y="6497638"/>
            <a:ext cx="1479605" cy="360000"/>
            <a:chOff x="9336360" y="6163200"/>
            <a:chExt cx="2855640" cy="694800"/>
          </a:xfrm>
        </p:grpSpPr>
        <p:sp>
          <p:nvSpPr>
            <p:cNvPr id="14" name="Rechteck 2">
              <a:extLst>
                <a:ext uri="{FF2B5EF4-FFF2-40B4-BE49-F238E27FC236}">
                  <a16:creationId xmlns:a16="http://schemas.microsoft.com/office/drawing/2014/main" id="{917F9792-B616-476D-876F-F4FCEA642D85}"/>
                </a:ext>
              </a:extLst>
            </p:cNvPr>
            <p:cNvSpPr/>
            <p:nvPr/>
          </p:nvSpPr>
          <p:spPr>
            <a:xfrm>
              <a:off x="9336360" y="6163200"/>
              <a:ext cx="2855640" cy="6948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1">
              <a:extLst>
                <a:ext uri="{FF2B5EF4-FFF2-40B4-BE49-F238E27FC236}">
                  <a16:creationId xmlns:a16="http://schemas.microsoft.com/office/drawing/2014/main" id="{46911464-FB6F-4201-8138-32CA13F7A6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8866" y="6394895"/>
              <a:ext cx="2311685" cy="229591"/>
            </a:xfrm>
            <a:prstGeom prst="rect">
              <a:avLst/>
            </a:prstGeom>
          </p:spPr>
        </p:pic>
      </p:grpSp>
      <p:sp>
        <p:nvSpPr>
          <p:cNvPr id="16" name="Slide Number Placeholder 4">
            <a:extLst>
              <a:ext uri="{FF2B5EF4-FFF2-40B4-BE49-F238E27FC236}">
                <a16:creationId xmlns:a16="http://schemas.microsoft.com/office/drawing/2014/main" id="{15CEB885-4E60-4058-9719-BDBB1882650C}"/>
              </a:ext>
            </a:extLst>
          </p:cNvPr>
          <p:cNvSpPr>
            <a:spLocks noGrp="1"/>
          </p:cNvSpPr>
          <p:nvPr>
            <p:ph type="sldNum" sz="quarter" idx="12"/>
          </p:nvPr>
        </p:nvSpPr>
        <p:spPr>
          <a:xfrm>
            <a:off x="0" y="6497638"/>
            <a:ext cx="623888" cy="360362"/>
          </a:xfrm>
        </p:spPr>
        <p:txBody>
          <a:bodyPr/>
          <a:lstStyle/>
          <a:p>
            <a:fld id="{DB543CE0-B6F1-44A6-8F85-F6257CCCB9E9}" type="slidenum">
              <a:rPr lang="en-GB" smtClean="0"/>
              <a:t>‹#›</a:t>
            </a:fld>
            <a:endParaRPr lang="en-GB"/>
          </a:p>
        </p:txBody>
      </p:sp>
    </p:spTree>
    <p:extLst>
      <p:ext uri="{BB962C8B-B14F-4D97-AF65-F5344CB8AC3E}">
        <p14:creationId xmlns:p14="http://schemas.microsoft.com/office/powerpoint/2010/main" val="3718353521"/>
      </p:ext>
    </p:extLst>
  </p:cSld>
  <p:clrMapOvr>
    <a:masterClrMapping/>
  </p:clrMapOvr>
  <p:extLst>
    <p:ext uri="{DCECCB84-F9BA-43D5-87BE-67443E8EF086}">
      <p15:sldGuideLst xmlns:p15="http://schemas.microsoft.com/office/powerpoint/2012/main">
        <p15:guide id="2" pos="2880">
          <p15:clr>
            <a:srgbClr val="FBAE40"/>
          </p15:clr>
        </p15:guide>
        <p15:guide id="5" orient="horz" pos="2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a:t>Click to add </a:t>
            </a:r>
            <a:r>
              <a:rPr lang="en-US" err="1"/>
              <a:t>subheader</a:t>
            </a:r>
            <a:endParaRPr lang="en-US"/>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a:t>Click to add title</a:t>
            </a:r>
          </a:p>
        </p:txBody>
      </p:sp>
    </p:spTree>
    <p:extLst>
      <p:ext uri="{BB962C8B-B14F-4D97-AF65-F5344CB8AC3E}">
        <p14:creationId xmlns:p14="http://schemas.microsoft.com/office/powerpoint/2010/main" val="28463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HWT Text 2 Collumns">
    <p:spTree>
      <p:nvGrpSpPr>
        <p:cNvPr id="1" name=""/>
        <p:cNvGrpSpPr/>
        <p:nvPr/>
      </p:nvGrpSpPr>
      <p:grpSpPr>
        <a:xfrm>
          <a:off x="0" y="0"/>
          <a:ext cx="0" cy="0"/>
          <a:chOff x="0" y="0"/>
          <a:chExt cx="0" cy="0"/>
        </a:xfrm>
      </p:grpSpPr>
      <p:sp>
        <p:nvSpPr>
          <p:cNvPr id="11" name="Rechteck 6">
            <a:extLst>
              <a:ext uri="{FF2B5EF4-FFF2-40B4-BE49-F238E27FC236}">
                <a16:creationId xmlns:a16="http://schemas.microsoft.com/office/drawing/2014/main" id="{55CF8487-316E-44CE-8628-C83AEC54A1CB}"/>
              </a:ext>
            </a:extLst>
          </p:cNvPr>
          <p:cNvSpPr/>
          <p:nvPr/>
        </p:nvSpPr>
        <p:spPr>
          <a:xfrm>
            <a:off x="-6745" y="6494400"/>
            <a:ext cx="1071914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13" name="Untertitel 2">
            <a:extLst>
              <a:ext uri="{FF2B5EF4-FFF2-40B4-BE49-F238E27FC236}">
                <a16:creationId xmlns:a16="http://schemas.microsoft.com/office/drawing/2014/main" id="{78791EFF-B733-4988-BF5B-43849262FFE0}"/>
              </a:ext>
            </a:extLst>
          </p:cNvPr>
          <p:cNvSpPr>
            <a:spLocks noGrp="1"/>
          </p:cNvSpPr>
          <p:nvPr>
            <p:ph type="subTitle" idx="13" hasCustomPrompt="1"/>
          </p:nvPr>
        </p:nvSpPr>
        <p:spPr>
          <a:xfrm>
            <a:off x="623888" y="6497638"/>
            <a:ext cx="8712200" cy="360362"/>
          </a:xfrm>
        </p:spPr>
        <p:txBody>
          <a:bodyPr vert="horz" wrap="none" lIns="0" tIns="0" rIns="0" bIns="0" rtlCol="0" anchor="ctr" anchorCtr="0">
            <a:normAutofit/>
          </a:bodyPr>
          <a:lstStyle>
            <a:lvl1pPr>
              <a:defRPr lang="de-DE" sz="1400" dirty="0"/>
            </a:lvl1pPr>
          </a:lstStyle>
          <a:p>
            <a:pPr lvl="0">
              <a:lnSpc>
                <a:spcPts val="2000"/>
              </a:lnSpc>
            </a:pPr>
            <a:r>
              <a:rPr lang="de-DE"/>
              <a:t>Master-Untertitelformat bearbeiten</a:t>
            </a:r>
          </a:p>
        </p:txBody>
      </p:sp>
      <p:grpSp>
        <p:nvGrpSpPr>
          <p:cNvPr id="14" name="Gruppieren 3">
            <a:extLst>
              <a:ext uri="{FF2B5EF4-FFF2-40B4-BE49-F238E27FC236}">
                <a16:creationId xmlns:a16="http://schemas.microsoft.com/office/drawing/2014/main" id="{88DCACCB-12E8-4137-BC75-52C58A775E91}"/>
              </a:ext>
            </a:extLst>
          </p:cNvPr>
          <p:cNvGrpSpPr>
            <a:grpSpLocks noChangeAspect="1"/>
          </p:cNvGrpSpPr>
          <p:nvPr/>
        </p:nvGrpSpPr>
        <p:grpSpPr>
          <a:xfrm>
            <a:off x="10712395" y="6497638"/>
            <a:ext cx="1479605" cy="360000"/>
            <a:chOff x="9336360" y="6163200"/>
            <a:chExt cx="2855640" cy="694800"/>
          </a:xfrm>
        </p:grpSpPr>
        <p:sp>
          <p:nvSpPr>
            <p:cNvPr id="15" name="Rechteck 2">
              <a:extLst>
                <a:ext uri="{FF2B5EF4-FFF2-40B4-BE49-F238E27FC236}">
                  <a16:creationId xmlns:a16="http://schemas.microsoft.com/office/drawing/2014/main" id="{464C0CB0-4D5D-47C6-B98C-8A36CC977881}"/>
                </a:ext>
              </a:extLst>
            </p:cNvPr>
            <p:cNvSpPr/>
            <p:nvPr/>
          </p:nvSpPr>
          <p:spPr>
            <a:xfrm>
              <a:off x="9336360" y="6163200"/>
              <a:ext cx="2855640" cy="6948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1">
              <a:extLst>
                <a:ext uri="{FF2B5EF4-FFF2-40B4-BE49-F238E27FC236}">
                  <a16:creationId xmlns:a16="http://schemas.microsoft.com/office/drawing/2014/main" id="{53AA7CBD-756C-4D5E-8C93-DA42FC5FB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8866" y="6394895"/>
              <a:ext cx="2311685" cy="229591"/>
            </a:xfrm>
            <a:prstGeom prst="rect">
              <a:avLst/>
            </a:prstGeom>
          </p:spPr>
        </p:pic>
      </p:grpSp>
      <p:sp>
        <p:nvSpPr>
          <p:cNvPr id="2" name="Titel 1">
            <a:extLst>
              <a:ext uri="{FF2B5EF4-FFF2-40B4-BE49-F238E27FC236}">
                <a16:creationId xmlns:a16="http://schemas.microsoft.com/office/drawing/2014/main" id="{2BE714A1-AA2F-434C-B27D-53C316CD0CE5}"/>
              </a:ext>
            </a:extLst>
          </p:cNvPr>
          <p:cNvSpPr>
            <a:spLocks noGrp="1"/>
          </p:cNvSpPr>
          <p:nvPr>
            <p:ph type="title"/>
          </p:nvPr>
        </p:nvSpPr>
        <p:spPr/>
        <p:txBody>
          <a:bodyPr/>
          <a:lstStyle>
            <a:lvl1pPr>
              <a:defRPr b="1"/>
            </a:lvl1pPr>
          </a:lstStyle>
          <a:p>
            <a:r>
              <a:rPr lang="en-US"/>
              <a:t>Click to edit Master title style</a:t>
            </a:r>
            <a:endParaRPr lang="de-DE"/>
          </a:p>
        </p:txBody>
      </p:sp>
      <p:sp>
        <p:nvSpPr>
          <p:cNvPr id="3" name="Inhaltsplatzhalter 2">
            <a:extLst>
              <a:ext uri="{FF2B5EF4-FFF2-40B4-BE49-F238E27FC236}">
                <a16:creationId xmlns:a16="http://schemas.microsoft.com/office/drawing/2014/main" id="{971B4B90-A928-43DE-9FD1-D5C4DDBA7AC8}"/>
              </a:ext>
            </a:extLst>
          </p:cNvPr>
          <p:cNvSpPr>
            <a:spLocks noGrp="1"/>
          </p:cNvSpPr>
          <p:nvPr>
            <p:ph idx="1"/>
          </p:nvPr>
        </p:nvSpPr>
        <p:spPr>
          <a:xfrm>
            <a:off x="623887" y="693738"/>
            <a:ext cx="10944225" cy="5470525"/>
          </a:xfrm>
        </p:spPr>
        <p:txBody>
          <a:bodyPr tIns="360000" rIns="72000" numCol="2" spcCol="180000"/>
          <a:lstStyle>
            <a:lvl1pPr>
              <a:spcAft>
                <a:spcPts val="0"/>
              </a:spcAft>
              <a:defRPr/>
            </a:lvl1pPr>
            <a:lvl2pPr marL="0" marR="0" indent="0" algn="l" defTabSz="914400" rtl="0" eaLnBrk="1" fontAlgn="auto" latinLnBrk="0" hangingPunct="1">
              <a:lnSpc>
                <a:spcPts val="2400"/>
              </a:lnSpc>
              <a:spcBef>
                <a:spcPts val="0"/>
              </a:spcBef>
              <a:spcAft>
                <a:spcPts val="0"/>
              </a:spcAft>
              <a:buClrTx/>
              <a:buSzTx/>
              <a:buFontTx/>
              <a:buNone/>
              <a:tabLs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7ADFEE11-8E65-4C38-B856-C5550EE4FC7C}"/>
              </a:ext>
            </a:extLst>
          </p:cNvPr>
          <p:cNvSpPr>
            <a:spLocks noGrp="1"/>
          </p:cNvSpPr>
          <p:nvPr>
            <p:ph type="dt" sz="half" idx="14"/>
          </p:nvPr>
        </p:nvSpPr>
        <p:spPr/>
        <p:txBody>
          <a:bodyPr/>
          <a:lstStyle/>
          <a:p>
            <a:fld id="{CA69CD30-6ED5-449E-96C1-004075017E23}" type="datetimeFigureOut">
              <a:rPr lang="en-GB" smtClean="0"/>
              <a:t>27/02/2024</a:t>
            </a:fld>
            <a:endParaRPr lang="en-GB"/>
          </a:p>
        </p:txBody>
      </p:sp>
      <p:sp>
        <p:nvSpPr>
          <p:cNvPr id="8" name="Footer Placeholder 7">
            <a:extLst>
              <a:ext uri="{FF2B5EF4-FFF2-40B4-BE49-F238E27FC236}">
                <a16:creationId xmlns:a16="http://schemas.microsoft.com/office/drawing/2014/main" id="{7640699C-3EEF-415D-8BC5-1C251F7BA09A}"/>
              </a:ext>
            </a:extLst>
          </p:cNvPr>
          <p:cNvSpPr>
            <a:spLocks noGrp="1"/>
          </p:cNvSpPr>
          <p:nvPr>
            <p:ph type="ftr" sz="quarter" idx="15"/>
          </p:nvPr>
        </p:nvSpPr>
        <p:spPr/>
        <p:txBody>
          <a:bodyPr/>
          <a:lstStyle/>
          <a:p>
            <a:endParaRPr lang="en-GB"/>
          </a:p>
        </p:txBody>
      </p:sp>
      <p:sp>
        <p:nvSpPr>
          <p:cNvPr id="17" name="Slide Number Placeholder 16">
            <a:extLst>
              <a:ext uri="{FF2B5EF4-FFF2-40B4-BE49-F238E27FC236}">
                <a16:creationId xmlns:a16="http://schemas.microsoft.com/office/drawing/2014/main" id="{A8CAF9F3-22EF-43E5-B178-347B95ED6837}"/>
              </a:ext>
            </a:extLst>
          </p:cNvPr>
          <p:cNvSpPr>
            <a:spLocks noGrp="1"/>
          </p:cNvSpPr>
          <p:nvPr>
            <p:ph type="sldNum" sz="quarter" idx="16"/>
          </p:nvPr>
        </p:nvSpPr>
        <p:spPr/>
        <p:txBody>
          <a:bodyPr/>
          <a:lstStyle/>
          <a:p>
            <a:fld id="{DB543CE0-B6F1-44A6-8F85-F6257CCCB9E9}" type="slidenum">
              <a:rPr lang="en-GB" smtClean="0"/>
              <a:t>‹#›</a:t>
            </a:fld>
            <a:endParaRPr lang="en-GB"/>
          </a:p>
        </p:txBody>
      </p:sp>
    </p:spTree>
    <p:extLst>
      <p:ext uri="{BB962C8B-B14F-4D97-AF65-F5344CB8AC3E}">
        <p14:creationId xmlns:p14="http://schemas.microsoft.com/office/powerpoint/2010/main" val="1767864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130B-D003-4424-A420-CB53F28BA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DEF9DF-88A3-4B79-AA34-4BCBCAA45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9A648D-7DC6-4098-A5E7-8B30F926EC30}"/>
              </a:ext>
            </a:extLst>
          </p:cNvPr>
          <p:cNvSpPr>
            <a:spLocks noGrp="1"/>
          </p:cNvSpPr>
          <p:nvPr>
            <p:ph type="dt" sz="half" idx="10"/>
          </p:nvPr>
        </p:nvSpPr>
        <p:spPr/>
        <p:txBody>
          <a:bodyPr/>
          <a:lstStyle/>
          <a:p>
            <a:fld id="{CA69CD30-6ED5-449E-96C1-004075017E23}" type="datetimeFigureOut">
              <a:rPr lang="en-GB" smtClean="0"/>
              <a:t>27/02/2024</a:t>
            </a:fld>
            <a:endParaRPr lang="en-GB"/>
          </a:p>
        </p:txBody>
      </p:sp>
      <p:sp>
        <p:nvSpPr>
          <p:cNvPr id="5" name="Footer Placeholder 4">
            <a:extLst>
              <a:ext uri="{FF2B5EF4-FFF2-40B4-BE49-F238E27FC236}">
                <a16:creationId xmlns:a16="http://schemas.microsoft.com/office/drawing/2014/main" id="{96CDE3F2-EB39-4747-9D7B-4505EE1A1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D89EDB-D7B1-4DDE-AA58-2962E2E97835}"/>
              </a:ext>
            </a:extLst>
          </p:cNvPr>
          <p:cNvSpPr>
            <a:spLocks noGrp="1"/>
          </p:cNvSpPr>
          <p:nvPr>
            <p:ph type="sldNum" sz="quarter" idx="12"/>
          </p:nvPr>
        </p:nvSpPr>
        <p:spPr/>
        <p:txBody>
          <a:bodyPr/>
          <a:lstStyle/>
          <a:p>
            <a:fld id="{DB543CE0-B6F1-44A6-8F85-F6257CCCB9E9}" type="slidenum">
              <a:rPr lang="en-GB" smtClean="0"/>
              <a:t>‹#›</a:t>
            </a:fld>
            <a:endParaRPr lang="en-GB"/>
          </a:p>
        </p:txBody>
      </p:sp>
    </p:spTree>
    <p:extLst>
      <p:ext uri="{BB962C8B-B14F-4D97-AF65-F5344CB8AC3E}">
        <p14:creationId xmlns:p14="http://schemas.microsoft.com/office/powerpoint/2010/main" val="179217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1.emf"/><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theme" Target="../theme/theme4.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image" Target="../media/image1.emf"/><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de-DE"/>
              <a:t>Mastertitelformat bearbeiten</a:t>
            </a:r>
            <a:endParaRPr lang="en-US"/>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30788" y="1943100"/>
            <a:ext cx="8480212" cy="4529447"/>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4020934156"/>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6" r:id="rId3"/>
    <p:sldLayoutId id="2147483664" r:id="rId4"/>
    <p:sldLayoutId id="2147483781" r:id="rId5"/>
    <p:sldLayoutId id="2147483692" r:id="rId6"/>
    <p:sldLayoutId id="2147483782" r:id="rId7"/>
    <p:sldLayoutId id="2147483700" r:id="rId8"/>
    <p:sldLayoutId id="2147483759" r:id="rId9"/>
    <p:sldLayoutId id="2147483691" r:id="rId10"/>
    <p:sldLayoutId id="2147483760" r:id="rId11"/>
    <p:sldLayoutId id="2147483702" r:id="rId12"/>
    <p:sldLayoutId id="2147483703" r:id="rId13"/>
    <p:sldLayoutId id="2147483693" r:id="rId14"/>
    <p:sldLayoutId id="2147483689" r:id="rId15"/>
    <p:sldLayoutId id="2147483681" r:id="rId16"/>
    <p:sldLayoutId id="2147483732" r:id="rId17"/>
    <p:sldLayoutId id="2147483704" r:id="rId18"/>
    <p:sldLayoutId id="2147483733" r:id="rId19"/>
    <p:sldLayoutId id="2147483734" r:id="rId20"/>
    <p:sldLayoutId id="2147483683" r:id="rId21"/>
    <p:sldLayoutId id="2147483785" r:id="rId22"/>
    <p:sldLayoutId id="2147483786" r:id="rId23"/>
    <p:sldLayoutId id="2147483787" r:id="rId24"/>
    <p:sldLayoutId id="2147483788" r:id="rId25"/>
    <p:sldLayoutId id="2147483789" r:id="rId26"/>
    <p:sldLayoutId id="2147483790" r:id="rId27"/>
    <p:sldLayoutId id="2147483792" r:id="rId28"/>
    <p:sldLayoutId id="2147483827"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2088" userDrawn="1">
          <p15:clr>
            <a:srgbClr val="F26B43"/>
          </p15:clr>
        </p15:guide>
        <p15:guide id="3" pos="1888" userDrawn="1">
          <p15:clr>
            <a:srgbClr val="F26B43"/>
          </p15:clr>
        </p15:guide>
        <p15:guide id="4" pos="237" userDrawn="1">
          <p15:clr>
            <a:srgbClr val="F26B43"/>
          </p15:clr>
        </p15:guide>
        <p15:guide id="5" orient="horz" pos="682" userDrawn="1">
          <p15:clr>
            <a:srgbClr val="F26B43"/>
          </p15:clr>
        </p15:guide>
        <p15:guide id="6" pos="3742" userDrawn="1">
          <p15:clr>
            <a:srgbClr val="F26B43"/>
          </p15:clr>
        </p15:guide>
        <p15:guide id="7" pos="3940" userDrawn="1">
          <p15:clr>
            <a:srgbClr val="F26B43"/>
          </p15:clr>
        </p15:guide>
        <p15:guide id="8" pos="5591" userDrawn="1">
          <p15:clr>
            <a:srgbClr val="F26B43"/>
          </p15:clr>
        </p15:guide>
        <p15:guide id="9" pos="5789" userDrawn="1">
          <p15:clr>
            <a:srgbClr val="F26B43"/>
          </p15:clr>
        </p15:guide>
        <p15:guide id="10" pos="7440" userDrawn="1">
          <p15:clr>
            <a:srgbClr val="F26B43"/>
          </p15:clr>
        </p15:guide>
        <p15:guide id="11" orient="horz" pos="1224" userDrawn="1">
          <p15:clr>
            <a:srgbClr val="F26B43"/>
          </p15:clr>
        </p15:guide>
        <p15:guide id="12"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en-US"/>
              <a:t>Click to edit Master title style</a:t>
            </a:r>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28580217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83" r:id="rId5"/>
    <p:sldLayoutId id="2147483766" r:id="rId6"/>
    <p:sldLayoutId id="2147483784"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088">
          <p15:clr>
            <a:srgbClr val="F26B43"/>
          </p15:clr>
        </p15:guide>
        <p15:guide id="3" pos="1888">
          <p15:clr>
            <a:srgbClr val="F26B43"/>
          </p15:clr>
        </p15:guide>
        <p15:guide id="4" pos="237">
          <p15:clr>
            <a:srgbClr val="F26B43"/>
          </p15:clr>
        </p15:guide>
        <p15:guide id="5" orient="horz" pos="682">
          <p15:clr>
            <a:srgbClr val="F26B43"/>
          </p15:clr>
        </p15:guide>
        <p15:guide id="6" pos="3742">
          <p15:clr>
            <a:srgbClr val="F26B43"/>
          </p15:clr>
        </p15:guide>
        <p15:guide id="7" pos="3940">
          <p15:clr>
            <a:srgbClr val="F26B43"/>
          </p15:clr>
        </p15:guide>
        <p15:guide id="8" pos="5591">
          <p15:clr>
            <a:srgbClr val="F26B43"/>
          </p15:clr>
        </p15:guide>
        <p15:guide id="9" pos="5789">
          <p15:clr>
            <a:srgbClr val="F26B43"/>
          </p15:clr>
        </p15:guide>
        <p15:guide id="10" pos="7440">
          <p15:clr>
            <a:srgbClr val="F26B43"/>
          </p15:clr>
        </p15:guide>
        <p15:guide id="11" orient="horz" pos="1224">
          <p15:clr>
            <a:srgbClr val="F26B43"/>
          </p15:clr>
        </p15:guide>
        <p15:guide id="12"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t">
            <a:noAutofit/>
          </a:bodyPr>
          <a:lstStyle/>
          <a:p>
            <a:r>
              <a:rPr lang="en-US"/>
              <a:t>Click to edit Master title style</a:t>
            </a:r>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Click to edit Master text styles</a:t>
            </a:r>
          </a:p>
          <a:p>
            <a:pPr marL="231775" marR="0" lvl="1" indent="-227013" algn="l" defTabSz="914400" rtl="0" eaLnBrk="1" fontAlgn="auto" latinLnBrk="0" hangingPunct="1">
              <a:lnSpc>
                <a:spcPct val="90000"/>
              </a:lnSpc>
              <a:spcBef>
                <a:spcPts val="500"/>
              </a:spcBef>
              <a:spcAft>
                <a:spcPts val="0"/>
              </a:spcAft>
              <a:buClr>
                <a:srgbClr val="202E3D"/>
              </a:buClr>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Franklin Gothic Book"/>
                <a:ea typeface="+mn-ea"/>
                <a:cs typeface="+mn-cs"/>
              </a:rPr>
              <a:t>Second level</a:t>
            </a:r>
          </a:p>
          <a:p>
            <a:pPr marL="463550" marR="0" lvl="2" indent="-222250" algn="l" defTabSz="914400" rtl="0" eaLnBrk="1" fontAlgn="auto" latinLnBrk="0" hangingPunct="1">
              <a:lnSpc>
                <a:spcPct val="90000"/>
              </a:lnSpc>
              <a:spcBef>
                <a:spcPts val="500"/>
              </a:spcBef>
              <a:spcAft>
                <a:spcPts val="0"/>
              </a:spcAft>
              <a:buClr>
                <a:srgbClr val="202E3D"/>
              </a:buClr>
              <a:buSzPct val="100000"/>
              <a:buFont typeface="System Font Regular"/>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Third level</a:t>
            </a:r>
          </a:p>
          <a:p>
            <a:pPr marL="7938" marR="0" lvl="3" indent="0" algn="l" defTabSz="914400" rtl="0" eaLnBrk="1" fontAlgn="auto" latinLnBrk="0" hangingPunct="1">
              <a:lnSpc>
                <a:spcPct val="90000"/>
              </a:lnSpc>
              <a:spcBef>
                <a:spcPts val="500"/>
              </a:spcBef>
              <a:spcAft>
                <a:spcPts val="0"/>
              </a:spcAft>
              <a:buClrTx/>
              <a:buSzPct val="100000"/>
              <a:buFont typeface="Franklin Gothic Book" panose="020B0503020102020204" pitchFamily="34" charset="0"/>
              <a:buNone/>
              <a:tabLst/>
              <a:defRPr/>
            </a:pPr>
            <a:r>
              <a:rPr kumimoji="0" lang="en-US" sz="1800" b="0" i="0" u="none" strike="noStrike" kern="1200" cap="none" spc="0" normalizeH="0" baseline="0" noProof="0">
                <a:ln>
                  <a:noFill/>
                </a:ln>
                <a:solidFill>
                  <a:srgbClr val="202E3D"/>
                </a:solidFill>
                <a:effectLst/>
                <a:uLnTx/>
                <a:uFillTx/>
                <a:latin typeface="Franklin Gothic Medium"/>
                <a:ea typeface="+mn-ea"/>
                <a:cs typeface="+mn-cs"/>
              </a:rPr>
              <a:t>Fourth level</a:t>
            </a:r>
          </a:p>
          <a:p>
            <a:pPr marL="7938" marR="0" lvl="4" indent="0" algn="l" defTabSz="914400" rtl="0" eaLnBrk="1" fontAlgn="auto" latinLnBrk="0" hangingPunct="1">
              <a:lnSpc>
                <a:spcPct val="90000"/>
              </a:lnSpc>
              <a:spcBef>
                <a:spcPts val="500"/>
              </a:spcBef>
              <a:spcAft>
                <a:spcPts val="0"/>
              </a:spcAft>
              <a:buClrTx/>
              <a:buSzTx/>
              <a:buFont typeface="Franklin Gothic Book" panose="020B0503020102020204" pitchFamily="34" charset="0"/>
              <a:buNone/>
              <a:tabLst/>
              <a:defRPr/>
            </a:pPr>
            <a:r>
              <a:rPr kumimoji="0" lang="en-US" sz="1800" b="0" i="0" u="none" strike="noStrike" kern="1200" cap="none" spc="0" normalizeH="0" baseline="0" noProof="0">
                <a:ln>
                  <a:noFill/>
                </a:ln>
                <a:solidFill>
                  <a:srgbClr val="00A1E2"/>
                </a:solidFill>
                <a:effectLst/>
                <a:uLnTx/>
                <a:uFillTx/>
                <a:latin typeface="+mn-lt"/>
                <a:ea typeface="+mn-ea"/>
                <a:cs typeface="+mn-cs"/>
              </a:rPr>
              <a:t>Fifth level</a:t>
            </a:r>
          </a:p>
          <a:p>
            <a:pPr marL="228600" marR="0" lvl="5"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Sixth level</a:t>
            </a:r>
          </a:p>
          <a:p>
            <a:pPr marL="4572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Seventh level</a:t>
            </a:r>
          </a:p>
          <a:p>
            <a:pPr marL="685800" marR="0" lvl="7"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800" b="0" i="0" u="none" strike="noStrike" kern="1200" cap="none" spc="0" normalizeH="0" baseline="0" noProof="0">
                <a:ln>
                  <a:noFill/>
                </a:ln>
                <a:solidFill>
                  <a:srgbClr val="202E3D"/>
                </a:solidFill>
                <a:effectLst/>
                <a:uLnTx/>
                <a:uFillTx/>
                <a:latin typeface="+mn-lt"/>
                <a:ea typeface="+mn-ea"/>
                <a:cs typeface="+mn-cs"/>
              </a:rPr>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8" name="Footer Placeholder 4">
            <a:extLst>
              <a:ext uri="{FF2B5EF4-FFF2-40B4-BE49-F238E27FC236}">
                <a16:creationId xmlns:a16="http://schemas.microsoft.com/office/drawing/2014/main" id="{30CAE0BF-4A41-4950-8C66-55B560DF5335}"/>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a:p>
        </p:txBody>
      </p:sp>
      <p:sp>
        <p:nvSpPr>
          <p:cNvPr id="9" name="Slide Number Placeholder 5">
            <a:extLst>
              <a:ext uri="{FF2B5EF4-FFF2-40B4-BE49-F238E27FC236}">
                <a16:creationId xmlns:a16="http://schemas.microsoft.com/office/drawing/2014/main" id="{A7511B26-6BEE-4D89-99D7-CE9AA9087D50}"/>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a:p>
        </p:txBody>
      </p:sp>
    </p:spTree>
    <p:extLst>
      <p:ext uri="{BB962C8B-B14F-4D97-AF65-F5344CB8AC3E}">
        <p14:creationId xmlns:p14="http://schemas.microsoft.com/office/powerpoint/2010/main" val="4056067882"/>
      </p:ext>
    </p:extLst>
  </p:cSld>
  <p:clrMap bg1="lt1" tx1="dk1" bg2="lt2" tx2="dk2" accent1="accent1" accent2="accent2" accent3="accent3" accent4="accent4" accent5="accent5" accent6="accent6" hlink="hlink" folHlink="folHlink"/>
  <p:sldLayoutIdLst>
    <p:sldLayoutId id="2147483758" r:id="rId1"/>
    <p:sldLayoutId id="2147483728" r:id="rId2"/>
    <p:sldLayoutId id="2147483729" r:id="rId3"/>
    <p:sldLayoutId id="2147483730" r:id="rId4"/>
    <p:sldLayoutId id="2147483755" r:id="rId5"/>
    <p:sldLayoutId id="2147483756" r:id="rId6"/>
    <p:sldLayoutId id="2147483757"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tx1"/>
          </a:solidFill>
          <a:latin typeface="+mn-lt"/>
          <a:ea typeface="+mn-ea"/>
          <a:cs typeface="+mn-cs"/>
        </a:defRPr>
      </a:lvl1pPr>
      <a:lvl2pPr marL="231775" marR="0" indent="-227013" algn="l" defTabSz="914400" rtl="0" eaLnBrk="1" fontAlgn="auto" latinLnBrk="0" hangingPunct="1">
        <a:lnSpc>
          <a:spcPct val="90000"/>
        </a:lnSpc>
        <a:spcBef>
          <a:spcPts val="1000"/>
        </a:spcBef>
        <a:spcAft>
          <a:spcPts val="0"/>
        </a:spcAft>
        <a:buClr>
          <a:srgbClr val="202E3D"/>
        </a:buClr>
        <a:buSzTx/>
        <a:buFont typeface="Arial" panose="020B0604020202020204" pitchFamily="34" charset="0"/>
        <a:buChar char="•"/>
        <a:tabLst/>
        <a:defRPr kumimoji="0" lang="en-US" sz="1800" b="0" i="0" u="none" strike="noStrike" kern="1200" cap="none" spc="0" normalizeH="0" baseline="0" noProof="0">
          <a:ln>
            <a:noFill/>
          </a:ln>
          <a:solidFill>
            <a:srgbClr val="202E3D"/>
          </a:solidFill>
          <a:effectLst/>
          <a:uLnTx/>
          <a:uFillTx/>
          <a:latin typeface="+mj-lt"/>
          <a:ea typeface="+mn-ea"/>
          <a:cs typeface="+mn-cs"/>
        </a:defRPr>
      </a:lvl2pPr>
      <a:lvl3pPr marL="463550" marR="0" indent="-222250" algn="l" defTabSz="914400" rtl="0" eaLnBrk="1" fontAlgn="auto" latinLnBrk="0" hangingPunct="1">
        <a:lnSpc>
          <a:spcPct val="90000"/>
        </a:lnSpc>
        <a:spcBef>
          <a:spcPts val="1000"/>
        </a:spcBef>
        <a:spcAft>
          <a:spcPts val="0"/>
        </a:spcAft>
        <a:buClr>
          <a:srgbClr val="202E3D"/>
        </a:buClr>
        <a:buSzPct val="100000"/>
        <a:buFont typeface="System Font Regular"/>
        <a:buChar char="◦"/>
        <a:tabLst/>
        <a:defRPr sz="1600" b="0" i="0" kern="1200">
          <a:solidFill>
            <a:schemeClr val="tx1"/>
          </a:solidFill>
          <a:latin typeface="+mn-lt"/>
          <a:ea typeface="+mn-ea"/>
          <a:cs typeface="+mn-cs"/>
        </a:defRPr>
      </a:lvl3pPr>
      <a:lvl4pPr marL="7938" marR="0" indent="0" algn="l" defTabSz="914400" rtl="0" eaLnBrk="1" fontAlgn="auto" latinLnBrk="0" hangingPunct="1">
        <a:lnSpc>
          <a:spcPct val="90000"/>
        </a:lnSpc>
        <a:spcBef>
          <a:spcPts val="1000"/>
        </a:spcBef>
        <a:spcAft>
          <a:spcPts val="0"/>
        </a:spcAft>
        <a:buClrTx/>
        <a:buSzPct val="100000"/>
        <a:buFont typeface="Franklin Gothic Book" panose="020B0503020102020204" pitchFamily="34" charset="0"/>
        <a:buNone/>
        <a:tabLst/>
        <a:defRPr kumimoji="0" lang="en-US" sz="1800" b="0" i="0" u="none" strike="noStrike" kern="1200" cap="none" spc="0" normalizeH="0" baseline="0" noProof="0">
          <a:ln>
            <a:noFill/>
          </a:ln>
          <a:solidFill>
            <a:srgbClr val="202E3D"/>
          </a:solidFill>
          <a:effectLst/>
          <a:uLnTx/>
          <a:uFillTx/>
          <a:latin typeface="+mn-lt"/>
          <a:ea typeface="+mn-ea"/>
          <a:cs typeface="+mn-cs"/>
        </a:defRPr>
      </a:lvl4pPr>
      <a:lvl5pPr marL="7938" marR="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sz="1200" b="0" i="0" kern="1200">
          <a:solidFill>
            <a:schemeClr val="tx1"/>
          </a:solidFill>
          <a:latin typeface="+mn-lt"/>
          <a:ea typeface="+mn-ea"/>
          <a:cs typeface="+mn-cs"/>
        </a:defRPr>
      </a:lvl5pPr>
      <a:lvl6pPr marL="228600" marR="0" indent="-228600" algn="l" defTabSz="914400" rtl="0" eaLnBrk="1" fontAlgn="auto" latinLnBrk="0" hangingPunct="1">
        <a:lnSpc>
          <a:spcPct val="90000"/>
        </a:lnSpc>
        <a:spcBef>
          <a:spcPts val="1000"/>
        </a:spcBef>
        <a:spcAft>
          <a:spcPts val="0"/>
        </a:spcAft>
        <a:buClrTx/>
        <a:buSzTx/>
        <a:buFont typeface="+mj-lt"/>
        <a:buAutoNum type="arabicPeriod"/>
        <a:tabLst/>
        <a:defRPr sz="1800" kern="1200">
          <a:solidFill>
            <a:schemeClr val="tx1"/>
          </a:solidFill>
          <a:latin typeface="+mn-lt"/>
          <a:ea typeface="+mn-ea"/>
          <a:cs typeface="+mn-cs"/>
        </a:defRPr>
      </a:lvl6pPr>
      <a:lvl7pPr marL="457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685800" marR="0" indent="-228600" algn="l" defTabSz="914400" rtl="0" eaLnBrk="1" fontAlgn="auto" latinLnBrk="0" hangingPunct="1">
        <a:lnSpc>
          <a:spcPct val="90000"/>
        </a:lnSpc>
        <a:spcBef>
          <a:spcPts val="1000"/>
        </a:spcBef>
        <a:spcAft>
          <a:spcPts val="0"/>
        </a:spcAft>
        <a:buClrTx/>
        <a:buSzTx/>
        <a:buFont typeface="System Font Regular"/>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t">
            <a:noAutofit/>
          </a:bodyPr>
          <a:lstStyle/>
          <a:p>
            <a:r>
              <a:rPr lang="en-US"/>
              <a:t>Click to edit Master title style</a:t>
            </a:r>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GB"/>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DB543CE0-B6F1-44A6-8F85-F6257CCCB9E9}" type="slidenum">
              <a:rPr lang="en-GB" smtClean="0"/>
              <a:t>‹#›</a:t>
            </a:fld>
            <a:endParaRPr lang="en-GB"/>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p:nvPicPr>
        <p:blipFill>
          <a:blip r:embed="rId35" cstate="screen">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162664446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5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5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5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5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5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088">
          <p15:clr>
            <a:srgbClr val="F26B43"/>
          </p15:clr>
        </p15:guide>
        <p15:guide id="3" pos="1888">
          <p15:clr>
            <a:srgbClr val="F26B43"/>
          </p15:clr>
        </p15:guide>
        <p15:guide id="4" pos="237">
          <p15:clr>
            <a:srgbClr val="F26B43"/>
          </p15:clr>
        </p15:guide>
        <p15:guide id="5" orient="horz" pos="682">
          <p15:clr>
            <a:srgbClr val="F26B43"/>
          </p15:clr>
        </p15:guide>
        <p15:guide id="6" pos="3742">
          <p15:clr>
            <a:srgbClr val="F26B43"/>
          </p15:clr>
        </p15:guide>
        <p15:guide id="7" pos="3940">
          <p15:clr>
            <a:srgbClr val="F26B43"/>
          </p15:clr>
        </p15:guide>
        <p15:guide id="8" pos="5591">
          <p15:clr>
            <a:srgbClr val="F26B43"/>
          </p15:clr>
        </p15:guide>
        <p15:guide id="9" pos="5789">
          <p15:clr>
            <a:srgbClr val="F26B43"/>
          </p15:clr>
        </p15:guide>
        <p15:guide id="10" pos="7440">
          <p15:clr>
            <a:srgbClr val="F26B43"/>
          </p15:clr>
        </p15:guide>
        <p15:guide id="11"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hyperlink" Target="https://www.haworth.com/content/dam/digital/eu/docs/products/materials/colours-and-materials_product-matrix_DE_2020-10.pdf" TargetMode="External"/><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hyperlink" Target="https://www.haworth.com/eu/de/ressourcen/farben-materialien.html" TargetMode="External"/><Relationship Id="rId16" Type="http://schemas.openxmlformats.org/officeDocument/2006/relationships/image" Target="../media/image67.jpeg"/><Relationship Id="rId20" Type="http://schemas.openxmlformats.org/officeDocument/2006/relationships/image" Target="../media/image71.jpeg"/><Relationship Id="rId1" Type="http://schemas.openxmlformats.org/officeDocument/2006/relationships/slideLayout" Target="../slideLayouts/slideLayout8.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5" Type="http://schemas.openxmlformats.org/officeDocument/2006/relationships/image" Target="../media/image66.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11.xml.rels><?xml version="1.0" encoding="UTF-8" standalone="yes"?>
<Relationships xmlns="http://schemas.openxmlformats.org/package/2006/relationships"><Relationship Id="rId3" Type="http://schemas.openxmlformats.org/officeDocument/2006/relationships/hyperlink" Target="https://yulio.com/Cunzom2DSB"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tiff"/><Relationship Id="rId2" Type="http://schemas.openxmlformats.org/officeDocument/2006/relationships/image" Target="../media/image33.jpeg"/><Relationship Id="rId1" Type="http://schemas.openxmlformats.org/officeDocument/2006/relationships/slideLayout" Target="../slideLayouts/slideLayout73.xml"/><Relationship Id="rId6" Type="http://schemas.openxmlformats.org/officeDocument/2006/relationships/image" Target="../media/image37.png"/><Relationship Id="rId5" Type="http://schemas.openxmlformats.org/officeDocument/2006/relationships/image" Target="../media/image36.tiff"/><Relationship Id="rId4" Type="http://schemas.openxmlformats.org/officeDocument/2006/relationships/image" Target="../media/image35.tiff"/></Relationships>
</file>

<file path=ppt/slides/_rels/slide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1.png"/><Relationship Id="rId4" Type="http://schemas.openxmlformats.org/officeDocument/2006/relationships/hyperlink" Target="https://vimeo.com/519790458/b3f982059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aworth.com/eu/de/ressourcen/farben-materialien.html" TargetMode="External"/><Relationship Id="rId2" Type="http://schemas.openxmlformats.org/officeDocument/2006/relationships/image" Target="../media/image40.tiff"/><Relationship Id="rId1" Type="http://schemas.openxmlformats.org/officeDocument/2006/relationships/slideLayout" Target="../slideLayouts/slideLayout9.xml"/><Relationship Id="rId4" Type="http://schemas.openxmlformats.org/officeDocument/2006/relationships/hyperlink" Target="https://www.haworth.com/content/dam/digital/eu/docs/products/materials/colours-and-materials_product-matrix_DE_2020-10.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6" Type="http://schemas.openxmlformats.org/officeDocument/2006/relationships/hyperlink" Target="https://www.haworth.com/content/dam/digital/eu/docs/products/materials/colours-and-materials_product-matrix_DE_2020-10.pdf" TargetMode="External"/><Relationship Id="rId1" Type="http://schemas.openxmlformats.org/officeDocument/2006/relationships/slideLayout" Target="../slideLayouts/slideLayout8.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hyperlink" Target="https://www.haworth.com/eu/de/ressourcen/farben-materialien.html" TargetMode="External"/><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5FDF78-CB27-7E4A-8B6D-FAFB5C6E6A92}"/>
              </a:ext>
            </a:extLst>
          </p:cNvPr>
          <p:cNvSpPr>
            <a:spLocks noGrp="1"/>
          </p:cNvSpPr>
          <p:nvPr>
            <p:ph type="body" sz="quarter" idx="15"/>
          </p:nvPr>
        </p:nvSpPr>
        <p:spPr/>
        <p:txBody>
          <a:bodyPr/>
          <a:lstStyle/>
          <a:p>
            <a:r>
              <a:rPr lang="en-US"/>
              <a:t>Sales </a:t>
            </a:r>
            <a:r>
              <a:rPr lang="en-US" err="1"/>
              <a:t>Präsentation</a:t>
            </a:r>
            <a:endParaRPr lang="en-US"/>
          </a:p>
        </p:txBody>
      </p:sp>
      <p:sp>
        <p:nvSpPr>
          <p:cNvPr id="4" name="Text Placeholder 3">
            <a:extLst>
              <a:ext uri="{FF2B5EF4-FFF2-40B4-BE49-F238E27FC236}">
                <a16:creationId xmlns:a16="http://schemas.microsoft.com/office/drawing/2014/main" id="{1E271BCF-BD1C-C242-BA80-0776E3886DA0}"/>
              </a:ext>
            </a:extLst>
          </p:cNvPr>
          <p:cNvSpPr>
            <a:spLocks noGrp="1"/>
          </p:cNvSpPr>
          <p:nvPr>
            <p:ph type="body" sz="quarter" idx="16"/>
          </p:nvPr>
        </p:nvSpPr>
        <p:spPr/>
        <p:txBody>
          <a:bodyPr vert="horz" lIns="0" tIns="0" rIns="0" bIns="0" rtlCol="0" anchor="t">
            <a:noAutofit/>
          </a:bodyPr>
          <a:lstStyle/>
          <a:p>
            <a:r>
              <a:rPr lang="en-US" dirty="0"/>
              <a:t>2024</a:t>
            </a:r>
          </a:p>
        </p:txBody>
      </p:sp>
      <p:sp>
        <p:nvSpPr>
          <p:cNvPr id="2" name="Title 1">
            <a:extLst>
              <a:ext uri="{FF2B5EF4-FFF2-40B4-BE49-F238E27FC236}">
                <a16:creationId xmlns:a16="http://schemas.microsoft.com/office/drawing/2014/main" id="{22D8E024-A092-E24D-921B-46F847627340}"/>
              </a:ext>
            </a:extLst>
          </p:cNvPr>
          <p:cNvSpPr>
            <a:spLocks noGrp="1"/>
          </p:cNvSpPr>
          <p:nvPr>
            <p:ph type="ctrTitle"/>
          </p:nvPr>
        </p:nvSpPr>
        <p:spPr>
          <a:xfrm>
            <a:off x="3329188" y="950581"/>
            <a:ext cx="6080819" cy="3117132"/>
          </a:xfrm>
        </p:spPr>
        <p:txBody>
          <a:bodyPr/>
          <a:lstStyle/>
          <a:p>
            <a:r>
              <a:rPr lang="en-US">
                <a:latin typeface="Franklin Gothic Demi Cond"/>
              </a:rPr>
              <a:t>Aloha Active</a:t>
            </a:r>
            <a:br>
              <a:rPr lang="en-US">
                <a:latin typeface="Franklin Gothic Demi Cond"/>
              </a:rPr>
            </a:br>
            <a:r>
              <a:rPr lang="en-US">
                <a:latin typeface="Franklin Gothic Demi Cond"/>
              </a:rPr>
              <a:t>Netz- </a:t>
            </a:r>
            <a:r>
              <a:rPr lang="en-US" err="1">
                <a:latin typeface="Franklin Gothic Demi Cond"/>
              </a:rPr>
              <a:t>Rückenlehne</a:t>
            </a:r>
          </a:p>
        </p:txBody>
      </p:sp>
    </p:spTree>
    <p:extLst>
      <p:ext uri="{BB962C8B-B14F-4D97-AF65-F5344CB8AC3E}">
        <p14:creationId xmlns:p14="http://schemas.microsoft.com/office/powerpoint/2010/main" val="402122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283356-8C88-4ED0-857A-C6B34B180465}"/>
              </a:ext>
            </a:extLst>
          </p:cNvPr>
          <p:cNvSpPr>
            <a:spLocks noGrp="1"/>
          </p:cNvSpPr>
          <p:nvPr>
            <p:ph type="ftr" sz="quarter" idx="11"/>
          </p:nvPr>
        </p:nvSpPr>
        <p:spPr/>
        <p:txBody>
          <a:bodyPr/>
          <a:lstStyle/>
          <a:p>
            <a:endParaRPr lang="en-US"/>
          </a:p>
        </p:txBody>
      </p:sp>
      <p:sp>
        <p:nvSpPr>
          <p:cNvPr id="3" name="Foliennummernplatzhalter 2">
            <a:extLst>
              <a:ext uri="{FF2B5EF4-FFF2-40B4-BE49-F238E27FC236}">
                <a16:creationId xmlns:a16="http://schemas.microsoft.com/office/drawing/2014/main" id="{9DEF7391-A718-46C5-B112-127E51693F99}"/>
              </a:ext>
            </a:extLst>
          </p:cNvPr>
          <p:cNvSpPr>
            <a:spLocks noGrp="1"/>
          </p:cNvSpPr>
          <p:nvPr>
            <p:ph type="sldNum" sz="quarter" idx="12"/>
          </p:nvPr>
        </p:nvSpPr>
        <p:spPr/>
        <p:txBody>
          <a:bodyPr/>
          <a:lstStyle/>
          <a:p>
            <a:fld id="{3AEB317C-CD42-EA44-9D08-DFA7660C5E76}" type="slidenum">
              <a:rPr lang="en-US" smtClean="0"/>
              <a:pPr/>
              <a:t>10</a:t>
            </a:fld>
            <a:endParaRPr lang="en-US"/>
          </a:p>
        </p:txBody>
      </p:sp>
      <p:sp>
        <p:nvSpPr>
          <p:cNvPr id="7" name="Titel 6">
            <a:extLst>
              <a:ext uri="{FF2B5EF4-FFF2-40B4-BE49-F238E27FC236}">
                <a16:creationId xmlns:a16="http://schemas.microsoft.com/office/drawing/2014/main" id="{ACCBAC7A-0811-4322-B585-292F81B2CA98}"/>
              </a:ext>
            </a:extLst>
          </p:cNvPr>
          <p:cNvSpPr>
            <a:spLocks noGrp="1"/>
          </p:cNvSpPr>
          <p:nvPr>
            <p:ph type="title"/>
          </p:nvPr>
        </p:nvSpPr>
        <p:spPr/>
        <p:txBody>
          <a:bodyPr/>
          <a:lstStyle/>
          <a:p>
            <a:r>
              <a:rPr lang="de-DE"/>
              <a:t>Farben &amp; Materialien - Sitzpolster</a:t>
            </a:r>
          </a:p>
        </p:txBody>
      </p:sp>
      <p:sp>
        <p:nvSpPr>
          <p:cNvPr id="47" name="TextBox 31">
            <a:extLst>
              <a:ext uri="{FF2B5EF4-FFF2-40B4-BE49-F238E27FC236}">
                <a16:creationId xmlns:a16="http://schemas.microsoft.com/office/drawing/2014/main" id="{475C32D6-1668-4BA1-B9F6-854745CF24EE}"/>
              </a:ext>
            </a:extLst>
          </p:cNvPr>
          <p:cNvSpPr txBox="1"/>
          <p:nvPr/>
        </p:nvSpPr>
        <p:spPr>
          <a:xfrm>
            <a:off x="7227078" y="1023528"/>
            <a:ext cx="4512733" cy="307777"/>
          </a:xfrm>
          <a:prstGeom prst="rect">
            <a:avLst/>
          </a:prstGeom>
          <a:noFill/>
        </p:spPr>
        <p:txBody>
          <a:bodyPr wrap="square" rtlCol="0">
            <a:spAutoFit/>
          </a:bodyPr>
          <a:lstStyle/>
          <a:p>
            <a:pPr algn="r"/>
            <a:r>
              <a:rPr lang="de-DE" sz="1400">
                <a:hlinkClick r:id="rId2"/>
              </a:rPr>
              <a:t>Europäische Farbkollektion</a:t>
            </a:r>
            <a:endParaRPr lang="de-DE" sz="1400">
              <a:hlinkClick r:id="rId3"/>
            </a:endParaRPr>
          </a:p>
        </p:txBody>
      </p:sp>
      <p:pic>
        <p:nvPicPr>
          <p:cNvPr id="48" name="Grafik 47" descr="Ein Bild, das Möbel, Läufer enthält.&#10;&#10;Automatisch generierte Beschreibung">
            <a:extLst>
              <a:ext uri="{FF2B5EF4-FFF2-40B4-BE49-F238E27FC236}">
                <a16:creationId xmlns:a16="http://schemas.microsoft.com/office/drawing/2014/main" id="{85B7DA28-C883-4670-85BD-92A41B819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8551" y="5075906"/>
            <a:ext cx="1108180" cy="1108180"/>
          </a:xfrm>
          <a:prstGeom prst="rect">
            <a:avLst/>
          </a:prstGeom>
        </p:spPr>
      </p:pic>
      <p:pic>
        <p:nvPicPr>
          <p:cNvPr id="51" name="Grafik 50">
            <a:extLst>
              <a:ext uri="{FF2B5EF4-FFF2-40B4-BE49-F238E27FC236}">
                <a16:creationId xmlns:a16="http://schemas.microsoft.com/office/drawing/2014/main" id="{BAD65187-D93C-41A7-9777-A81BD3DA82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1658" y="5065017"/>
            <a:ext cx="1121398" cy="1108180"/>
          </a:xfrm>
          <a:prstGeom prst="rect">
            <a:avLst/>
          </a:prstGeom>
        </p:spPr>
      </p:pic>
      <p:pic>
        <p:nvPicPr>
          <p:cNvPr id="52" name="Grafik 51">
            <a:extLst>
              <a:ext uri="{FF2B5EF4-FFF2-40B4-BE49-F238E27FC236}">
                <a16:creationId xmlns:a16="http://schemas.microsoft.com/office/drawing/2014/main" id="{82C02E80-6790-4C38-9BB9-B89EFB1435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4901" y="1774214"/>
            <a:ext cx="1101953" cy="1106875"/>
          </a:xfrm>
          <a:prstGeom prst="rect">
            <a:avLst/>
          </a:prstGeom>
        </p:spPr>
      </p:pic>
      <p:pic>
        <p:nvPicPr>
          <p:cNvPr id="53" name="Grafik 52">
            <a:extLst>
              <a:ext uri="{FF2B5EF4-FFF2-40B4-BE49-F238E27FC236}">
                <a16:creationId xmlns:a16="http://schemas.microsoft.com/office/drawing/2014/main" id="{B2F52EB7-FABD-4CD6-8ADB-6074D2CD17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58783" y="1770778"/>
            <a:ext cx="1107806" cy="1117993"/>
          </a:xfrm>
          <a:prstGeom prst="rect">
            <a:avLst/>
          </a:prstGeom>
        </p:spPr>
      </p:pic>
      <p:pic>
        <p:nvPicPr>
          <p:cNvPr id="54" name="Grafik 53">
            <a:extLst>
              <a:ext uri="{FF2B5EF4-FFF2-40B4-BE49-F238E27FC236}">
                <a16:creationId xmlns:a16="http://schemas.microsoft.com/office/drawing/2014/main" id="{A1F5819C-1821-455C-AC1C-7DA11437A2C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25578" y="3419375"/>
            <a:ext cx="1117165" cy="1108536"/>
          </a:xfrm>
          <a:prstGeom prst="rect">
            <a:avLst/>
          </a:prstGeom>
        </p:spPr>
      </p:pic>
      <p:pic>
        <p:nvPicPr>
          <p:cNvPr id="56" name="Grafik 55" descr="Ein Bild, das Gewebe, Mann, haltend, Dusche enthält.&#10;&#10;Automatisch generierte Beschreibung">
            <a:extLst>
              <a:ext uri="{FF2B5EF4-FFF2-40B4-BE49-F238E27FC236}">
                <a16:creationId xmlns:a16="http://schemas.microsoft.com/office/drawing/2014/main" id="{EB953D32-7F6F-4B6C-9436-3F4673A774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52535" y="3415973"/>
            <a:ext cx="1115664" cy="1115664"/>
          </a:xfrm>
          <a:prstGeom prst="rect">
            <a:avLst/>
          </a:prstGeom>
        </p:spPr>
      </p:pic>
      <p:pic>
        <p:nvPicPr>
          <p:cNvPr id="58" name="Grafik 57" descr="Ein Bild, das Läufer, Gewebe enthält.&#10;&#10;Automatisch generierte Beschreibung">
            <a:extLst>
              <a:ext uri="{FF2B5EF4-FFF2-40B4-BE49-F238E27FC236}">
                <a16:creationId xmlns:a16="http://schemas.microsoft.com/office/drawing/2014/main" id="{882CED67-D462-4DA0-8D79-B7FE1E5846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74587" y="3425849"/>
            <a:ext cx="1111464" cy="1111464"/>
          </a:xfrm>
          <a:prstGeom prst="rect">
            <a:avLst/>
          </a:prstGeom>
        </p:spPr>
      </p:pic>
      <p:pic>
        <p:nvPicPr>
          <p:cNvPr id="59" name="Grafik 58" descr="Ein Bild, das Gebäude, Personen, fahrend enthält.&#10;&#10;Automatisch generierte Beschreibung">
            <a:extLst>
              <a:ext uri="{FF2B5EF4-FFF2-40B4-BE49-F238E27FC236}">
                <a16:creationId xmlns:a16="http://schemas.microsoft.com/office/drawing/2014/main" id="{8B7D9E76-31AF-4B3A-ADCC-26568C94C7C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15705" y="5077399"/>
            <a:ext cx="1114938" cy="1125752"/>
          </a:xfrm>
          <a:prstGeom prst="rect">
            <a:avLst/>
          </a:prstGeom>
        </p:spPr>
      </p:pic>
      <p:sp>
        <p:nvSpPr>
          <p:cNvPr id="60" name="Textfeld 59">
            <a:extLst>
              <a:ext uri="{FF2B5EF4-FFF2-40B4-BE49-F238E27FC236}">
                <a16:creationId xmlns:a16="http://schemas.microsoft.com/office/drawing/2014/main" id="{A44EADC0-80D2-4A03-98DF-D2290206A7BF}"/>
              </a:ext>
            </a:extLst>
          </p:cNvPr>
          <p:cNvSpPr txBox="1"/>
          <p:nvPr/>
        </p:nvSpPr>
        <p:spPr>
          <a:xfrm>
            <a:off x="984749" y="2874773"/>
            <a:ext cx="1110252" cy="492443"/>
          </a:xfrm>
          <a:prstGeom prst="rect">
            <a:avLst/>
          </a:prstGeom>
          <a:noFill/>
        </p:spPr>
        <p:txBody>
          <a:bodyPr wrap="square" rtlCol="0" anchor="t">
            <a:spAutoFit/>
          </a:bodyPr>
          <a:lstStyle/>
          <a:p>
            <a:r>
              <a:rPr lang="de-DE" sz="1400"/>
              <a:t>Felicity</a:t>
            </a:r>
          </a:p>
          <a:p>
            <a:r>
              <a:rPr lang="de-DE" sz="1200"/>
              <a:t>(Coll. 34)</a:t>
            </a:r>
            <a:endParaRPr lang="de-DE" sz="1100" i="1"/>
          </a:p>
        </p:txBody>
      </p:sp>
      <p:pic>
        <p:nvPicPr>
          <p:cNvPr id="61" name="Grafik 60">
            <a:extLst>
              <a:ext uri="{FF2B5EF4-FFF2-40B4-BE49-F238E27FC236}">
                <a16:creationId xmlns:a16="http://schemas.microsoft.com/office/drawing/2014/main" id="{A999FA98-0D32-40B7-A55E-AB23CE123C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80205" y="1776630"/>
            <a:ext cx="1110550" cy="1114938"/>
          </a:xfrm>
          <a:prstGeom prst="rect">
            <a:avLst/>
          </a:prstGeom>
        </p:spPr>
      </p:pic>
      <p:sp>
        <p:nvSpPr>
          <p:cNvPr id="62" name="Textfeld 61">
            <a:extLst>
              <a:ext uri="{FF2B5EF4-FFF2-40B4-BE49-F238E27FC236}">
                <a16:creationId xmlns:a16="http://schemas.microsoft.com/office/drawing/2014/main" id="{AD45FE74-CD8D-4DFA-B7E9-F8FE2850A930}"/>
              </a:ext>
            </a:extLst>
          </p:cNvPr>
          <p:cNvSpPr txBox="1"/>
          <p:nvPr/>
        </p:nvSpPr>
        <p:spPr>
          <a:xfrm>
            <a:off x="2455441" y="2858338"/>
            <a:ext cx="1110252" cy="523220"/>
          </a:xfrm>
          <a:prstGeom prst="rect">
            <a:avLst/>
          </a:prstGeom>
          <a:noFill/>
        </p:spPr>
        <p:txBody>
          <a:bodyPr wrap="square" rtlCol="0" anchor="t">
            <a:spAutoFit/>
          </a:bodyPr>
          <a:lstStyle/>
          <a:p>
            <a:r>
              <a:rPr lang="de-DE" sz="1400" err="1"/>
              <a:t>Convert</a:t>
            </a:r>
            <a:endParaRPr lang="de-DE" sz="1400"/>
          </a:p>
          <a:p>
            <a:r>
              <a:rPr lang="de-DE" sz="1400"/>
              <a:t> </a:t>
            </a:r>
            <a:r>
              <a:rPr lang="de-DE" sz="1200"/>
              <a:t>(Coll. 50)</a:t>
            </a:r>
            <a:endParaRPr lang="de-DE" sz="1100" i="1"/>
          </a:p>
        </p:txBody>
      </p:sp>
      <p:sp>
        <p:nvSpPr>
          <p:cNvPr id="63" name="Textfeld 62">
            <a:extLst>
              <a:ext uri="{FF2B5EF4-FFF2-40B4-BE49-F238E27FC236}">
                <a16:creationId xmlns:a16="http://schemas.microsoft.com/office/drawing/2014/main" id="{6F996412-F00B-4B5F-820F-6D131DD08403}"/>
              </a:ext>
            </a:extLst>
          </p:cNvPr>
          <p:cNvSpPr txBox="1"/>
          <p:nvPr/>
        </p:nvSpPr>
        <p:spPr>
          <a:xfrm>
            <a:off x="3960020" y="2859385"/>
            <a:ext cx="1110253" cy="523220"/>
          </a:xfrm>
          <a:prstGeom prst="rect">
            <a:avLst/>
          </a:prstGeom>
          <a:noFill/>
        </p:spPr>
        <p:txBody>
          <a:bodyPr wrap="square" rtlCol="0" anchor="t">
            <a:spAutoFit/>
          </a:bodyPr>
          <a:lstStyle/>
          <a:p>
            <a:r>
              <a:rPr lang="de-DE" sz="1400"/>
              <a:t>Xtreme  </a:t>
            </a:r>
          </a:p>
          <a:p>
            <a:r>
              <a:rPr lang="de-DE" sz="1200"/>
              <a:t>(Coll. 82)</a:t>
            </a:r>
            <a:r>
              <a:rPr lang="de-DE" sz="1400" i="1"/>
              <a:t> </a:t>
            </a:r>
            <a:endParaRPr lang="de-DE" sz="1050" i="1"/>
          </a:p>
        </p:txBody>
      </p:sp>
      <p:pic>
        <p:nvPicPr>
          <p:cNvPr id="64" name="Grafik 63">
            <a:extLst>
              <a:ext uri="{FF2B5EF4-FFF2-40B4-BE49-F238E27FC236}">
                <a16:creationId xmlns:a16="http://schemas.microsoft.com/office/drawing/2014/main" id="{1E5AE781-60CE-42D6-AEF7-9351DAD9461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414442" y="1770778"/>
            <a:ext cx="1117166" cy="1114938"/>
          </a:xfrm>
          <a:prstGeom prst="rect">
            <a:avLst/>
          </a:prstGeom>
        </p:spPr>
      </p:pic>
      <p:sp>
        <p:nvSpPr>
          <p:cNvPr id="66" name="Textfeld 65">
            <a:extLst>
              <a:ext uri="{FF2B5EF4-FFF2-40B4-BE49-F238E27FC236}">
                <a16:creationId xmlns:a16="http://schemas.microsoft.com/office/drawing/2014/main" id="{122E2B0C-A9DF-478B-9D9C-6E3D78114496}"/>
              </a:ext>
            </a:extLst>
          </p:cNvPr>
          <p:cNvSpPr txBox="1"/>
          <p:nvPr/>
        </p:nvSpPr>
        <p:spPr>
          <a:xfrm>
            <a:off x="5416908" y="2866148"/>
            <a:ext cx="1242149" cy="707886"/>
          </a:xfrm>
          <a:prstGeom prst="rect">
            <a:avLst/>
          </a:prstGeom>
          <a:noFill/>
        </p:spPr>
        <p:txBody>
          <a:bodyPr wrap="square" rtlCol="0" anchor="t">
            <a:spAutoFit/>
          </a:bodyPr>
          <a:lstStyle/>
          <a:p>
            <a:r>
              <a:rPr lang="de-DE" sz="1400"/>
              <a:t>King L Kat</a:t>
            </a:r>
          </a:p>
          <a:p>
            <a:r>
              <a:rPr lang="de-DE" sz="1200"/>
              <a:t>(Coll. 63)</a:t>
            </a:r>
          </a:p>
          <a:p>
            <a:endParaRPr lang="de-DE" sz="1400"/>
          </a:p>
        </p:txBody>
      </p:sp>
      <p:pic>
        <p:nvPicPr>
          <p:cNvPr id="67" name="Grafik 66">
            <a:extLst>
              <a:ext uri="{FF2B5EF4-FFF2-40B4-BE49-F238E27FC236}">
                <a16:creationId xmlns:a16="http://schemas.microsoft.com/office/drawing/2014/main" id="{780F4837-6275-44A9-A1F2-38EE82825D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886685" y="1776630"/>
            <a:ext cx="1120357" cy="1114938"/>
          </a:xfrm>
          <a:prstGeom prst="rect">
            <a:avLst/>
          </a:prstGeom>
        </p:spPr>
      </p:pic>
      <p:sp>
        <p:nvSpPr>
          <p:cNvPr id="68" name="Textfeld 67">
            <a:extLst>
              <a:ext uri="{FF2B5EF4-FFF2-40B4-BE49-F238E27FC236}">
                <a16:creationId xmlns:a16="http://schemas.microsoft.com/office/drawing/2014/main" id="{C8D33AC5-99E2-4AF6-BF06-6F3E21C0F8A1}"/>
              </a:ext>
            </a:extLst>
          </p:cNvPr>
          <p:cNvSpPr txBox="1"/>
          <p:nvPr/>
        </p:nvSpPr>
        <p:spPr>
          <a:xfrm>
            <a:off x="6893404" y="2866148"/>
            <a:ext cx="1110252" cy="707886"/>
          </a:xfrm>
          <a:prstGeom prst="rect">
            <a:avLst/>
          </a:prstGeom>
          <a:noFill/>
        </p:spPr>
        <p:txBody>
          <a:bodyPr wrap="square" rtlCol="0" anchor="t">
            <a:spAutoFit/>
          </a:bodyPr>
          <a:lstStyle/>
          <a:p>
            <a:r>
              <a:rPr lang="de-DE" sz="1400"/>
              <a:t>Maya</a:t>
            </a:r>
          </a:p>
          <a:p>
            <a:r>
              <a:rPr lang="de-DE" sz="1200"/>
              <a:t>(Coll. 66)</a:t>
            </a:r>
            <a:endParaRPr lang="de-DE"/>
          </a:p>
          <a:p>
            <a:endParaRPr lang="de-DE" sz="1400"/>
          </a:p>
        </p:txBody>
      </p:sp>
      <p:pic>
        <p:nvPicPr>
          <p:cNvPr id="69" name="Grafik 68">
            <a:extLst>
              <a:ext uri="{FF2B5EF4-FFF2-40B4-BE49-F238E27FC236}">
                <a16:creationId xmlns:a16="http://schemas.microsoft.com/office/drawing/2014/main" id="{20928040-2D9A-4D21-8DE6-960275AE124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54724" y="1774214"/>
            <a:ext cx="1114938" cy="1114938"/>
          </a:xfrm>
          <a:prstGeom prst="rect">
            <a:avLst/>
          </a:prstGeom>
        </p:spPr>
      </p:pic>
      <p:sp>
        <p:nvSpPr>
          <p:cNvPr id="70" name="Textfeld 69">
            <a:extLst>
              <a:ext uri="{FF2B5EF4-FFF2-40B4-BE49-F238E27FC236}">
                <a16:creationId xmlns:a16="http://schemas.microsoft.com/office/drawing/2014/main" id="{0097F792-ED2F-4438-877D-A9CBFDE62DAE}"/>
              </a:ext>
            </a:extLst>
          </p:cNvPr>
          <p:cNvSpPr txBox="1"/>
          <p:nvPr/>
        </p:nvSpPr>
        <p:spPr>
          <a:xfrm>
            <a:off x="8353975" y="2886417"/>
            <a:ext cx="1215981" cy="892552"/>
          </a:xfrm>
          <a:prstGeom prst="rect">
            <a:avLst/>
          </a:prstGeom>
          <a:noFill/>
        </p:spPr>
        <p:txBody>
          <a:bodyPr wrap="square" rtlCol="0" anchor="t">
            <a:spAutoFit/>
          </a:bodyPr>
          <a:lstStyle/>
          <a:p>
            <a:r>
              <a:rPr lang="de-DE" sz="1400" err="1"/>
              <a:t>Skai</a:t>
            </a:r>
            <a:r>
              <a:rPr lang="de-DE" sz="1400"/>
              <a:t> </a:t>
            </a:r>
            <a:r>
              <a:rPr lang="de-DE" sz="1400" err="1"/>
              <a:t>Evida</a:t>
            </a:r>
            <a:r>
              <a:rPr lang="de-DE" sz="1400"/>
              <a:t> </a:t>
            </a:r>
            <a:r>
              <a:rPr lang="de-DE" sz="1200"/>
              <a:t>(Coll. 51)</a:t>
            </a:r>
          </a:p>
          <a:p>
            <a:endParaRPr lang="de-DE" sz="1200"/>
          </a:p>
          <a:p>
            <a:endParaRPr lang="de-DE" sz="1400"/>
          </a:p>
        </p:txBody>
      </p:sp>
      <p:pic>
        <p:nvPicPr>
          <p:cNvPr id="75" name="Grafik 74">
            <a:extLst>
              <a:ext uri="{FF2B5EF4-FFF2-40B4-BE49-F238E27FC236}">
                <a16:creationId xmlns:a16="http://schemas.microsoft.com/office/drawing/2014/main" id="{D7D41B81-8B68-4F57-9EF9-9BF44C8A757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839196" y="1774214"/>
            <a:ext cx="1114938" cy="1114938"/>
          </a:xfrm>
          <a:prstGeom prst="rect">
            <a:avLst/>
          </a:prstGeom>
        </p:spPr>
      </p:pic>
      <p:sp>
        <p:nvSpPr>
          <p:cNvPr id="76" name="Textfeld 75">
            <a:extLst>
              <a:ext uri="{FF2B5EF4-FFF2-40B4-BE49-F238E27FC236}">
                <a16:creationId xmlns:a16="http://schemas.microsoft.com/office/drawing/2014/main" id="{DE289676-32AF-437C-B890-220E4FACCD64}"/>
              </a:ext>
            </a:extLst>
          </p:cNvPr>
          <p:cNvSpPr txBox="1"/>
          <p:nvPr/>
        </p:nvSpPr>
        <p:spPr>
          <a:xfrm>
            <a:off x="9831892" y="2875868"/>
            <a:ext cx="1110252" cy="869469"/>
          </a:xfrm>
          <a:prstGeom prst="rect">
            <a:avLst/>
          </a:prstGeom>
          <a:noFill/>
        </p:spPr>
        <p:txBody>
          <a:bodyPr wrap="square" rtlCol="0" anchor="t">
            <a:spAutoFit/>
          </a:bodyPr>
          <a:lstStyle/>
          <a:p>
            <a:r>
              <a:rPr lang="de-DE" sz="1400"/>
              <a:t>Blazer</a:t>
            </a:r>
          </a:p>
          <a:p>
            <a:r>
              <a:rPr lang="de-DE" sz="1200"/>
              <a:t>(Coll. 61)</a:t>
            </a:r>
          </a:p>
          <a:p>
            <a:endParaRPr lang="de-DE" sz="1050" i="1"/>
          </a:p>
          <a:p>
            <a:endParaRPr lang="de-DE" sz="1400"/>
          </a:p>
        </p:txBody>
      </p:sp>
      <p:pic>
        <p:nvPicPr>
          <p:cNvPr id="77" name="Grafik 76">
            <a:extLst>
              <a:ext uri="{FF2B5EF4-FFF2-40B4-BE49-F238E27FC236}">
                <a16:creationId xmlns:a16="http://schemas.microsoft.com/office/drawing/2014/main" id="{49DC83AA-A821-4A0A-A7C6-32221F79A26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881385" y="3425777"/>
            <a:ext cx="1114938" cy="1114938"/>
          </a:xfrm>
          <a:prstGeom prst="rect">
            <a:avLst/>
          </a:prstGeom>
        </p:spPr>
      </p:pic>
      <p:sp>
        <p:nvSpPr>
          <p:cNvPr id="78" name="Textfeld 77">
            <a:extLst>
              <a:ext uri="{FF2B5EF4-FFF2-40B4-BE49-F238E27FC236}">
                <a16:creationId xmlns:a16="http://schemas.microsoft.com/office/drawing/2014/main" id="{0C8E39D1-BA2F-4102-956B-AEB2A1C1E7C8}"/>
              </a:ext>
            </a:extLst>
          </p:cNvPr>
          <p:cNvSpPr txBox="1"/>
          <p:nvPr/>
        </p:nvSpPr>
        <p:spPr>
          <a:xfrm>
            <a:off x="2480922" y="4548007"/>
            <a:ext cx="1110252" cy="469359"/>
          </a:xfrm>
          <a:prstGeom prst="rect">
            <a:avLst/>
          </a:prstGeom>
          <a:noFill/>
        </p:spPr>
        <p:txBody>
          <a:bodyPr wrap="square" rtlCol="0" anchor="t">
            <a:spAutoFit/>
          </a:bodyPr>
          <a:lstStyle/>
          <a:p>
            <a:r>
              <a:rPr lang="de-DE" sz="1400"/>
              <a:t>Small Arrow</a:t>
            </a:r>
          </a:p>
          <a:p>
            <a:endParaRPr lang="de-DE" sz="1050" i="1"/>
          </a:p>
        </p:txBody>
      </p:sp>
      <p:sp>
        <p:nvSpPr>
          <p:cNvPr id="79" name="Textfeld 78">
            <a:extLst>
              <a:ext uri="{FF2B5EF4-FFF2-40B4-BE49-F238E27FC236}">
                <a16:creationId xmlns:a16="http://schemas.microsoft.com/office/drawing/2014/main" id="{0026D014-F236-40CE-98FF-A739648F8BAD}"/>
              </a:ext>
            </a:extLst>
          </p:cNvPr>
          <p:cNvSpPr txBox="1"/>
          <p:nvPr/>
        </p:nvSpPr>
        <p:spPr>
          <a:xfrm>
            <a:off x="6893404" y="4548007"/>
            <a:ext cx="1110252" cy="707886"/>
          </a:xfrm>
          <a:prstGeom prst="rect">
            <a:avLst/>
          </a:prstGeom>
          <a:noFill/>
        </p:spPr>
        <p:txBody>
          <a:bodyPr wrap="square" rtlCol="0" anchor="t">
            <a:spAutoFit/>
          </a:bodyPr>
          <a:lstStyle/>
          <a:p>
            <a:r>
              <a:rPr lang="de-DE" sz="1400"/>
              <a:t>Remix</a:t>
            </a:r>
          </a:p>
          <a:p>
            <a:r>
              <a:rPr lang="de-DE" sz="1200"/>
              <a:t>(Coll. 65)</a:t>
            </a:r>
          </a:p>
          <a:p>
            <a:endParaRPr lang="de-DE" sz="1400"/>
          </a:p>
        </p:txBody>
      </p:sp>
      <p:sp>
        <p:nvSpPr>
          <p:cNvPr id="80" name="Textfeld 79">
            <a:extLst>
              <a:ext uri="{FF2B5EF4-FFF2-40B4-BE49-F238E27FC236}">
                <a16:creationId xmlns:a16="http://schemas.microsoft.com/office/drawing/2014/main" id="{F544C7B4-7FDB-4E1F-BE27-62C98CFFC1F3}"/>
              </a:ext>
            </a:extLst>
          </p:cNvPr>
          <p:cNvSpPr txBox="1"/>
          <p:nvPr/>
        </p:nvSpPr>
        <p:spPr>
          <a:xfrm>
            <a:off x="3966255" y="4534313"/>
            <a:ext cx="1110252" cy="523220"/>
          </a:xfrm>
          <a:prstGeom prst="rect">
            <a:avLst/>
          </a:prstGeom>
          <a:noFill/>
        </p:spPr>
        <p:txBody>
          <a:bodyPr wrap="square" rtlCol="0" anchor="t">
            <a:spAutoFit/>
          </a:bodyPr>
          <a:lstStyle/>
          <a:p>
            <a:r>
              <a:rPr lang="de-DE" sz="1400"/>
              <a:t>Diagonale</a:t>
            </a:r>
          </a:p>
          <a:p>
            <a:endParaRPr lang="de-DE" sz="1400"/>
          </a:p>
        </p:txBody>
      </p:sp>
      <p:pic>
        <p:nvPicPr>
          <p:cNvPr id="81" name="Grafik 80">
            <a:extLst>
              <a:ext uri="{FF2B5EF4-FFF2-40B4-BE49-F238E27FC236}">
                <a16:creationId xmlns:a16="http://schemas.microsoft.com/office/drawing/2014/main" id="{71C3509A-4440-4F3E-AC70-A48119BB473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 r="-1"/>
          <a:stretch/>
        </p:blipFill>
        <p:spPr>
          <a:xfrm>
            <a:off x="984749" y="3425777"/>
            <a:ext cx="1132833" cy="1114938"/>
          </a:xfrm>
          <a:prstGeom prst="rect">
            <a:avLst/>
          </a:prstGeom>
        </p:spPr>
      </p:pic>
      <p:sp>
        <p:nvSpPr>
          <p:cNvPr id="82" name="Textfeld 81">
            <a:extLst>
              <a:ext uri="{FF2B5EF4-FFF2-40B4-BE49-F238E27FC236}">
                <a16:creationId xmlns:a16="http://schemas.microsoft.com/office/drawing/2014/main" id="{43B18FBB-989E-4D1B-9F9C-5099B941888D}"/>
              </a:ext>
            </a:extLst>
          </p:cNvPr>
          <p:cNvSpPr txBox="1"/>
          <p:nvPr/>
        </p:nvSpPr>
        <p:spPr>
          <a:xfrm>
            <a:off x="981363" y="4540715"/>
            <a:ext cx="1110253" cy="492443"/>
          </a:xfrm>
          <a:prstGeom prst="rect">
            <a:avLst/>
          </a:prstGeom>
          <a:noFill/>
        </p:spPr>
        <p:txBody>
          <a:bodyPr wrap="square" rtlCol="0" anchor="t">
            <a:spAutoFit/>
          </a:bodyPr>
          <a:lstStyle/>
          <a:p>
            <a:r>
              <a:rPr lang="de-DE" sz="1400"/>
              <a:t>Class</a:t>
            </a:r>
          </a:p>
          <a:p>
            <a:r>
              <a:rPr lang="de-DE" sz="1200"/>
              <a:t>(Coll. 68)</a:t>
            </a:r>
            <a:endParaRPr lang="de-DE" sz="1050" i="1"/>
          </a:p>
        </p:txBody>
      </p:sp>
      <p:sp>
        <p:nvSpPr>
          <p:cNvPr id="84" name="Textfeld 83">
            <a:extLst>
              <a:ext uri="{FF2B5EF4-FFF2-40B4-BE49-F238E27FC236}">
                <a16:creationId xmlns:a16="http://schemas.microsoft.com/office/drawing/2014/main" id="{67C8CAA4-5637-4E95-8ABB-612C4E72E8F1}"/>
              </a:ext>
            </a:extLst>
          </p:cNvPr>
          <p:cNvSpPr txBox="1"/>
          <p:nvPr/>
        </p:nvSpPr>
        <p:spPr>
          <a:xfrm>
            <a:off x="2520290" y="6190480"/>
            <a:ext cx="1321374" cy="523220"/>
          </a:xfrm>
          <a:prstGeom prst="rect">
            <a:avLst/>
          </a:prstGeom>
          <a:noFill/>
        </p:spPr>
        <p:txBody>
          <a:bodyPr wrap="square" rtlCol="0" anchor="t">
            <a:spAutoFit/>
          </a:bodyPr>
          <a:lstStyle/>
          <a:p>
            <a:r>
              <a:rPr lang="de-DE" sz="1400"/>
              <a:t>Divina Melange 3</a:t>
            </a:r>
          </a:p>
        </p:txBody>
      </p:sp>
      <p:sp>
        <p:nvSpPr>
          <p:cNvPr id="85" name="Textfeld 84">
            <a:extLst>
              <a:ext uri="{FF2B5EF4-FFF2-40B4-BE49-F238E27FC236}">
                <a16:creationId xmlns:a16="http://schemas.microsoft.com/office/drawing/2014/main" id="{819C1E2C-4C4C-4E07-A08D-EBDD31A26DF3}"/>
              </a:ext>
            </a:extLst>
          </p:cNvPr>
          <p:cNvSpPr txBox="1"/>
          <p:nvPr/>
        </p:nvSpPr>
        <p:spPr>
          <a:xfrm>
            <a:off x="8363091" y="4537369"/>
            <a:ext cx="1243583" cy="307777"/>
          </a:xfrm>
          <a:prstGeom prst="rect">
            <a:avLst/>
          </a:prstGeom>
          <a:noFill/>
        </p:spPr>
        <p:txBody>
          <a:bodyPr wrap="square" rtlCol="0" anchor="t">
            <a:spAutoFit/>
          </a:bodyPr>
          <a:lstStyle>
            <a:defPPr>
              <a:defRPr lang="en-US"/>
            </a:defPPr>
            <a:lvl1pPr>
              <a:defRPr sz="1400"/>
            </a:lvl1pPr>
          </a:lstStyle>
          <a:p>
            <a:r>
              <a:rPr lang="de-DE"/>
              <a:t>Atlas </a:t>
            </a:r>
          </a:p>
        </p:txBody>
      </p:sp>
      <p:pic>
        <p:nvPicPr>
          <p:cNvPr id="86" name="Grafik 85">
            <a:extLst>
              <a:ext uri="{FF2B5EF4-FFF2-40B4-BE49-F238E27FC236}">
                <a16:creationId xmlns:a16="http://schemas.microsoft.com/office/drawing/2014/main" id="{359E794C-5DA7-4D06-BD71-8DD94CF9C16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376181" y="3419375"/>
            <a:ext cx="1114938" cy="1114938"/>
          </a:xfrm>
          <a:prstGeom prst="rect">
            <a:avLst/>
          </a:prstGeom>
        </p:spPr>
      </p:pic>
      <p:pic>
        <p:nvPicPr>
          <p:cNvPr id="87" name="Grafik 86">
            <a:extLst>
              <a:ext uri="{FF2B5EF4-FFF2-40B4-BE49-F238E27FC236}">
                <a16:creationId xmlns:a16="http://schemas.microsoft.com/office/drawing/2014/main" id="{B79E7088-0DB6-4296-837B-CE3DE58D95D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827206" y="3412973"/>
            <a:ext cx="1114938" cy="1114938"/>
          </a:xfrm>
          <a:prstGeom prst="rect">
            <a:avLst/>
          </a:prstGeom>
        </p:spPr>
      </p:pic>
      <p:sp>
        <p:nvSpPr>
          <p:cNvPr id="88" name="Textfeld 87">
            <a:extLst>
              <a:ext uri="{FF2B5EF4-FFF2-40B4-BE49-F238E27FC236}">
                <a16:creationId xmlns:a16="http://schemas.microsoft.com/office/drawing/2014/main" id="{9A6DDCBA-953A-48ED-87C8-B797692ABBED}"/>
              </a:ext>
            </a:extLst>
          </p:cNvPr>
          <p:cNvSpPr txBox="1"/>
          <p:nvPr/>
        </p:nvSpPr>
        <p:spPr>
          <a:xfrm>
            <a:off x="9814708" y="4519476"/>
            <a:ext cx="1110252" cy="469359"/>
          </a:xfrm>
          <a:prstGeom prst="rect">
            <a:avLst/>
          </a:prstGeom>
          <a:noFill/>
        </p:spPr>
        <p:txBody>
          <a:bodyPr wrap="square" rtlCol="0" anchor="t">
            <a:spAutoFit/>
          </a:bodyPr>
          <a:lstStyle/>
          <a:p>
            <a:r>
              <a:rPr lang="de-DE" sz="1400"/>
              <a:t>Big Arrow</a:t>
            </a:r>
          </a:p>
          <a:p>
            <a:endParaRPr lang="de-DE" sz="1050" i="1"/>
          </a:p>
        </p:txBody>
      </p:sp>
      <p:sp>
        <p:nvSpPr>
          <p:cNvPr id="89" name="Textfeld 88">
            <a:extLst>
              <a:ext uri="{FF2B5EF4-FFF2-40B4-BE49-F238E27FC236}">
                <a16:creationId xmlns:a16="http://schemas.microsoft.com/office/drawing/2014/main" id="{93F9E492-E8B8-45DD-974C-C21926808AB3}"/>
              </a:ext>
            </a:extLst>
          </p:cNvPr>
          <p:cNvSpPr txBox="1"/>
          <p:nvPr/>
        </p:nvSpPr>
        <p:spPr>
          <a:xfrm>
            <a:off x="1031680" y="6228745"/>
            <a:ext cx="1321372" cy="492443"/>
          </a:xfrm>
          <a:prstGeom prst="rect">
            <a:avLst/>
          </a:prstGeom>
          <a:noFill/>
        </p:spPr>
        <p:txBody>
          <a:bodyPr wrap="square" rtlCol="0" anchor="t">
            <a:spAutoFit/>
          </a:bodyPr>
          <a:lstStyle/>
          <a:p>
            <a:r>
              <a:rPr lang="de-DE" sz="1400" err="1"/>
              <a:t>Steelcut</a:t>
            </a:r>
            <a:r>
              <a:rPr lang="de-DE" sz="1400"/>
              <a:t> Trio</a:t>
            </a:r>
          </a:p>
          <a:p>
            <a:r>
              <a:rPr lang="de-DE" sz="1200"/>
              <a:t>(Coll. 58)</a:t>
            </a:r>
            <a:endParaRPr lang="de-DE" sz="1400"/>
          </a:p>
        </p:txBody>
      </p:sp>
      <p:sp>
        <p:nvSpPr>
          <p:cNvPr id="90" name="Textfeld 89">
            <a:extLst>
              <a:ext uri="{FF2B5EF4-FFF2-40B4-BE49-F238E27FC236}">
                <a16:creationId xmlns:a16="http://schemas.microsoft.com/office/drawing/2014/main" id="{8D68D2F7-1BBB-4F81-ADBB-9E9FD7026CEC}"/>
              </a:ext>
            </a:extLst>
          </p:cNvPr>
          <p:cNvSpPr txBox="1"/>
          <p:nvPr/>
        </p:nvSpPr>
        <p:spPr>
          <a:xfrm>
            <a:off x="3932860" y="6179956"/>
            <a:ext cx="1321373" cy="307777"/>
          </a:xfrm>
          <a:prstGeom prst="rect">
            <a:avLst/>
          </a:prstGeom>
          <a:noFill/>
        </p:spPr>
        <p:txBody>
          <a:bodyPr wrap="square" rtlCol="0" anchor="t">
            <a:spAutoFit/>
          </a:bodyPr>
          <a:lstStyle/>
          <a:p>
            <a:r>
              <a:rPr lang="de-DE" sz="1400" err="1"/>
              <a:t>Hallingdal</a:t>
            </a:r>
            <a:r>
              <a:rPr lang="de-DE" sz="1400"/>
              <a:t> 65</a:t>
            </a:r>
          </a:p>
        </p:txBody>
      </p:sp>
      <p:sp>
        <p:nvSpPr>
          <p:cNvPr id="92" name="Textfeld 91">
            <a:extLst>
              <a:ext uri="{FF2B5EF4-FFF2-40B4-BE49-F238E27FC236}">
                <a16:creationId xmlns:a16="http://schemas.microsoft.com/office/drawing/2014/main" id="{C91C7EC8-3D1D-4553-82B6-983570ECA9ED}"/>
              </a:ext>
            </a:extLst>
          </p:cNvPr>
          <p:cNvSpPr txBox="1"/>
          <p:nvPr/>
        </p:nvSpPr>
        <p:spPr>
          <a:xfrm>
            <a:off x="5425578" y="4519179"/>
            <a:ext cx="1321373" cy="307777"/>
          </a:xfrm>
          <a:prstGeom prst="rect">
            <a:avLst/>
          </a:prstGeom>
          <a:noFill/>
        </p:spPr>
        <p:txBody>
          <a:bodyPr wrap="square" lIns="91440" tIns="45720" rIns="91440" bIns="45720" rtlCol="0" anchor="t">
            <a:spAutoFit/>
          </a:bodyPr>
          <a:lstStyle/>
          <a:p>
            <a:r>
              <a:rPr lang="de-DE" sz="1400" err="1"/>
              <a:t>Relate</a:t>
            </a:r>
            <a:r>
              <a:rPr lang="de-DE" sz="1400"/>
              <a:t> </a:t>
            </a:r>
            <a:r>
              <a:rPr lang="de-DE" sz="1400" b="1" i="1">
                <a:solidFill>
                  <a:srgbClr val="36D399"/>
                </a:solidFill>
              </a:rPr>
              <a:t>*neu</a:t>
            </a:r>
          </a:p>
        </p:txBody>
      </p:sp>
    </p:spTree>
    <p:extLst>
      <p:ext uri="{BB962C8B-B14F-4D97-AF65-F5344CB8AC3E}">
        <p14:creationId xmlns:p14="http://schemas.microsoft.com/office/powerpoint/2010/main" val="20579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004B49F-346B-4018-92E9-8654963DB145}"/>
              </a:ext>
            </a:extLst>
          </p:cNvPr>
          <p:cNvSpPr>
            <a:spLocks noGrp="1"/>
          </p:cNvSpPr>
          <p:nvPr>
            <p:ph type="sldNum" sz="quarter" idx="12"/>
          </p:nvPr>
        </p:nvSpPr>
        <p:spPr/>
        <p:txBody>
          <a:bodyPr/>
          <a:lstStyle/>
          <a:p>
            <a:fld id="{3AEB317C-CD42-EA44-9D08-DFA7660C5E76}" type="slidenum">
              <a:rPr lang="en-US" smtClean="0"/>
              <a:pPr/>
              <a:t>11</a:t>
            </a:fld>
            <a:endParaRPr lang="en-US"/>
          </a:p>
        </p:txBody>
      </p:sp>
      <p:sp>
        <p:nvSpPr>
          <p:cNvPr id="4" name="Titel 3">
            <a:extLst>
              <a:ext uri="{FF2B5EF4-FFF2-40B4-BE49-F238E27FC236}">
                <a16:creationId xmlns:a16="http://schemas.microsoft.com/office/drawing/2014/main" id="{F9E0C076-8B56-47C0-BA45-FC25658956DF}"/>
              </a:ext>
            </a:extLst>
          </p:cNvPr>
          <p:cNvSpPr>
            <a:spLocks noGrp="1"/>
          </p:cNvSpPr>
          <p:nvPr>
            <p:ph type="title"/>
          </p:nvPr>
        </p:nvSpPr>
        <p:spPr>
          <a:xfrm>
            <a:off x="381001" y="1023528"/>
            <a:ext cx="2809874" cy="1338672"/>
          </a:xfrm>
        </p:spPr>
        <p:txBody>
          <a:bodyPr/>
          <a:lstStyle/>
          <a:p>
            <a:r>
              <a:rPr lang="de-DE"/>
              <a:t>Wo finden Sie die Stühle im </a:t>
            </a:r>
            <a:r>
              <a:rPr lang="de-DE" err="1"/>
              <a:t>Product</a:t>
            </a:r>
            <a:r>
              <a:rPr lang="de-DE"/>
              <a:t> Gallery</a:t>
            </a:r>
          </a:p>
        </p:txBody>
      </p:sp>
      <p:sp>
        <p:nvSpPr>
          <p:cNvPr id="8" name="Inhaltsplatzhalter 7">
            <a:extLst>
              <a:ext uri="{FF2B5EF4-FFF2-40B4-BE49-F238E27FC236}">
                <a16:creationId xmlns:a16="http://schemas.microsoft.com/office/drawing/2014/main" id="{A96C9781-A856-4BF8-B99A-F45499C9F09D}"/>
              </a:ext>
            </a:extLst>
          </p:cNvPr>
          <p:cNvSpPr>
            <a:spLocks noGrp="1"/>
          </p:cNvSpPr>
          <p:nvPr>
            <p:ph sz="quarter" idx="16"/>
          </p:nvPr>
        </p:nvSpPr>
        <p:spPr>
          <a:xfrm>
            <a:off x="333480" y="2870200"/>
            <a:ext cx="2620962" cy="3606800"/>
          </a:xfrm>
        </p:spPr>
        <p:txBody>
          <a:bodyPr/>
          <a:lstStyle/>
          <a:p>
            <a:r>
              <a:rPr lang="de-DE"/>
              <a:t>APAC </a:t>
            </a:r>
            <a:r>
              <a:rPr lang="de-DE" err="1"/>
              <a:t>Product</a:t>
            </a:r>
            <a:r>
              <a:rPr lang="de-DE"/>
              <a:t> Gallery</a:t>
            </a:r>
          </a:p>
          <a:p>
            <a:pPr indent="271463"/>
            <a:r>
              <a:rPr lang="de-DE"/>
              <a:t>Office Chairs</a:t>
            </a:r>
          </a:p>
          <a:p>
            <a:endParaRPr lang="de-DE"/>
          </a:p>
          <a:p>
            <a:endParaRPr lang="de-DE"/>
          </a:p>
          <a:p>
            <a:endParaRPr lang="de-DE"/>
          </a:p>
          <a:p>
            <a:endParaRPr lang="de-DE"/>
          </a:p>
          <a:p>
            <a:endParaRPr lang="de-DE"/>
          </a:p>
          <a:p>
            <a:endParaRPr lang="de-DE"/>
          </a:p>
          <a:p>
            <a:endParaRPr lang="de-DE"/>
          </a:p>
          <a:p>
            <a:r>
              <a:rPr lang="de-DE">
                <a:hlinkClick r:id="rId3"/>
              </a:rPr>
              <a:t>LINK</a:t>
            </a:r>
            <a:endParaRPr lang="de-DE"/>
          </a:p>
        </p:txBody>
      </p:sp>
      <p:pic>
        <p:nvPicPr>
          <p:cNvPr id="5" name="Picture 4">
            <a:extLst>
              <a:ext uri="{FF2B5EF4-FFF2-40B4-BE49-F238E27FC236}">
                <a16:creationId xmlns:a16="http://schemas.microsoft.com/office/drawing/2014/main" id="{DB8C4C1E-8730-4EF3-8DD1-0E64C35169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4700" y="0"/>
            <a:ext cx="8877300" cy="6858000"/>
          </a:xfrm>
          <a:prstGeom prst="rect">
            <a:avLst/>
          </a:prstGeom>
        </p:spPr>
      </p:pic>
    </p:spTree>
    <p:extLst>
      <p:ext uri="{BB962C8B-B14F-4D97-AF65-F5344CB8AC3E}">
        <p14:creationId xmlns:p14="http://schemas.microsoft.com/office/powerpoint/2010/main" val="2166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4246D9-2683-4F47-94AB-E2E20EE91C93}"/>
              </a:ext>
            </a:extLst>
          </p:cNvPr>
          <p:cNvSpPr>
            <a:spLocks noGrp="1"/>
          </p:cNvSpPr>
          <p:nvPr>
            <p:ph type="body" sz="quarter" idx="16"/>
          </p:nvPr>
        </p:nvSpPr>
        <p:spPr/>
        <p:txBody>
          <a:bodyPr/>
          <a:lstStyle/>
          <a:p>
            <a:endParaRPr lang="en-US"/>
          </a:p>
        </p:txBody>
      </p:sp>
      <p:sp>
        <p:nvSpPr>
          <p:cNvPr id="3" name="Footer Placeholder 2">
            <a:extLst>
              <a:ext uri="{FF2B5EF4-FFF2-40B4-BE49-F238E27FC236}">
                <a16:creationId xmlns:a16="http://schemas.microsoft.com/office/drawing/2014/main" id="{1D18AB47-7317-574A-847E-4C15C1C14E5C}"/>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482E7432-576E-6341-90B1-C495D2320455}"/>
              </a:ext>
            </a:extLst>
          </p:cNvPr>
          <p:cNvSpPr>
            <a:spLocks noGrp="1"/>
          </p:cNvSpPr>
          <p:nvPr>
            <p:ph type="sldNum" sz="quarter" idx="18"/>
          </p:nvPr>
        </p:nvSpPr>
        <p:spPr/>
        <p:txBody>
          <a:bodyPr/>
          <a:lstStyle/>
          <a:p>
            <a:fld id="{3AEB317C-CD42-EA44-9D08-DFA7660C5E76}" type="slidenum">
              <a:rPr lang="en-US" smtClean="0"/>
              <a:pPr/>
              <a:t>12</a:t>
            </a:fld>
            <a:endParaRPr lang="en-US"/>
          </a:p>
        </p:txBody>
      </p:sp>
      <p:sp>
        <p:nvSpPr>
          <p:cNvPr id="10" name="Text Placeholder 9">
            <a:extLst>
              <a:ext uri="{FF2B5EF4-FFF2-40B4-BE49-F238E27FC236}">
                <a16:creationId xmlns:a16="http://schemas.microsoft.com/office/drawing/2014/main" id="{D05E6F38-DF32-864C-AAB6-C746754276C5}"/>
              </a:ext>
            </a:extLst>
          </p:cNvPr>
          <p:cNvSpPr>
            <a:spLocks noGrp="1"/>
          </p:cNvSpPr>
          <p:nvPr>
            <p:ph type="body" sz="quarter" idx="15"/>
          </p:nvPr>
        </p:nvSpPr>
        <p:spPr/>
        <p:txBody>
          <a:bodyPr/>
          <a:lstStyle/>
          <a:p>
            <a:endParaRPr lang="en-US"/>
          </a:p>
        </p:txBody>
      </p:sp>
      <p:sp>
        <p:nvSpPr>
          <p:cNvPr id="9" name="Title 8">
            <a:extLst>
              <a:ext uri="{FF2B5EF4-FFF2-40B4-BE49-F238E27FC236}">
                <a16:creationId xmlns:a16="http://schemas.microsoft.com/office/drawing/2014/main" id="{B67B0C75-24D1-FE42-BF54-4CCF6262F305}"/>
              </a:ext>
            </a:extLst>
          </p:cNvPr>
          <p:cNvSpPr>
            <a:spLocks noGrp="1"/>
          </p:cNvSpPr>
          <p:nvPr>
            <p:ph type="ctrTitle"/>
          </p:nvPr>
        </p:nvSpPr>
        <p:spPr/>
        <p:txBody>
          <a:bodyPr/>
          <a:lstStyle/>
          <a:p>
            <a:r>
              <a:rPr lang="en-US" err="1"/>
              <a:t>Vielen</a:t>
            </a:r>
            <a:r>
              <a:rPr lang="en-US"/>
              <a:t> Dank!</a:t>
            </a:r>
          </a:p>
        </p:txBody>
      </p:sp>
    </p:spTree>
    <p:extLst>
      <p:ext uri="{BB962C8B-B14F-4D97-AF65-F5344CB8AC3E}">
        <p14:creationId xmlns:p14="http://schemas.microsoft.com/office/powerpoint/2010/main" val="31624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5" y="989014"/>
            <a:ext cx="5419724" cy="811846"/>
          </a:xfrm>
        </p:spPr>
        <p:txBody>
          <a:bodyPr/>
          <a:lstStyle/>
          <a:p>
            <a:r>
              <a:rPr lang="en-US"/>
              <a:t>Aloha Active</a:t>
            </a:r>
            <a:br>
              <a:rPr lang="en-US"/>
            </a:br>
            <a:r>
              <a:rPr lang="en-US"/>
              <a:t>Das Intuitive </a:t>
            </a:r>
            <a:r>
              <a:rPr lang="en-US" err="1"/>
              <a:t>Sitzgefühl</a:t>
            </a:r>
            <a:r>
              <a:rPr lang="en-US"/>
              <a:t>.</a:t>
            </a:r>
          </a:p>
        </p:txBody>
      </p:sp>
      <p:sp>
        <p:nvSpPr>
          <p:cNvPr id="24" name="Textplatzhalter 23">
            <a:extLst>
              <a:ext uri="{FF2B5EF4-FFF2-40B4-BE49-F238E27FC236}">
                <a16:creationId xmlns:a16="http://schemas.microsoft.com/office/drawing/2014/main" id="{A6C430C4-E104-3646-A10E-E3DAD02BCD51}"/>
              </a:ext>
            </a:extLst>
          </p:cNvPr>
          <p:cNvSpPr>
            <a:spLocks noGrp="1"/>
          </p:cNvSpPr>
          <p:nvPr>
            <p:ph type="body" sz="quarter" idx="13"/>
          </p:nvPr>
        </p:nvSpPr>
        <p:spPr>
          <a:xfrm>
            <a:off x="371474" y="2159001"/>
            <a:ext cx="5419725" cy="4699000"/>
          </a:xfrm>
        </p:spPr>
        <p:txBody>
          <a:bodyPr/>
          <a:lstStyle/>
          <a:p>
            <a:pPr marL="0" indent="0">
              <a:buNone/>
            </a:pPr>
            <a:r>
              <a:rPr lang="de-DE"/>
              <a:t>Basierend auf dem Erfolg in Asia Pacific führen wir Aloha </a:t>
            </a:r>
            <a:r>
              <a:rPr lang="de-DE" err="1"/>
              <a:t>Active</a:t>
            </a:r>
            <a:r>
              <a:rPr lang="de-DE"/>
              <a:t> in EMEA ein. Das erste Modell, das auf den Markt kommt, ist Aloha </a:t>
            </a:r>
            <a:r>
              <a:rPr lang="de-DE" err="1"/>
              <a:t>Active</a:t>
            </a:r>
            <a:r>
              <a:rPr lang="de-DE"/>
              <a:t> mit Netzrücken. Eine gepolsterte Rückenlösung wird das europäische Portfolio bis Ende des Jahres vervollständigen.</a:t>
            </a:r>
          </a:p>
          <a:p>
            <a:pPr marL="0" indent="0">
              <a:buNone/>
            </a:pPr>
            <a:endParaRPr lang="de-DE"/>
          </a:p>
          <a:p>
            <a:pPr marL="0" indent="0">
              <a:buNone/>
            </a:pPr>
            <a:r>
              <a:rPr lang="de-DE"/>
              <a:t>Haworth hat seine umfangreiche Erfahrung im Bereich der Arbeitsstühle genutzt, um erstklassigen Komfort zu bieten. Das durchdachte Design von Aloha </a:t>
            </a:r>
            <a:r>
              <a:rPr lang="de-DE" err="1"/>
              <a:t>Active</a:t>
            </a:r>
            <a:r>
              <a:rPr lang="de-DE"/>
              <a:t> und ein benutzerfreundliche Gewichtsautomatik schaffen ein äußerst attraktiven Bürostuhl</a:t>
            </a:r>
          </a:p>
          <a:p>
            <a:pPr marL="0" indent="0">
              <a:buNone/>
            </a:pPr>
            <a:endParaRPr lang="en-US"/>
          </a:p>
          <a:p>
            <a:pPr marL="0" indent="0">
              <a:buNone/>
            </a:pPr>
            <a:endParaRPr lang="en-US"/>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de-DE"/>
          </a:p>
        </p:txBody>
      </p:sp>
      <p:pic>
        <p:nvPicPr>
          <p:cNvPr id="6" name="Grafik 5" descr="Ein Bild, das Boden, drinnen, lebend, Raum enthält.&#10;&#10;Automatisch generierte Beschreibung">
            <a:extLst>
              <a:ext uri="{FF2B5EF4-FFF2-40B4-BE49-F238E27FC236}">
                <a16:creationId xmlns:a16="http://schemas.microsoft.com/office/drawing/2014/main" id="{5CE1DF0B-C7A8-46FB-A5FB-F90A36B18E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096000" y="0"/>
            <a:ext cx="6096000" cy="6858000"/>
          </a:xfrm>
          <a:prstGeom prst="rect">
            <a:avLst/>
          </a:prstGeom>
        </p:spPr>
      </p:pic>
    </p:spTree>
    <p:extLst>
      <p:ext uri="{BB962C8B-B14F-4D97-AF65-F5344CB8AC3E}">
        <p14:creationId xmlns:p14="http://schemas.microsoft.com/office/powerpoint/2010/main" val="18795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8C4-D841-45E0-B2BE-E59129DB9D93}"/>
              </a:ext>
            </a:extLst>
          </p:cNvPr>
          <p:cNvSpPr>
            <a:spLocks noGrp="1"/>
          </p:cNvSpPr>
          <p:nvPr>
            <p:ph type="title"/>
          </p:nvPr>
        </p:nvSpPr>
        <p:spPr/>
        <p:txBody>
          <a:bodyPr/>
          <a:lstStyle/>
          <a:p>
            <a:r>
              <a:rPr lang="en-GB"/>
              <a:t>Haworth Portfolio </a:t>
            </a:r>
            <a:r>
              <a:rPr lang="en-GB" err="1"/>
              <a:t>Bürostühle</a:t>
            </a:r>
            <a:endParaRPr lang="en-GB">
              <a:highlight>
                <a:srgbClr val="FFFF00"/>
              </a:highlight>
            </a:endParaRPr>
          </a:p>
        </p:txBody>
      </p:sp>
      <p:cxnSp>
        <p:nvCxnSpPr>
          <p:cNvPr id="4" name="Straight Arrow Connector 3">
            <a:extLst>
              <a:ext uri="{FF2B5EF4-FFF2-40B4-BE49-F238E27FC236}">
                <a16:creationId xmlns:a16="http://schemas.microsoft.com/office/drawing/2014/main" id="{D017B652-069B-4FB9-BE07-18EB6A128A92}"/>
              </a:ext>
            </a:extLst>
          </p:cNvPr>
          <p:cNvCxnSpPr>
            <a:cxnSpLocks/>
          </p:cNvCxnSpPr>
          <p:nvPr/>
        </p:nvCxnSpPr>
        <p:spPr>
          <a:xfrm>
            <a:off x="779946" y="6341806"/>
            <a:ext cx="103010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480CF0-8FAC-4A50-9139-3FFAB9969C38}"/>
              </a:ext>
            </a:extLst>
          </p:cNvPr>
          <p:cNvCxnSpPr/>
          <p:nvPr/>
        </p:nvCxnSpPr>
        <p:spPr>
          <a:xfrm flipV="1">
            <a:off x="779946" y="2104103"/>
            <a:ext cx="0" cy="42475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C45CC2-BF1A-43E5-9CB9-829FC7C84FD8}"/>
              </a:ext>
            </a:extLst>
          </p:cNvPr>
          <p:cNvSpPr txBox="1"/>
          <p:nvPr/>
        </p:nvSpPr>
        <p:spPr>
          <a:xfrm>
            <a:off x="5764030" y="6477000"/>
            <a:ext cx="671979" cy="369332"/>
          </a:xfrm>
          <a:prstGeom prst="rect">
            <a:avLst/>
          </a:prstGeom>
          <a:noFill/>
        </p:spPr>
        <p:txBody>
          <a:bodyPr wrap="none" rtlCol="0">
            <a:spAutoFit/>
          </a:bodyPr>
          <a:lstStyle/>
          <a:p>
            <a:pPr lvl="0" algn="ctr">
              <a:defRPr/>
            </a:pPr>
            <a:r>
              <a:rPr lang="en-GB" b="1" err="1">
                <a:solidFill>
                  <a:srgbClr val="202E3D"/>
                </a:solidFill>
              </a:rPr>
              <a:t>Preis</a:t>
            </a:r>
            <a:endParaRPr lang="en-GB" b="1">
              <a:solidFill>
                <a:srgbClr val="202E3D"/>
              </a:solidFill>
            </a:endParaRPr>
          </a:p>
        </p:txBody>
      </p:sp>
      <p:sp>
        <p:nvSpPr>
          <p:cNvPr id="11" name="TextBox 10">
            <a:extLst>
              <a:ext uri="{FF2B5EF4-FFF2-40B4-BE49-F238E27FC236}">
                <a16:creationId xmlns:a16="http://schemas.microsoft.com/office/drawing/2014/main" id="{FFE1117E-D311-41E4-983E-62E444783B3D}"/>
              </a:ext>
            </a:extLst>
          </p:cNvPr>
          <p:cNvSpPr txBox="1"/>
          <p:nvPr/>
        </p:nvSpPr>
        <p:spPr>
          <a:xfrm>
            <a:off x="6596573" y="3936770"/>
            <a:ext cx="513667" cy="307777"/>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Very</a:t>
            </a:r>
          </a:p>
        </p:txBody>
      </p:sp>
      <p:sp>
        <p:nvSpPr>
          <p:cNvPr id="15" name="TextBox 14">
            <a:extLst>
              <a:ext uri="{FF2B5EF4-FFF2-40B4-BE49-F238E27FC236}">
                <a16:creationId xmlns:a16="http://schemas.microsoft.com/office/drawing/2014/main" id="{503A7047-C52A-4F61-9463-0FD5414416AA}"/>
              </a:ext>
            </a:extLst>
          </p:cNvPr>
          <p:cNvSpPr txBox="1"/>
          <p:nvPr/>
        </p:nvSpPr>
        <p:spPr>
          <a:xfrm>
            <a:off x="4207171" y="4780140"/>
            <a:ext cx="402674" cy="276999"/>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Nia</a:t>
            </a:r>
          </a:p>
        </p:txBody>
      </p:sp>
      <p:sp>
        <p:nvSpPr>
          <p:cNvPr id="18" name="TextBox 17">
            <a:extLst>
              <a:ext uri="{FF2B5EF4-FFF2-40B4-BE49-F238E27FC236}">
                <a16:creationId xmlns:a16="http://schemas.microsoft.com/office/drawing/2014/main" id="{1A46F96B-9EFD-4474-B359-7983A80109E2}"/>
              </a:ext>
            </a:extLst>
          </p:cNvPr>
          <p:cNvSpPr txBox="1"/>
          <p:nvPr/>
        </p:nvSpPr>
        <p:spPr>
          <a:xfrm rot="16200000">
            <a:off x="-258814" y="3829112"/>
            <a:ext cx="14352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02E3D"/>
                </a:solidFill>
                <a:effectLst/>
                <a:uLnTx/>
                <a:uFillTx/>
                <a:latin typeface="Franklin Gothic Book"/>
                <a:ea typeface="+mn-ea"/>
                <a:cs typeface="+mn-cs"/>
              </a:rPr>
              <a:t>Performance</a:t>
            </a:r>
          </a:p>
        </p:txBody>
      </p:sp>
      <p:sp>
        <p:nvSpPr>
          <p:cNvPr id="19" name="TextBox 15">
            <a:extLst>
              <a:ext uri="{FF2B5EF4-FFF2-40B4-BE49-F238E27FC236}">
                <a16:creationId xmlns:a16="http://schemas.microsoft.com/office/drawing/2014/main" id="{F009C6EE-CB71-4FD6-88F3-A4A0AC1B10D6}"/>
              </a:ext>
            </a:extLst>
          </p:cNvPr>
          <p:cNvSpPr txBox="1"/>
          <p:nvPr/>
        </p:nvSpPr>
        <p:spPr>
          <a:xfrm>
            <a:off x="4186696" y="5030463"/>
            <a:ext cx="5071901" cy="276999"/>
          </a:xfrm>
          <a:prstGeom prst="rect">
            <a:avLst/>
          </a:prstGeom>
          <a:noFill/>
        </p:spPr>
        <p:txBody>
          <a:bodyPr wrap="none" rtlCol="0">
            <a:spAutoFit/>
          </a:bodyPr>
          <a:lstStyle/>
          <a:p>
            <a:pPr lvl="0">
              <a:defRPr/>
            </a:pPr>
            <a:r>
              <a:rPr kumimoji="0" lang="en-GB" sz="1200" b="0" i="0" u="none" strike="noStrike" kern="1200" cap="none" spc="0" normalizeH="0" baseline="0" noProof="0">
                <a:ln>
                  <a:noFill/>
                </a:ln>
                <a:solidFill>
                  <a:srgbClr val="202E3D"/>
                </a:solidFill>
                <a:effectLst/>
                <a:uLnTx/>
                <a:uFillTx/>
                <a:latin typeface="Franklin Gothic Book"/>
                <a:ea typeface="+mn-ea"/>
                <a:cs typeface="+mn-cs"/>
              </a:rPr>
              <a:t>Active seating – </a:t>
            </a:r>
            <a:r>
              <a:rPr kumimoji="0" lang="de-DE" sz="1200" b="0" i="0" u="none" strike="noStrike" kern="1200" cap="none" spc="0" normalizeH="0" baseline="0" noProof="0">
                <a:ln>
                  <a:noFill/>
                </a:ln>
                <a:solidFill>
                  <a:srgbClr val="202E3D"/>
                </a:solidFill>
                <a:effectLst/>
                <a:uLnTx/>
                <a:uFillTx/>
                <a:latin typeface="Franklin Gothic Book"/>
                <a:ea typeface="+mn-ea"/>
                <a:cs typeface="+mn-cs"/>
              </a:rPr>
              <a:t>Design</a:t>
            </a:r>
            <a:r>
              <a:rPr lang="de-DE" sz="1200">
                <a:solidFill>
                  <a:srgbClr val="202E3D"/>
                </a:solidFill>
              </a:rPr>
              <a:t> und Komfort für die </a:t>
            </a:r>
            <a:r>
              <a:rPr lang="de-DE" sz="1200" i="1" err="1">
                <a:solidFill>
                  <a:srgbClr val="202E3D"/>
                </a:solidFill>
              </a:rPr>
              <a:t>Activity</a:t>
            </a:r>
            <a:r>
              <a:rPr lang="de-DE" sz="1200" i="1">
                <a:solidFill>
                  <a:srgbClr val="202E3D"/>
                </a:solidFill>
              </a:rPr>
              <a:t> </a:t>
            </a:r>
            <a:r>
              <a:rPr lang="de-DE" sz="1200" i="1" err="1">
                <a:solidFill>
                  <a:srgbClr val="202E3D"/>
                </a:solidFill>
              </a:rPr>
              <a:t>Based</a:t>
            </a:r>
            <a:r>
              <a:rPr lang="de-DE" sz="1200" i="1">
                <a:solidFill>
                  <a:srgbClr val="202E3D"/>
                </a:solidFill>
              </a:rPr>
              <a:t> Work</a:t>
            </a:r>
            <a:r>
              <a:rPr lang="de-DE" sz="1200">
                <a:solidFill>
                  <a:srgbClr val="202E3D"/>
                </a:solidFill>
              </a:rPr>
              <a:t> Generation</a:t>
            </a:r>
            <a:endParaRPr kumimoji="0" lang="en-GB" sz="1200" b="0" i="0" u="none" strike="noStrike" kern="1200" cap="none" spc="0" normalizeH="0" baseline="0" noProof="0">
              <a:ln>
                <a:noFill/>
              </a:ln>
              <a:solidFill>
                <a:srgbClr val="202E3D"/>
              </a:solidFill>
              <a:effectLst/>
              <a:uLnTx/>
              <a:uFillTx/>
              <a:latin typeface="Franklin Gothic Book"/>
              <a:ea typeface="+mn-ea"/>
              <a:cs typeface="+mn-cs"/>
            </a:endParaRPr>
          </a:p>
        </p:txBody>
      </p:sp>
      <p:sp>
        <p:nvSpPr>
          <p:cNvPr id="20" name="TextBox 15">
            <a:extLst>
              <a:ext uri="{FF2B5EF4-FFF2-40B4-BE49-F238E27FC236}">
                <a16:creationId xmlns:a16="http://schemas.microsoft.com/office/drawing/2014/main" id="{30CCF01F-5F09-4336-84B4-E92402266739}"/>
              </a:ext>
            </a:extLst>
          </p:cNvPr>
          <p:cNvSpPr txBox="1"/>
          <p:nvPr/>
        </p:nvSpPr>
        <p:spPr>
          <a:xfrm>
            <a:off x="6597073" y="4131673"/>
            <a:ext cx="2857834" cy="276999"/>
          </a:xfrm>
          <a:prstGeom prst="rect">
            <a:avLst/>
          </a:prstGeom>
          <a:noFill/>
        </p:spPr>
        <p:txBody>
          <a:bodyPr wrap="none" rtlCol="0">
            <a:spAutoFit/>
          </a:bodyPr>
          <a:lstStyle/>
          <a:p>
            <a:pPr lvl="0">
              <a:defRPr/>
            </a:pPr>
            <a:r>
              <a:rPr lang="en-GB" sz="1200" err="1">
                <a:solidFill>
                  <a:srgbClr val="202E3D"/>
                </a:solidFill>
              </a:rPr>
              <a:t>Klassische</a:t>
            </a:r>
            <a:r>
              <a:rPr lang="en-GB" sz="1200">
                <a:solidFill>
                  <a:srgbClr val="202E3D"/>
                </a:solidFill>
              </a:rPr>
              <a:t> </a:t>
            </a:r>
            <a:r>
              <a:rPr lang="en-GB" sz="1200" err="1">
                <a:solidFill>
                  <a:srgbClr val="202E3D"/>
                </a:solidFill>
              </a:rPr>
              <a:t>Ästhetik</a:t>
            </a:r>
            <a:r>
              <a:rPr lang="en-GB" sz="1200">
                <a:solidFill>
                  <a:srgbClr val="202E3D"/>
                </a:solidFill>
              </a:rPr>
              <a:t> in der Stuhl - </a:t>
            </a:r>
            <a:r>
              <a:rPr lang="en-GB" sz="1200" err="1">
                <a:solidFill>
                  <a:srgbClr val="202E3D"/>
                </a:solidFill>
              </a:rPr>
              <a:t>Familie</a:t>
            </a:r>
            <a:r>
              <a:rPr lang="en-GB" sz="1200">
                <a:solidFill>
                  <a:srgbClr val="202E3D"/>
                </a:solidFill>
              </a:rPr>
              <a:t> </a:t>
            </a:r>
          </a:p>
        </p:txBody>
      </p:sp>
      <p:pic>
        <p:nvPicPr>
          <p:cNvPr id="21" name="Grafik 20">
            <a:hlinkClick r:id="" action="ppaction://noaction"/>
            <a:extLst>
              <a:ext uri="{FF2B5EF4-FFF2-40B4-BE49-F238E27FC236}">
                <a16:creationId xmlns:a16="http://schemas.microsoft.com/office/drawing/2014/main" id="{A716CA9C-DED6-4790-812C-B7F12EF0C5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90038" y="1677120"/>
            <a:ext cx="688454" cy="1039161"/>
          </a:xfrm>
          <a:prstGeom prst="rect">
            <a:avLst/>
          </a:prstGeom>
        </p:spPr>
      </p:pic>
      <p:pic>
        <p:nvPicPr>
          <p:cNvPr id="22" name="Grafik 21">
            <a:hlinkClick r:id="" action="ppaction://noaction"/>
            <a:extLst>
              <a:ext uri="{FF2B5EF4-FFF2-40B4-BE49-F238E27FC236}">
                <a16:creationId xmlns:a16="http://schemas.microsoft.com/office/drawing/2014/main" id="{654AF2ED-2611-465A-89D0-F998EAE3EE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4740" y="3410560"/>
            <a:ext cx="839068" cy="1004372"/>
          </a:xfrm>
          <a:prstGeom prst="rect">
            <a:avLst/>
          </a:prstGeom>
        </p:spPr>
      </p:pic>
      <p:pic>
        <p:nvPicPr>
          <p:cNvPr id="23" name="Grafik 22">
            <a:hlinkClick r:id="" action="ppaction://noaction"/>
            <a:extLst>
              <a:ext uri="{FF2B5EF4-FFF2-40B4-BE49-F238E27FC236}">
                <a16:creationId xmlns:a16="http://schemas.microsoft.com/office/drawing/2014/main" id="{F6E914A0-85F3-4D94-9D20-6B92F40A05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0255" y="2237753"/>
            <a:ext cx="779201" cy="1039157"/>
          </a:xfrm>
          <a:prstGeom prst="rect">
            <a:avLst/>
          </a:prstGeom>
        </p:spPr>
      </p:pic>
      <p:pic>
        <p:nvPicPr>
          <p:cNvPr id="24" name="Grafik 23">
            <a:hlinkClick r:id="" action="ppaction://noaction"/>
            <a:extLst>
              <a:ext uri="{FF2B5EF4-FFF2-40B4-BE49-F238E27FC236}">
                <a16:creationId xmlns:a16="http://schemas.microsoft.com/office/drawing/2014/main" id="{63CF5B51-7EFB-4EF2-8D7D-78022505A4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34209" y="2954306"/>
            <a:ext cx="839051" cy="1027491"/>
          </a:xfrm>
          <a:prstGeom prst="rect">
            <a:avLst/>
          </a:prstGeom>
        </p:spPr>
      </p:pic>
      <p:pic>
        <p:nvPicPr>
          <p:cNvPr id="25" name="Grafik 24">
            <a:hlinkClick r:id="" action="ppaction://noaction"/>
            <a:extLst>
              <a:ext uri="{FF2B5EF4-FFF2-40B4-BE49-F238E27FC236}">
                <a16:creationId xmlns:a16="http://schemas.microsoft.com/office/drawing/2014/main" id="{C778F16B-5741-4419-9240-182B4AA158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0536" y="4363391"/>
            <a:ext cx="542693" cy="795950"/>
          </a:xfrm>
          <a:prstGeom prst="rect">
            <a:avLst/>
          </a:prstGeom>
        </p:spPr>
      </p:pic>
      <p:pic>
        <p:nvPicPr>
          <p:cNvPr id="26" name="Grafik 25">
            <a:hlinkClick r:id="" action="ppaction://noaction"/>
            <a:extLst>
              <a:ext uri="{FF2B5EF4-FFF2-40B4-BE49-F238E27FC236}">
                <a16:creationId xmlns:a16="http://schemas.microsoft.com/office/drawing/2014/main" id="{AAB6B651-CEFE-4D40-8562-74EB62DFFE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6697" y="3900792"/>
            <a:ext cx="668772" cy="891886"/>
          </a:xfrm>
          <a:prstGeom prst="rect">
            <a:avLst/>
          </a:prstGeom>
        </p:spPr>
      </p:pic>
      <p:pic>
        <p:nvPicPr>
          <p:cNvPr id="5" name="Grafik 4" descr="Ein Bild, das Möbel, Sitz, Stuhl enthält.&#10;&#10;Automatisch generierte Beschreibung">
            <a:extLst>
              <a:ext uri="{FF2B5EF4-FFF2-40B4-BE49-F238E27FC236}">
                <a16:creationId xmlns:a16="http://schemas.microsoft.com/office/drawing/2014/main" id="{0E98803A-2A0D-49D9-BB47-25FA46083E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765033" y="4811289"/>
            <a:ext cx="583033" cy="874753"/>
          </a:xfrm>
          <a:prstGeom prst="rect">
            <a:avLst/>
          </a:prstGeom>
        </p:spPr>
      </p:pic>
      <p:cxnSp>
        <p:nvCxnSpPr>
          <p:cNvPr id="37" name="Straight Arrow Connector 36">
            <a:extLst>
              <a:ext uri="{FF2B5EF4-FFF2-40B4-BE49-F238E27FC236}">
                <a16:creationId xmlns:a16="http://schemas.microsoft.com/office/drawing/2014/main" id="{771DCAED-3DD8-4270-AD80-F4F6DBB14DEB}"/>
              </a:ext>
            </a:extLst>
          </p:cNvPr>
          <p:cNvCxnSpPr>
            <a:cxnSpLocks/>
          </p:cNvCxnSpPr>
          <p:nvPr/>
        </p:nvCxnSpPr>
        <p:spPr>
          <a:xfrm flipV="1">
            <a:off x="779946" y="2104103"/>
            <a:ext cx="10301009" cy="4237704"/>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CD5F94C-19DF-435C-9EBC-CEC7CE391CB0}"/>
              </a:ext>
            </a:extLst>
          </p:cNvPr>
          <p:cNvSpPr txBox="1"/>
          <p:nvPr/>
        </p:nvSpPr>
        <p:spPr>
          <a:xfrm>
            <a:off x="5445997" y="4336953"/>
            <a:ext cx="468398" cy="307777"/>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Soji</a:t>
            </a:r>
          </a:p>
        </p:txBody>
      </p:sp>
      <p:sp>
        <p:nvSpPr>
          <p:cNvPr id="27" name="TextBox 15">
            <a:extLst>
              <a:ext uri="{FF2B5EF4-FFF2-40B4-BE49-F238E27FC236}">
                <a16:creationId xmlns:a16="http://schemas.microsoft.com/office/drawing/2014/main" id="{958060C7-1D62-413A-BEF5-D5373C070DA8}"/>
              </a:ext>
            </a:extLst>
          </p:cNvPr>
          <p:cNvSpPr txBox="1"/>
          <p:nvPr/>
        </p:nvSpPr>
        <p:spPr>
          <a:xfrm>
            <a:off x="5448317" y="4535578"/>
            <a:ext cx="4241375" cy="276999"/>
          </a:xfrm>
          <a:prstGeom prst="rect">
            <a:avLst/>
          </a:prstGeom>
          <a:noFill/>
        </p:spPr>
        <p:txBody>
          <a:bodyPr wrap="square" rtlCol="0">
            <a:spAutoFit/>
          </a:bodyPr>
          <a:lstStyle/>
          <a:p>
            <a:pPr lvl="0">
              <a:defRPr/>
            </a:pPr>
            <a:r>
              <a:rPr lang="de-DE" sz="1200">
                <a:solidFill>
                  <a:srgbClr val="202E3D"/>
                </a:solidFill>
              </a:rPr>
              <a:t>Durchdachtes Design und hohe Anpassbarkeit</a:t>
            </a:r>
          </a:p>
        </p:txBody>
      </p:sp>
      <p:sp>
        <p:nvSpPr>
          <p:cNvPr id="14" name="TextBox 13">
            <a:extLst>
              <a:ext uri="{FF2B5EF4-FFF2-40B4-BE49-F238E27FC236}">
                <a16:creationId xmlns:a16="http://schemas.microsoft.com/office/drawing/2014/main" id="{29939B84-A2B8-4027-BA6B-68A75E891CC0}"/>
              </a:ext>
            </a:extLst>
          </p:cNvPr>
          <p:cNvSpPr txBox="1"/>
          <p:nvPr/>
        </p:nvSpPr>
        <p:spPr>
          <a:xfrm>
            <a:off x="3119610" y="5142871"/>
            <a:ext cx="612668" cy="307777"/>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Lively</a:t>
            </a:r>
          </a:p>
        </p:txBody>
      </p:sp>
      <p:sp>
        <p:nvSpPr>
          <p:cNvPr id="29" name="TextBox 15">
            <a:extLst>
              <a:ext uri="{FF2B5EF4-FFF2-40B4-BE49-F238E27FC236}">
                <a16:creationId xmlns:a16="http://schemas.microsoft.com/office/drawing/2014/main" id="{4F6B0DF8-C0F3-4DBC-9A85-9ED8E11F722A}"/>
              </a:ext>
            </a:extLst>
          </p:cNvPr>
          <p:cNvSpPr txBox="1"/>
          <p:nvPr/>
        </p:nvSpPr>
        <p:spPr>
          <a:xfrm>
            <a:off x="3102650" y="5408209"/>
            <a:ext cx="4241375" cy="276999"/>
          </a:xfrm>
          <a:prstGeom prst="rect">
            <a:avLst/>
          </a:prstGeom>
          <a:noFill/>
        </p:spPr>
        <p:txBody>
          <a:bodyPr wrap="square" rtlCol="0">
            <a:spAutoFit/>
          </a:bodyPr>
          <a:lstStyle/>
          <a:p>
            <a:pPr lvl="0">
              <a:defRPr/>
            </a:pPr>
            <a:r>
              <a:rPr lang="en-GB" sz="1200" err="1">
                <a:solidFill>
                  <a:srgbClr val="202E3D"/>
                </a:solidFill>
              </a:rPr>
              <a:t>Einfach</a:t>
            </a:r>
            <a:r>
              <a:rPr lang="en-GB" sz="1200">
                <a:solidFill>
                  <a:srgbClr val="202E3D"/>
                </a:solidFill>
              </a:rPr>
              <a:t> und </a:t>
            </a:r>
            <a:r>
              <a:rPr lang="en-GB" sz="1200" err="1">
                <a:solidFill>
                  <a:srgbClr val="202E3D"/>
                </a:solidFill>
              </a:rPr>
              <a:t>kosteneffektiv</a:t>
            </a:r>
            <a:r>
              <a:rPr lang="en-GB" sz="1200">
                <a:solidFill>
                  <a:srgbClr val="202E3D"/>
                </a:solidFill>
              </a:rPr>
              <a:t> </a:t>
            </a:r>
            <a:endParaRPr kumimoji="0" lang="en-GB" sz="1200" b="0" i="0" u="none" strike="noStrike" kern="1200" cap="none" spc="0" normalizeH="0" baseline="0" noProof="0">
              <a:ln>
                <a:noFill/>
              </a:ln>
              <a:solidFill>
                <a:srgbClr val="202E3D"/>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D53C0100-4418-4168-A8F4-13E0D5B4F562}"/>
              </a:ext>
            </a:extLst>
          </p:cNvPr>
          <p:cNvSpPr txBox="1"/>
          <p:nvPr/>
        </p:nvSpPr>
        <p:spPr>
          <a:xfrm>
            <a:off x="1532899" y="5638446"/>
            <a:ext cx="11372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Aloha Active</a:t>
            </a:r>
          </a:p>
        </p:txBody>
      </p:sp>
      <p:sp>
        <p:nvSpPr>
          <p:cNvPr id="30" name="TextBox 15">
            <a:extLst>
              <a:ext uri="{FF2B5EF4-FFF2-40B4-BE49-F238E27FC236}">
                <a16:creationId xmlns:a16="http://schemas.microsoft.com/office/drawing/2014/main" id="{7196B2E2-B2C2-4D20-A894-6A38A1B44C1E}"/>
              </a:ext>
            </a:extLst>
          </p:cNvPr>
          <p:cNvSpPr txBox="1"/>
          <p:nvPr/>
        </p:nvSpPr>
        <p:spPr>
          <a:xfrm>
            <a:off x="1532899" y="5863022"/>
            <a:ext cx="4241375" cy="276999"/>
          </a:xfrm>
          <a:prstGeom prst="rect">
            <a:avLst/>
          </a:prstGeom>
          <a:noFill/>
        </p:spPr>
        <p:txBody>
          <a:bodyPr wrap="square" rtlCol="0">
            <a:spAutoFit/>
          </a:bodyPr>
          <a:lstStyle/>
          <a:p>
            <a:pPr lvl="0">
              <a:defRPr/>
            </a:pPr>
            <a:r>
              <a:rPr lang="en-GB" sz="1200">
                <a:solidFill>
                  <a:srgbClr val="202E3D"/>
                </a:solidFill>
              </a:rPr>
              <a:t>Gut </a:t>
            </a:r>
            <a:r>
              <a:rPr lang="en-GB" sz="1200" err="1">
                <a:solidFill>
                  <a:srgbClr val="202E3D"/>
                </a:solidFill>
              </a:rPr>
              <a:t>etabliert</a:t>
            </a:r>
            <a:r>
              <a:rPr lang="en-GB" sz="1200">
                <a:solidFill>
                  <a:srgbClr val="202E3D"/>
                </a:solidFill>
              </a:rPr>
              <a:t> und </a:t>
            </a:r>
            <a:r>
              <a:rPr lang="en-GB" sz="1200" err="1">
                <a:solidFill>
                  <a:srgbClr val="202E3D"/>
                </a:solidFill>
              </a:rPr>
              <a:t>kosteneffektiv</a:t>
            </a:r>
            <a:r>
              <a:rPr lang="en-GB" sz="1200">
                <a:solidFill>
                  <a:srgbClr val="202E3D"/>
                </a:solidFill>
              </a:rPr>
              <a:t> </a:t>
            </a:r>
          </a:p>
        </p:txBody>
      </p:sp>
      <p:sp>
        <p:nvSpPr>
          <p:cNvPr id="12" name="TextBox 11">
            <a:extLst>
              <a:ext uri="{FF2B5EF4-FFF2-40B4-BE49-F238E27FC236}">
                <a16:creationId xmlns:a16="http://schemas.microsoft.com/office/drawing/2014/main" id="{D1E35E68-43A2-4453-86B5-25064350CB11}"/>
              </a:ext>
            </a:extLst>
          </p:cNvPr>
          <p:cNvSpPr txBox="1"/>
          <p:nvPr/>
        </p:nvSpPr>
        <p:spPr>
          <a:xfrm>
            <a:off x="7874350" y="3209386"/>
            <a:ext cx="550151" cy="307777"/>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202E3D"/>
                </a:solidFill>
                <a:effectLst/>
                <a:uLnTx/>
                <a:uFillTx/>
                <a:latin typeface="Franklin Gothic Medium"/>
                <a:ea typeface="+mn-ea"/>
                <a:cs typeface="+mn-cs"/>
              </a:rPr>
              <a:t>Zody</a:t>
            </a:r>
            <a:endParaRPr kumimoji="0" lang="en-GB" sz="1400" b="0" i="0" u="none" strike="noStrike" kern="1200" cap="none" spc="0" normalizeH="0" baseline="0" noProof="0">
              <a:ln>
                <a:noFill/>
              </a:ln>
              <a:solidFill>
                <a:srgbClr val="202E3D"/>
              </a:solidFill>
              <a:effectLst/>
              <a:uLnTx/>
              <a:uFillTx/>
              <a:latin typeface="Franklin Gothic Medium"/>
              <a:ea typeface="+mn-ea"/>
              <a:cs typeface="+mn-cs"/>
            </a:endParaRPr>
          </a:p>
        </p:txBody>
      </p:sp>
      <p:sp>
        <p:nvSpPr>
          <p:cNvPr id="16" name="TextBox 15">
            <a:extLst>
              <a:ext uri="{FF2B5EF4-FFF2-40B4-BE49-F238E27FC236}">
                <a16:creationId xmlns:a16="http://schemas.microsoft.com/office/drawing/2014/main" id="{19E2938C-F864-4276-B65C-EA73A28EFBF5}"/>
              </a:ext>
            </a:extLst>
          </p:cNvPr>
          <p:cNvSpPr txBox="1"/>
          <p:nvPr/>
        </p:nvSpPr>
        <p:spPr>
          <a:xfrm>
            <a:off x="7854138" y="3451412"/>
            <a:ext cx="3460947" cy="276999"/>
          </a:xfrm>
          <a:prstGeom prst="rect">
            <a:avLst/>
          </a:prstGeom>
          <a:noFill/>
        </p:spPr>
        <p:txBody>
          <a:bodyPr wrap="none" rtlCol="0">
            <a:spAutoFit/>
          </a:bodyPr>
          <a:lstStyle/>
          <a:p>
            <a:pPr lvl="0">
              <a:defRPr/>
            </a:pPr>
            <a:r>
              <a:rPr lang="de-DE" sz="1200">
                <a:solidFill>
                  <a:srgbClr val="202E3D"/>
                </a:solidFill>
              </a:rPr>
              <a:t>Ein Klassiker, erstklassige Ergonomie und Komfort</a:t>
            </a:r>
          </a:p>
        </p:txBody>
      </p:sp>
      <p:sp>
        <p:nvSpPr>
          <p:cNvPr id="13" name="TextBox 12">
            <a:extLst>
              <a:ext uri="{FF2B5EF4-FFF2-40B4-BE49-F238E27FC236}">
                <a16:creationId xmlns:a16="http://schemas.microsoft.com/office/drawing/2014/main" id="{E575FD9E-AB7C-49C7-B098-70F0B0140951}"/>
              </a:ext>
            </a:extLst>
          </p:cNvPr>
          <p:cNvSpPr txBox="1"/>
          <p:nvPr/>
        </p:nvSpPr>
        <p:spPr>
          <a:xfrm>
            <a:off x="9245558" y="2676512"/>
            <a:ext cx="524118" cy="307777"/>
          </a:xfrm>
          <a:prstGeom prst="rect">
            <a:avLst/>
          </a:prstGeom>
          <a:noFill/>
        </p:spPr>
        <p:txBody>
          <a:bodyPr wrap="none" rtlCol="0">
            <a:spAutoFit/>
          </a:bodyPr>
          <a:lstStyle>
            <a:defPPr>
              <a:defRPr lang="en-US"/>
            </a:defPPr>
            <a:lvl1pPr>
              <a:defRPr sz="1400">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E3D"/>
                </a:solidFill>
                <a:effectLst/>
                <a:uLnTx/>
                <a:uFillTx/>
                <a:latin typeface="Franklin Gothic Medium"/>
                <a:ea typeface="+mn-ea"/>
                <a:cs typeface="+mn-cs"/>
              </a:rPr>
              <a:t>Fern</a:t>
            </a:r>
          </a:p>
        </p:txBody>
      </p:sp>
      <p:sp>
        <p:nvSpPr>
          <p:cNvPr id="17" name="TextBox 16">
            <a:extLst>
              <a:ext uri="{FF2B5EF4-FFF2-40B4-BE49-F238E27FC236}">
                <a16:creationId xmlns:a16="http://schemas.microsoft.com/office/drawing/2014/main" id="{705A40CD-70A6-43A9-8F64-A6295486B86F}"/>
              </a:ext>
            </a:extLst>
          </p:cNvPr>
          <p:cNvSpPr txBox="1"/>
          <p:nvPr/>
        </p:nvSpPr>
        <p:spPr>
          <a:xfrm>
            <a:off x="9245558" y="2867705"/>
            <a:ext cx="2867504" cy="461665"/>
          </a:xfrm>
          <a:prstGeom prst="rect">
            <a:avLst/>
          </a:prstGeom>
          <a:noFill/>
        </p:spPr>
        <p:txBody>
          <a:bodyPr wrap="square" rtlCol="0">
            <a:spAutoFit/>
          </a:bodyPr>
          <a:lstStyle/>
          <a:p>
            <a:pPr lvl="0">
              <a:defRPr/>
            </a:pPr>
            <a:r>
              <a:rPr lang="de-DE" sz="1200">
                <a:solidFill>
                  <a:srgbClr val="202E3D"/>
                </a:solidFill>
              </a:rPr>
              <a:t>Innovative, erstklassige Performance und Komfort</a:t>
            </a:r>
          </a:p>
        </p:txBody>
      </p:sp>
    </p:spTree>
    <p:extLst>
      <p:ext uri="{BB962C8B-B14F-4D97-AF65-F5344CB8AC3E}">
        <p14:creationId xmlns:p14="http://schemas.microsoft.com/office/powerpoint/2010/main" val="36598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6EE5D6-7237-4841-AD9C-C6AD46416E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B317C-CD42-EA44-9D08-DFA7660C5E76}" type="slidenum">
              <a:rPr kumimoji="0" lang="en-US" sz="1000" b="0" i="0" u="none" strike="noStrike" kern="1200" cap="none" spc="0" normalizeH="0" baseline="0" noProof="0" smtClean="0">
                <a:ln>
                  <a:noFill/>
                </a:ln>
                <a:solidFill>
                  <a:srgbClr val="202E3D"/>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202E3D"/>
              </a:solidFill>
              <a:effectLst/>
              <a:uLnTx/>
              <a:uFillTx/>
              <a:latin typeface="Franklin Gothic Medium" panose="020B0603020102020204" pitchFamily="34" charset="0"/>
              <a:ea typeface="+mn-ea"/>
              <a:cs typeface="+mn-cs"/>
            </a:endParaRPr>
          </a:p>
        </p:txBody>
      </p:sp>
      <p:sp>
        <p:nvSpPr>
          <p:cNvPr id="5" name="Title 4">
            <a:extLst>
              <a:ext uri="{FF2B5EF4-FFF2-40B4-BE49-F238E27FC236}">
                <a16:creationId xmlns:a16="http://schemas.microsoft.com/office/drawing/2014/main" id="{D8F57563-EEBB-4936-8BAA-8ADDEA885443}"/>
              </a:ext>
            </a:extLst>
          </p:cNvPr>
          <p:cNvSpPr>
            <a:spLocks noGrp="1"/>
          </p:cNvSpPr>
          <p:nvPr>
            <p:ph type="title"/>
          </p:nvPr>
        </p:nvSpPr>
        <p:spPr/>
        <p:txBody>
          <a:bodyPr/>
          <a:lstStyle/>
          <a:p>
            <a:r>
              <a:rPr lang="en-GB"/>
              <a:t>Aloha Active</a:t>
            </a:r>
          </a:p>
        </p:txBody>
      </p:sp>
      <p:sp>
        <p:nvSpPr>
          <p:cNvPr id="6" name="Rectangle 5">
            <a:extLst>
              <a:ext uri="{FF2B5EF4-FFF2-40B4-BE49-F238E27FC236}">
                <a16:creationId xmlns:a16="http://schemas.microsoft.com/office/drawing/2014/main" id="{4596AD56-1636-42AF-816A-00C84CAB1DAD}"/>
              </a:ext>
            </a:extLst>
          </p:cNvPr>
          <p:cNvSpPr/>
          <p:nvPr/>
        </p:nvSpPr>
        <p:spPr>
          <a:xfrm>
            <a:off x="3381912" y="1786958"/>
            <a:ext cx="8424908" cy="954107"/>
          </a:xfrm>
          <a:prstGeom prst="rect">
            <a:avLst/>
          </a:prstGeom>
        </p:spPr>
        <p:txBody>
          <a:bodyPr wrap="square" lIns="91440" tIns="45720" rIns="91440" bIns="45720" anchor="t">
            <a:spAutoFit/>
          </a:bodyPr>
          <a:lstStyle/>
          <a:p>
            <a:pPr lvl="0">
              <a:defRPr/>
            </a:pPr>
            <a:r>
              <a:rPr kumimoji="0" lang="en-US" sz="2000" b="0" i="0" u="none" strike="noStrike" kern="1200" cap="none" spc="0" normalizeH="0" baseline="0" noProof="0">
                <a:ln>
                  <a:noFill/>
                </a:ln>
                <a:solidFill>
                  <a:srgbClr val="36D399"/>
                </a:solidFill>
                <a:effectLst/>
                <a:uLnTx/>
                <a:uFillTx/>
                <a:latin typeface="Franklin Gothic Demi Cond"/>
                <a:ea typeface="+mn-lt"/>
                <a:cs typeface="+mn-lt"/>
              </a:rPr>
              <a:t>Design </a:t>
            </a:r>
            <a:r>
              <a:rPr lang="en-US" sz="2000">
                <a:solidFill>
                  <a:srgbClr val="36D399"/>
                </a:solidFill>
                <a:latin typeface="Franklin Gothic Demi Cond"/>
                <a:ea typeface="+mn-lt"/>
                <a:cs typeface="+mn-lt"/>
              </a:rPr>
              <a:t>Story</a:t>
            </a:r>
          </a:p>
          <a:p>
            <a:r>
              <a:rPr lang="de-DE"/>
              <a:t>Seit 6 Jahren erfolgreich in Asia Pacific - Aloha </a:t>
            </a:r>
            <a:r>
              <a:rPr lang="de-DE" err="1"/>
              <a:t>Active</a:t>
            </a:r>
            <a:r>
              <a:rPr lang="de-DE"/>
              <a:t> bietet ein perfektes Gleichgewicht zwischen Design, Funktion und Budgetfreundlichkeit.</a:t>
            </a:r>
            <a:endParaRPr lang="en-US"/>
          </a:p>
        </p:txBody>
      </p:sp>
      <p:sp>
        <p:nvSpPr>
          <p:cNvPr id="7" name="Rectangle 6">
            <a:extLst>
              <a:ext uri="{FF2B5EF4-FFF2-40B4-BE49-F238E27FC236}">
                <a16:creationId xmlns:a16="http://schemas.microsoft.com/office/drawing/2014/main" id="{C8C7E5C1-6B9F-4879-A500-70FB31B66E7C}"/>
              </a:ext>
            </a:extLst>
          </p:cNvPr>
          <p:cNvSpPr/>
          <p:nvPr/>
        </p:nvSpPr>
        <p:spPr>
          <a:xfrm>
            <a:off x="3381912" y="4790518"/>
            <a:ext cx="8496300" cy="1231106"/>
          </a:xfrm>
          <a:prstGeom prst="rect">
            <a:avLst/>
          </a:prstGeom>
        </p:spPr>
        <p:txBody>
          <a:bodyPr wrap="square">
            <a:spAutoFit/>
          </a:bodyPr>
          <a:lstStyle/>
          <a:p>
            <a:pPr>
              <a:defRPr/>
            </a:pPr>
            <a:r>
              <a:rPr lang="de-DE" sz="2000">
                <a:solidFill>
                  <a:srgbClr val="363D4D"/>
                </a:solidFill>
                <a:latin typeface="Franklin Gothic Demi Cond" panose="020B0603020102020204" pitchFamily="34" charset="0"/>
                <a:ea typeface="+mn-lt"/>
                <a:cs typeface="+mn-lt"/>
              </a:rPr>
              <a:t>Was sind die wichtigen Produktmerkmale?</a:t>
            </a:r>
          </a:p>
          <a:p>
            <a:pPr>
              <a:defRPr/>
            </a:pPr>
            <a:r>
              <a:rPr lang="de-DE"/>
              <a:t>Intuitive Bedienbarkeit für einfache Einstellung. Aloha </a:t>
            </a:r>
            <a:r>
              <a:rPr lang="de-DE" err="1"/>
              <a:t>Active</a:t>
            </a:r>
            <a:r>
              <a:rPr lang="de-DE"/>
              <a:t> verfügt über eine Gewichtsautomatik, der sich an den Benutzer anpasst.</a:t>
            </a:r>
          </a:p>
          <a:p>
            <a:pPr>
              <a:defRPr/>
            </a:pPr>
            <a:r>
              <a:rPr lang="de-DE"/>
              <a:t>.</a:t>
            </a:r>
          </a:p>
        </p:txBody>
      </p:sp>
      <p:sp>
        <p:nvSpPr>
          <p:cNvPr id="8" name="Rectangle 7">
            <a:extLst>
              <a:ext uri="{FF2B5EF4-FFF2-40B4-BE49-F238E27FC236}">
                <a16:creationId xmlns:a16="http://schemas.microsoft.com/office/drawing/2014/main" id="{E0A04487-CDE2-4E6D-AE57-1A1498E1A8EB}"/>
              </a:ext>
            </a:extLst>
          </p:cNvPr>
          <p:cNvSpPr/>
          <p:nvPr/>
        </p:nvSpPr>
        <p:spPr>
          <a:xfrm>
            <a:off x="3381912" y="3288738"/>
            <a:ext cx="8505824" cy="954107"/>
          </a:xfrm>
          <a:prstGeom prst="rect">
            <a:avLst/>
          </a:prstGeom>
        </p:spPr>
        <p:txBody>
          <a:bodyPr wrap="square">
            <a:spAutoFit/>
          </a:bodyPr>
          <a:lstStyle/>
          <a:p>
            <a:pPr>
              <a:defRPr/>
            </a:pPr>
            <a:r>
              <a:rPr lang="de-DE" sz="2000">
                <a:solidFill>
                  <a:srgbClr val="00A1E2">
                    <a:lumMod val="75000"/>
                  </a:srgbClr>
                </a:solidFill>
                <a:latin typeface="Franklin Gothic Demi Cond" panose="020B0603020102020204" pitchFamily="34" charset="0"/>
                <a:ea typeface="+mn-lt"/>
                <a:cs typeface="+mn-lt"/>
              </a:rPr>
              <a:t>Wo kommt das Produkt zum Einsatz?</a:t>
            </a:r>
          </a:p>
          <a:p>
            <a:pPr>
              <a:defRPr/>
            </a:pPr>
            <a:r>
              <a:rPr lang="de-DE"/>
              <a:t>Aloha </a:t>
            </a:r>
            <a:r>
              <a:rPr lang="de-DE" err="1"/>
              <a:t>Active</a:t>
            </a:r>
            <a:r>
              <a:rPr lang="de-DE"/>
              <a:t> ist der passende Stuhl für zahlreiche Anwendungen wie  Einzelarbeitsplätze, Kurzzeitarbeitsplätze, sowie Meeting und Konferenzräume</a:t>
            </a:r>
            <a:endParaRPr lang="en-US"/>
          </a:p>
        </p:txBody>
      </p:sp>
      <p:cxnSp>
        <p:nvCxnSpPr>
          <p:cNvPr id="9" name="Straight Connector 8">
            <a:extLst>
              <a:ext uri="{FF2B5EF4-FFF2-40B4-BE49-F238E27FC236}">
                <a16:creationId xmlns:a16="http://schemas.microsoft.com/office/drawing/2014/main" id="{B992A72A-1DF0-4891-8255-7F5C4B2BA15A}"/>
              </a:ext>
            </a:extLst>
          </p:cNvPr>
          <p:cNvCxnSpPr/>
          <p:nvPr/>
        </p:nvCxnSpPr>
        <p:spPr>
          <a:xfrm>
            <a:off x="3465576" y="3199385"/>
            <a:ext cx="810158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84531C-B4B2-40A3-A958-B5CBCC89E374}"/>
              </a:ext>
            </a:extLst>
          </p:cNvPr>
          <p:cNvCxnSpPr/>
          <p:nvPr/>
        </p:nvCxnSpPr>
        <p:spPr>
          <a:xfrm>
            <a:off x="3465576" y="4790518"/>
            <a:ext cx="810158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black and blue office chair&#10;&#10;Description automatically generated">
            <a:extLst>
              <a:ext uri="{FF2B5EF4-FFF2-40B4-BE49-F238E27FC236}">
                <a16:creationId xmlns:a16="http://schemas.microsoft.com/office/drawing/2014/main" id="{1E6D1218-2C8F-FCAA-3B5B-245665B89305}"/>
              </a:ext>
            </a:extLst>
          </p:cNvPr>
          <p:cNvPicPr>
            <a:picLocks noChangeAspect="1"/>
          </p:cNvPicPr>
          <p:nvPr/>
        </p:nvPicPr>
        <p:blipFill rotWithShape="1">
          <a:blip r:embed="rId3">
            <a:extLst>
              <a:ext uri="{28A0092B-C50C-407E-A947-70E740481C1C}">
                <a14:useLocalDpi xmlns:a14="http://schemas.microsoft.com/office/drawing/2010/main" val="0"/>
              </a:ext>
            </a:extLst>
          </a:blip>
          <a:srcRect l="5912" t="12281" r="7809" b="5293"/>
          <a:stretch/>
        </p:blipFill>
        <p:spPr>
          <a:xfrm>
            <a:off x="150829" y="1943103"/>
            <a:ext cx="3163871" cy="4533898"/>
          </a:xfrm>
          <a:prstGeom prst="rect">
            <a:avLst/>
          </a:prstGeom>
        </p:spPr>
      </p:pic>
    </p:spTree>
    <p:extLst>
      <p:ext uri="{BB962C8B-B14F-4D97-AF65-F5344CB8AC3E}">
        <p14:creationId xmlns:p14="http://schemas.microsoft.com/office/powerpoint/2010/main" val="3356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office chair&#10;&#10;Description automatically generated">
            <a:extLst>
              <a:ext uri="{FF2B5EF4-FFF2-40B4-BE49-F238E27FC236}">
                <a16:creationId xmlns:a16="http://schemas.microsoft.com/office/drawing/2014/main" id="{E763DBF5-B158-DA70-7028-104992633F67}"/>
              </a:ext>
            </a:extLst>
          </p:cNvPr>
          <p:cNvPicPr>
            <a:picLocks noChangeAspect="1"/>
          </p:cNvPicPr>
          <p:nvPr/>
        </p:nvPicPr>
        <p:blipFill rotWithShape="1">
          <a:blip r:embed="rId2">
            <a:extLst>
              <a:ext uri="{28A0092B-C50C-407E-A947-70E740481C1C}">
                <a14:useLocalDpi xmlns:a14="http://schemas.microsoft.com/office/drawing/2010/main" val="0"/>
              </a:ext>
            </a:extLst>
          </a:blip>
          <a:srcRect l="5912" t="12282" r="7809" b="10761"/>
          <a:stretch/>
        </p:blipFill>
        <p:spPr>
          <a:xfrm>
            <a:off x="4194630" y="1796736"/>
            <a:ext cx="3779333" cy="5056548"/>
          </a:xfrm>
          <a:prstGeom prst="rect">
            <a:avLst/>
          </a:prstGeom>
        </p:spPr>
      </p:pic>
      <p:sp>
        <p:nvSpPr>
          <p:cNvPr id="7" name="Textfeld 6">
            <a:extLst>
              <a:ext uri="{FF2B5EF4-FFF2-40B4-BE49-F238E27FC236}">
                <a16:creationId xmlns:a16="http://schemas.microsoft.com/office/drawing/2014/main" id="{8E8BF9E6-4222-4BF4-807F-C12B0C865B7A}"/>
              </a:ext>
            </a:extLst>
          </p:cNvPr>
          <p:cNvSpPr txBox="1"/>
          <p:nvPr/>
        </p:nvSpPr>
        <p:spPr>
          <a:xfrm>
            <a:off x="194643" y="3071228"/>
            <a:ext cx="2876204" cy="830997"/>
          </a:xfrm>
          <a:prstGeom prst="rect">
            <a:avLst/>
          </a:prstGeom>
          <a:noFill/>
        </p:spPr>
        <p:txBody>
          <a:bodyPr wrap="square" lIns="91440" tIns="45720" rIns="91440" bIns="45720" rtlCol="0" anchor="t">
            <a:spAutoFit/>
          </a:bodyPr>
          <a:lstStyle/>
          <a:p>
            <a:pPr algn="r">
              <a:defRPr/>
            </a:pPr>
            <a:r>
              <a:rPr lang="de-DE" sz="1600" dirty="0">
                <a:latin typeface="Franklin Gothic Demi Cond"/>
                <a:ea typeface="+mn-lt"/>
                <a:cs typeface="+mn-lt"/>
              </a:rPr>
              <a:t>Armlehnen:</a:t>
            </a:r>
          </a:p>
          <a:p>
            <a:pPr algn="r"/>
            <a:r>
              <a:rPr lang="de-DE" sz="1600" dirty="0"/>
              <a:t>Ohne Armelehne</a:t>
            </a:r>
          </a:p>
          <a:p>
            <a:pPr algn="r"/>
            <a:r>
              <a:rPr lang="de-DE" sz="1600" dirty="0"/>
              <a:t>4D (+)</a:t>
            </a:r>
          </a:p>
        </p:txBody>
      </p:sp>
      <p:sp>
        <p:nvSpPr>
          <p:cNvPr id="8" name="Textfeld 7">
            <a:extLst>
              <a:ext uri="{FF2B5EF4-FFF2-40B4-BE49-F238E27FC236}">
                <a16:creationId xmlns:a16="http://schemas.microsoft.com/office/drawing/2014/main" id="{FB0972E0-6DB9-4201-93F4-03D843EE7651}"/>
              </a:ext>
            </a:extLst>
          </p:cNvPr>
          <p:cNvSpPr txBox="1"/>
          <p:nvPr/>
        </p:nvSpPr>
        <p:spPr>
          <a:xfrm>
            <a:off x="8668723" y="3244334"/>
            <a:ext cx="2876204" cy="338554"/>
          </a:xfrm>
          <a:prstGeom prst="rect">
            <a:avLst/>
          </a:prstGeom>
          <a:noFill/>
        </p:spPr>
        <p:txBody>
          <a:bodyPr wrap="square" rtlCol="0">
            <a:spAutoFit/>
          </a:bodyPr>
          <a:lstStyle/>
          <a:p>
            <a:r>
              <a:rPr lang="de-DE" sz="1600">
                <a:latin typeface="Franklin Gothic Demi Cond"/>
                <a:ea typeface="+mn-lt"/>
                <a:cs typeface="+mn-lt"/>
              </a:rPr>
              <a:t>Lumbalunterstützung </a:t>
            </a:r>
            <a:r>
              <a:rPr lang="de-DE" sz="1600"/>
              <a:t>(+)</a:t>
            </a:r>
          </a:p>
        </p:txBody>
      </p:sp>
      <p:sp>
        <p:nvSpPr>
          <p:cNvPr id="9" name="Textfeld 8">
            <a:extLst>
              <a:ext uri="{FF2B5EF4-FFF2-40B4-BE49-F238E27FC236}">
                <a16:creationId xmlns:a16="http://schemas.microsoft.com/office/drawing/2014/main" id="{5A225127-71D1-4722-B088-181D1A180798}"/>
              </a:ext>
            </a:extLst>
          </p:cNvPr>
          <p:cNvSpPr txBox="1"/>
          <p:nvPr/>
        </p:nvSpPr>
        <p:spPr>
          <a:xfrm>
            <a:off x="8668723" y="2534990"/>
            <a:ext cx="2876204" cy="584775"/>
          </a:xfrm>
          <a:prstGeom prst="rect">
            <a:avLst/>
          </a:prstGeom>
          <a:noFill/>
        </p:spPr>
        <p:txBody>
          <a:bodyPr wrap="square" rtlCol="0">
            <a:spAutoFit/>
          </a:bodyPr>
          <a:lstStyle/>
          <a:p>
            <a:pPr>
              <a:defRPr/>
            </a:pPr>
            <a:r>
              <a:rPr lang="de-DE" sz="1600">
                <a:latin typeface="Franklin Gothic Demi Cond"/>
                <a:ea typeface="+mn-lt"/>
                <a:cs typeface="+mn-lt"/>
              </a:rPr>
              <a:t>Rücken </a:t>
            </a:r>
          </a:p>
          <a:p>
            <a:pPr>
              <a:defRPr/>
            </a:pPr>
            <a:r>
              <a:rPr lang="de-DE" sz="1600"/>
              <a:t>Netzrücken</a:t>
            </a:r>
          </a:p>
        </p:txBody>
      </p:sp>
      <p:sp>
        <p:nvSpPr>
          <p:cNvPr id="10" name="Textfeld 9">
            <a:extLst>
              <a:ext uri="{FF2B5EF4-FFF2-40B4-BE49-F238E27FC236}">
                <a16:creationId xmlns:a16="http://schemas.microsoft.com/office/drawing/2014/main" id="{8220857D-E3CB-4BF4-BD69-333D3A79E024}"/>
              </a:ext>
            </a:extLst>
          </p:cNvPr>
          <p:cNvSpPr txBox="1"/>
          <p:nvPr/>
        </p:nvSpPr>
        <p:spPr>
          <a:xfrm>
            <a:off x="-530388" y="5928401"/>
            <a:ext cx="3601235" cy="584775"/>
          </a:xfrm>
          <a:prstGeom prst="rect">
            <a:avLst/>
          </a:prstGeom>
          <a:noFill/>
        </p:spPr>
        <p:txBody>
          <a:bodyPr wrap="square" rtlCol="0">
            <a:spAutoFit/>
          </a:bodyPr>
          <a:lstStyle/>
          <a:p>
            <a:pPr algn="r"/>
            <a:r>
              <a:rPr lang="de-DE" sz="1600">
                <a:latin typeface="Franklin Gothic Demi Cond"/>
                <a:ea typeface="+mn-lt"/>
                <a:cs typeface="+mn-lt"/>
              </a:rPr>
              <a:t>Fußkreuz</a:t>
            </a:r>
            <a:r>
              <a:rPr lang="de-DE" sz="1600" b="1"/>
              <a:t>:</a:t>
            </a:r>
          </a:p>
          <a:p>
            <a:pPr algn="r"/>
            <a:r>
              <a:rPr lang="de-DE" sz="1600"/>
              <a:t>Kunststoff</a:t>
            </a:r>
          </a:p>
        </p:txBody>
      </p:sp>
      <p:cxnSp>
        <p:nvCxnSpPr>
          <p:cNvPr id="11" name="Gerade Verbindung mit Pfeil 10">
            <a:extLst>
              <a:ext uri="{FF2B5EF4-FFF2-40B4-BE49-F238E27FC236}">
                <a16:creationId xmlns:a16="http://schemas.microsoft.com/office/drawing/2014/main" id="{A01C1BE3-7DCB-46E5-BC74-4E0B59CBA4AD}"/>
              </a:ext>
            </a:extLst>
          </p:cNvPr>
          <p:cNvCxnSpPr>
            <a:cxnSpLocks/>
          </p:cNvCxnSpPr>
          <p:nvPr/>
        </p:nvCxnSpPr>
        <p:spPr>
          <a:xfrm>
            <a:off x="3075841" y="3489202"/>
            <a:ext cx="1911026"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Gerade Verbindung mit Pfeil 11">
            <a:extLst>
              <a:ext uri="{FF2B5EF4-FFF2-40B4-BE49-F238E27FC236}">
                <a16:creationId xmlns:a16="http://schemas.microsoft.com/office/drawing/2014/main" id="{E5854354-50A7-475C-B2C8-836077AD24BC}"/>
              </a:ext>
            </a:extLst>
          </p:cNvPr>
          <p:cNvCxnSpPr>
            <a:cxnSpLocks/>
          </p:cNvCxnSpPr>
          <p:nvPr/>
        </p:nvCxnSpPr>
        <p:spPr>
          <a:xfrm>
            <a:off x="3106931" y="6115645"/>
            <a:ext cx="1727536"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Gerade Verbindung mit Pfeil 12">
            <a:extLst>
              <a:ext uri="{FF2B5EF4-FFF2-40B4-BE49-F238E27FC236}">
                <a16:creationId xmlns:a16="http://schemas.microsoft.com/office/drawing/2014/main" id="{8E036CC8-07D7-4EFC-825E-C4A2A81AEFE5}"/>
              </a:ext>
            </a:extLst>
          </p:cNvPr>
          <p:cNvCxnSpPr>
            <a:cxnSpLocks/>
          </p:cNvCxnSpPr>
          <p:nvPr/>
        </p:nvCxnSpPr>
        <p:spPr>
          <a:xfrm flipH="1">
            <a:off x="6663267" y="2746264"/>
            <a:ext cx="2005457"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Gerade Verbindung mit Pfeil 13">
            <a:extLst>
              <a:ext uri="{FF2B5EF4-FFF2-40B4-BE49-F238E27FC236}">
                <a16:creationId xmlns:a16="http://schemas.microsoft.com/office/drawing/2014/main" id="{BB78FA55-9F9F-4D70-B48F-EE86F6E53064}"/>
              </a:ext>
            </a:extLst>
          </p:cNvPr>
          <p:cNvCxnSpPr>
            <a:cxnSpLocks/>
          </p:cNvCxnSpPr>
          <p:nvPr/>
        </p:nvCxnSpPr>
        <p:spPr>
          <a:xfrm flipH="1">
            <a:off x="6663267" y="3429000"/>
            <a:ext cx="2005457"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feld 14">
            <a:extLst>
              <a:ext uri="{FF2B5EF4-FFF2-40B4-BE49-F238E27FC236}">
                <a16:creationId xmlns:a16="http://schemas.microsoft.com/office/drawing/2014/main" id="{448C950E-EE50-4F2E-AFA6-A1516A2B039A}"/>
              </a:ext>
            </a:extLst>
          </p:cNvPr>
          <p:cNvSpPr txBox="1"/>
          <p:nvPr/>
        </p:nvSpPr>
        <p:spPr>
          <a:xfrm>
            <a:off x="57397" y="4543407"/>
            <a:ext cx="3013450" cy="830997"/>
          </a:xfrm>
          <a:prstGeom prst="rect">
            <a:avLst/>
          </a:prstGeom>
          <a:noFill/>
        </p:spPr>
        <p:txBody>
          <a:bodyPr wrap="square" rtlCol="0">
            <a:spAutoFit/>
          </a:bodyPr>
          <a:lstStyle/>
          <a:p>
            <a:pPr algn="r">
              <a:defRPr/>
            </a:pPr>
            <a:r>
              <a:rPr lang="de-DE" sz="1600">
                <a:latin typeface="Franklin Gothic Demi Cond"/>
                <a:ea typeface="+mn-lt"/>
                <a:cs typeface="+mn-lt"/>
              </a:rPr>
              <a:t>Gewichtsaktivierter Mechanismus</a:t>
            </a:r>
          </a:p>
          <a:p>
            <a:pPr algn="r">
              <a:defRPr/>
            </a:pPr>
            <a:r>
              <a:rPr lang="de-DE" sz="1600">
                <a:latin typeface="Franklin Gothic Demi Cond"/>
                <a:ea typeface="+mn-lt"/>
                <a:cs typeface="+mn-lt"/>
              </a:rPr>
              <a:t>Sitztiefenverstellung</a:t>
            </a:r>
          </a:p>
          <a:p>
            <a:pPr algn="r">
              <a:defRPr/>
            </a:pPr>
            <a:r>
              <a:rPr lang="de-DE" sz="1600">
                <a:latin typeface="Franklin Gothic Demi Cond"/>
                <a:ea typeface="+mn-lt"/>
                <a:cs typeface="+mn-lt"/>
              </a:rPr>
              <a:t>Sitzhöhenverstellung</a:t>
            </a:r>
            <a:r>
              <a:rPr lang="de-DE" sz="1600"/>
              <a:t>.</a:t>
            </a:r>
          </a:p>
        </p:txBody>
      </p:sp>
      <p:cxnSp>
        <p:nvCxnSpPr>
          <p:cNvPr id="16" name="Gerade Verbindung mit Pfeil 15">
            <a:extLst>
              <a:ext uri="{FF2B5EF4-FFF2-40B4-BE49-F238E27FC236}">
                <a16:creationId xmlns:a16="http://schemas.microsoft.com/office/drawing/2014/main" id="{60FD4854-57B7-4BF2-B4C7-FAA9D236B515}"/>
              </a:ext>
            </a:extLst>
          </p:cNvPr>
          <p:cNvCxnSpPr>
            <a:cxnSpLocks/>
          </p:cNvCxnSpPr>
          <p:nvPr/>
        </p:nvCxnSpPr>
        <p:spPr>
          <a:xfrm>
            <a:off x="3070847" y="4925583"/>
            <a:ext cx="2057108"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Foliennummernplatzhalter 2">
            <a:extLst>
              <a:ext uri="{FF2B5EF4-FFF2-40B4-BE49-F238E27FC236}">
                <a16:creationId xmlns:a16="http://schemas.microsoft.com/office/drawing/2014/main" id="{84586A93-6AC1-46F7-BC8A-B20BE13C6D28}"/>
              </a:ext>
            </a:extLst>
          </p:cNvPr>
          <p:cNvSpPr>
            <a:spLocks noGrp="1"/>
          </p:cNvSpPr>
          <p:nvPr>
            <p:ph type="sldNum" sz="quarter" idx="12"/>
          </p:nvPr>
        </p:nvSpPr>
        <p:spPr/>
        <p:txBody>
          <a:bodyPr/>
          <a:lstStyle/>
          <a:p>
            <a:fld id="{3AEB317C-CD42-EA44-9D08-DFA7660C5E76}" type="slidenum">
              <a:rPr lang="en-US" smtClean="0"/>
              <a:pPr/>
              <a:t>5</a:t>
            </a:fld>
            <a:endParaRPr lang="en-US"/>
          </a:p>
        </p:txBody>
      </p:sp>
      <p:sp>
        <p:nvSpPr>
          <p:cNvPr id="4" name="Textplatzhalter 3">
            <a:extLst>
              <a:ext uri="{FF2B5EF4-FFF2-40B4-BE49-F238E27FC236}">
                <a16:creationId xmlns:a16="http://schemas.microsoft.com/office/drawing/2014/main" id="{41B28ACB-9C17-4ECD-8618-39BE8F384136}"/>
              </a:ext>
            </a:extLst>
          </p:cNvPr>
          <p:cNvSpPr>
            <a:spLocks noGrp="1"/>
          </p:cNvSpPr>
          <p:nvPr>
            <p:ph type="body" sz="quarter" idx="15"/>
          </p:nvPr>
        </p:nvSpPr>
        <p:spPr>
          <a:xfrm>
            <a:off x="384863" y="1637592"/>
            <a:ext cx="11435079" cy="307554"/>
          </a:xfrm>
        </p:spPr>
        <p:txBody>
          <a:bodyPr/>
          <a:lstStyle/>
          <a:p>
            <a:r>
              <a:rPr lang="de-DE">
                <a:latin typeface="Franklin Gothic Demi Cond" panose="020B0706030402020204" pitchFamily="34" charset="0"/>
              </a:rPr>
              <a:t>Produktmerkmale</a:t>
            </a:r>
          </a:p>
        </p:txBody>
      </p:sp>
      <p:sp>
        <p:nvSpPr>
          <p:cNvPr id="5" name="Titel 4">
            <a:extLst>
              <a:ext uri="{FF2B5EF4-FFF2-40B4-BE49-F238E27FC236}">
                <a16:creationId xmlns:a16="http://schemas.microsoft.com/office/drawing/2014/main" id="{F9E0A621-A516-47F3-A08D-D78A49B5262F}"/>
              </a:ext>
            </a:extLst>
          </p:cNvPr>
          <p:cNvSpPr>
            <a:spLocks noGrp="1"/>
          </p:cNvSpPr>
          <p:nvPr>
            <p:ph type="title"/>
          </p:nvPr>
        </p:nvSpPr>
        <p:spPr/>
        <p:txBody>
          <a:bodyPr/>
          <a:lstStyle/>
          <a:p>
            <a:r>
              <a:rPr lang="de-DE"/>
              <a:t>SOL Aloha </a:t>
            </a:r>
            <a:r>
              <a:rPr lang="de-DE" err="1"/>
              <a:t>Active</a:t>
            </a:r>
            <a:r>
              <a:rPr lang="de-DE"/>
              <a:t> Netzrücken</a:t>
            </a:r>
          </a:p>
        </p:txBody>
      </p:sp>
      <p:sp>
        <p:nvSpPr>
          <p:cNvPr id="21" name="Textfeld 20">
            <a:extLst>
              <a:ext uri="{FF2B5EF4-FFF2-40B4-BE49-F238E27FC236}">
                <a16:creationId xmlns:a16="http://schemas.microsoft.com/office/drawing/2014/main" id="{04FEFE83-0ECC-4A9A-B359-8AF2F7F47828}"/>
              </a:ext>
            </a:extLst>
          </p:cNvPr>
          <p:cNvSpPr txBox="1"/>
          <p:nvPr/>
        </p:nvSpPr>
        <p:spPr>
          <a:xfrm>
            <a:off x="8699054" y="5912199"/>
            <a:ext cx="3601235" cy="830997"/>
          </a:xfrm>
          <a:prstGeom prst="rect">
            <a:avLst/>
          </a:prstGeom>
          <a:noFill/>
        </p:spPr>
        <p:txBody>
          <a:bodyPr wrap="square" rtlCol="0">
            <a:spAutoFit/>
          </a:bodyPr>
          <a:lstStyle/>
          <a:p>
            <a:pPr>
              <a:defRPr/>
            </a:pPr>
            <a:r>
              <a:rPr lang="de-DE" sz="1600">
                <a:latin typeface="Franklin Gothic Demi Cond"/>
                <a:ea typeface="+mn-lt"/>
                <a:cs typeface="+mn-lt"/>
              </a:rPr>
              <a:t>Rollen</a:t>
            </a:r>
          </a:p>
          <a:p>
            <a:r>
              <a:rPr lang="de-DE" sz="1600"/>
              <a:t>Harte Rolle</a:t>
            </a:r>
          </a:p>
          <a:p>
            <a:r>
              <a:rPr lang="de-DE" sz="1600"/>
              <a:t>Weiche Rolle</a:t>
            </a:r>
          </a:p>
        </p:txBody>
      </p:sp>
      <p:cxnSp>
        <p:nvCxnSpPr>
          <p:cNvPr id="22" name="Gerade Verbindung mit Pfeil 21">
            <a:extLst>
              <a:ext uri="{FF2B5EF4-FFF2-40B4-BE49-F238E27FC236}">
                <a16:creationId xmlns:a16="http://schemas.microsoft.com/office/drawing/2014/main" id="{4EEB7264-0E3B-4321-9C6E-E1270C67D717}"/>
              </a:ext>
            </a:extLst>
          </p:cNvPr>
          <p:cNvCxnSpPr>
            <a:cxnSpLocks/>
          </p:cNvCxnSpPr>
          <p:nvPr/>
        </p:nvCxnSpPr>
        <p:spPr>
          <a:xfrm flipH="1">
            <a:off x="7416800" y="6361523"/>
            <a:ext cx="1251924"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feld 18">
            <a:extLst>
              <a:ext uri="{FF2B5EF4-FFF2-40B4-BE49-F238E27FC236}">
                <a16:creationId xmlns:a16="http://schemas.microsoft.com/office/drawing/2014/main" id="{1B3529AC-9487-42D0-9B92-0F0214F9DCAB}"/>
              </a:ext>
            </a:extLst>
          </p:cNvPr>
          <p:cNvSpPr txBox="1"/>
          <p:nvPr/>
        </p:nvSpPr>
        <p:spPr>
          <a:xfrm>
            <a:off x="8668723" y="3793076"/>
            <a:ext cx="3328634" cy="584775"/>
          </a:xfrm>
          <a:prstGeom prst="rect">
            <a:avLst/>
          </a:prstGeom>
          <a:noFill/>
        </p:spPr>
        <p:txBody>
          <a:bodyPr wrap="square" rtlCol="0">
            <a:spAutoFit/>
          </a:bodyPr>
          <a:lstStyle/>
          <a:p>
            <a:pPr>
              <a:defRPr/>
            </a:pPr>
            <a:r>
              <a:rPr lang="de-DE" sz="1600">
                <a:latin typeface="Franklin Gothic Demi Cond"/>
                <a:ea typeface="+mn-lt"/>
                <a:cs typeface="+mn-lt"/>
              </a:rPr>
              <a:t>Sitzschaum</a:t>
            </a:r>
          </a:p>
          <a:p>
            <a:r>
              <a:rPr lang="de-DE" sz="1600"/>
              <a:t>Standard (Komfort)-Schaumstoff</a:t>
            </a:r>
          </a:p>
        </p:txBody>
      </p:sp>
      <p:cxnSp>
        <p:nvCxnSpPr>
          <p:cNvPr id="20" name="Gerade Verbindung mit Pfeil 19">
            <a:extLst>
              <a:ext uri="{FF2B5EF4-FFF2-40B4-BE49-F238E27FC236}">
                <a16:creationId xmlns:a16="http://schemas.microsoft.com/office/drawing/2014/main" id="{DFD75D0B-8674-4AB7-BCD7-0CC535F2EF6B}"/>
              </a:ext>
            </a:extLst>
          </p:cNvPr>
          <p:cNvCxnSpPr>
            <a:cxnSpLocks/>
          </p:cNvCxnSpPr>
          <p:nvPr/>
        </p:nvCxnSpPr>
        <p:spPr>
          <a:xfrm flipH="1">
            <a:off x="7154333" y="4243813"/>
            <a:ext cx="1514391"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598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blue office chair&#10;&#10;Description automatically generated">
            <a:extLst>
              <a:ext uri="{FF2B5EF4-FFF2-40B4-BE49-F238E27FC236}">
                <a16:creationId xmlns:a16="http://schemas.microsoft.com/office/drawing/2014/main" id="{26F4BBDF-3217-F75A-087E-E80C2BAABC54}"/>
              </a:ext>
            </a:extLst>
          </p:cNvPr>
          <p:cNvPicPr>
            <a:picLocks noChangeAspect="1"/>
          </p:cNvPicPr>
          <p:nvPr/>
        </p:nvPicPr>
        <p:blipFill rotWithShape="1">
          <a:blip r:embed="rId2">
            <a:extLst>
              <a:ext uri="{28A0092B-C50C-407E-A947-70E740481C1C}">
                <a14:useLocalDpi xmlns:a14="http://schemas.microsoft.com/office/drawing/2010/main" val="0"/>
              </a:ext>
            </a:extLst>
          </a:blip>
          <a:srcRect l="5912" t="12282" r="7809" b="10761"/>
          <a:stretch/>
        </p:blipFill>
        <p:spPr>
          <a:xfrm>
            <a:off x="4194630" y="1796736"/>
            <a:ext cx="3779333" cy="5056548"/>
          </a:xfrm>
          <a:prstGeom prst="rect">
            <a:avLst/>
          </a:prstGeom>
        </p:spPr>
      </p:pic>
      <p:sp>
        <p:nvSpPr>
          <p:cNvPr id="2" name="Title 1">
            <a:extLst>
              <a:ext uri="{FF2B5EF4-FFF2-40B4-BE49-F238E27FC236}">
                <a16:creationId xmlns:a16="http://schemas.microsoft.com/office/drawing/2014/main" id="{AD6118D5-B95E-4135-B79F-AC085224A407}"/>
              </a:ext>
            </a:extLst>
          </p:cNvPr>
          <p:cNvSpPr>
            <a:spLocks noGrp="1"/>
          </p:cNvSpPr>
          <p:nvPr>
            <p:ph type="title"/>
          </p:nvPr>
        </p:nvSpPr>
        <p:spPr/>
        <p:txBody>
          <a:bodyPr/>
          <a:lstStyle/>
          <a:p>
            <a:r>
              <a:rPr lang="de-DE"/>
              <a:t>Aloha </a:t>
            </a:r>
            <a:r>
              <a:rPr lang="de-DE" err="1"/>
              <a:t>Active</a:t>
            </a:r>
            <a:r>
              <a:rPr lang="de-DE"/>
              <a:t> – Key </a:t>
            </a:r>
            <a:r>
              <a:rPr lang="de-DE" err="1"/>
              <a:t>features</a:t>
            </a:r>
            <a:endParaRPr lang="de-DE"/>
          </a:p>
        </p:txBody>
      </p:sp>
      <p:sp>
        <p:nvSpPr>
          <p:cNvPr id="6" name="Rectangle 18">
            <a:extLst>
              <a:ext uri="{FF2B5EF4-FFF2-40B4-BE49-F238E27FC236}">
                <a16:creationId xmlns:a16="http://schemas.microsoft.com/office/drawing/2014/main" id="{AA1AEF86-6A9A-4D91-AF0A-BF8A84AF8C8C}"/>
              </a:ext>
            </a:extLst>
          </p:cNvPr>
          <p:cNvSpPr/>
          <p:nvPr/>
        </p:nvSpPr>
        <p:spPr>
          <a:xfrm>
            <a:off x="257273" y="4267423"/>
            <a:ext cx="3207610" cy="1077218"/>
          </a:xfrm>
          <a:prstGeom prst="rect">
            <a:avLst/>
          </a:prstGeom>
        </p:spPr>
        <p:txBody>
          <a:bodyPr wrap="square" lIns="91440" tIns="45720" rIns="91440" bIns="45720" anchor="t">
            <a:spAutoFit/>
          </a:bodyPr>
          <a:lstStyle/>
          <a:p>
            <a:pPr lvl="0" algn="r">
              <a:defRPr/>
            </a:pPr>
            <a:r>
              <a:rPr lang="en-US" sz="1600" err="1">
                <a:latin typeface="Franklin Gothic Demi Cond"/>
                <a:ea typeface="+mn-lt"/>
                <a:cs typeface="+mn-lt"/>
              </a:rPr>
              <a:t>Mechanik</a:t>
            </a:r>
            <a:endParaRPr lang="en-US" sz="1600">
              <a:latin typeface="Franklin Gothic Demi Cond"/>
              <a:ea typeface="+mn-lt"/>
              <a:cs typeface="+mn-lt"/>
            </a:endParaRPr>
          </a:p>
          <a:p>
            <a:pPr lvl="0" algn="r">
              <a:defRPr/>
            </a:pPr>
            <a:r>
              <a:rPr lang="de-DE" sz="1600"/>
              <a:t>Gewichtsaktivierter Mechanismus für eine individuelle Anpassung mit wenigen Einstellungen</a:t>
            </a:r>
          </a:p>
        </p:txBody>
      </p:sp>
      <p:cxnSp>
        <p:nvCxnSpPr>
          <p:cNvPr id="7" name="Straight Connector 19">
            <a:extLst>
              <a:ext uri="{FF2B5EF4-FFF2-40B4-BE49-F238E27FC236}">
                <a16:creationId xmlns:a16="http://schemas.microsoft.com/office/drawing/2014/main" id="{490DA54E-5A95-4689-8123-C303A1673AA8}"/>
              </a:ext>
            </a:extLst>
          </p:cNvPr>
          <p:cNvCxnSpPr>
            <a:cxnSpLocks/>
          </p:cNvCxnSpPr>
          <p:nvPr/>
        </p:nvCxnSpPr>
        <p:spPr>
          <a:xfrm>
            <a:off x="3476664" y="4534716"/>
            <a:ext cx="1638261"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 name="Rectangle 18">
            <a:extLst>
              <a:ext uri="{FF2B5EF4-FFF2-40B4-BE49-F238E27FC236}">
                <a16:creationId xmlns:a16="http://schemas.microsoft.com/office/drawing/2014/main" id="{52F76382-AD1C-43FD-B10F-FFB2FF4226F7}"/>
              </a:ext>
            </a:extLst>
          </p:cNvPr>
          <p:cNvSpPr/>
          <p:nvPr/>
        </p:nvSpPr>
        <p:spPr>
          <a:xfrm>
            <a:off x="8603390" y="2140080"/>
            <a:ext cx="3207610" cy="1077218"/>
          </a:xfrm>
          <a:prstGeom prst="rect">
            <a:avLst/>
          </a:prstGeom>
        </p:spPr>
        <p:txBody>
          <a:bodyPr wrap="square" lIns="91440" tIns="45720" rIns="91440" bIns="45720" anchor="t">
            <a:spAutoFit/>
          </a:bodyPr>
          <a:lstStyle/>
          <a:p>
            <a:pPr lvl="0">
              <a:defRPr/>
            </a:pPr>
            <a:r>
              <a:rPr lang="en-US" sz="1600" err="1">
                <a:latin typeface="Franklin Gothic Demi Cond"/>
                <a:ea typeface="+mn-lt"/>
                <a:cs typeface="+mn-lt"/>
              </a:rPr>
              <a:t>Zeitgemäßes</a:t>
            </a:r>
            <a:r>
              <a:rPr lang="en-US" sz="1600">
                <a:latin typeface="Franklin Gothic Demi Cond"/>
                <a:ea typeface="+mn-lt"/>
                <a:cs typeface="+mn-lt"/>
              </a:rPr>
              <a:t> Design</a:t>
            </a:r>
          </a:p>
          <a:p>
            <a:pPr lvl="0">
              <a:defRPr/>
            </a:pPr>
            <a:r>
              <a:rPr lang="de-DE" sz="1600"/>
              <a:t>Elegantes, modernes Design, welches sich unauffällig in Arbeitsbereiche einfügt</a:t>
            </a:r>
          </a:p>
        </p:txBody>
      </p:sp>
      <p:cxnSp>
        <p:nvCxnSpPr>
          <p:cNvPr id="12" name="Straight Connector 19">
            <a:extLst>
              <a:ext uri="{FF2B5EF4-FFF2-40B4-BE49-F238E27FC236}">
                <a16:creationId xmlns:a16="http://schemas.microsoft.com/office/drawing/2014/main" id="{F4A5309B-42E6-43B2-BA70-9A9F59A654AF}"/>
              </a:ext>
            </a:extLst>
          </p:cNvPr>
          <p:cNvCxnSpPr>
            <a:cxnSpLocks/>
          </p:cNvCxnSpPr>
          <p:nvPr/>
        </p:nvCxnSpPr>
        <p:spPr>
          <a:xfrm>
            <a:off x="7105650" y="2577142"/>
            <a:ext cx="1343996"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3" name="Rectangle 18">
            <a:extLst>
              <a:ext uri="{FF2B5EF4-FFF2-40B4-BE49-F238E27FC236}">
                <a16:creationId xmlns:a16="http://schemas.microsoft.com/office/drawing/2014/main" id="{47DF4AC9-3321-4D48-88C7-7CCE97381BC0}"/>
              </a:ext>
            </a:extLst>
          </p:cNvPr>
          <p:cNvSpPr/>
          <p:nvPr/>
        </p:nvSpPr>
        <p:spPr>
          <a:xfrm>
            <a:off x="257273" y="2919134"/>
            <a:ext cx="3207610" cy="830997"/>
          </a:xfrm>
          <a:prstGeom prst="rect">
            <a:avLst/>
          </a:prstGeom>
        </p:spPr>
        <p:txBody>
          <a:bodyPr wrap="square" lIns="91440" tIns="45720" rIns="91440" bIns="45720" anchor="t">
            <a:spAutoFit/>
          </a:bodyPr>
          <a:lstStyle/>
          <a:p>
            <a:pPr lvl="0" algn="r">
              <a:defRPr/>
            </a:pPr>
            <a:r>
              <a:rPr lang="en-US" sz="1600" err="1">
                <a:latin typeface="Franklin Gothic Demi Cond"/>
                <a:ea typeface="+mn-lt"/>
                <a:cs typeface="+mn-lt"/>
              </a:rPr>
              <a:t>Lumbalunterstützung</a:t>
            </a:r>
            <a:endParaRPr lang="en-US" sz="1600">
              <a:latin typeface="Franklin Gothic Demi Cond"/>
              <a:ea typeface="+mn-lt"/>
              <a:cs typeface="+mn-lt"/>
            </a:endParaRPr>
          </a:p>
          <a:p>
            <a:pPr lvl="0" algn="r">
              <a:defRPr/>
            </a:pPr>
            <a:r>
              <a:rPr lang="de-DE" sz="1600"/>
              <a:t>Leicht einstellbarer Lumbal support für maximalen Komfort</a:t>
            </a:r>
          </a:p>
        </p:txBody>
      </p:sp>
      <p:cxnSp>
        <p:nvCxnSpPr>
          <p:cNvPr id="14" name="Straight Connector 19">
            <a:extLst>
              <a:ext uri="{FF2B5EF4-FFF2-40B4-BE49-F238E27FC236}">
                <a16:creationId xmlns:a16="http://schemas.microsoft.com/office/drawing/2014/main" id="{F41E7574-1C57-4220-B3B8-5C0E39B26C3D}"/>
              </a:ext>
            </a:extLst>
          </p:cNvPr>
          <p:cNvCxnSpPr>
            <a:cxnSpLocks/>
          </p:cNvCxnSpPr>
          <p:nvPr/>
        </p:nvCxnSpPr>
        <p:spPr>
          <a:xfrm>
            <a:off x="3476664" y="3186427"/>
            <a:ext cx="2144664"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5B316E89-5E3E-4C5D-A916-1EBED5ADF2F7}"/>
              </a:ext>
            </a:extLst>
          </p:cNvPr>
          <p:cNvCxnSpPr>
            <a:cxnSpLocks/>
          </p:cNvCxnSpPr>
          <p:nvPr/>
        </p:nvCxnSpPr>
        <p:spPr>
          <a:xfrm>
            <a:off x="6811385" y="4084652"/>
            <a:ext cx="1638261"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Rectangle 18">
            <a:extLst>
              <a:ext uri="{FF2B5EF4-FFF2-40B4-BE49-F238E27FC236}">
                <a16:creationId xmlns:a16="http://schemas.microsoft.com/office/drawing/2014/main" id="{E24EAE9C-3F62-4747-BD68-047C70B22BC6}"/>
              </a:ext>
            </a:extLst>
          </p:cNvPr>
          <p:cNvSpPr/>
          <p:nvPr/>
        </p:nvSpPr>
        <p:spPr>
          <a:xfrm>
            <a:off x="8603390" y="3860009"/>
            <a:ext cx="3207610" cy="10772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chemeClr val="tx1"/>
                </a:solidFill>
                <a:effectLst/>
                <a:uLnTx/>
                <a:uFillTx/>
                <a:latin typeface="Franklin Gothic Demi Cond"/>
                <a:ea typeface="+mn-lt"/>
                <a:cs typeface="+mn-lt"/>
              </a:rPr>
              <a:t>Rücken</a:t>
            </a:r>
            <a:endParaRPr kumimoji="0" lang="en-US" sz="1600" b="0" i="0" u="none" strike="noStrike" kern="1200" cap="none" spc="0" normalizeH="0" baseline="0" noProof="0">
              <a:ln>
                <a:noFill/>
              </a:ln>
              <a:solidFill>
                <a:schemeClr val="tx1"/>
              </a:solidFill>
              <a:effectLst/>
              <a:uLnTx/>
              <a:uFillTx/>
              <a:latin typeface="Franklin Gothic Demi Cond"/>
              <a:ea typeface="+mn-lt"/>
              <a:cs typeface="+mn-lt"/>
            </a:endParaRPr>
          </a:p>
          <a:p>
            <a:pPr lvl="0">
              <a:defRPr/>
            </a:pPr>
            <a:r>
              <a:rPr lang="de-DE" sz="1600">
                <a:solidFill>
                  <a:schemeClr val="tx1"/>
                </a:solidFill>
              </a:rPr>
              <a:t>Hervorragende Unterstützung für den Rücken während des kompletten Arbeitstages.</a:t>
            </a:r>
            <a:endParaRPr kumimoji="0" lang="en-US" sz="1600" b="0" i="0" u="none" strike="noStrike" kern="1200" cap="none" spc="0" normalizeH="0" baseline="0" noProof="0">
              <a:ln>
                <a:noFill/>
              </a:ln>
              <a:solidFill>
                <a:schemeClr val="tx1"/>
              </a:solidFill>
              <a:effectLst/>
              <a:uLnTx/>
              <a:uFillTx/>
              <a:latin typeface="Franklin Gothic Book"/>
            </a:endParaRPr>
          </a:p>
        </p:txBody>
      </p:sp>
    </p:spTree>
    <p:extLst>
      <p:ext uri="{BB962C8B-B14F-4D97-AF65-F5344CB8AC3E}">
        <p14:creationId xmlns:p14="http://schemas.microsoft.com/office/powerpoint/2010/main" val="68654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A03D8D0-FD13-4394-9AC1-AE44ED83CAF2}"/>
              </a:ext>
            </a:extLst>
          </p:cNvPr>
          <p:cNvSpPr>
            <a:spLocks noGrp="1"/>
          </p:cNvSpPr>
          <p:nvPr>
            <p:ph type="title"/>
          </p:nvPr>
        </p:nvSpPr>
        <p:spPr/>
        <p:txBody>
          <a:bodyPr/>
          <a:lstStyle/>
          <a:p>
            <a:r>
              <a:rPr lang="de-DE"/>
              <a:t>Funktionen - Video</a:t>
            </a:r>
          </a:p>
        </p:txBody>
      </p:sp>
      <p:sp>
        <p:nvSpPr>
          <p:cNvPr id="6" name="Inhaltsplatzhalter 5">
            <a:extLst>
              <a:ext uri="{FF2B5EF4-FFF2-40B4-BE49-F238E27FC236}">
                <a16:creationId xmlns:a16="http://schemas.microsoft.com/office/drawing/2014/main" id="{C6B5269A-C71B-4B00-BA16-3431B52963B8}"/>
              </a:ext>
            </a:extLst>
          </p:cNvPr>
          <p:cNvSpPr>
            <a:spLocks noGrp="1"/>
          </p:cNvSpPr>
          <p:nvPr>
            <p:ph sz="quarter" idx="16"/>
          </p:nvPr>
        </p:nvSpPr>
        <p:spPr/>
        <p:txBody>
          <a:bodyPr/>
          <a:lstStyle/>
          <a:p>
            <a:r>
              <a:rPr lang="de-DE" sz="1400">
                <a:hlinkClick r:id="rId4"/>
              </a:rPr>
              <a:t>Einstellungsvideo auf Vimeo</a:t>
            </a:r>
            <a:endParaRPr lang="de-DE" sz="1400"/>
          </a:p>
          <a:p>
            <a:endParaRPr lang="de-DE"/>
          </a:p>
        </p:txBody>
      </p:sp>
      <p:pic>
        <p:nvPicPr>
          <p:cNvPr id="7" name="Aloha Active - Adjustment Video">
            <a:hlinkClick r:id="" action="ppaction://media"/>
            <a:extLst>
              <a:ext uri="{FF2B5EF4-FFF2-40B4-BE49-F238E27FC236}">
                <a16:creationId xmlns:a16="http://schemas.microsoft.com/office/drawing/2014/main" id="{18AF9DCC-3BEA-436F-9E4A-154BEBC359F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97200" y="1943100"/>
            <a:ext cx="8305577" cy="4679198"/>
          </a:xfrm>
          <a:prstGeom prst="rect">
            <a:avLst/>
          </a:prstGeom>
        </p:spPr>
      </p:pic>
    </p:spTree>
    <p:extLst>
      <p:ext uri="{BB962C8B-B14F-4D97-AF65-F5344CB8AC3E}">
        <p14:creationId xmlns:p14="http://schemas.microsoft.com/office/powerpoint/2010/main" val="27876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4082">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blue office chair&#10;&#10;Description automatically generated">
            <a:extLst>
              <a:ext uri="{FF2B5EF4-FFF2-40B4-BE49-F238E27FC236}">
                <a16:creationId xmlns:a16="http://schemas.microsoft.com/office/drawing/2014/main" id="{20DEE384-DCB8-A854-454E-0809271C8B77}"/>
              </a:ext>
            </a:extLst>
          </p:cNvPr>
          <p:cNvPicPr>
            <a:picLocks noChangeAspect="1"/>
          </p:cNvPicPr>
          <p:nvPr/>
        </p:nvPicPr>
        <p:blipFill rotWithShape="1">
          <a:blip r:embed="rId2">
            <a:extLst>
              <a:ext uri="{28A0092B-C50C-407E-A947-70E740481C1C}">
                <a14:useLocalDpi xmlns:a14="http://schemas.microsoft.com/office/drawing/2010/main" val="0"/>
              </a:ext>
            </a:extLst>
          </a:blip>
          <a:srcRect l="5912" t="12282" r="7809" b="10761"/>
          <a:stretch/>
        </p:blipFill>
        <p:spPr>
          <a:xfrm>
            <a:off x="4404487" y="2142708"/>
            <a:ext cx="3524274" cy="4715292"/>
          </a:xfrm>
          <a:prstGeom prst="rect">
            <a:avLst/>
          </a:prstGeom>
        </p:spPr>
      </p:pic>
      <p:sp>
        <p:nvSpPr>
          <p:cNvPr id="8" name="Textfeld 7">
            <a:extLst>
              <a:ext uri="{FF2B5EF4-FFF2-40B4-BE49-F238E27FC236}">
                <a16:creationId xmlns:a16="http://schemas.microsoft.com/office/drawing/2014/main" id="{12CB1356-5541-4BFE-909C-D4E8A7C372AD}"/>
              </a:ext>
            </a:extLst>
          </p:cNvPr>
          <p:cNvSpPr txBox="1"/>
          <p:nvPr/>
        </p:nvSpPr>
        <p:spPr>
          <a:xfrm>
            <a:off x="295409" y="3223053"/>
            <a:ext cx="2876204" cy="646331"/>
          </a:xfrm>
          <a:prstGeom prst="rect">
            <a:avLst/>
          </a:prstGeom>
          <a:noFill/>
        </p:spPr>
        <p:txBody>
          <a:bodyPr wrap="square" rtlCol="0" anchor="t">
            <a:spAutoFit/>
          </a:bodyPr>
          <a:lstStyle/>
          <a:p>
            <a:pPr algn="r"/>
            <a:r>
              <a:rPr lang="de-DE" b="1"/>
              <a:t>Armauflagen</a:t>
            </a:r>
          </a:p>
          <a:p>
            <a:pPr algn="r"/>
            <a:r>
              <a:rPr lang="de-DE"/>
              <a:t>Kunststoff Schwarz </a:t>
            </a:r>
          </a:p>
        </p:txBody>
      </p:sp>
      <p:sp>
        <p:nvSpPr>
          <p:cNvPr id="10" name="Textfeld 9">
            <a:extLst>
              <a:ext uri="{FF2B5EF4-FFF2-40B4-BE49-F238E27FC236}">
                <a16:creationId xmlns:a16="http://schemas.microsoft.com/office/drawing/2014/main" id="{46ACC1B2-0C26-4125-A082-16AFDD8E7E0E}"/>
              </a:ext>
            </a:extLst>
          </p:cNvPr>
          <p:cNvSpPr txBox="1"/>
          <p:nvPr/>
        </p:nvSpPr>
        <p:spPr>
          <a:xfrm>
            <a:off x="-1400656" y="3463803"/>
            <a:ext cx="2876204" cy="646331"/>
          </a:xfrm>
          <a:prstGeom prst="rect">
            <a:avLst/>
          </a:prstGeom>
          <a:noFill/>
        </p:spPr>
        <p:txBody>
          <a:bodyPr wrap="square" rtlCol="0" anchor="t">
            <a:spAutoFit/>
          </a:bodyPr>
          <a:lstStyle/>
          <a:p>
            <a:pPr algn="r"/>
            <a:r>
              <a:rPr lang="de-DE" b="1"/>
              <a:t>Armlehne</a:t>
            </a:r>
          </a:p>
          <a:p>
            <a:pPr algn="r"/>
            <a:r>
              <a:rPr lang="de-DE"/>
              <a:t>Kunststoff Schwarz </a:t>
            </a:r>
          </a:p>
        </p:txBody>
      </p:sp>
      <p:sp>
        <p:nvSpPr>
          <p:cNvPr id="12" name="Textfeld 11">
            <a:extLst>
              <a:ext uri="{FF2B5EF4-FFF2-40B4-BE49-F238E27FC236}">
                <a16:creationId xmlns:a16="http://schemas.microsoft.com/office/drawing/2014/main" id="{902EACC5-B354-4F11-9AF0-236A1A6EE980}"/>
              </a:ext>
            </a:extLst>
          </p:cNvPr>
          <p:cNvSpPr txBox="1"/>
          <p:nvPr/>
        </p:nvSpPr>
        <p:spPr>
          <a:xfrm>
            <a:off x="295409" y="4643307"/>
            <a:ext cx="2876204" cy="646331"/>
          </a:xfrm>
          <a:prstGeom prst="rect">
            <a:avLst/>
          </a:prstGeom>
          <a:noFill/>
        </p:spPr>
        <p:txBody>
          <a:bodyPr wrap="square" rtlCol="0" anchor="t">
            <a:spAutoFit/>
          </a:bodyPr>
          <a:lstStyle/>
          <a:p>
            <a:pPr algn="r"/>
            <a:r>
              <a:rPr lang="de-DE" b="1"/>
              <a:t>Mechanik und Abdeckung</a:t>
            </a:r>
          </a:p>
          <a:p>
            <a:pPr algn="r"/>
            <a:r>
              <a:rPr lang="de-DE"/>
              <a:t>Schwarz</a:t>
            </a:r>
          </a:p>
        </p:txBody>
      </p:sp>
      <p:sp>
        <p:nvSpPr>
          <p:cNvPr id="14" name="Textfeld 13">
            <a:extLst>
              <a:ext uri="{FF2B5EF4-FFF2-40B4-BE49-F238E27FC236}">
                <a16:creationId xmlns:a16="http://schemas.microsoft.com/office/drawing/2014/main" id="{8D2C4D8C-77DE-44F3-A9EB-ABD64A81309A}"/>
              </a:ext>
            </a:extLst>
          </p:cNvPr>
          <p:cNvSpPr txBox="1"/>
          <p:nvPr/>
        </p:nvSpPr>
        <p:spPr>
          <a:xfrm>
            <a:off x="8229680" y="5989140"/>
            <a:ext cx="2876204" cy="646331"/>
          </a:xfrm>
          <a:prstGeom prst="rect">
            <a:avLst/>
          </a:prstGeom>
          <a:noFill/>
        </p:spPr>
        <p:txBody>
          <a:bodyPr wrap="square" rtlCol="0" anchor="t">
            <a:spAutoFit/>
          </a:bodyPr>
          <a:lstStyle/>
          <a:p>
            <a:r>
              <a:rPr lang="de-DE" b="1"/>
              <a:t>Rollen</a:t>
            </a:r>
          </a:p>
          <a:p>
            <a:r>
              <a:rPr lang="de-DE"/>
              <a:t>Schwarz</a:t>
            </a:r>
          </a:p>
        </p:txBody>
      </p:sp>
      <p:sp>
        <p:nvSpPr>
          <p:cNvPr id="16" name="Textfeld 15">
            <a:extLst>
              <a:ext uri="{FF2B5EF4-FFF2-40B4-BE49-F238E27FC236}">
                <a16:creationId xmlns:a16="http://schemas.microsoft.com/office/drawing/2014/main" id="{845E60FE-04CC-42EE-B04E-289D85208A15}"/>
              </a:ext>
            </a:extLst>
          </p:cNvPr>
          <p:cNvSpPr txBox="1"/>
          <p:nvPr/>
        </p:nvSpPr>
        <p:spPr>
          <a:xfrm>
            <a:off x="283555" y="2534714"/>
            <a:ext cx="2876204" cy="646331"/>
          </a:xfrm>
          <a:prstGeom prst="rect">
            <a:avLst/>
          </a:prstGeom>
          <a:noFill/>
        </p:spPr>
        <p:txBody>
          <a:bodyPr wrap="square" rtlCol="0" anchor="t">
            <a:spAutoFit/>
          </a:bodyPr>
          <a:lstStyle/>
          <a:p>
            <a:pPr algn="r"/>
            <a:r>
              <a:rPr lang="de-DE" b="1"/>
              <a:t>Rückenrahmen</a:t>
            </a:r>
          </a:p>
          <a:p>
            <a:pPr algn="r"/>
            <a:r>
              <a:rPr lang="de-DE"/>
              <a:t>Kunststoff Schwarz</a:t>
            </a:r>
          </a:p>
        </p:txBody>
      </p:sp>
      <p:sp>
        <p:nvSpPr>
          <p:cNvPr id="18" name="Textfeld 17">
            <a:extLst>
              <a:ext uri="{FF2B5EF4-FFF2-40B4-BE49-F238E27FC236}">
                <a16:creationId xmlns:a16="http://schemas.microsoft.com/office/drawing/2014/main" id="{4C526264-E058-4107-9AAB-11CE0D6BFA76}"/>
              </a:ext>
            </a:extLst>
          </p:cNvPr>
          <p:cNvSpPr txBox="1"/>
          <p:nvPr/>
        </p:nvSpPr>
        <p:spPr>
          <a:xfrm>
            <a:off x="8229680" y="3121885"/>
            <a:ext cx="2876204" cy="646331"/>
          </a:xfrm>
          <a:prstGeom prst="rect">
            <a:avLst/>
          </a:prstGeom>
          <a:noFill/>
        </p:spPr>
        <p:txBody>
          <a:bodyPr wrap="square" rtlCol="0" anchor="t">
            <a:spAutoFit/>
          </a:bodyPr>
          <a:lstStyle/>
          <a:p>
            <a:r>
              <a:rPr lang="de-DE" b="1">
                <a:solidFill>
                  <a:srgbClr val="202E3D"/>
                </a:solidFill>
              </a:rPr>
              <a:t>Lumbalunterstützung</a:t>
            </a:r>
          </a:p>
          <a:p>
            <a:r>
              <a:rPr lang="de-DE">
                <a:solidFill>
                  <a:srgbClr val="202E3D"/>
                </a:solidFill>
              </a:rPr>
              <a:t>Kunststoff Schwarz</a:t>
            </a:r>
          </a:p>
        </p:txBody>
      </p:sp>
      <p:sp>
        <p:nvSpPr>
          <p:cNvPr id="20" name="Textfeld 19">
            <a:extLst>
              <a:ext uri="{FF2B5EF4-FFF2-40B4-BE49-F238E27FC236}">
                <a16:creationId xmlns:a16="http://schemas.microsoft.com/office/drawing/2014/main" id="{EA86CDCC-6208-4CAC-846E-F8B549CD1BC4}"/>
              </a:ext>
            </a:extLst>
          </p:cNvPr>
          <p:cNvSpPr txBox="1"/>
          <p:nvPr/>
        </p:nvSpPr>
        <p:spPr>
          <a:xfrm>
            <a:off x="8229680" y="4674245"/>
            <a:ext cx="2876204" cy="646331"/>
          </a:xfrm>
          <a:prstGeom prst="rect">
            <a:avLst/>
          </a:prstGeom>
          <a:noFill/>
        </p:spPr>
        <p:txBody>
          <a:bodyPr wrap="square" rtlCol="0" anchor="t">
            <a:spAutoFit/>
          </a:bodyPr>
          <a:lstStyle/>
          <a:p>
            <a:r>
              <a:rPr lang="de-DE" b="1"/>
              <a:t>Bedienungselemente:</a:t>
            </a:r>
          </a:p>
          <a:p>
            <a:r>
              <a:rPr lang="de-DE"/>
              <a:t>Kunststoff Schwarz</a:t>
            </a:r>
          </a:p>
        </p:txBody>
      </p:sp>
      <p:sp>
        <p:nvSpPr>
          <p:cNvPr id="22" name="Textfeld 21">
            <a:extLst>
              <a:ext uri="{FF2B5EF4-FFF2-40B4-BE49-F238E27FC236}">
                <a16:creationId xmlns:a16="http://schemas.microsoft.com/office/drawing/2014/main" id="{5D579CF3-00E4-4925-A46A-05FEF855467D}"/>
              </a:ext>
            </a:extLst>
          </p:cNvPr>
          <p:cNvSpPr txBox="1"/>
          <p:nvPr/>
        </p:nvSpPr>
        <p:spPr>
          <a:xfrm>
            <a:off x="295409" y="5665975"/>
            <a:ext cx="2876204" cy="646331"/>
          </a:xfrm>
          <a:prstGeom prst="rect">
            <a:avLst/>
          </a:prstGeom>
          <a:noFill/>
        </p:spPr>
        <p:txBody>
          <a:bodyPr wrap="square" rtlCol="0" anchor="t">
            <a:spAutoFit/>
          </a:bodyPr>
          <a:lstStyle/>
          <a:p>
            <a:pPr algn="r"/>
            <a:r>
              <a:rPr lang="de-DE" b="1"/>
              <a:t>5 Fuß Gestell</a:t>
            </a:r>
          </a:p>
          <a:p>
            <a:pPr algn="r"/>
            <a:r>
              <a:rPr lang="de-DE"/>
              <a:t>Kunststoff Schwarz</a:t>
            </a:r>
          </a:p>
        </p:txBody>
      </p:sp>
      <p:sp>
        <p:nvSpPr>
          <p:cNvPr id="3" name="Foliennummernplatzhalter 2">
            <a:extLst>
              <a:ext uri="{FF2B5EF4-FFF2-40B4-BE49-F238E27FC236}">
                <a16:creationId xmlns:a16="http://schemas.microsoft.com/office/drawing/2014/main" id="{A93FD4E6-9719-4CA7-8BEC-201FD3B438E0}"/>
              </a:ext>
            </a:extLst>
          </p:cNvPr>
          <p:cNvSpPr>
            <a:spLocks noGrp="1"/>
          </p:cNvSpPr>
          <p:nvPr>
            <p:ph type="sldNum" sz="quarter" idx="12"/>
          </p:nvPr>
        </p:nvSpPr>
        <p:spPr>
          <a:xfrm>
            <a:off x="9191731" y="369006"/>
            <a:ext cx="2619268" cy="161583"/>
          </a:xfrm>
        </p:spPr>
        <p:txBody>
          <a:bodyPr/>
          <a:lstStyle/>
          <a:p>
            <a:fld id="{3AEB317C-CD42-EA44-9D08-DFA7660C5E76}" type="slidenum">
              <a:rPr lang="en-US" smtClean="0"/>
              <a:pPr/>
              <a:t>8</a:t>
            </a:fld>
            <a:endParaRPr lang="en-US"/>
          </a:p>
        </p:txBody>
      </p:sp>
      <p:sp>
        <p:nvSpPr>
          <p:cNvPr id="4" name="Textplatzhalter 3">
            <a:extLst>
              <a:ext uri="{FF2B5EF4-FFF2-40B4-BE49-F238E27FC236}">
                <a16:creationId xmlns:a16="http://schemas.microsoft.com/office/drawing/2014/main" id="{5C1F4F4C-B549-4B08-9F6C-7ACCA2E883FD}"/>
              </a:ext>
            </a:extLst>
          </p:cNvPr>
          <p:cNvSpPr>
            <a:spLocks noGrp="1"/>
          </p:cNvSpPr>
          <p:nvPr>
            <p:ph type="body" sz="quarter" idx="15"/>
          </p:nvPr>
        </p:nvSpPr>
        <p:spPr/>
        <p:txBody>
          <a:bodyPr/>
          <a:lstStyle/>
          <a:p>
            <a:r>
              <a:rPr lang="de-DE"/>
              <a:t>Farben &amp; Materialien</a:t>
            </a:r>
          </a:p>
        </p:txBody>
      </p:sp>
      <p:sp>
        <p:nvSpPr>
          <p:cNvPr id="5" name="Titel 4">
            <a:extLst>
              <a:ext uri="{FF2B5EF4-FFF2-40B4-BE49-F238E27FC236}">
                <a16:creationId xmlns:a16="http://schemas.microsoft.com/office/drawing/2014/main" id="{63BB689F-AFDE-49C4-BF90-888E652C3358}"/>
              </a:ext>
            </a:extLst>
          </p:cNvPr>
          <p:cNvSpPr>
            <a:spLocks noGrp="1"/>
          </p:cNvSpPr>
          <p:nvPr>
            <p:ph type="title"/>
          </p:nvPr>
        </p:nvSpPr>
        <p:spPr/>
        <p:txBody>
          <a:bodyPr/>
          <a:lstStyle/>
          <a:p>
            <a:r>
              <a:rPr lang="de-DE"/>
              <a:t>SOL Aloha </a:t>
            </a:r>
            <a:r>
              <a:rPr lang="de-DE" err="1"/>
              <a:t>Active</a:t>
            </a:r>
            <a:r>
              <a:rPr lang="de-DE"/>
              <a:t> Netzrücken</a:t>
            </a:r>
          </a:p>
        </p:txBody>
      </p:sp>
      <p:sp>
        <p:nvSpPr>
          <p:cNvPr id="29" name="Textfeld 28">
            <a:extLst>
              <a:ext uri="{FF2B5EF4-FFF2-40B4-BE49-F238E27FC236}">
                <a16:creationId xmlns:a16="http://schemas.microsoft.com/office/drawing/2014/main" id="{592F571B-5872-47A7-990D-7CDFC1013CC7}"/>
              </a:ext>
            </a:extLst>
          </p:cNvPr>
          <p:cNvSpPr txBox="1"/>
          <p:nvPr/>
        </p:nvSpPr>
        <p:spPr>
          <a:xfrm>
            <a:off x="8260232" y="2123196"/>
            <a:ext cx="2876204" cy="923330"/>
          </a:xfrm>
          <a:prstGeom prst="rect">
            <a:avLst/>
          </a:prstGeom>
          <a:noFill/>
        </p:spPr>
        <p:txBody>
          <a:bodyPr wrap="square" rtlCol="0" anchor="t">
            <a:spAutoFit/>
          </a:bodyPr>
          <a:lstStyle/>
          <a:p>
            <a:r>
              <a:rPr lang="de-DE" b="1">
                <a:solidFill>
                  <a:srgbClr val="202E3D"/>
                </a:solidFill>
              </a:rPr>
              <a:t>Rückenlehne</a:t>
            </a:r>
          </a:p>
          <a:p>
            <a:r>
              <a:rPr lang="de-DE">
                <a:solidFill>
                  <a:srgbClr val="202E3D"/>
                </a:solidFill>
              </a:rPr>
              <a:t>Netz</a:t>
            </a:r>
          </a:p>
          <a:p>
            <a:r>
              <a:rPr lang="de-DE">
                <a:solidFill>
                  <a:srgbClr val="202E3D"/>
                </a:solidFill>
              </a:rPr>
              <a:t>Farben s. nächste Seite</a:t>
            </a:r>
          </a:p>
        </p:txBody>
      </p:sp>
      <p:sp>
        <p:nvSpPr>
          <p:cNvPr id="31" name="Textfeld 30">
            <a:extLst>
              <a:ext uri="{FF2B5EF4-FFF2-40B4-BE49-F238E27FC236}">
                <a16:creationId xmlns:a16="http://schemas.microsoft.com/office/drawing/2014/main" id="{507FCD2D-FD00-49B8-BDA5-EFBE84C66620}"/>
              </a:ext>
            </a:extLst>
          </p:cNvPr>
          <p:cNvSpPr txBox="1"/>
          <p:nvPr/>
        </p:nvSpPr>
        <p:spPr>
          <a:xfrm>
            <a:off x="8251932" y="3932538"/>
            <a:ext cx="2876204" cy="646331"/>
          </a:xfrm>
          <a:prstGeom prst="rect">
            <a:avLst/>
          </a:prstGeom>
          <a:noFill/>
        </p:spPr>
        <p:txBody>
          <a:bodyPr wrap="square" rtlCol="0" anchor="t">
            <a:spAutoFit/>
          </a:bodyPr>
          <a:lstStyle/>
          <a:p>
            <a:r>
              <a:rPr lang="de-DE" b="1">
                <a:solidFill>
                  <a:srgbClr val="202E3D"/>
                </a:solidFill>
              </a:rPr>
              <a:t>Sitz</a:t>
            </a:r>
          </a:p>
          <a:p>
            <a:r>
              <a:rPr lang="de-DE">
                <a:solidFill>
                  <a:srgbClr val="202E3D"/>
                </a:solidFill>
              </a:rPr>
              <a:t>Farben s. nächste Seite</a:t>
            </a:r>
          </a:p>
        </p:txBody>
      </p:sp>
      <p:sp>
        <p:nvSpPr>
          <p:cNvPr id="32" name="TextBox 31">
            <a:extLst>
              <a:ext uri="{FF2B5EF4-FFF2-40B4-BE49-F238E27FC236}">
                <a16:creationId xmlns:a16="http://schemas.microsoft.com/office/drawing/2014/main" id="{5BA3A40D-0DAF-4C62-A3C5-72A60D574572}"/>
              </a:ext>
            </a:extLst>
          </p:cNvPr>
          <p:cNvSpPr txBox="1"/>
          <p:nvPr/>
        </p:nvSpPr>
        <p:spPr>
          <a:xfrm>
            <a:off x="7227078" y="1023528"/>
            <a:ext cx="4512733" cy="307777"/>
          </a:xfrm>
          <a:prstGeom prst="rect">
            <a:avLst/>
          </a:prstGeom>
          <a:noFill/>
        </p:spPr>
        <p:txBody>
          <a:bodyPr wrap="square" rtlCol="0">
            <a:spAutoFit/>
          </a:bodyPr>
          <a:lstStyle/>
          <a:p>
            <a:pPr algn="r"/>
            <a:r>
              <a:rPr lang="de-DE" sz="1400">
                <a:hlinkClick r:id="rId3"/>
              </a:rPr>
              <a:t>Europäische Farbkollektion</a:t>
            </a:r>
            <a:endParaRPr lang="de-DE" sz="1400">
              <a:hlinkClick r:id="rId4"/>
            </a:endParaRPr>
          </a:p>
        </p:txBody>
      </p:sp>
      <p:cxnSp>
        <p:nvCxnSpPr>
          <p:cNvPr id="33" name="Gerade Verbindung mit Pfeil 32">
            <a:extLst>
              <a:ext uri="{FF2B5EF4-FFF2-40B4-BE49-F238E27FC236}">
                <a16:creationId xmlns:a16="http://schemas.microsoft.com/office/drawing/2014/main" id="{86757838-6D03-412C-9896-CF0819119E51}"/>
              </a:ext>
            </a:extLst>
          </p:cNvPr>
          <p:cNvCxnSpPr>
            <a:cxnSpLocks/>
          </p:cNvCxnSpPr>
          <p:nvPr/>
        </p:nvCxnSpPr>
        <p:spPr>
          <a:xfrm>
            <a:off x="3171613" y="3529208"/>
            <a:ext cx="1674707"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Gerade Verbindung mit Pfeil 33">
            <a:extLst>
              <a:ext uri="{FF2B5EF4-FFF2-40B4-BE49-F238E27FC236}">
                <a16:creationId xmlns:a16="http://schemas.microsoft.com/office/drawing/2014/main" id="{01A40D3B-A9EF-402A-9EEB-AF6936395687}"/>
              </a:ext>
            </a:extLst>
          </p:cNvPr>
          <p:cNvCxnSpPr>
            <a:cxnSpLocks/>
          </p:cNvCxnSpPr>
          <p:nvPr/>
        </p:nvCxnSpPr>
        <p:spPr>
          <a:xfrm>
            <a:off x="3171613" y="4108339"/>
            <a:ext cx="1859280"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mit Pfeil 34">
            <a:extLst>
              <a:ext uri="{FF2B5EF4-FFF2-40B4-BE49-F238E27FC236}">
                <a16:creationId xmlns:a16="http://schemas.microsoft.com/office/drawing/2014/main" id="{1C7F8E49-1164-4A43-9953-E7DF885B915D}"/>
              </a:ext>
            </a:extLst>
          </p:cNvPr>
          <p:cNvCxnSpPr>
            <a:cxnSpLocks/>
          </p:cNvCxnSpPr>
          <p:nvPr/>
        </p:nvCxnSpPr>
        <p:spPr>
          <a:xfrm>
            <a:off x="3171613" y="4878494"/>
            <a:ext cx="2365587"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Gerade Verbindung mit Pfeil 35">
            <a:extLst>
              <a:ext uri="{FF2B5EF4-FFF2-40B4-BE49-F238E27FC236}">
                <a16:creationId xmlns:a16="http://schemas.microsoft.com/office/drawing/2014/main" id="{A074762B-381F-4144-A5F8-E78FD47AEA90}"/>
              </a:ext>
            </a:extLst>
          </p:cNvPr>
          <p:cNvCxnSpPr>
            <a:cxnSpLocks/>
          </p:cNvCxnSpPr>
          <p:nvPr/>
        </p:nvCxnSpPr>
        <p:spPr>
          <a:xfrm>
            <a:off x="3171613" y="6006075"/>
            <a:ext cx="1859280"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803DB722-8550-4E8E-87D1-EA6F59080314}"/>
              </a:ext>
            </a:extLst>
          </p:cNvPr>
          <p:cNvCxnSpPr>
            <a:cxnSpLocks/>
          </p:cNvCxnSpPr>
          <p:nvPr/>
        </p:nvCxnSpPr>
        <p:spPr>
          <a:xfrm flipH="1">
            <a:off x="7711599" y="6303823"/>
            <a:ext cx="540333"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Gerade Verbindung mit Pfeil 37">
            <a:extLst>
              <a:ext uri="{FF2B5EF4-FFF2-40B4-BE49-F238E27FC236}">
                <a16:creationId xmlns:a16="http://schemas.microsoft.com/office/drawing/2014/main" id="{0162C524-4D2B-4BD9-ACAE-4616947F04EE}"/>
              </a:ext>
            </a:extLst>
          </p:cNvPr>
          <p:cNvCxnSpPr>
            <a:cxnSpLocks/>
          </p:cNvCxnSpPr>
          <p:nvPr/>
        </p:nvCxnSpPr>
        <p:spPr>
          <a:xfrm flipH="1">
            <a:off x="7171267" y="4997466"/>
            <a:ext cx="1080665"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Gerade Verbindung mit Pfeil 38">
            <a:extLst>
              <a:ext uri="{FF2B5EF4-FFF2-40B4-BE49-F238E27FC236}">
                <a16:creationId xmlns:a16="http://schemas.microsoft.com/office/drawing/2014/main" id="{579C0E81-C7B5-483F-98C7-AF379D77E532}"/>
              </a:ext>
            </a:extLst>
          </p:cNvPr>
          <p:cNvCxnSpPr>
            <a:cxnSpLocks/>
          </p:cNvCxnSpPr>
          <p:nvPr/>
        </p:nvCxnSpPr>
        <p:spPr>
          <a:xfrm flipH="1">
            <a:off x="6739467" y="3443173"/>
            <a:ext cx="1490214"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0EDE6B95-D384-4182-A326-EB971062054E}"/>
              </a:ext>
            </a:extLst>
          </p:cNvPr>
          <p:cNvCxnSpPr>
            <a:cxnSpLocks/>
          </p:cNvCxnSpPr>
          <p:nvPr/>
        </p:nvCxnSpPr>
        <p:spPr>
          <a:xfrm flipH="1">
            <a:off x="7171267" y="2431665"/>
            <a:ext cx="1080666"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Gerade Verbindung mit Pfeil 40">
            <a:extLst>
              <a:ext uri="{FF2B5EF4-FFF2-40B4-BE49-F238E27FC236}">
                <a16:creationId xmlns:a16="http://schemas.microsoft.com/office/drawing/2014/main" id="{255BDE90-AEC8-47FD-BFA8-DCA0CF90683E}"/>
              </a:ext>
            </a:extLst>
          </p:cNvPr>
          <p:cNvCxnSpPr>
            <a:cxnSpLocks/>
          </p:cNvCxnSpPr>
          <p:nvPr/>
        </p:nvCxnSpPr>
        <p:spPr>
          <a:xfrm>
            <a:off x="3159759" y="2848020"/>
            <a:ext cx="1944256"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Gerade Verbindung mit Pfeil 41">
            <a:extLst>
              <a:ext uri="{FF2B5EF4-FFF2-40B4-BE49-F238E27FC236}">
                <a16:creationId xmlns:a16="http://schemas.microsoft.com/office/drawing/2014/main" id="{13CA7A8E-A782-4FD4-A391-8676C72DD65E}"/>
              </a:ext>
            </a:extLst>
          </p:cNvPr>
          <p:cNvCxnSpPr>
            <a:cxnSpLocks/>
          </p:cNvCxnSpPr>
          <p:nvPr/>
        </p:nvCxnSpPr>
        <p:spPr>
          <a:xfrm flipH="1">
            <a:off x="7171267" y="4260739"/>
            <a:ext cx="1121765"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330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Grafik 76">
            <a:extLst>
              <a:ext uri="{FF2B5EF4-FFF2-40B4-BE49-F238E27FC236}">
                <a16:creationId xmlns:a16="http://schemas.microsoft.com/office/drawing/2014/main" id="{FDA1AF5C-0EF9-4C46-8CBE-2F93483ACA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204" y="2590376"/>
            <a:ext cx="1118705" cy="1118705"/>
          </a:xfrm>
          <a:prstGeom prst="rect">
            <a:avLst/>
          </a:prstGeom>
        </p:spPr>
      </p:pic>
      <p:sp>
        <p:nvSpPr>
          <p:cNvPr id="3" name="Foliennummernplatzhalter 2">
            <a:extLst>
              <a:ext uri="{FF2B5EF4-FFF2-40B4-BE49-F238E27FC236}">
                <a16:creationId xmlns:a16="http://schemas.microsoft.com/office/drawing/2014/main" id="{9DEF7391-A718-46C5-B112-127E51693F99}"/>
              </a:ext>
            </a:extLst>
          </p:cNvPr>
          <p:cNvSpPr>
            <a:spLocks noGrp="1"/>
          </p:cNvSpPr>
          <p:nvPr>
            <p:ph type="sldNum" sz="quarter" idx="12"/>
          </p:nvPr>
        </p:nvSpPr>
        <p:spPr/>
        <p:txBody>
          <a:bodyPr/>
          <a:lstStyle/>
          <a:p>
            <a:fld id="{3AEB317C-CD42-EA44-9D08-DFA7660C5E76}" type="slidenum">
              <a:rPr lang="en-US" smtClean="0"/>
              <a:pPr/>
              <a:t>9</a:t>
            </a:fld>
            <a:endParaRPr lang="en-US"/>
          </a:p>
        </p:txBody>
      </p:sp>
      <p:sp>
        <p:nvSpPr>
          <p:cNvPr id="7" name="Titel 6">
            <a:extLst>
              <a:ext uri="{FF2B5EF4-FFF2-40B4-BE49-F238E27FC236}">
                <a16:creationId xmlns:a16="http://schemas.microsoft.com/office/drawing/2014/main" id="{ACCBAC7A-0811-4322-B585-292F81B2CA98}"/>
              </a:ext>
            </a:extLst>
          </p:cNvPr>
          <p:cNvSpPr>
            <a:spLocks noGrp="1"/>
          </p:cNvSpPr>
          <p:nvPr>
            <p:ph type="title"/>
          </p:nvPr>
        </p:nvSpPr>
        <p:spPr/>
        <p:txBody>
          <a:bodyPr/>
          <a:lstStyle/>
          <a:p>
            <a:r>
              <a:rPr lang="de-DE"/>
              <a:t>Farben &amp; Materialien - Oberflächen</a:t>
            </a:r>
          </a:p>
        </p:txBody>
      </p:sp>
      <p:sp>
        <p:nvSpPr>
          <p:cNvPr id="26" name="Textfeld 25">
            <a:extLst>
              <a:ext uri="{FF2B5EF4-FFF2-40B4-BE49-F238E27FC236}">
                <a16:creationId xmlns:a16="http://schemas.microsoft.com/office/drawing/2014/main" id="{040065E6-C67D-4C0F-B98F-2363F8CD3D9E}"/>
              </a:ext>
            </a:extLst>
          </p:cNvPr>
          <p:cNvSpPr txBox="1"/>
          <p:nvPr/>
        </p:nvSpPr>
        <p:spPr>
          <a:xfrm>
            <a:off x="812290" y="3729165"/>
            <a:ext cx="1110252" cy="492443"/>
          </a:xfrm>
          <a:prstGeom prst="rect">
            <a:avLst/>
          </a:prstGeom>
          <a:noFill/>
        </p:spPr>
        <p:txBody>
          <a:bodyPr wrap="square" rtlCol="0" anchor="t">
            <a:spAutoFit/>
          </a:bodyPr>
          <a:lstStyle/>
          <a:p>
            <a:r>
              <a:rPr lang="de-DE" sz="1400"/>
              <a:t>Black</a:t>
            </a:r>
            <a:br>
              <a:rPr lang="de-DE" sz="1400"/>
            </a:br>
            <a:r>
              <a:rPr lang="de-DE" sz="1200"/>
              <a:t>001</a:t>
            </a:r>
            <a:endParaRPr lang="de-DE" sz="1050" i="1"/>
          </a:p>
        </p:txBody>
      </p:sp>
      <p:sp>
        <p:nvSpPr>
          <p:cNvPr id="82" name="Rectangle 30">
            <a:extLst>
              <a:ext uri="{FF2B5EF4-FFF2-40B4-BE49-F238E27FC236}">
                <a16:creationId xmlns:a16="http://schemas.microsoft.com/office/drawing/2014/main" id="{5FE21E9B-5125-4207-9796-F78446BF17E0}"/>
              </a:ext>
            </a:extLst>
          </p:cNvPr>
          <p:cNvSpPr/>
          <p:nvPr/>
        </p:nvSpPr>
        <p:spPr>
          <a:xfrm>
            <a:off x="493137" y="2097823"/>
            <a:ext cx="1929759" cy="369332"/>
          </a:xfrm>
          <a:prstGeom prst="rect">
            <a:avLst/>
          </a:prstGeom>
        </p:spPr>
        <p:txBody>
          <a:bodyPr wrap="none">
            <a:spAutoFit/>
          </a:bodyPr>
          <a:lstStyle/>
          <a:p>
            <a:pPr algn="ctr"/>
            <a:r>
              <a:rPr lang="de-DE">
                <a:latin typeface="+mj-lt"/>
              </a:rPr>
              <a:t>Gestell Kunststoff</a:t>
            </a:r>
          </a:p>
        </p:txBody>
      </p:sp>
      <p:sp>
        <p:nvSpPr>
          <p:cNvPr id="83" name="Rectangle 31">
            <a:extLst>
              <a:ext uri="{FF2B5EF4-FFF2-40B4-BE49-F238E27FC236}">
                <a16:creationId xmlns:a16="http://schemas.microsoft.com/office/drawing/2014/main" id="{E73A5515-C35D-4CE2-A21F-81C866C02F59}"/>
              </a:ext>
            </a:extLst>
          </p:cNvPr>
          <p:cNvSpPr/>
          <p:nvPr/>
        </p:nvSpPr>
        <p:spPr>
          <a:xfrm>
            <a:off x="235084" y="4363758"/>
            <a:ext cx="2561728" cy="369332"/>
          </a:xfrm>
          <a:prstGeom prst="rect">
            <a:avLst/>
          </a:prstGeom>
        </p:spPr>
        <p:txBody>
          <a:bodyPr wrap="none">
            <a:spAutoFit/>
          </a:bodyPr>
          <a:lstStyle/>
          <a:p>
            <a:pPr algn="ctr"/>
            <a:r>
              <a:rPr lang="de-DE">
                <a:latin typeface="+mj-lt"/>
              </a:rPr>
              <a:t>Rückenrahmen schwarz</a:t>
            </a:r>
          </a:p>
        </p:txBody>
      </p:sp>
      <p:pic>
        <p:nvPicPr>
          <p:cNvPr id="84" name="Grafik 83">
            <a:extLst>
              <a:ext uri="{FF2B5EF4-FFF2-40B4-BE49-F238E27FC236}">
                <a16:creationId xmlns:a16="http://schemas.microsoft.com/office/drawing/2014/main" id="{4012CC17-5D1C-48E1-B6AF-E50CBE1680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118" y="4856311"/>
            <a:ext cx="1118705" cy="1118705"/>
          </a:xfrm>
          <a:prstGeom prst="rect">
            <a:avLst/>
          </a:prstGeom>
        </p:spPr>
      </p:pic>
      <p:sp>
        <p:nvSpPr>
          <p:cNvPr id="85" name="Textfeld 84">
            <a:extLst>
              <a:ext uri="{FF2B5EF4-FFF2-40B4-BE49-F238E27FC236}">
                <a16:creationId xmlns:a16="http://schemas.microsoft.com/office/drawing/2014/main" id="{064337B9-7BFA-4FD5-A64F-9F12B0AFBB88}"/>
              </a:ext>
            </a:extLst>
          </p:cNvPr>
          <p:cNvSpPr txBox="1"/>
          <p:nvPr/>
        </p:nvSpPr>
        <p:spPr>
          <a:xfrm>
            <a:off x="820204" y="5995100"/>
            <a:ext cx="1110252" cy="492443"/>
          </a:xfrm>
          <a:prstGeom prst="rect">
            <a:avLst/>
          </a:prstGeom>
          <a:noFill/>
        </p:spPr>
        <p:txBody>
          <a:bodyPr wrap="square" rtlCol="0" anchor="t">
            <a:spAutoFit/>
          </a:bodyPr>
          <a:lstStyle/>
          <a:p>
            <a:r>
              <a:rPr lang="de-DE" sz="1400"/>
              <a:t>Black</a:t>
            </a:r>
            <a:br>
              <a:rPr lang="de-DE" sz="1400"/>
            </a:br>
            <a:r>
              <a:rPr lang="de-DE" sz="1200"/>
              <a:t>TRF00</a:t>
            </a:r>
            <a:endParaRPr lang="de-DE" sz="1050" i="1"/>
          </a:p>
        </p:txBody>
      </p:sp>
      <p:pic>
        <p:nvPicPr>
          <p:cNvPr id="8" name="Grafik 7">
            <a:extLst>
              <a:ext uri="{FF2B5EF4-FFF2-40B4-BE49-F238E27FC236}">
                <a16:creationId xmlns:a16="http://schemas.microsoft.com/office/drawing/2014/main" id="{36F165E5-3321-48B0-8961-0D25ADD3A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774" y="2598181"/>
            <a:ext cx="1119600" cy="1119600"/>
          </a:xfrm>
          <a:prstGeom prst="rect">
            <a:avLst/>
          </a:prstGeom>
        </p:spPr>
      </p:pic>
      <p:pic>
        <p:nvPicPr>
          <p:cNvPr id="14" name="Grafik 13">
            <a:extLst>
              <a:ext uri="{FF2B5EF4-FFF2-40B4-BE49-F238E27FC236}">
                <a16:creationId xmlns:a16="http://schemas.microsoft.com/office/drawing/2014/main" id="{86290977-0FEB-43C3-9669-2D4C2FA43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1914" y="2598181"/>
            <a:ext cx="1119600" cy="1119600"/>
          </a:xfrm>
          <a:prstGeom prst="rect">
            <a:avLst/>
          </a:prstGeom>
        </p:spPr>
      </p:pic>
      <p:pic>
        <p:nvPicPr>
          <p:cNvPr id="18" name="Grafik 17">
            <a:extLst>
              <a:ext uri="{FF2B5EF4-FFF2-40B4-BE49-F238E27FC236}">
                <a16:creationId xmlns:a16="http://schemas.microsoft.com/office/drawing/2014/main" id="{F7BC5D58-BCF9-409B-91A1-705DA6A03B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1914" y="4855416"/>
            <a:ext cx="1119600" cy="1119600"/>
          </a:xfrm>
          <a:prstGeom prst="rect">
            <a:avLst/>
          </a:prstGeom>
        </p:spPr>
      </p:pic>
      <p:pic>
        <p:nvPicPr>
          <p:cNvPr id="22" name="Grafik 21">
            <a:extLst>
              <a:ext uri="{FF2B5EF4-FFF2-40B4-BE49-F238E27FC236}">
                <a16:creationId xmlns:a16="http://schemas.microsoft.com/office/drawing/2014/main" id="{CAD5982C-70F4-4791-BB49-5A506E9C7D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0230" y="2600965"/>
            <a:ext cx="1119600" cy="1119600"/>
          </a:xfrm>
          <a:prstGeom prst="rect">
            <a:avLst/>
          </a:prstGeom>
        </p:spPr>
      </p:pic>
      <p:pic>
        <p:nvPicPr>
          <p:cNvPr id="25" name="Grafik 24">
            <a:extLst>
              <a:ext uri="{FF2B5EF4-FFF2-40B4-BE49-F238E27FC236}">
                <a16:creationId xmlns:a16="http://schemas.microsoft.com/office/drawing/2014/main" id="{C84DAAF5-72B0-4495-B422-2CA9CB5007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77564" y="2598181"/>
            <a:ext cx="1119600" cy="1119600"/>
          </a:xfrm>
          <a:prstGeom prst="rect">
            <a:avLst/>
          </a:prstGeom>
        </p:spPr>
      </p:pic>
      <p:pic>
        <p:nvPicPr>
          <p:cNvPr id="28" name="Grafik 27">
            <a:extLst>
              <a:ext uri="{FF2B5EF4-FFF2-40B4-BE49-F238E27FC236}">
                <a16:creationId xmlns:a16="http://schemas.microsoft.com/office/drawing/2014/main" id="{9B674E58-FB53-4A3B-9368-B558805122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74686" y="2598181"/>
            <a:ext cx="1119600" cy="1119600"/>
          </a:xfrm>
          <a:prstGeom prst="rect">
            <a:avLst/>
          </a:prstGeom>
        </p:spPr>
      </p:pic>
      <p:pic>
        <p:nvPicPr>
          <p:cNvPr id="30" name="Grafik 29">
            <a:extLst>
              <a:ext uri="{FF2B5EF4-FFF2-40B4-BE49-F238E27FC236}">
                <a16:creationId xmlns:a16="http://schemas.microsoft.com/office/drawing/2014/main" id="{75F94A7F-35AE-4186-92DA-37EDC4F1AE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7458" y="2598181"/>
            <a:ext cx="1119600" cy="1119600"/>
          </a:xfrm>
          <a:prstGeom prst="rect">
            <a:avLst/>
          </a:prstGeom>
        </p:spPr>
      </p:pic>
      <p:pic>
        <p:nvPicPr>
          <p:cNvPr id="32" name="Grafik 31">
            <a:extLst>
              <a:ext uri="{FF2B5EF4-FFF2-40B4-BE49-F238E27FC236}">
                <a16:creationId xmlns:a16="http://schemas.microsoft.com/office/drawing/2014/main" id="{5B8809B7-F185-4CAD-8B83-D097EFDDC57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74686" y="4855416"/>
            <a:ext cx="1119600" cy="1119600"/>
          </a:xfrm>
          <a:prstGeom prst="rect">
            <a:avLst/>
          </a:prstGeom>
        </p:spPr>
      </p:pic>
      <p:pic>
        <p:nvPicPr>
          <p:cNvPr id="34" name="Grafik 33">
            <a:extLst>
              <a:ext uri="{FF2B5EF4-FFF2-40B4-BE49-F238E27FC236}">
                <a16:creationId xmlns:a16="http://schemas.microsoft.com/office/drawing/2014/main" id="{EE5526D4-0E8F-4F76-8B5A-46E6FA2D32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7458" y="4855416"/>
            <a:ext cx="1119600" cy="1119600"/>
          </a:xfrm>
          <a:prstGeom prst="rect">
            <a:avLst/>
          </a:prstGeom>
        </p:spPr>
      </p:pic>
      <p:pic>
        <p:nvPicPr>
          <p:cNvPr id="36" name="Grafik 35" descr="Ein Bild, das Dusche, gefliest, Stück, groß enthält.&#10;&#10;Automatisch generierte Beschreibung">
            <a:extLst>
              <a:ext uri="{FF2B5EF4-FFF2-40B4-BE49-F238E27FC236}">
                <a16:creationId xmlns:a16="http://schemas.microsoft.com/office/drawing/2014/main" id="{D863263B-001E-4039-82F2-6C02D6922FD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40230" y="4855416"/>
            <a:ext cx="1119600" cy="1119600"/>
          </a:xfrm>
          <a:prstGeom prst="rect">
            <a:avLst/>
          </a:prstGeom>
        </p:spPr>
      </p:pic>
      <p:pic>
        <p:nvPicPr>
          <p:cNvPr id="38" name="Grafik 37">
            <a:extLst>
              <a:ext uri="{FF2B5EF4-FFF2-40B4-BE49-F238E27FC236}">
                <a16:creationId xmlns:a16="http://schemas.microsoft.com/office/drawing/2014/main" id="{0744C678-EAFE-423C-87E6-B18CB6D9872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73002" y="4855416"/>
            <a:ext cx="1121200" cy="1119600"/>
          </a:xfrm>
          <a:prstGeom prst="rect">
            <a:avLst/>
          </a:prstGeom>
        </p:spPr>
      </p:pic>
      <p:pic>
        <p:nvPicPr>
          <p:cNvPr id="40" name="Grafik 39">
            <a:extLst>
              <a:ext uri="{FF2B5EF4-FFF2-40B4-BE49-F238E27FC236}">
                <a16:creationId xmlns:a16="http://schemas.microsoft.com/office/drawing/2014/main" id="{324794F4-8A37-4212-977C-ABBFF461EB5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07374" y="4855416"/>
            <a:ext cx="1189096" cy="1119600"/>
          </a:xfrm>
          <a:prstGeom prst="rect">
            <a:avLst/>
          </a:prstGeom>
        </p:spPr>
      </p:pic>
      <p:sp>
        <p:nvSpPr>
          <p:cNvPr id="59" name="Rectangle 30">
            <a:extLst>
              <a:ext uri="{FF2B5EF4-FFF2-40B4-BE49-F238E27FC236}">
                <a16:creationId xmlns:a16="http://schemas.microsoft.com/office/drawing/2014/main" id="{F4E6FFBA-4663-4275-8E84-EFE798AFE3AA}"/>
              </a:ext>
            </a:extLst>
          </p:cNvPr>
          <p:cNvSpPr/>
          <p:nvPr/>
        </p:nvSpPr>
        <p:spPr>
          <a:xfrm>
            <a:off x="3329093" y="2097823"/>
            <a:ext cx="3593741" cy="369332"/>
          </a:xfrm>
          <a:prstGeom prst="rect">
            <a:avLst/>
          </a:prstGeom>
        </p:spPr>
        <p:txBody>
          <a:bodyPr wrap="none" lIns="91440" tIns="45720" rIns="91440" bIns="45720" anchor="t">
            <a:spAutoFit/>
          </a:bodyPr>
          <a:lstStyle/>
          <a:p>
            <a:r>
              <a:rPr lang="de-DE">
                <a:latin typeface="+mj-lt"/>
              </a:rPr>
              <a:t>Netzrücken Kollektion Runner (40)</a:t>
            </a:r>
          </a:p>
        </p:txBody>
      </p:sp>
      <p:sp>
        <p:nvSpPr>
          <p:cNvPr id="61" name="Textfeld 60">
            <a:extLst>
              <a:ext uri="{FF2B5EF4-FFF2-40B4-BE49-F238E27FC236}">
                <a16:creationId xmlns:a16="http://schemas.microsoft.com/office/drawing/2014/main" id="{738EF7EC-D1C1-4158-A819-349360280D5E}"/>
              </a:ext>
            </a:extLst>
          </p:cNvPr>
          <p:cNvSpPr txBox="1"/>
          <p:nvPr/>
        </p:nvSpPr>
        <p:spPr>
          <a:xfrm>
            <a:off x="3341914" y="3717781"/>
            <a:ext cx="1267883" cy="461665"/>
          </a:xfrm>
          <a:prstGeom prst="rect">
            <a:avLst/>
          </a:prstGeom>
          <a:noFill/>
        </p:spPr>
        <p:txBody>
          <a:bodyPr wrap="square" rtlCol="0" anchor="t">
            <a:spAutoFit/>
          </a:bodyPr>
          <a:lstStyle/>
          <a:p>
            <a:r>
              <a:rPr lang="de-DE" sz="1200"/>
              <a:t>Moon Flower</a:t>
            </a:r>
          </a:p>
          <a:p>
            <a:r>
              <a:rPr lang="de-DE" sz="1200"/>
              <a:t>40/0173</a:t>
            </a:r>
          </a:p>
        </p:txBody>
      </p:sp>
      <p:sp>
        <p:nvSpPr>
          <p:cNvPr id="62" name="Textfeld 61">
            <a:extLst>
              <a:ext uri="{FF2B5EF4-FFF2-40B4-BE49-F238E27FC236}">
                <a16:creationId xmlns:a16="http://schemas.microsoft.com/office/drawing/2014/main" id="{C040B1D5-29F2-4638-B524-E3EDE3D15C2E}"/>
              </a:ext>
            </a:extLst>
          </p:cNvPr>
          <p:cNvSpPr txBox="1"/>
          <p:nvPr/>
        </p:nvSpPr>
        <p:spPr>
          <a:xfrm>
            <a:off x="4669638" y="3727823"/>
            <a:ext cx="1110252" cy="461665"/>
          </a:xfrm>
          <a:prstGeom prst="rect">
            <a:avLst/>
          </a:prstGeom>
          <a:noFill/>
        </p:spPr>
        <p:txBody>
          <a:bodyPr wrap="square" rtlCol="0" anchor="t">
            <a:spAutoFit/>
          </a:bodyPr>
          <a:lstStyle/>
          <a:p>
            <a:r>
              <a:rPr lang="de-DE" sz="1200" err="1"/>
              <a:t>Corn</a:t>
            </a:r>
            <a:r>
              <a:rPr lang="de-DE" sz="1200"/>
              <a:t> Flower</a:t>
            </a:r>
          </a:p>
          <a:p>
            <a:r>
              <a:rPr lang="de-DE" sz="1200"/>
              <a:t>40/6150</a:t>
            </a:r>
          </a:p>
        </p:txBody>
      </p:sp>
      <p:sp>
        <p:nvSpPr>
          <p:cNvPr id="63" name="Textfeld 62">
            <a:extLst>
              <a:ext uri="{FF2B5EF4-FFF2-40B4-BE49-F238E27FC236}">
                <a16:creationId xmlns:a16="http://schemas.microsoft.com/office/drawing/2014/main" id="{33142A55-6FF1-4443-AEED-BE3A67777688}"/>
              </a:ext>
            </a:extLst>
          </p:cNvPr>
          <p:cNvSpPr txBox="1"/>
          <p:nvPr/>
        </p:nvSpPr>
        <p:spPr>
          <a:xfrm>
            <a:off x="6003766" y="3703064"/>
            <a:ext cx="1110252" cy="461665"/>
          </a:xfrm>
          <a:prstGeom prst="rect">
            <a:avLst/>
          </a:prstGeom>
          <a:noFill/>
        </p:spPr>
        <p:txBody>
          <a:bodyPr wrap="square" rtlCol="0" anchor="t">
            <a:spAutoFit/>
          </a:bodyPr>
          <a:lstStyle/>
          <a:p>
            <a:r>
              <a:rPr lang="de-DE" sz="1200" err="1"/>
              <a:t>Peat</a:t>
            </a:r>
            <a:r>
              <a:rPr lang="de-DE" sz="1200"/>
              <a:t> Moss</a:t>
            </a:r>
          </a:p>
          <a:p>
            <a:r>
              <a:rPr lang="de-DE" sz="1200"/>
              <a:t>40/8118</a:t>
            </a:r>
          </a:p>
        </p:txBody>
      </p:sp>
      <p:sp>
        <p:nvSpPr>
          <p:cNvPr id="64" name="Textfeld 63">
            <a:extLst>
              <a:ext uri="{FF2B5EF4-FFF2-40B4-BE49-F238E27FC236}">
                <a16:creationId xmlns:a16="http://schemas.microsoft.com/office/drawing/2014/main" id="{B0BC8D1E-E3D9-4FFA-84E1-4F13ED656D0E}"/>
              </a:ext>
            </a:extLst>
          </p:cNvPr>
          <p:cNvSpPr txBox="1"/>
          <p:nvPr/>
        </p:nvSpPr>
        <p:spPr>
          <a:xfrm>
            <a:off x="7337894" y="3703063"/>
            <a:ext cx="1283521" cy="461665"/>
          </a:xfrm>
          <a:prstGeom prst="rect">
            <a:avLst/>
          </a:prstGeom>
          <a:noFill/>
        </p:spPr>
        <p:txBody>
          <a:bodyPr wrap="square" rtlCol="0" anchor="t">
            <a:spAutoFit/>
          </a:bodyPr>
          <a:lstStyle/>
          <a:p>
            <a:r>
              <a:rPr lang="de-DE" sz="1200"/>
              <a:t>Sunflower</a:t>
            </a:r>
          </a:p>
          <a:p>
            <a:r>
              <a:rPr lang="de-DE" sz="1200"/>
              <a:t>40/2055</a:t>
            </a:r>
          </a:p>
        </p:txBody>
      </p:sp>
      <p:sp>
        <p:nvSpPr>
          <p:cNvPr id="65" name="Textfeld 64">
            <a:extLst>
              <a:ext uri="{FF2B5EF4-FFF2-40B4-BE49-F238E27FC236}">
                <a16:creationId xmlns:a16="http://schemas.microsoft.com/office/drawing/2014/main" id="{9A8426B0-7044-4EC8-B4C7-B9273BFAB737}"/>
              </a:ext>
            </a:extLst>
          </p:cNvPr>
          <p:cNvSpPr txBox="1"/>
          <p:nvPr/>
        </p:nvSpPr>
        <p:spPr>
          <a:xfrm>
            <a:off x="8681256" y="3703064"/>
            <a:ext cx="1169747" cy="461665"/>
          </a:xfrm>
          <a:prstGeom prst="rect">
            <a:avLst/>
          </a:prstGeom>
          <a:noFill/>
        </p:spPr>
        <p:txBody>
          <a:bodyPr wrap="square" rtlCol="0" anchor="t">
            <a:spAutoFit/>
          </a:bodyPr>
          <a:lstStyle/>
          <a:p>
            <a:r>
              <a:rPr lang="de-DE" sz="1200"/>
              <a:t>Sedum</a:t>
            </a:r>
          </a:p>
          <a:p>
            <a:r>
              <a:rPr lang="de-DE" sz="1200"/>
              <a:t>40/4127</a:t>
            </a:r>
          </a:p>
        </p:txBody>
      </p:sp>
      <p:sp>
        <p:nvSpPr>
          <p:cNvPr id="66" name="Textfeld 65">
            <a:extLst>
              <a:ext uri="{FF2B5EF4-FFF2-40B4-BE49-F238E27FC236}">
                <a16:creationId xmlns:a16="http://schemas.microsoft.com/office/drawing/2014/main" id="{EEEB60B0-DB70-4353-A4CD-0600E1AA0A44}"/>
              </a:ext>
            </a:extLst>
          </p:cNvPr>
          <p:cNvSpPr txBox="1"/>
          <p:nvPr/>
        </p:nvSpPr>
        <p:spPr>
          <a:xfrm>
            <a:off x="10005774" y="3688861"/>
            <a:ext cx="1110252" cy="461665"/>
          </a:xfrm>
          <a:prstGeom prst="rect">
            <a:avLst/>
          </a:prstGeom>
          <a:noFill/>
        </p:spPr>
        <p:txBody>
          <a:bodyPr wrap="square" rtlCol="0" anchor="t">
            <a:spAutoFit/>
          </a:bodyPr>
          <a:lstStyle/>
          <a:p>
            <a:r>
              <a:rPr lang="de-DE" sz="1200" err="1"/>
              <a:t>Silver</a:t>
            </a:r>
            <a:r>
              <a:rPr lang="de-DE" sz="1200"/>
              <a:t> Leaf</a:t>
            </a:r>
          </a:p>
          <a:p>
            <a:r>
              <a:rPr lang="de-DE" sz="1200"/>
              <a:t>40/0169</a:t>
            </a:r>
          </a:p>
        </p:txBody>
      </p:sp>
      <p:sp>
        <p:nvSpPr>
          <p:cNvPr id="67" name="Textfeld 66">
            <a:extLst>
              <a:ext uri="{FF2B5EF4-FFF2-40B4-BE49-F238E27FC236}">
                <a16:creationId xmlns:a16="http://schemas.microsoft.com/office/drawing/2014/main" id="{5DF3077F-2E52-4AED-BD53-68EE9A2B9ED3}"/>
              </a:ext>
            </a:extLst>
          </p:cNvPr>
          <p:cNvSpPr txBox="1"/>
          <p:nvPr/>
        </p:nvSpPr>
        <p:spPr>
          <a:xfrm>
            <a:off x="3332112" y="5970946"/>
            <a:ext cx="1267883" cy="461665"/>
          </a:xfrm>
          <a:prstGeom prst="rect">
            <a:avLst/>
          </a:prstGeom>
          <a:noFill/>
        </p:spPr>
        <p:txBody>
          <a:bodyPr wrap="square" rtlCol="0" anchor="t">
            <a:spAutoFit/>
          </a:bodyPr>
          <a:lstStyle/>
          <a:p>
            <a:r>
              <a:rPr lang="de-DE" sz="1200"/>
              <a:t>Beach</a:t>
            </a:r>
          </a:p>
          <a:p>
            <a:r>
              <a:rPr lang="de-DE" sz="1200"/>
              <a:t>40/1191</a:t>
            </a:r>
          </a:p>
        </p:txBody>
      </p:sp>
      <p:sp>
        <p:nvSpPr>
          <p:cNvPr id="68" name="Textfeld 67">
            <a:extLst>
              <a:ext uri="{FF2B5EF4-FFF2-40B4-BE49-F238E27FC236}">
                <a16:creationId xmlns:a16="http://schemas.microsoft.com/office/drawing/2014/main" id="{7304B37B-64F0-4954-888B-B7B42A082C84}"/>
              </a:ext>
            </a:extLst>
          </p:cNvPr>
          <p:cNvSpPr txBox="1"/>
          <p:nvPr/>
        </p:nvSpPr>
        <p:spPr>
          <a:xfrm>
            <a:off x="4659836" y="5980988"/>
            <a:ext cx="1110252" cy="461665"/>
          </a:xfrm>
          <a:prstGeom prst="rect">
            <a:avLst/>
          </a:prstGeom>
          <a:noFill/>
        </p:spPr>
        <p:txBody>
          <a:bodyPr wrap="square" rtlCol="0" anchor="t">
            <a:spAutoFit/>
          </a:bodyPr>
          <a:lstStyle/>
          <a:p>
            <a:r>
              <a:rPr lang="de-DE" sz="1200" err="1"/>
              <a:t>Mushroom</a:t>
            </a:r>
            <a:endParaRPr lang="de-DE" sz="1200"/>
          </a:p>
          <a:p>
            <a:r>
              <a:rPr lang="de-DE" sz="1200"/>
              <a:t>40/1193</a:t>
            </a:r>
          </a:p>
        </p:txBody>
      </p:sp>
      <p:sp>
        <p:nvSpPr>
          <p:cNvPr id="69" name="Textfeld 68">
            <a:extLst>
              <a:ext uri="{FF2B5EF4-FFF2-40B4-BE49-F238E27FC236}">
                <a16:creationId xmlns:a16="http://schemas.microsoft.com/office/drawing/2014/main" id="{D246D245-0EC5-4D7F-97BB-678AE78FB0A9}"/>
              </a:ext>
            </a:extLst>
          </p:cNvPr>
          <p:cNvSpPr txBox="1"/>
          <p:nvPr/>
        </p:nvSpPr>
        <p:spPr>
          <a:xfrm>
            <a:off x="5993964" y="5956229"/>
            <a:ext cx="1110252" cy="461665"/>
          </a:xfrm>
          <a:prstGeom prst="rect">
            <a:avLst/>
          </a:prstGeom>
          <a:noFill/>
        </p:spPr>
        <p:txBody>
          <a:bodyPr wrap="square" rtlCol="0" anchor="t">
            <a:spAutoFit/>
          </a:bodyPr>
          <a:lstStyle/>
          <a:p>
            <a:r>
              <a:rPr lang="de-DE" sz="1200"/>
              <a:t>River Rock</a:t>
            </a:r>
          </a:p>
          <a:p>
            <a:r>
              <a:rPr lang="de-DE" sz="1200"/>
              <a:t>40/0171</a:t>
            </a:r>
          </a:p>
        </p:txBody>
      </p:sp>
      <p:sp>
        <p:nvSpPr>
          <p:cNvPr id="70" name="Textfeld 69">
            <a:extLst>
              <a:ext uri="{FF2B5EF4-FFF2-40B4-BE49-F238E27FC236}">
                <a16:creationId xmlns:a16="http://schemas.microsoft.com/office/drawing/2014/main" id="{BD983625-3440-434F-88C6-D6659AC52980}"/>
              </a:ext>
            </a:extLst>
          </p:cNvPr>
          <p:cNvSpPr txBox="1"/>
          <p:nvPr/>
        </p:nvSpPr>
        <p:spPr>
          <a:xfrm>
            <a:off x="7328092" y="5956228"/>
            <a:ext cx="1283521" cy="461665"/>
          </a:xfrm>
          <a:prstGeom prst="rect">
            <a:avLst/>
          </a:prstGeom>
          <a:noFill/>
        </p:spPr>
        <p:txBody>
          <a:bodyPr wrap="square" rtlCol="0" anchor="t">
            <a:spAutoFit/>
          </a:bodyPr>
          <a:lstStyle/>
          <a:p>
            <a:r>
              <a:rPr lang="de-DE" sz="1200"/>
              <a:t>Mulch</a:t>
            </a:r>
          </a:p>
          <a:p>
            <a:r>
              <a:rPr lang="de-DE" sz="1200"/>
              <a:t>40/0170</a:t>
            </a:r>
          </a:p>
        </p:txBody>
      </p:sp>
      <p:sp>
        <p:nvSpPr>
          <p:cNvPr id="71" name="Textfeld 70">
            <a:extLst>
              <a:ext uri="{FF2B5EF4-FFF2-40B4-BE49-F238E27FC236}">
                <a16:creationId xmlns:a16="http://schemas.microsoft.com/office/drawing/2014/main" id="{1901E139-8BE9-49B6-B11B-21BA8BDC6FBA}"/>
              </a:ext>
            </a:extLst>
          </p:cNvPr>
          <p:cNvSpPr txBox="1"/>
          <p:nvPr/>
        </p:nvSpPr>
        <p:spPr>
          <a:xfrm>
            <a:off x="8671454" y="5956229"/>
            <a:ext cx="1169747" cy="461665"/>
          </a:xfrm>
          <a:prstGeom prst="rect">
            <a:avLst/>
          </a:prstGeom>
          <a:noFill/>
        </p:spPr>
        <p:txBody>
          <a:bodyPr wrap="square" rtlCol="0" anchor="t">
            <a:spAutoFit/>
          </a:bodyPr>
          <a:lstStyle/>
          <a:p>
            <a:r>
              <a:rPr lang="de-DE" sz="1200"/>
              <a:t>Black</a:t>
            </a:r>
          </a:p>
          <a:p>
            <a:r>
              <a:rPr lang="de-DE" sz="1200"/>
              <a:t>40/0999</a:t>
            </a:r>
          </a:p>
        </p:txBody>
      </p:sp>
      <p:sp>
        <p:nvSpPr>
          <p:cNvPr id="72" name="Textfeld 71">
            <a:extLst>
              <a:ext uri="{FF2B5EF4-FFF2-40B4-BE49-F238E27FC236}">
                <a16:creationId xmlns:a16="http://schemas.microsoft.com/office/drawing/2014/main" id="{43FFB8EB-A671-4ECF-9253-CDFC6AA82281}"/>
              </a:ext>
            </a:extLst>
          </p:cNvPr>
          <p:cNvSpPr txBox="1"/>
          <p:nvPr/>
        </p:nvSpPr>
        <p:spPr>
          <a:xfrm>
            <a:off x="9995972" y="5942026"/>
            <a:ext cx="1110252" cy="461665"/>
          </a:xfrm>
          <a:prstGeom prst="rect">
            <a:avLst/>
          </a:prstGeom>
          <a:noFill/>
        </p:spPr>
        <p:txBody>
          <a:bodyPr wrap="square" rtlCol="0" anchor="t">
            <a:spAutoFit/>
          </a:bodyPr>
          <a:lstStyle/>
          <a:p>
            <a:r>
              <a:rPr lang="de-DE" sz="1200" err="1"/>
              <a:t>Byzantina</a:t>
            </a:r>
            <a:endParaRPr lang="de-DE" sz="1200"/>
          </a:p>
          <a:p>
            <a:r>
              <a:rPr lang="de-DE" sz="1200"/>
              <a:t>40/0011</a:t>
            </a:r>
          </a:p>
        </p:txBody>
      </p:sp>
      <p:sp>
        <p:nvSpPr>
          <p:cNvPr id="37" name="TextBox 31">
            <a:extLst>
              <a:ext uri="{FF2B5EF4-FFF2-40B4-BE49-F238E27FC236}">
                <a16:creationId xmlns:a16="http://schemas.microsoft.com/office/drawing/2014/main" id="{387A5E78-316D-4DB8-A9C7-CC229453957A}"/>
              </a:ext>
            </a:extLst>
          </p:cNvPr>
          <p:cNvSpPr txBox="1"/>
          <p:nvPr/>
        </p:nvSpPr>
        <p:spPr>
          <a:xfrm>
            <a:off x="7227078" y="1023528"/>
            <a:ext cx="4512733" cy="307777"/>
          </a:xfrm>
          <a:prstGeom prst="rect">
            <a:avLst/>
          </a:prstGeom>
          <a:noFill/>
        </p:spPr>
        <p:txBody>
          <a:bodyPr wrap="square" rtlCol="0">
            <a:spAutoFit/>
          </a:bodyPr>
          <a:lstStyle/>
          <a:p>
            <a:pPr algn="r"/>
            <a:r>
              <a:rPr lang="de-DE" sz="1400">
                <a:hlinkClick r:id="rId15"/>
              </a:rPr>
              <a:t>Europäische Farbkollektion</a:t>
            </a:r>
            <a:endParaRPr lang="de-DE" sz="1400">
              <a:hlinkClick r:id="rId16"/>
            </a:endParaRPr>
          </a:p>
        </p:txBody>
      </p:sp>
    </p:spTree>
    <p:extLst>
      <p:ext uri="{BB962C8B-B14F-4D97-AF65-F5344CB8AC3E}">
        <p14:creationId xmlns:p14="http://schemas.microsoft.com/office/powerpoint/2010/main" val="36887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worth">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EFE9D6"/>
      </a:accent4>
      <a:accent5>
        <a:srgbClr val="00588A"/>
      </a:accent5>
      <a:accent6>
        <a:srgbClr val="36D399"/>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9320588-584B-974B-AC55-D35B4B979753}" vid="{E99CBE8B-FDF1-854F-AEE5-87368FDDE6FF}"/>
    </a:ext>
  </a:extLst>
</a:theme>
</file>

<file path=ppt/theme/theme2.xml><?xml version="1.0" encoding="utf-8"?>
<a:theme xmlns:a="http://schemas.openxmlformats.org/drawingml/2006/main" name="Company Confidential">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9320588-584B-974B-AC55-D35B4B979753}" vid="{3D7695DA-F9FB-8E42-94AD-E2EA28EE5E98}"/>
    </a:ext>
  </a:extLst>
</a:theme>
</file>

<file path=ppt/theme/theme3.xml><?xml version="1.0" encoding="utf-8"?>
<a:theme xmlns:a="http://schemas.openxmlformats.org/drawingml/2006/main" name="Tips">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9320588-584B-974B-AC55-D35B4B979753}" vid="{89A5DC8A-2E46-1543-97D7-F9F4F3E80DBF}"/>
    </a:ext>
  </a:extLst>
</a:theme>
</file>

<file path=ppt/theme/theme4.xml><?xml version="1.0" encoding="utf-8"?>
<a:theme xmlns:a="http://schemas.openxmlformats.org/drawingml/2006/main" name="new brand">
  <a:themeElements>
    <a:clrScheme name="Haworth Standard">
      <a:dk1>
        <a:srgbClr val="202E3D"/>
      </a:dk1>
      <a:lt1>
        <a:srgbClr val="DBCFA7"/>
      </a:lt1>
      <a:dk2>
        <a:srgbClr val="00588A"/>
      </a:dk2>
      <a:lt2>
        <a:srgbClr val="DFE1E1"/>
      </a:lt2>
      <a:accent1>
        <a:srgbClr val="00A1E2"/>
      </a:accent1>
      <a:accent2>
        <a:srgbClr val="DCCFA7"/>
      </a:accent2>
      <a:accent3>
        <a:srgbClr val="202E3D"/>
      </a:accent3>
      <a:accent4>
        <a:srgbClr val="00588A"/>
      </a:accent4>
      <a:accent5>
        <a:srgbClr val="EFE9D6"/>
      </a:accent5>
      <a:accent6>
        <a:srgbClr val="0057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id="{D7B1996A-7E04-4A70-862D-7C3E55C14B1B}" vid="{F8C558F5-CA5B-45BA-817A-6B48C104505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nished xmlns="1c56366a-a058-4eee-b31d-29ac0e3561c0">true</finished>
    <TaxCatchAll xmlns="61bbce3d-ddce-4fbe-ae16-ddd5a3ce374c" xsi:nil="true"/>
    <lcf76f155ced4ddcb4097134ff3c332f xmlns="1c56366a-a058-4eee-b31d-29ac0e3561c0">
      <Terms xmlns="http://schemas.microsoft.com/office/infopath/2007/PartnerControls"/>
    </lcf76f155ced4ddcb4097134ff3c332f>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1B306689DA62469D4B35C646C9DB07" ma:contentTypeVersion="30" ma:contentTypeDescription="Create a new document." ma:contentTypeScope="" ma:versionID="dc9dcc8b81ef5cc51f41837e5c2eb0a1">
  <xsd:schema xmlns:xsd="http://www.w3.org/2001/XMLSchema" xmlns:xs="http://www.w3.org/2001/XMLSchema" xmlns:p="http://schemas.microsoft.com/office/2006/metadata/properties" xmlns:ns1="http://schemas.microsoft.com/sharepoint/v3" xmlns:ns2="1c56366a-a058-4eee-b31d-29ac0e3561c0" xmlns:ns3="61bbce3d-ddce-4fbe-ae16-ddd5a3ce374c" targetNamespace="http://schemas.microsoft.com/office/2006/metadata/properties" ma:root="true" ma:fieldsID="492dc23ae1690ff90f2595cf6def3c30" ns1:_="" ns2:_="" ns3:_="">
    <xsd:import namespace="http://schemas.microsoft.com/sharepoint/v3"/>
    <xsd:import namespace="1c56366a-a058-4eee-b31d-29ac0e3561c0"/>
    <xsd:import namespace="61bbce3d-ddce-4fbe-ae16-ddd5a3ce37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finished" minOccurs="0"/>
                <xsd:element ref="ns2:MediaLengthInSeconds" minOccurs="0"/>
                <xsd:element ref="ns3:TaxCatchAll" minOccurs="0"/>
                <xsd:element ref="ns2:lcf76f155ced4ddcb4097134ff3c332f" minOccurs="0"/>
                <xsd:element ref="ns1:AverageRating" minOccurs="0"/>
                <xsd:element ref="ns1:RatingCount" minOccurs="0"/>
                <xsd:element ref="ns1:RatedBy" minOccurs="0"/>
                <xsd:element ref="ns1:Ratings" minOccurs="0"/>
                <xsd:element ref="ns1:LikesCount" minOccurs="0"/>
                <xsd:element ref="ns1:LikedB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5" nillable="true" ma:displayName="Rating (0-5)" ma:decimals="2" ma:description="Average value of all the ratings that have been submitted" ma:internalName="AverageRating" ma:readOnly="true">
      <xsd:simpleType>
        <xsd:restriction base="dms:Number"/>
      </xsd:simpleType>
    </xsd:element>
    <xsd:element name="RatingCount" ma:index="26" nillable="true" ma:displayName="Number of Ratings" ma:decimals="0" ma:description="Number of ratings submitted" ma:internalName="RatingCount" ma:readOnly="true">
      <xsd:simpleType>
        <xsd:restriction base="dms:Number"/>
      </xsd:simpleType>
    </xsd:element>
    <xsd:element name="RatedBy" ma:index="2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8" nillable="true" ma:displayName="User ratings" ma:description="User ratings for the item" ma:hidden="true" ma:internalName="Ratings">
      <xsd:simpleType>
        <xsd:restriction base="dms:Note"/>
      </xsd:simpleType>
    </xsd:element>
    <xsd:element name="LikesCount" ma:index="29" nillable="true" ma:displayName="Number of Likes" ma:internalName="LikesCount">
      <xsd:simpleType>
        <xsd:restriction base="dms:Unknown"/>
      </xsd:simpleType>
    </xsd:element>
    <xsd:element name="LikedBy" ma:index="3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56366a-a058-4eee-b31d-29ac0e356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nished" ma:index="20" nillable="true" ma:displayName="finished" ma:default="1" ma:internalName="finishe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8ed597e-8ba8-44f8-b143-ec0ad31492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bce3d-ddce-4fbe-ae16-ddd5a3ce37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031821-eb4e-45a7-976a-fcd4f694622e}" ma:internalName="TaxCatchAll" ma:showField="CatchAllData" ma:web="61bbce3d-ddce-4fbe-ae16-ddd5a3ce3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AFE28-B0DB-48C9-A7E8-AE5009F7DE79}">
  <ds:schemaRefs>
    <ds:schemaRef ds:uri="http://schemas.microsoft.com/sharepoint/v3/contenttype/forms"/>
  </ds:schemaRefs>
</ds:datastoreItem>
</file>

<file path=customXml/itemProps2.xml><?xml version="1.0" encoding="utf-8"?>
<ds:datastoreItem xmlns:ds="http://schemas.openxmlformats.org/officeDocument/2006/customXml" ds:itemID="{8ACF7208-5605-4CBF-B4B2-3A79C765A175}">
  <ds:schemaRefs>
    <ds:schemaRef ds:uri="http://purl.org/dc/terms/"/>
    <ds:schemaRef ds:uri="http://schemas.microsoft.com/office/2006/documentManagement/types"/>
    <ds:schemaRef ds:uri="http://schemas.microsoft.com/sharepoint/v3"/>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61bbce3d-ddce-4fbe-ae16-ddd5a3ce374c"/>
    <ds:schemaRef ds:uri="1c56366a-a058-4eee-b31d-29ac0e3561c0"/>
    <ds:schemaRef ds:uri="http://schemas.microsoft.com/office/2006/metadata/properties"/>
  </ds:schemaRefs>
</ds:datastoreItem>
</file>

<file path=customXml/itemProps3.xml><?xml version="1.0" encoding="utf-8"?>
<ds:datastoreItem xmlns:ds="http://schemas.openxmlformats.org/officeDocument/2006/customXml" ds:itemID="{728197A2-778C-43FF-BB1D-85114669C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56366a-a058-4eee-b31d-29ac0e3561c0"/>
    <ds:schemaRef ds:uri="61bbce3d-ddce-4fbe-ae16-ddd5a3ce3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Widescreen</PresentationFormat>
  <Paragraphs>165</Paragraphs>
  <Slides>12</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Courier New</vt:lpstr>
      <vt:lpstr>Franklin Gothic Book</vt:lpstr>
      <vt:lpstr>Franklin Gothic Demi Cond</vt:lpstr>
      <vt:lpstr>Franklin Gothic Medium</vt:lpstr>
      <vt:lpstr>System Font Regular</vt:lpstr>
      <vt:lpstr>Trebuchet MS</vt:lpstr>
      <vt:lpstr>Haworth</vt:lpstr>
      <vt:lpstr>Company Confidential</vt:lpstr>
      <vt:lpstr>Tips</vt:lpstr>
      <vt:lpstr>new brand</vt:lpstr>
      <vt:lpstr>Aloha Active Netz- Rückenlehne</vt:lpstr>
      <vt:lpstr>Aloha Active Das Intuitive Sitzgefühl.</vt:lpstr>
      <vt:lpstr>Haworth Portfolio Bürostühle</vt:lpstr>
      <vt:lpstr>Aloha Active</vt:lpstr>
      <vt:lpstr>SOL Aloha Active Netzrücken</vt:lpstr>
      <vt:lpstr>Aloha Active – Key features</vt:lpstr>
      <vt:lpstr>Funktionen - Video</vt:lpstr>
      <vt:lpstr>SOL Aloha Active Netzrücken</vt:lpstr>
      <vt:lpstr>Farben &amp; Materialien - Oberflächen</vt:lpstr>
      <vt:lpstr>Farben &amp; Materialien - Sitzpolster</vt:lpstr>
      <vt:lpstr>Wo finden Sie die Stühle im Product Gallery</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Aloha Active Mesh Back</dc:title>
  <dc:creator>Adel Kiss</dc:creator>
  <cp:lastModifiedBy>Carolina Clemente</cp:lastModifiedBy>
  <cp:revision>7</cp:revision>
  <dcterms:created xsi:type="dcterms:W3CDTF">2021-01-26T10:58:50Z</dcterms:created>
  <dcterms:modified xsi:type="dcterms:W3CDTF">2024-02-27T13:21:25Z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0x010100631B306689DA62469D4B35C646C9DB07</vt:lpwstr>
  </property>
  <property fmtid="{D5CDD505-2E9C-101B-9397-08002B2CF9AE}" pid="3" name="MediaServiceImageTags">
    <vt:lpwstr/>
  </property>
</Properties>
</file>