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4"/>
  </p:notesMasterIdLst>
  <p:handoutMasterIdLst>
    <p:handoutMasterId r:id="rId95"/>
  </p:handoutMasterIdLst>
  <p:sldIdLst>
    <p:sldId id="257" r:id="rId5"/>
    <p:sldId id="2178" r:id="rId6"/>
    <p:sldId id="2180" r:id="rId7"/>
    <p:sldId id="2216" r:id="rId8"/>
    <p:sldId id="262" r:id="rId9"/>
    <p:sldId id="306" r:id="rId10"/>
    <p:sldId id="268" r:id="rId11"/>
    <p:sldId id="304" r:id="rId12"/>
    <p:sldId id="308" r:id="rId13"/>
    <p:sldId id="315" r:id="rId14"/>
    <p:sldId id="2112" r:id="rId15"/>
    <p:sldId id="2113" r:id="rId16"/>
    <p:sldId id="311" r:id="rId17"/>
    <p:sldId id="307" r:id="rId18"/>
    <p:sldId id="318" r:id="rId19"/>
    <p:sldId id="2183" r:id="rId20"/>
    <p:sldId id="2184" r:id="rId21"/>
    <p:sldId id="2185" r:id="rId22"/>
    <p:sldId id="2186" r:id="rId23"/>
    <p:sldId id="2187" r:id="rId24"/>
    <p:sldId id="2188" r:id="rId25"/>
    <p:sldId id="2189" r:id="rId26"/>
    <p:sldId id="2190" r:id="rId27"/>
    <p:sldId id="2191" r:id="rId28"/>
    <p:sldId id="2192" r:id="rId29"/>
    <p:sldId id="290" r:id="rId30"/>
    <p:sldId id="292" r:id="rId31"/>
    <p:sldId id="294" r:id="rId32"/>
    <p:sldId id="293" r:id="rId33"/>
    <p:sldId id="2193" r:id="rId34"/>
    <p:sldId id="2194" r:id="rId35"/>
    <p:sldId id="2195" r:id="rId36"/>
    <p:sldId id="2196" r:id="rId37"/>
    <p:sldId id="2197" r:id="rId38"/>
    <p:sldId id="2198" r:id="rId39"/>
    <p:sldId id="2199" r:id="rId40"/>
    <p:sldId id="2200" r:id="rId41"/>
    <p:sldId id="2201" r:id="rId42"/>
    <p:sldId id="2202" r:id="rId43"/>
    <p:sldId id="2203" r:id="rId44"/>
    <p:sldId id="2204" r:id="rId45"/>
    <p:sldId id="2119" r:id="rId46"/>
    <p:sldId id="2205" r:id="rId47"/>
    <p:sldId id="2206" r:id="rId48"/>
    <p:sldId id="2207" r:id="rId49"/>
    <p:sldId id="2208" r:id="rId50"/>
    <p:sldId id="2209" r:id="rId51"/>
    <p:sldId id="2210" r:id="rId52"/>
    <p:sldId id="2211" r:id="rId53"/>
    <p:sldId id="2124" r:id="rId54"/>
    <p:sldId id="2153" r:id="rId55"/>
    <p:sldId id="2154" r:id="rId56"/>
    <p:sldId id="2152" r:id="rId57"/>
    <p:sldId id="2159" r:id="rId58"/>
    <p:sldId id="2126" r:id="rId59"/>
    <p:sldId id="2125" r:id="rId60"/>
    <p:sldId id="2156" r:id="rId61"/>
    <p:sldId id="2157" r:id="rId62"/>
    <p:sldId id="2158" r:id="rId63"/>
    <p:sldId id="2127" r:id="rId64"/>
    <p:sldId id="2128" r:id="rId65"/>
    <p:sldId id="2175" r:id="rId66"/>
    <p:sldId id="2173" r:id="rId67"/>
    <p:sldId id="2174" r:id="rId68"/>
    <p:sldId id="2129" r:id="rId69"/>
    <p:sldId id="2142" r:id="rId70"/>
    <p:sldId id="2143" r:id="rId71"/>
    <p:sldId id="2132" r:id="rId72"/>
    <p:sldId id="2160" r:id="rId73"/>
    <p:sldId id="2131" r:id="rId74"/>
    <p:sldId id="2176" r:id="rId75"/>
    <p:sldId id="2177" r:id="rId76"/>
    <p:sldId id="2133" r:id="rId77"/>
    <p:sldId id="2136" r:id="rId78"/>
    <p:sldId id="2140" r:id="rId79"/>
    <p:sldId id="2144" r:id="rId80"/>
    <p:sldId id="2141" r:id="rId81"/>
    <p:sldId id="309" r:id="rId82"/>
    <p:sldId id="2166" r:id="rId83"/>
    <p:sldId id="2168" r:id="rId84"/>
    <p:sldId id="2167" r:id="rId85"/>
    <p:sldId id="2169" r:id="rId86"/>
    <p:sldId id="2114" r:id="rId87"/>
    <p:sldId id="2182" r:id="rId88"/>
    <p:sldId id="2181" r:id="rId89"/>
    <p:sldId id="2170" r:id="rId90"/>
    <p:sldId id="2215" r:id="rId91"/>
    <p:sldId id="2213" r:id="rId92"/>
    <p:sldId id="313" r:id="rId9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234" userDrawn="1">
          <p15:clr>
            <a:srgbClr val="A4A3A4"/>
          </p15:clr>
        </p15:guide>
        <p15:guide id="3" pos="2071" userDrawn="1">
          <p15:clr>
            <a:srgbClr val="A4A3A4"/>
          </p15:clr>
        </p15:guide>
        <p15:guide id="4" pos="7446" userDrawn="1">
          <p15:clr>
            <a:srgbClr val="A4A3A4"/>
          </p15:clr>
        </p15:guide>
        <p15:guide id="5" orient="horz" pos="1661" userDrawn="1">
          <p15:clr>
            <a:srgbClr val="A4A3A4"/>
          </p15:clr>
        </p15:guide>
        <p15:guide id="6" orient="horz" pos="2772" userDrawn="1">
          <p15:clr>
            <a:srgbClr val="A4A3A4"/>
          </p15:clr>
        </p15:guide>
        <p15:guide id="8" orient="horz" pos="2137" userDrawn="1">
          <p15:clr>
            <a:srgbClr val="A4A3A4"/>
          </p15:clr>
        </p15:guide>
        <p15:guide id="9" orient="horz" pos="26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117D"/>
    <a:srgbClr val="FFFFFF"/>
    <a:srgbClr val="005555"/>
    <a:srgbClr val="A30F1F"/>
    <a:srgbClr val="BC543B"/>
    <a:srgbClr val="1F5772"/>
    <a:srgbClr val="A9A393"/>
    <a:srgbClr val="FBFBFB"/>
    <a:srgbClr val="FCFCF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7E1DA0-27FA-4E37-906D-B039D8C68FC1}" v="1" dt="2020-01-17T08:55:10.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32"/>
        <p:guide pos="234"/>
        <p:guide pos="2071"/>
        <p:guide pos="7446"/>
        <p:guide orient="horz" pos="1661"/>
        <p:guide orient="horz" pos="2772"/>
        <p:guide orient="horz" pos="2137"/>
        <p:guide orient="horz" pos="26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a Drenthe" userId="a9481c56-4910-4101-8cbe-8091f6b62d91" providerId="ADAL" clId="{4A7E1DA0-27FA-4E37-906D-B039D8C68FC1}"/>
    <pc:docChg chg="modSld">
      <pc:chgData name="Sylvia Drenthe" userId="a9481c56-4910-4101-8cbe-8091f6b62d91" providerId="ADAL" clId="{4A7E1DA0-27FA-4E37-906D-B039D8C68FC1}" dt="2020-01-17T08:55:10.762" v="0"/>
      <pc:docMkLst>
        <pc:docMk/>
      </pc:docMkLst>
      <pc:sldChg chg="modSp">
        <pc:chgData name="Sylvia Drenthe" userId="a9481c56-4910-4101-8cbe-8091f6b62d91" providerId="ADAL" clId="{4A7E1DA0-27FA-4E37-906D-B039D8C68FC1}" dt="2020-01-17T08:55:10.762" v="0"/>
        <pc:sldMkLst>
          <pc:docMk/>
          <pc:sldMk cId="3550852094" sldId="2186"/>
        </pc:sldMkLst>
        <pc:spChg chg="mod">
          <ac:chgData name="Sylvia Drenthe" userId="a9481c56-4910-4101-8cbe-8091f6b62d91" providerId="ADAL" clId="{4A7E1DA0-27FA-4E37-906D-B039D8C68FC1}" dt="2020-01-17T08:55:10.762" v="0"/>
          <ac:spMkLst>
            <pc:docMk/>
            <pc:sldMk cId="3550852094" sldId="2186"/>
            <ac:spMk id="209" creationId="{7D36F769-D115-F541-AD0F-297585900BEA}"/>
          </ac:spMkLst>
        </pc:spChg>
      </pc:sldChg>
    </pc:docChg>
  </pc:docChgLst>
  <pc:docChgLst>
    <pc:chgData name="Sylvia Drenthe" userId="a9481c56-4910-4101-8cbe-8091f6b62d91" providerId="ADAL" clId="{71A7456A-F6ED-4198-84F5-66E5C12E31BD}"/>
    <pc:docChg chg="custSel modSld modMainMaster">
      <pc:chgData name="Sylvia Drenthe" userId="a9481c56-4910-4101-8cbe-8091f6b62d91" providerId="ADAL" clId="{71A7456A-F6ED-4198-84F5-66E5C12E31BD}" dt="2020-01-15T12:45:04.529" v="26"/>
      <pc:docMkLst>
        <pc:docMk/>
      </pc:docMkLst>
      <pc:sldChg chg="addSp delSp modSp">
        <pc:chgData name="Sylvia Drenthe" userId="a9481c56-4910-4101-8cbe-8091f6b62d91" providerId="ADAL" clId="{71A7456A-F6ED-4198-84F5-66E5C12E31BD}" dt="2020-01-15T12:41:05.995" v="4" actId="478"/>
        <pc:sldMkLst>
          <pc:docMk/>
          <pc:sldMk cId="2036336734" sldId="257"/>
        </pc:sldMkLst>
        <pc:spChg chg="del">
          <ac:chgData name="Sylvia Drenthe" userId="a9481c56-4910-4101-8cbe-8091f6b62d91" providerId="ADAL" clId="{71A7456A-F6ED-4198-84F5-66E5C12E31BD}" dt="2020-01-15T12:35:07.414" v="0" actId="478"/>
          <ac:spMkLst>
            <pc:docMk/>
            <pc:sldMk cId="2036336734" sldId="257"/>
            <ac:spMk id="5" creationId="{D2FB204B-CFD2-40A4-B992-5D732ABA6BFD}"/>
          </ac:spMkLst>
        </pc:spChg>
        <pc:picChg chg="del">
          <ac:chgData name="Sylvia Drenthe" userId="a9481c56-4910-4101-8cbe-8091f6b62d91" providerId="ADAL" clId="{71A7456A-F6ED-4198-84F5-66E5C12E31BD}" dt="2020-01-15T12:41:05.995" v="4" actId="478"/>
          <ac:picMkLst>
            <pc:docMk/>
            <pc:sldMk cId="2036336734" sldId="257"/>
            <ac:picMk id="7" creationId="{A9010524-2285-4CD1-B366-2430636E6D37}"/>
          </ac:picMkLst>
        </pc:picChg>
        <pc:picChg chg="del">
          <ac:chgData name="Sylvia Drenthe" userId="a9481c56-4910-4101-8cbe-8091f6b62d91" providerId="ADAL" clId="{71A7456A-F6ED-4198-84F5-66E5C12E31BD}" dt="2020-01-15T12:41:02.723" v="3" actId="478"/>
          <ac:picMkLst>
            <pc:docMk/>
            <pc:sldMk cId="2036336734" sldId="257"/>
            <ac:picMk id="9" creationId="{C85DAB1A-5642-254A-8DDF-916A903DE27A}"/>
          </ac:picMkLst>
        </pc:picChg>
        <pc:picChg chg="add mod">
          <ac:chgData name="Sylvia Drenthe" userId="a9481c56-4910-4101-8cbe-8091f6b62d91" providerId="ADAL" clId="{71A7456A-F6ED-4198-84F5-66E5C12E31BD}" dt="2020-01-15T12:40:58.633" v="2" actId="1076"/>
          <ac:picMkLst>
            <pc:docMk/>
            <pc:sldMk cId="2036336734" sldId="257"/>
            <ac:picMk id="10" creationId="{E6A15E00-F959-46E9-8A6A-6E86585754F9}"/>
          </ac:picMkLst>
        </pc:picChg>
      </pc:sldChg>
      <pc:sldChg chg="modSp">
        <pc:chgData name="Sylvia Drenthe" userId="a9481c56-4910-4101-8cbe-8091f6b62d91" providerId="ADAL" clId="{71A7456A-F6ED-4198-84F5-66E5C12E31BD}" dt="2020-01-15T12:45:04.529" v="26"/>
        <pc:sldMkLst>
          <pc:docMk/>
          <pc:sldMk cId="3393307614" sldId="262"/>
        </pc:sldMkLst>
        <pc:spChg chg="mod">
          <ac:chgData name="Sylvia Drenthe" userId="a9481c56-4910-4101-8cbe-8091f6b62d91" providerId="ADAL" clId="{71A7456A-F6ED-4198-84F5-66E5C12E31BD}" dt="2020-01-15T12:45:04.529" v="26"/>
          <ac:spMkLst>
            <pc:docMk/>
            <pc:sldMk cId="3393307614" sldId="262"/>
            <ac:spMk id="4" creationId="{A0594EAD-C900-4BDA-BB4B-A75C6F4FB12D}"/>
          </ac:spMkLst>
        </pc:spChg>
      </pc:sldChg>
      <pc:sldChg chg="modSp">
        <pc:chgData name="Sylvia Drenthe" userId="a9481c56-4910-4101-8cbe-8091f6b62d91" providerId="ADAL" clId="{71A7456A-F6ED-4198-84F5-66E5C12E31BD}" dt="2020-01-15T12:45:04.529" v="26"/>
        <pc:sldMkLst>
          <pc:docMk/>
          <pc:sldMk cId="3195564803" sldId="268"/>
        </pc:sldMkLst>
        <pc:spChg chg="mod">
          <ac:chgData name="Sylvia Drenthe" userId="a9481c56-4910-4101-8cbe-8091f6b62d91" providerId="ADAL" clId="{71A7456A-F6ED-4198-84F5-66E5C12E31BD}" dt="2020-01-15T12:45:04.529" v="26"/>
          <ac:spMkLst>
            <pc:docMk/>
            <pc:sldMk cId="3195564803" sldId="268"/>
            <ac:spMk id="4" creationId="{6B55D0D2-264D-48FF-942B-37F3A94127B5}"/>
          </ac:spMkLst>
        </pc:spChg>
      </pc:sldChg>
      <pc:sldChg chg="modSp">
        <pc:chgData name="Sylvia Drenthe" userId="a9481c56-4910-4101-8cbe-8091f6b62d91" providerId="ADAL" clId="{71A7456A-F6ED-4198-84F5-66E5C12E31BD}" dt="2020-01-15T12:45:04.529" v="26"/>
        <pc:sldMkLst>
          <pc:docMk/>
          <pc:sldMk cId="1149254017" sldId="290"/>
        </pc:sldMkLst>
        <pc:spChg chg="mod">
          <ac:chgData name="Sylvia Drenthe" userId="a9481c56-4910-4101-8cbe-8091f6b62d91" providerId="ADAL" clId="{71A7456A-F6ED-4198-84F5-66E5C12E31BD}" dt="2020-01-15T12:45:04.529" v="26"/>
          <ac:spMkLst>
            <pc:docMk/>
            <pc:sldMk cId="1149254017" sldId="290"/>
            <ac:spMk id="3" creationId="{C6399DE6-151C-47FA-91C8-0C99B8B10791}"/>
          </ac:spMkLst>
        </pc:spChg>
      </pc:sldChg>
      <pc:sldChg chg="modSp">
        <pc:chgData name="Sylvia Drenthe" userId="a9481c56-4910-4101-8cbe-8091f6b62d91" providerId="ADAL" clId="{71A7456A-F6ED-4198-84F5-66E5C12E31BD}" dt="2020-01-15T12:45:04.529" v="26"/>
        <pc:sldMkLst>
          <pc:docMk/>
          <pc:sldMk cId="2506205846" sldId="292"/>
        </pc:sldMkLst>
        <pc:spChg chg="mod">
          <ac:chgData name="Sylvia Drenthe" userId="a9481c56-4910-4101-8cbe-8091f6b62d91" providerId="ADAL" clId="{71A7456A-F6ED-4198-84F5-66E5C12E31BD}" dt="2020-01-15T12:45:04.529" v="26"/>
          <ac:spMkLst>
            <pc:docMk/>
            <pc:sldMk cId="2506205846" sldId="292"/>
            <ac:spMk id="3" creationId="{C6399DE6-151C-47FA-91C8-0C99B8B10791}"/>
          </ac:spMkLst>
        </pc:spChg>
      </pc:sldChg>
      <pc:sldChg chg="modSp">
        <pc:chgData name="Sylvia Drenthe" userId="a9481c56-4910-4101-8cbe-8091f6b62d91" providerId="ADAL" clId="{71A7456A-F6ED-4198-84F5-66E5C12E31BD}" dt="2020-01-15T12:45:04.529" v="26"/>
        <pc:sldMkLst>
          <pc:docMk/>
          <pc:sldMk cId="2354976533" sldId="293"/>
        </pc:sldMkLst>
        <pc:spChg chg="mod">
          <ac:chgData name="Sylvia Drenthe" userId="a9481c56-4910-4101-8cbe-8091f6b62d91" providerId="ADAL" clId="{71A7456A-F6ED-4198-84F5-66E5C12E31BD}" dt="2020-01-15T12:45:04.529" v="26"/>
          <ac:spMkLst>
            <pc:docMk/>
            <pc:sldMk cId="2354976533" sldId="293"/>
            <ac:spMk id="3" creationId="{C6399DE6-151C-47FA-91C8-0C99B8B10791}"/>
          </ac:spMkLst>
        </pc:spChg>
      </pc:sldChg>
      <pc:sldChg chg="modSp">
        <pc:chgData name="Sylvia Drenthe" userId="a9481c56-4910-4101-8cbe-8091f6b62d91" providerId="ADAL" clId="{71A7456A-F6ED-4198-84F5-66E5C12E31BD}" dt="2020-01-15T12:45:04.529" v="26"/>
        <pc:sldMkLst>
          <pc:docMk/>
          <pc:sldMk cId="1017686123" sldId="294"/>
        </pc:sldMkLst>
        <pc:spChg chg="mod">
          <ac:chgData name="Sylvia Drenthe" userId="a9481c56-4910-4101-8cbe-8091f6b62d91" providerId="ADAL" clId="{71A7456A-F6ED-4198-84F5-66E5C12E31BD}" dt="2020-01-15T12:45:04.529" v="26"/>
          <ac:spMkLst>
            <pc:docMk/>
            <pc:sldMk cId="1017686123" sldId="294"/>
            <ac:spMk id="3" creationId="{C6399DE6-151C-47FA-91C8-0C99B8B10791}"/>
          </ac:spMkLst>
        </pc:spChg>
      </pc:sldChg>
      <pc:sldChg chg="delSp modSp">
        <pc:chgData name="Sylvia Drenthe" userId="a9481c56-4910-4101-8cbe-8091f6b62d91" providerId="ADAL" clId="{71A7456A-F6ED-4198-84F5-66E5C12E31BD}" dt="2020-01-15T12:45:04.529" v="26"/>
        <pc:sldMkLst>
          <pc:docMk/>
          <pc:sldMk cId="3102795073" sldId="304"/>
        </pc:sldMkLst>
        <pc:spChg chg="mod">
          <ac:chgData name="Sylvia Drenthe" userId="a9481c56-4910-4101-8cbe-8091f6b62d91" providerId="ADAL" clId="{71A7456A-F6ED-4198-84F5-66E5C12E31BD}" dt="2020-01-15T12:45:04.529" v="26"/>
          <ac:spMkLst>
            <pc:docMk/>
            <pc:sldMk cId="3102795073" sldId="304"/>
            <ac:spMk id="5" creationId="{AC40F6A4-5455-1E45-BA9F-255C471D9317}"/>
          </ac:spMkLst>
        </pc:spChg>
        <pc:spChg chg="del">
          <ac:chgData name="Sylvia Drenthe" userId="a9481c56-4910-4101-8cbe-8091f6b62d91" providerId="ADAL" clId="{71A7456A-F6ED-4198-84F5-66E5C12E31BD}" dt="2020-01-15T12:42:08.268" v="14" actId="478"/>
          <ac:spMkLst>
            <pc:docMk/>
            <pc:sldMk cId="3102795073" sldId="304"/>
            <ac:spMk id="11" creationId="{0C0639AA-2371-AF4D-A915-9BD675D39E97}"/>
          </ac:spMkLst>
        </pc:spChg>
      </pc:sldChg>
      <pc:sldChg chg="modSp">
        <pc:chgData name="Sylvia Drenthe" userId="a9481c56-4910-4101-8cbe-8091f6b62d91" providerId="ADAL" clId="{71A7456A-F6ED-4198-84F5-66E5C12E31BD}" dt="2020-01-15T12:45:04.529" v="26"/>
        <pc:sldMkLst>
          <pc:docMk/>
          <pc:sldMk cId="622942808" sldId="306"/>
        </pc:sldMkLst>
        <pc:spChg chg="mod">
          <ac:chgData name="Sylvia Drenthe" userId="a9481c56-4910-4101-8cbe-8091f6b62d91" providerId="ADAL" clId="{71A7456A-F6ED-4198-84F5-66E5C12E31BD}" dt="2020-01-15T12:45:04.529" v="26"/>
          <ac:spMkLst>
            <pc:docMk/>
            <pc:sldMk cId="622942808" sldId="306"/>
            <ac:spMk id="5" creationId="{AC40F6A4-5455-1E45-BA9F-255C471D9317}"/>
          </ac:spMkLst>
        </pc:spChg>
      </pc:sldChg>
      <pc:sldChg chg="modSp">
        <pc:chgData name="Sylvia Drenthe" userId="a9481c56-4910-4101-8cbe-8091f6b62d91" providerId="ADAL" clId="{71A7456A-F6ED-4198-84F5-66E5C12E31BD}" dt="2020-01-15T12:45:04.529" v="26"/>
        <pc:sldMkLst>
          <pc:docMk/>
          <pc:sldMk cId="1721290476" sldId="307"/>
        </pc:sldMkLst>
        <pc:spChg chg="mod">
          <ac:chgData name="Sylvia Drenthe" userId="a9481c56-4910-4101-8cbe-8091f6b62d91" providerId="ADAL" clId="{71A7456A-F6ED-4198-84F5-66E5C12E31BD}" dt="2020-01-15T12:45:04.529" v="26"/>
          <ac:spMkLst>
            <pc:docMk/>
            <pc:sldMk cId="1721290476" sldId="307"/>
            <ac:spMk id="5" creationId="{EC8967BD-1EB0-124E-8B8B-D3E58607C7F9}"/>
          </ac:spMkLst>
        </pc:spChg>
      </pc:sldChg>
      <pc:sldChg chg="delSp modSp">
        <pc:chgData name="Sylvia Drenthe" userId="a9481c56-4910-4101-8cbe-8091f6b62d91" providerId="ADAL" clId="{71A7456A-F6ED-4198-84F5-66E5C12E31BD}" dt="2020-01-15T12:45:04.529" v="26"/>
        <pc:sldMkLst>
          <pc:docMk/>
          <pc:sldMk cId="3073524113" sldId="308"/>
        </pc:sldMkLst>
        <pc:spChg chg="mod">
          <ac:chgData name="Sylvia Drenthe" userId="a9481c56-4910-4101-8cbe-8091f6b62d91" providerId="ADAL" clId="{71A7456A-F6ED-4198-84F5-66E5C12E31BD}" dt="2020-01-15T12:45:04.529" v="26"/>
          <ac:spMkLst>
            <pc:docMk/>
            <pc:sldMk cId="3073524113" sldId="308"/>
            <ac:spMk id="5" creationId="{AC40F6A4-5455-1E45-BA9F-255C471D9317}"/>
          </ac:spMkLst>
        </pc:spChg>
        <pc:spChg chg="del">
          <ac:chgData name="Sylvia Drenthe" userId="a9481c56-4910-4101-8cbe-8091f6b62d91" providerId="ADAL" clId="{71A7456A-F6ED-4198-84F5-66E5C12E31BD}" dt="2020-01-15T12:42:11.819" v="15" actId="478"/>
          <ac:spMkLst>
            <pc:docMk/>
            <pc:sldMk cId="3073524113" sldId="308"/>
            <ac:spMk id="11" creationId="{0C0639AA-2371-AF4D-A915-9BD675D39E97}"/>
          </ac:spMkLst>
        </pc:spChg>
      </pc:sldChg>
      <pc:sldChg chg="modSp">
        <pc:chgData name="Sylvia Drenthe" userId="a9481c56-4910-4101-8cbe-8091f6b62d91" providerId="ADAL" clId="{71A7456A-F6ED-4198-84F5-66E5C12E31BD}" dt="2020-01-15T12:45:04.529" v="26"/>
        <pc:sldMkLst>
          <pc:docMk/>
          <pc:sldMk cId="798345963" sldId="309"/>
        </pc:sldMkLst>
        <pc:spChg chg="mod">
          <ac:chgData name="Sylvia Drenthe" userId="a9481c56-4910-4101-8cbe-8091f6b62d91" providerId="ADAL" clId="{71A7456A-F6ED-4198-84F5-66E5C12E31BD}" dt="2020-01-15T12:45:04.529" v="26"/>
          <ac:spMkLst>
            <pc:docMk/>
            <pc:sldMk cId="798345963" sldId="309"/>
            <ac:spMk id="4" creationId="{A0594EAD-C900-4BDA-BB4B-A75C6F4FB12D}"/>
          </ac:spMkLst>
        </pc:spChg>
      </pc:sldChg>
      <pc:sldChg chg="modSp">
        <pc:chgData name="Sylvia Drenthe" userId="a9481c56-4910-4101-8cbe-8091f6b62d91" providerId="ADAL" clId="{71A7456A-F6ED-4198-84F5-66E5C12E31BD}" dt="2020-01-15T12:45:04.529" v="26"/>
        <pc:sldMkLst>
          <pc:docMk/>
          <pc:sldMk cId="2581448034" sldId="311"/>
        </pc:sldMkLst>
        <pc:spChg chg="mod">
          <ac:chgData name="Sylvia Drenthe" userId="a9481c56-4910-4101-8cbe-8091f6b62d91" providerId="ADAL" clId="{71A7456A-F6ED-4198-84F5-66E5C12E31BD}" dt="2020-01-15T12:45:04.529" v="26"/>
          <ac:spMkLst>
            <pc:docMk/>
            <pc:sldMk cId="2581448034" sldId="311"/>
            <ac:spMk id="4" creationId="{7E073E81-5B30-4A6F-AB32-3C81B8F8EDEE}"/>
          </ac:spMkLst>
        </pc:spChg>
      </pc:sldChg>
      <pc:sldChg chg="addSp delSp modSp">
        <pc:chgData name="Sylvia Drenthe" userId="a9481c56-4910-4101-8cbe-8091f6b62d91" providerId="ADAL" clId="{71A7456A-F6ED-4198-84F5-66E5C12E31BD}" dt="2020-01-15T12:45:04.529" v="26"/>
        <pc:sldMkLst>
          <pc:docMk/>
          <pc:sldMk cId="573112327" sldId="313"/>
        </pc:sldMkLst>
        <pc:spChg chg="mod">
          <ac:chgData name="Sylvia Drenthe" userId="a9481c56-4910-4101-8cbe-8091f6b62d91" providerId="ADAL" clId="{71A7456A-F6ED-4198-84F5-66E5C12E31BD}" dt="2020-01-15T12:45:04.529" v="26"/>
          <ac:spMkLst>
            <pc:docMk/>
            <pc:sldMk cId="573112327" sldId="313"/>
            <ac:spMk id="4" creationId="{CFDDC7FF-1048-E640-A1E5-ECCFCF2326AD}"/>
          </ac:spMkLst>
        </pc:spChg>
        <pc:spChg chg="del">
          <ac:chgData name="Sylvia Drenthe" userId="a9481c56-4910-4101-8cbe-8091f6b62d91" providerId="ADAL" clId="{71A7456A-F6ED-4198-84F5-66E5C12E31BD}" dt="2020-01-15T12:44:47.004" v="25" actId="478"/>
          <ac:spMkLst>
            <pc:docMk/>
            <pc:sldMk cId="573112327" sldId="313"/>
            <ac:spMk id="9" creationId="{BD4A1379-9744-AC4E-B4B0-DF751F097057}"/>
          </ac:spMkLst>
        </pc:spChg>
        <pc:picChg chg="add">
          <ac:chgData name="Sylvia Drenthe" userId="a9481c56-4910-4101-8cbe-8091f6b62d91" providerId="ADAL" clId="{71A7456A-F6ED-4198-84F5-66E5C12E31BD}" dt="2020-01-15T12:44:42.893" v="24"/>
          <ac:picMkLst>
            <pc:docMk/>
            <pc:sldMk cId="573112327" sldId="313"/>
            <ac:picMk id="6" creationId="{C1F2EC5E-F300-493D-BE33-0DEF50B085B3}"/>
          </ac:picMkLst>
        </pc:picChg>
        <pc:picChg chg="del">
          <ac:chgData name="Sylvia Drenthe" userId="a9481c56-4910-4101-8cbe-8091f6b62d91" providerId="ADAL" clId="{71A7456A-F6ED-4198-84F5-66E5C12E31BD}" dt="2020-01-15T12:44:41.807" v="23" actId="478"/>
          <ac:picMkLst>
            <pc:docMk/>
            <pc:sldMk cId="573112327" sldId="313"/>
            <ac:picMk id="10" creationId="{DB0492EB-7A4F-2B43-8A1B-478612338D82}"/>
          </ac:picMkLst>
        </pc:picChg>
      </pc:sldChg>
      <pc:sldChg chg="delSp modSp">
        <pc:chgData name="Sylvia Drenthe" userId="a9481c56-4910-4101-8cbe-8091f6b62d91" providerId="ADAL" clId="{71A7456A-F6ED-4198-84F5-66E5C12E31BD}" dt="2020-01-15T12:45:04.529" v="26"/>
        <pc:sldMkLst>
          <pc:docMk/>
          <pc:sldMk cId="3697770341" sldId="315"/>
        </pc:sldMkLst>
        <pc:spChg chg="mod">
          <ac:chgData name="Sylvia Drenthe" userId="a9481c56-4910-4101-8cbe-8091f6b62d91" providerId="ADAL" clId="{71A7456A-F6ED-4198-84F5-66E5C12E31BD}" dt="2020-01-15T12:45:04.529" v="26"/>
          <ac:spMkLst>
            <pc:docMk/>
            <pc:sldMk cId="3697770341" sldId="315"/>
            <ac:spMk id="5" creationId="{AC40F6A4-5455-1E45-BA9F-255C471D9317}"/>
          </ac:spMkLst>
        </pc:spChg>
        <pc:spChg chg="del">
          <ac:chgData name="Sylvia Drenthe" userId="a9481c56-4910-4101-8cbe-8091f6b62d91" providerId="ADAL" clId="{71A7456A-F6ED-4198-84F5-66E5C12E31BD}" dt="2020-01-15T12:42:21.491" v="16" actId="478"/>
          <ac:spMkLst>
            <pc:docMk/>
            <pc:sldMk cId="3697770341" sldId="315"/>
            <ac:spMk id="11" creationId="{0C0639AA-2371-AF4D-A915-9BD675D39E97}"/>
          </ac:spMkLst>
        </pc:spChg>
      </pc:sldChg>
      <pc:sldChg chg="modSp">
        <pc:chgData name="Sylvia Drenthe" userId="a9481c56-4910-4101-8cbe-8091f6b62d91" providerId="ADAL" clId="{71A7456A-F6ED-4198-84F5-66E5C12E31BD}" dt="2020-01-15T12:45:04.529" v="26"/>
        <pc:sldMkLst>
          <pc:docMk/>
          <pc:sldMk cId="3887167623" sldId="318"/>
        </pc:sldMkLst>
        <pc:spChg chg="mod">
          <ac:chgData name="Sylvia Drenthe" userId="a9481c56-4910-4101-8cbe-8091f6b62d91" providerId="ADAL" clId="{71A7456A-F6ED-4198-84F5-66E5C12E31BD}" dt="2020-01-15T12:45:04.529" v="26"/>
          <ac:spMkLst>
            <pc:docMk/>
            <pc:sldMk cId="3887167623" sldId="318"/>
            <ac:spMk id="5" creationId="{EC8967BD-1EB0-124E-8B8B-D3E58607C7F9}"/>
          </ac:spMkLst>
        </pc:spChg>
      </pc:sldChg>
      <pc:sldChg chg="modSp">
        <pc:chgData name="Sylvia Drenthe" userId="a9481c56-4910-4101-8cbe-8091f6b62d91" providerId="ADAL" clId="{71A7456A-F6ED-4198-84F5-66E5C12E31BD}" dt="2020-01-15T12:45:04.529" v="26"/>
        <pc:sldMkLst>
          <pc:docMk/>
          <pc:sldMk cId="1706076662" sldId="2114"/>
        </pc:sldMkLst>
        <pc:spChg chg="mod">
          <ac:chgData name="Sylvia Drenthe" userId="a9481c56-4910-4101-8cbe-8091f6b62d91" providerId="ADAL" clId="{71A7456A-F6ED-4198-84F5-66E5C12E31BD}" dt="2020-01-15T12:45:04.529" v="26"/>
          <ac:spMkLst>
            <pc:docMk/>
            <pc:sldMk cId="1706076662" sldId="2114"/>
            <ac:spMk id="4" creationId="{A0594EAD-C900-4BDA-BB4B-A75C6F4FB12D}"/>
          </ac:spMkLst>
        </pc:spChg>
      </pc:sldChg>
      <pc:sldChg chg="modSp">
        <pc:chgData name="Sylvia Drenthe" userId="a9481c56-4910-4101-8cbe-8091f6b62d91" providerId="ADAL" clId="{71A7456A-F6ED-4198-84F5-66E5C12E31BD}" dt="2020-01-15T12:45:04.529" v="26"/>
        <pc:sldMkLst>
          <pc:docMk/>
          <pc:sldMk cId="3222036280" sldId="2119"/>
        </pc:sldMkLst>
        <pc:spChg chg="mod">
          <ac:chgData name="Sylvia Drenthe" userId="a9481c56-4910-4101-8cbe-8091f6b62d91" providerId="ADAL" clId="{71A7456A-F6ED-4198-84F5-66E5C12E31BD}" dt="2020-01-15T12:45:04.529" v="26"/>
          <ac:spMkLst>
            <pc:docMk/>
            <pc:sldMk cId="3222036280" sldId="2119"/>
            <ac:spMk id="3" creationId="{C6399DE6-151C-47FA-91C8-0C99B8B10791}"/>
          </ac:spMkLst>
        </pc:spChg>
      </pc:sldChg>
      <pc:sldChg chg="modSp">
        <pc:chgData name="Sylvia Drenthe" userId="a9481c56-4910-4101-8cbe-8091f6b62d91" providerId="ADAL" clId="{71A7456A-F6ED-4198-84F5-66E5C12E31BD}" dt="2020-01-15T12:45:04.529" v="26"/>
        <pc:sldMkLst>
          <pc:docMk/>
          <pc:sldMk cId="2281045628" sldId="2124"/>
        </pc:sldMkLst>
        <pc:spChg chg="mod">
          <ac:chgData name="Sylvia Drenthe" userId="a9481c56-4910-4101-8cbe-8091f6b62d91" providerId="ADAL" clId="{71A7456A-F6ED-4198-84F5-66E5C12E31BD}" dt="2020-01-15T12:45:04.529" v="26"/>
          <ac:spMkLst>
            <pc:docMk/>
            <pc:sldMk cId="2281045628" sldId="2124"/>
            <ac:spMk id="3" creationId="{C6399DE6-151C-47FA-91C8-0C99B8B10791}"/>
          </ac:spMkLst>
        </pc:spChg>
      </pc:sldChg>
      <pc:sldChg chg="modSp">
        <pc:chgData name="Sylvia Drenthe" userId="a9481c56-4910-4101-8cbe-8091f6b62d91" providerId="ADAL" clId="{71A7456A-F6ED-4198-84F5-66E5C12E31BD}" dt="2020-01-15T12:45:04.529" v="26"/>
        <pc:sldMkLst>
          <pc:docMk/>
          <pc:sldMk cId="1128022889" sldId="2125"/>
        </pc:sldMkLst>
        <pc:spChg chg="mod">
          <ac:chgData name="Sylvia Drenthe" userId="a9481c56-4910-4101-8cbe-8091f6b62d91" providerId="ADAL" clId="{71A7456A-F6ED-4198-84F5-66E5C12E31BD}" dt="2020-01-15T12:45:04.529" v="26"/>
          <ac:spMkLst>
            <pc:docMk/>
            <pc:sldMk cId="1128022889" sldId="2125"/>
            <ac:spMk id="3" creationId="{C6399DE6-151C-47FA-91C8-0C99B8B10791}"/>
          </ac:spMkLst>
        </pc:spChg>
      </pc:sldChg>
      <pc:sldChg chg="modSp">
        <pc:chgData name="Sylvia Drenthe" userId="a9481c56-4910-4101-8cbe-8091f6b62d91" providerId="ADAL" clId="{71A7456A-F6ED-4198-84F5-66E5C12E31BD}" dt="2020-01-15T12:45:04.529" v="26"/>
        <pc:sldMkLst>
          <pc:docMk/>
          <pc:sldMk cId="3828145194" sldId="2126"/>
        </pc:sldMkLst>
        <pc:spChg chg="mod">
          <ac:chgData name="Sylvia Drenthe" userId="a9481c56-4910-4101-8cbe-8091f6b62d91" providerId="ADAL" clId="{71A7456A-F6ED-4198-84F5-66E5C12E31BD}" dt="2020-01-15T12:45:04.529" v="26"/>
          <ac:spMkLst>
            <pc:docMk/>
            <pc:sldMk cId="3828145194" sldId="2126"/>
            <ac:spMk id="3" creationId="{C6399DE6-151C-47FA-91C8-0C99B8B10791}"/>
          </ac:spMkLst>
        </pc:spChg>
      </pc:sldChg>
      <pc:sldChg chg="modSp">
        <pc:chgData name="Sylvia Drenthe" userId="a9481c56-4910-4101-8cbe-8091f6b62d91" providerId="ADAL" clId="{71A7456A-F6ED-4198-84F5-66E5C12E31BD}" dt="2020-01-15T12:45:04.529" v="26"/>
        <pc:sldMkLst>
          <pc:docMk/>
          <pc:sldMk cId="345223619" sldId="2127"/>
        </pc:sldMkLst>
        <pc:spChg chg="mod">
          <ac:chgData name="Sylvia Drenthe" userId="a9481c56-4910-4101-8cbe-8091f6b62d91" providerId="ADAL" clId="{71A7456A-F6ED-4198-84F5-66E5C12E31BD}" dt="2020-01-15T12:45:04.529" v="26"/>
          <ac:spMkLst>
            <pc:docMk/>
            <pc:sldMk cId="345223619" sldId="2127"/>
            <ac:spMk id="3" creationId="{C6399DE6-151C-47FA-91C8-0C99B8B10791}"/>
          </ac:spMkLst>
        </pc:spChg>
      </pc:sldChg>
      <pc:sldChg chg="modSp">
        <pc:chgData name="Sylvia Drenthe" userId="a9481c56-4910-4101-8cbe-8091f6b62d91" providerId="ADAL" clId="{71A7456A-F6ED-4198-84F5-66E5C12E31BD}" dt="2020-01-15T12:45:04.529" v="26"/>
        <pc:sldMkLst>
          <pc:docMk/>
          <pc:sldMk cId="2977766235" sldId="2128"/>
        </pc:sldMkLst>
        <pc:spChg chg="mod">
          <ac:chgData name="Sylvia Drenthe" userId="a9481c56-4910-4101-8cbe-8091f6b62d91" providerId="ADAL" clId="{71A7456A-F6ED-4198-84F5-66E5C12E31BD}" dt="2020-01-15T12:45:04.529" v="26"/>
          <ac:spMkLst>
            <pc:docMk/>
            <pc:sldMk cId="2977766235" sldId="2128"/>
            <ac:spMk id="3" creationId="{C6399DE6-151C-47FA-91C8-0C99B8B10791}"/>
          </ac:spMkLst>
        </pc:spChg>
      </pc:sldChg>
      <pc:sldChg chg="modSp">
        <pc:chgData name="Sylvia Drenthe" userId="a9481c56-4910-4101-8cbe-8091f6b62d91" providerId="ADAL" clId="{71A7456A-F6ED-4198-84F5-66E5C12E31BD}" dt="2020-01-15T12:45:04.529" v="26"/>
        <pc:sldMkLst>
          <pc:docMk/>
          <pc:sldMk cId="2920978950" sldId="2129"/>
        </pc:sldMkLst>
        <pc:spChg chg="mod">
          <ac:chgData name="Sylvia Drenthe" userId="a9481c56-4910-4101-8cbe-8091f6b62d91" providerId="ADAL" clId="{71A7456A-F6ED-4198-84F5-66E5C12E31BD}" dt="2020-01-15T12:45:04.529" v="26"/>
          <ac:spMkLst>
            <pc:docMk/>
            <pc:sldMk cId="2920978950" sldId="2129"/>
            <ac:spMk id="3" creationId="{C6399DE6-151C-47FA-91C8-0C99B8B10791}"/>
          </ac:spMkLst>
        </pc:spChg>
      </pc:sldChg>
      <pc:sldChg chg="modSp">
        <pc:chgData name="Sylvia Drenthe" userId="a9481c56-4910-4101-8cbe-8091f6b62d91" providerId="ADAL" clId="{71A7456A-F6ED-4198-84F5-66E5C12E31BD}" dt="2020-01-15T12:45:04.529" v="26"/>
        <pc:sldMkLst>
          <pc:docMk/>
          <pc:sldMk cId="4011230645" sldId="2131"/>
        </pc:sldMkLst>
        <pc:spChg chg="mod">
          <ac:chgData name="Sylvia Drenthe" userId="a9481c56-4910-4101-8cbe-8091f6b62d91" providerId="ADAL" clId="{71A7456A-F6ED-4198-84F5-66E5C12E31BD}" dt="2020-01-15T12:45:04.529" v="26"/>
          <ac:spMkLst>
            <pc:docMk/>
            <pc:sldMk cId="4011230645" sldId="2131"/>
            <ac:spMk id="3" creationId="{C6399DE6-151C-47FA-91C8-0C99B8B10791}"/>
          </ac:spMkLst>
        </pc:spChg>
      </pc:sldChg>
      <pc:sldChg chg="modSp">
        <pc:chgData name="Sylvia Drenthe" userId="a9481c56-4910-4101-8cbe-8091f6b62d91" providerId="ADAL" clId="{71A7456A-F6ED-4198-84F5-66E5C12E31BD}" dt="2020-01-15T12:45:04.529" v="26"/>
        <pc:sldMkLst>
          <pc:docMk/>
          <pc:sldMk cId="4186685215" sldId="2132"/>
        </pc:sldMkLst>
        <pc:spChg chg="mod">
          <ac:chgData name="Sylvia Drenthe" userId="a9481c56-4910-4101-8cbe-8091f6b62d91" providerId="ADAL" clId="{71A7456A-F6ED-4198-84F5-66E5C12E31BD}" dt="2020-01-15T12:45:04.529" v="26"/>
          <ac:spMkLst>
            <pc:docMk/>
            <pc:sldMk cId="4186685215" sldId="2132"/>
            <ac:spMk id="3" creationId="{C6399DE6-151C-47FA-91C8-0C99B8B10791}"/>
          </ac:spMkLst>
        </pc:spChg>
      </pc:sldChg>
      <pc:sldChg chg="modSp">
        <pc:chgData name="Sylvia Drenthe" userId="a9481c56-4910-4101-8cbe-8091f6b62d91" providerId="ADAL" clId="{71A7456A-F6ED-4198-84F5-66E5C12E31BD}" dt="2020-01-15T12:45:04.529" v="26"/>
        <pc:sldMkLst>
          <pc:docMk/>
          <pc:sldMk cId="3566188752" sldId="2133"/>
        </pc:sldMkLst>
        <pc:spChg chg="mod">
          <ac:chgData name="Sylvia Drenthe" userId="a9481c56-4910-4101-8cbe-8091f6b62d91" providerId="ADAL" clId="{71A7456A-F6ED-4198-84F5-66E5C12E31BD}" dt="2020-01-15T12:45:04.529" v="26"/>
          <ac:spMkLst>
            <pc:docMk/>
            <pc:sldMk cId="3566188752" sldId="2133"/>
            <ac:spMk id="3" creationId="{C6399DE6-151C-47FA-91C8-0C99B8B10791}"/>
          </ac:spMkLst>
        </pc:spChg>
      </pc:sldChg>
      <pc:sldChg chg="modSp">
        <pc:chgData name="Sylvia Drenthe" userId="a9481c56-4910-4101-8cbe-8091f6b62d91" providerId="ADAL" clId="{71A7456A-F6ED-4198-84F5-66E5C12E31BD}" dt="2020-01-15T12:45:04.529" v="26"/>
        <pc:sldMkLst>
          <pc:docMk/>
          <pc:sldMk cId="603446558" sldId="2136"/>
        </pc:sldMkLst>
        <pc:spChg chg="mod">
          <ac:chgData name="Sylvia Drenthe" userId="a9481c56-4910-4101-8cbe-8091f6b62d91" providerId="ADAL" clId="{71A7456A-F6ED-4198-84F5-66E5C12E31BD}" dt="2020-01-15T12:45:04.529" v="26"/>
          <ac:spMkLst>
            <pc:docMk/>
            <pc:sldMk cId="603446558" sldId="2136"/>
            <ac:spMk id="3" creationId="{C6399DE6-151C-47FA-91C8-0C99B8B10791}"/>
          </ac:spMkLst>
        </pc:spChg>
      </pc:sldChg>
      <pc:sldChg chg="modSp">
        <pc:chgData name="Sylvia Drenthe" userId="a9481c56-4910-4101-8cbe-8091f6b62d91" providerId="ADAL" clId="{71A7456A-F6ED-4198-84F5-66E5C12E31BD}" dt="2020-01-15T12:45:04.529" v="26"/>
        <pc:sldMkLst>
          <pc:docMk/>
          <pc:sldMk cId="193364978" sldId="2140"/>
        </pc:sldMkLst>
        <pc:spChg chg="mod">
          <ac:chgData name="Sylvia Drenthe" userId="a9481c56-4910-4101-8cbe-8091f6b62d91" providerId="ADAL" clId="{71A7456A-F6ED-4198-84F5-66E5C12E31BD}" dt="2020-01-15T12:45:04.529" v="26"/>
          <ac:spMkLst>
            <pc:docMk/>
            <pc:sldMk cId="193364978" sldId="2140"/>
            <ac:spMk id="3" creationId="{C6399DE6-151C-47FA-91C8-0C99B8B10791}"/>
          </ac:spMkLst>
        </pc:spChg>
      </pc:sldChg>
      <pc:sldChg chg="modSp">
        <pc:chgData name="Sylvia Drenthe" userId="a9481c56-4910-4101-8cbe-8091f6b62d91" providerId="ADAL" clId="{71A7456A-F6ED-4198-84F5-66E5C12E31BD}" dt="2020-01-15T12:45:04.529" v="26"/>
        <pc:sldMkLst>
          <pc:docMk/>
          <pc:sldMk cId="2193650110" sldId="2141"/>
        </pc:sldMkLst>
        <pc:spChg chg="mod">
          <ac:chgData name="Sylvia Drenthe" userId="a9481c56-4910-4101-8cbe-8091f6b62d91" providerId="ADAL" clId="{71A7456A-F6ED-4198-84F5-66E5C12E31BD}" dt="2020-01-15T12:45:04.529" v="26"/>
          <ac:spMkLst>
            <pc:docMk/>
            <pc:sldMk cId="2193650110" sldId="2141"/>
            <ac:spMk id="3" creationId="{C6399DE6-151C-47FA-91C8-0C99B8B10791}"/>
          </ac:spMkLst>
        </pc:spChg>
      </pc:sldChg>
      <pc:sldChg chg="modSp">
        <pc:chgData name="Sylvia Drenthe" userId="a9481c56-4910-4101-8cbe-8091f6b62d91" providerId="ADAL" clId="{71A7456A-F6ED-4198-84F5-66E5C12E31BD}" dt="2020-01-15T12:45:04.529" v="26"/>
        <pc:sldMkLst>
          <pc:docMk/>
          <pc:sldMk cId="3944115320" sldId="2142"/>
        </pc:sldMkLst>
        <pc:spChg chg="mod">
          <ac:chgData name="Sylvia Drenthe" userId="a9481c56-4910-4101-8cbe-8091f6b62d91" providerId="ADAL" clId="{71A7456A-F6ED-4198-84F5-66E5C12E31BD}" dt="2020-01-15T12:45:04.529" v="26"/>
          <ac:spMkLst>
            <pc:docMk/>
            <pc:sldMk cId="3944115320" sldId="2142"/>
            <ac:spMk id="3" creationId="{C6399DE6-151C-47FA-91C8-0C99B8B10791}"/>
          </ac:spMkLst>
        </pc:spChg>
      </pc:sldChg>
      <pc:sldChg chg="modSp">
        <pc:chgData name="Sylvia Drenthe" userId="a9481c56-4910-4101-8cbe-8091f6b62d91" providerId="ADAL" clId="{71A7456A-F6ED-4198-84F5-66E5C12E31BD}" dt="2020-01-15T12:45:04.529" v="26"/>
        <pc:sldMkLst>
          <pc:docMk/>
          <pc:sldMk cId="745845393" sldId="2143"/>
        </pc:sldMkLst>
        <pc:spChg chg="mod">
          <ac:chgData name="Sylvia Drenthe" userId="a9481c56-4910-4101-8cbe-8091f6b62d91" providerId="ADAL" clId="{71A7456A-F6ED-4198-84F5-66E5C12E31BD}" dt="2020-01-15T12:45:04.529" v="26"/>
          <ac:spMkLst>
            <pc:docMk/>
            <pc:sldMk cId="745845393" sldId="2143"/>
            <ac:spMk id="3" creationId="{C6399DE6-151C-47FA-91C8-0C99B8B10791}"/>
          </ac:spMkLst>
        </pc:spChg>
      </pc:sldChg>
      <pc:sldChg chg="modSp">
        <pc:chgData name="Sylvia Drenthe" userId="a9481c56-4910-4101-8cbe-8091f6b62d91" providerId="ADAL" clId="{71A7456A-F6ED-4198-84F5-66E5C12E31BD}" dt="2020-01-15T12:45:04.529" v="26"/>
        <pc:sldMkLst>
          <pc:docMk/>
          <pc:sldMk cId="91440133" sldId="2144"/>
        </pc:sldMkLst>
        <pc:spChg chg="mod">
          <ac:chgData name="Sylvia Drenthe" userId="a9481c56-4910-4101-8cbe-8091f6b62d91" providerId="ADAL" clId="{71A7456A-F6ED-4198-84F5-66E5C12E31BD}" dt="2020-01-15T12:45:04.529" v="26"/>
          <ac:spMkLst>
            <pc:docMk/>
            <pc:sldMk cId="91440133" sldId="2144"/>
            <ac:spMk id="3" creationId="{C6399DE6-151C-47FA-91C8-0C99B8B10791}"/>
          </ac:spMkLst>
        </pc:spChg>
      </pc:sldChg>
      <pc:sldChg chg="modSp">
        <pc:chgData name="Sylvia Drenthe" userId="a9481c56-4910-4101-8cbe-8091f6b62d91" providerId="ADAL" clId="{71A7456A-F6ED-4198-84F5-66E5C12E31BD}" dt="2020-01-15T12:45:04.529" v="26"/>
        <pc:sldMkLst>
          <pc:docMk/>
          <pc:sldMk cId="1545482886" sldId="2152"/>
        </pc:sldMkLst>
        <pc:spChg chg="mod">
          <ac:chgData name="Sylvia Drenthe" userId="a9481c56-4910-4101-8cbe-8091f6b62d91" providerId="ADAL" clId="{71A7456A-F6ED-4198-84F5-66E5C12E31BD}" dt="2020-01-15T12:45:04.529" v="26"/>
          <ac:spMkLst>
            <pc:docMk/>
            <pc:sldMk cId="1545482886" sldId="2152"/>
            <ac:spMk id="3" creationId="{C6399DE6-151C-47FA-91C8-0C99B8B10791}"/>
          </ac:spMkLst>
        </pc:spChg>
      </pc:sldChg>
      <pc:sldChg chg="modSp">
        <pc:chgData name="Sylvia Drenthe" userId="a9481c56-4910-4101-8cbe-8091f6b62d91" providerId="ADAL" clId="{71A7456A-F6ED-4198-84F5-66E5C12E31BD}" dt="2020-01-15T12:45:04.529" v="26"/>
        <pc:sldMkLst>
          <pc:docMk/>
          <pc:sldMk cId="1986344652" sldId="2153"/>
        </pc:sldMkLst>
        <pc:spChg chg="mod">
          <ac:chgData name="Sylvia Drenthe" userId="a9481c56-4910-4101-8cbe-8091f6b62d91" providerId="ADAL" clId="{71A7456A-F6ED-4198-84F5-66E5C12E31BD}" dt="2020-01-15T12:45:04.529" v="26"/>
          <ac:spMkLst>
            <pc:docMk/>
            <pc:sldMk cId="1986344652" sldId="2153"/>
            <ac:spMk id="3" creationId="{C6399DE6-151C-47FA-91C8-0C99B8B10791}"/>
          </ac:spMkLst>
        </pc:spChg>
      </pc:sldChg>
      <pc:sldChg chg="modSp">
        <pc:chgData name="Sylvia Drenthe" userId="a9481c56-4910-4101-8cbe-8091f6b62d91" providerId="ADAL" clId="{71A7456A-F6ED-4198-84F5-66E5C12E31BD}" dt="2020-01-15T12:45:04.529" v="26"/>
        <pc:sldMkLst>
          <pc:docMk/>
          <pc:sldMk cId="855280610" sldId="2154"/>
        </pc:sldMkLst>
        <pc:spChg chg="mod">
          <ac:chgData name="Sylvia Drenthe" userId="a9481c56-4910-4101-8cbe-8091f6b62d91" providerId="ADAL" clId="{71A7456A-F6ED-4198-84F5-66E5C12E31BD}" dt="2020-01-15T12:45:04.529" v="26"/>
          <ac:spMkLst>
            <pc:docMk/>
            <pc:sldMk cId="855280610" sldId="2154"/>
            <ac:spMk id="3" creationId="{C6399DE6-151C-47FA-91C8-0C99B8B10791}"/>
          </ac:spMkLst>
        </pc:spChg>
      </pc:sldChg>
      <pc:sldChg chg="modSp">
        <pc:chgData name="Sylvia Drenthe" userId="a9481c56-4910-4101-8cbe-8091f6b62d91" providerId="ADAL" clId="{71A7456A-F6ED-4198-84F5-66E5C12E31BD}" dt="2020-01-15T12:45:04.529" v="26"/>
        <pc:sldMkLst>
          <pc:docMk/>
          <pc:sldMk cId="3850665886" sldId="2156"/>
        </pc:sldMkLst>
        <pc:spChg chg="mod">
          <ac:chgData name="Sylvia Drenthe" userId="a9481c56-4910-4101-8cbe-8091f6b62d91" providerId="ADAL" clId="{71A7456A-F6ED-4198-84F5-66E5C12E31BD}" dt="2020-01-15T12:45:04.529" v="26"/>
          <ac:spMkLst>
            <pc:docMk/>
            <pc:sldMk cId="3850665886" sldId="2156"/>
            <ac:spMk id="3" creationId="{C6399DE6-151C-47FA-91C8-0C99B8B10791}"/>
          </ac:spMkLst>
        </pc:spChg>
      </pc:sldChg>
      <pc:sldChg chg="modSp">
        <pc:chgData name="Sylvia Drenthe" userId="a9481c56-4910-4101-8cbe-8091f6b62d91" providerId="ADAL" clId="{71A7456A-F6ED-4198-84F5-66E5C12E31BD}" dt="2020-01-15T12:45:04.529" v="26"/>
        <pc:sldMkLst>
          <pc:docMk/>
          <pc:sldMk cId="13470502" sldId="2157"/>
        </pc:sldMkLst>
        <pc:spChg chg="mod">
          <ac:chgData name="Sylvia Drenthe" userId="a9481c56-4910-4101-8cbe-8091f6b62d91" providerId="ADAL" clId="{71A7456A-F6ED-4198-84F5-66E5C12E31BD}" dt="2020-01-15T12:45:04.529" v="26"/>
          <ac:spMkLst>
            <pc:docMk/>
            <pc:sldMk cId="13470502" sldId="2157"/>
            <ac:spMk id="3" creationId="{C6399DE6-151C-47FA-91C8-0C99B8B10791}"/>
          </ac:spMkLst>
        </pc:spChg>
      </pc:sldChg>
      <pc:sldChg chg="modSp">
        <pc:chgData name="Sylvia Drenthe" userId="a9481c56-4910-4101-8cbe-8091f6b62d91" providerId="ADAL" clId="{71A7456A-F6ED-4198-84F5-66E5C12E31BD}" dt="2020-01-15T12:45:04.529" v="26"/>
        <pc:sldMkLst>
          <pc:docMk/>
          <pc:sldMk cId="2273270171" sldId="2158"/>
        </pc:sldMkLst>
        <pc:spChg chg="mod">
          <ac:chgData name="Sylvia Drenthe" userId="a9481c56-4910-4101-8cbe-8091f6b62d91" providerId="ADAL" clId="{71A7456A-F6ED-4198-84F5-66E5C12E31BD}" dt="2020-01-15T12:45:04.529" v="26"/>
          <ac:spMkLst>
            <pc:docMk/>
            <pc:sldMk cId="2273270171" sldId="2158"/>
            <ac:spMk id="3" creationId="{C6399DE6-151C-47FA-91C8-0C99B8B10791}"/>
          </ac:spMkLst>
        </pc:spChg>
      </pc:sldChg>
      <pc:sldChg chg="modSp">
        <pc:chgData name="Sylvia Drenthe" userId="a9481c56-4910-4101-8cbe-8091f6b62d91" providerId="ADAL" clId="{71A7456A-F6ED-4198-84F5-66E5C12E31BD}" dt="2020-01-15T12:45:04.529" v="26"/>
        <pc:sldMkLst>
          <pc:docMk/>
          <pc:sldMk cId="1090831080" sldId="2159"/>
        </pc:sldMkLst>
        <pc:spChg chg="mod">
          <ac:chgData name="Sylvia Drenthe" userId="a9481c56-4910-4101-8cbe-8091f6b62d91" providerId="ADAL" clId="{71A7456A-F6ED-4198-84F5-66E5C12E31BD}" dt="2020-01-15T12:45:04.529" v="26"/>
          <ac:spMkLst>
            <pc:docMk/>
            <pc:sldMk cId="1090831080" sldId="2159"/>
            <ac:spMk id="3" creationId="{C6399DE6-151C-47FA-91C8-0C99B8B10791}"/>
          </ac:spMkLst>
        </pc:spChg>
      </pc:sldChg>
      <pc:sldChg chg="modSp">
        <pc:chgData name="Sylvia Drenthe" userId="a9481c56-4910-4101-8cbe-8091f6b62d91" providerId="ADAL" clId="{71A7456A-F6ED-4198-84F5-66E5C12E31BD}" dt="2020-01-15T12:45:04.529" v="26"/>
        <pc:sldMkLst>
          <pc:docMk/>
          <pc:sldMk cId="3580440838" sldId="2160"/>
        </pc:sldMkLst>
        <pc:spChg chg="mod">
          <ac:chgData name="Sylvia Drenthe" userId="a9481c56-4910-4101-8cbe-8091f6b62d91" providerId="ADAL" clId="{71A7456A-F6ED-4198-84F5-66E5C12E31BD}" dt="2020-01-15T12:45:04.529" v="26"/>
          <ac:spMkLst>
            <pc:docMk/>
            <pc:sldMk cId="3580440838" sldId="2160"/>
            <ac:spMk id="3" creationId="{C6399DE6-151C-47FA-91C8-0C99B8B10791}"/>
          </ac:spMkLst>
        </pc:spChg>
      </pc:sldChg>
      <pc:sldChg chg="modSp">
        <pc:chgData name="Sylvia Drenthe" userId="a9481c56-4910-4101-8cbe-8091f6b62d91" providerId="ADAL" clId="{71A7456A-F6ED-4198-84F5-66E5C12E31BD}" dt="2020-01-15T12:45:04.529" v="26"/>
        <pc:sldMkLst>
          <pc:docMk/>
          <pc:sldMk cId="2711385130" sldId="2166"/>
        </pc:sldMkLst>
        <pc:spChg chg="mod">
          <ac:chgData name="Sylvia Drenthe" userId="a9481c56-4910-4101-8cbe-8091f6b62d91" providerId="ADAL" clId="{71A7456A-F6ED-4198-84F5-66E5C12E31BD}" dt="2020-01-15T12:45:04.529" v="26"/>
          <ac:spMkLst>
            <pc:docMk/>
            <pc:sldMk cId="2711385130" sldId="2166"/>
            <ac:spMk id="4" creationId="{A0594EAD-C900-4BDA-BB4B-A75C6F4FB12D}"/>
          </ac:spMkLst>
        </pc:spChg>
      </pc:sldChg>
      <pc:sldChg chg="modSp">
        <pc:chgData name="Sylvia Drenthe" userId="a9481c56-4910-4101-8cbe-8091f6b62d91" providerId="ADAL" clId="{71A7456A-F6ED-4198-84F5-66E5C12E31BD}" dt="2020-01-15T12:45:04.529" v="26"/>
        <pc:sldMkLst>
          <pc:docMk/>
          <pc:sldMk cId="1470067826" sldId="2167"/>
        </pc:sldMkLst>
        <pc:spChg chg="mod">
          <ac:chgData name="Sylvia Drenthe" userId="a9481c56-4910-4101-8cbe-8091f6b62d91" providerId="ADAL" clId="{71A7456A-F6ED-4198-84F5-66E5C12E31BD}" dt="2020-01-15T12:45:04.529" v="26"/>
          <ac:spMkLst>
            <pc:docMk/>
            <pc:sldMk cId="1470067826" sldId="2167"/>
            <ac:spMk id="4" creationId="{A0594EAD-C900-4BDA-BB4B-A75C6F4FB12D}"/>
          </ac:spMkLst>
        </pc:spChg>
      </pc:sldChg>
      <pc:sldChg chg="modSp">
        <pc:chgData name="Sylvia Drenthe" userId="a9481c56-4910-4101-8cbe-8091f6b62d91" providerId="ADAL" clId="{71A7456A-F6ED-4198-84F5-66E5C12E31BD}" dt="2020-01-15T12:45:04.529" v="26"/>
        <pc:sldMkLst>
          <pc:docMk/>
          <pc:sldMk cId="2998147416" sldId="2168"/>
        </pc:sldMkLst>
        <pc:spChg chg="mod">
          <ac:chgData name="Sylvia Drenthe" userId="a9481c56-4910-4101-8cbe-8091f6b62d91" providerId="ADAL" clId="{71A7456A-F6ED-4198-84F5-66E5C12E31BD}" dt="2020-01-15T12:45:04.529" v="26"/>
          <ac:spMkLst>
            <pc:docMk/>
            <pc:sldMk cId="2998147416" sldId="2168"/>
            <ac:spMk id="4" creationId="{A0594EAD-C900-4BDA-BB4B-A75C6F4FB12D}"/>
          </ac:spMkLst>
        </pc:spChg>
      </pc:sldChg>
      <pc:sldChg chg="modSp">
        <pc:chgData name="Sylvia Drenthe" userId="a9481c56-4910-4101-8cbe-8091f6b62d91" providerId="ADAL" clId="{71A7456A-F6ED-4198-84F5-66E5C12E31BD}" dt="2020-01-15T12:45:04.529" v="26"/>
        <pc:sldMkLst>
          <pc:docMk/>
          <pc:sldMk cId="2269311596" sldId="2169"/>
        </pc:sldMkLst>
        <pc:spChg chg="mod">
          <ac:chgData name="Sylvia Drenthe" userId="a9481c56-4910-4101-8cbe-8091f6b62d91" providerId="ADAL" clId="{71A7456A-F6ED-4198-84F5-66E5C12E31BD}" dt="2020-01-15T12:45:04.529" v="26"/>
          <ac:spMkLst>
            <pc:docMk/>
            <pc:sldMk cId="2269311596" sldId="2169"/>
            <ac:spMk id="4" creationId="{A0594EAD-C900-4BDA-BB4B-A75C6F4FB12D}"/>
          </ac:spMkLst>
        </pc:spChg>
      </pc:sldChg>
      <pc:sldChg chg="modSp">
        <pc:chgData name="Sylvia Drenthe" userId="a9481c56-4910-4101-8cbe-8091f6b62d91" providerId="ADAL" clId="{71A7456A-F6ED-4198-84F5-66E5C12E31BD}" dt="2020-01-15T12:45:04.529" v="26"/>
        <pc:sldMkLst>
          <pc:docMk/>
          <pc:sldMk cId="2506104435" sldId="2170"/>
        </pc:sldMkLst>
        <pc:spChg chg="mod">
          <ac:chgData name="Sylvia Drenthe" userId="a9481c56-4910-4101-8cbe-8091f6b62d91" providerId="ADAL" clId="{71A7456A-F6ED-4198-84F5-66E5C12E31BD}" dt="2020-01-15T12:45:04.529" v="26"/>
          <ac:spMkLst>
            <pc:docMk/>
            <pc:sldMk cId="2506104435" sldId="2170"/>
            <ac:spMk id="4" creationId="{A0594EAD-C900-4BDA-BB4B-A75C6F4FB12D}"/>
          </ac:spMkLst>
        </pc:spChg>
      </pc:sldChg>
      <pc:sldChg chg="modSp">
        <pc:chgData name="Sylvia Drenthe" userId="a9481c56-4910-4101-8cbe-8091f6b62d91" providerId="ADAL" clId="{71A7456A-F6ED-4198-84F5-66E5C12E31BD}" dt="2020-01-15T12:45:04.529" v="26"/>
        <pc:sldMkLst>
          <pc:docMk/>
          <pc:sldMk cId="738596207" sldId="2173"/>
        </pc:sldMkLst>
        <pc:spChg chg="mod">
          <ac:chgData name="Sylvia Drenthe" userId="a9481c56-4910-4101-8cbe-8091f6b62d91" providerId="ADAL" clId="{71A7456A-F6ED-4198-84F5-66E5C12E31BD}" dt="2020-01-15T12:45:04.529" v="26"/>
          <ac:spMkLst>
            <pc:docMk/>
            <pc:sldMk cId="738596207" sldId="2173"/>
            <ac:spMk id="3" creationId="{C6399DE6-151C-47FA-91C8-0C99B8B10791}"/>
          </ac:spMkLst>
        </pc:spChg>
      </pc:sldChg>
      <pc:sldChg chg="modSp">
        <pc:chgData name="Sylvia Drenthe" userId="a9481c56-4910-4101-8cbe-8091f6b62d91" providerId="ADAL" clId="{71A7456A-F6ED-4198-84F5-66E5C12E31BD}" dt="2020-01-15T12:45:04.529" v="26"/>
        <pc:sldMkLst>
          <pc:docMk/>
          <pc:sldMk cId="1191062819" sldId="2174"/>
        </pc:sldMkLst>
        <pc:spChg chg="mod">
          <ac:chgData name="Sylvia Drenthe" userId="a9481c56-4910-4101-8cbe-8091f6b62d91" providerId="ADAL" clId="{71A7456A-F6ED-4198-84F5-66E5C12E31BD}" dt="2020-01-15T12:45:04.529" v="26"/>
          <ac:spMkLst>
            <pc:docMk/>
            <pc:sldMk cId="1191062819" sldId="2174"/>
            <ac:spMk id="3" creationId="{C6399DE6-151C-47FA-91C8-0C99B8B10791}"/>
          </ac:spMkLst>
        </pc:spChg>
      </pc:sldChg>
      <pc:sldChg chg="modSp">
        <pc:chgData name="Sylvia Drenthe" userId="a9481c56-4910-4101-8cbe-8091f6b62d91" providerId="ADAL" clId="{71A7456A-F6ED-4198-84F5-66E5C12E31BD}" dt="2020-01-15T12:45:04.529" v="26"/>
        <pc:sldMkLst>
          <pc:docMk/>
          <pc:sldMk cId="3559287262" sldId="2175"/>
        </pc:sldMkLst>
        <pc:spChg chg="mod">
          <ac:chgData name="Sylvia Drenthe" userId="a9481c56-4910-4101-8cbe-8091f6b62d91" providerId="ADAL" clId="{71A7456A-F6ED-4198-84F5-66E5C12E31BD}" dt="2020-01-15T12:45:04.529" v="26"/>
          <ac:spMkLst>
            <pc:docMk/>
            <pc:sldMk cId="3559287262" sldId="2175"/>
            <ac:spMk id="3" creationId="{C6399DE6-151C-47FA-91C8-0C99B8B10791}"/>
          </ac:spMkLst>
        </pc:spChg>
      </pc:sldChg>
      <pc:sldChg chg="modSp">
        <pc:chgData name="Sylvia Drenthe" userId="a9481c56-4910-4101-8cbe-8091f6b62d91" providerId="ADAL" clId="{71A7456A-F6ED-4198-84F5-66E5C12E31BD}" dt="2020-01-15T12:45:04.529" v="26"/>
        <pc:sldMkLst>
          <pc:docMk/>
          <pc:sldMk cId="1599164601" sldId="2176"/>
        </pc:sldMkLst>
        <pc:spChg chg="mod">
          <ac:chgData name="Sylvia Drenthe" userId="a9481c56-4910-4101-8cbe-8091f6b62d91" providerId="ADAL" clId="{71A7456A-F6ED-4198-84F5-66E5C12E31BD}" dt="2020-01-15T12:45:04.529" v="26"/>
          <ac:spMkLst>
            <pc:docMk/>
            <pc:sldMk cId="1599164601" sldId="2176"/>
            <ac:spMk id="3" creationId="{C6399DE6-151C-47FA-91C8-0C99B8B10791}"/>
          </ac:spMkLst>
        </pc:spChg>
      </pc:sldChg>
      <pc:sldChg chg="modSp">
        <pc:chgData name="Sylvia Drenthe" userId="a9481c56-4910-4101-8cbe-8091f6b62d91" providerId="ADAL" clId="{71A7456A-F6ED-4198-84F5-66E5C12E31BD}" dt="2020-01-15T12:45:04.529" v="26"/>
        <pc:sldMkLst>
          <pc:docMk/>
          <pc:sldMk cId="1192609714" sldId="2177"/>
        </pc:sldMkLst>
        <pc:spChg chg="mod">
          <ac:chgData name="Sylvia Drenthe" userId="a9481c56-4910-4101-8cbe-8091f6b62d91" providerId="ADAL" clId="{71A7456A-F6ED-4198-84F5-66E5C12E31BD}" dt="2020-01-15T12:45:04.529" v="26"/>
          <ac:spMkLst>
            <pc:docMk/>
            <pc:sldMk cId="1192609714" sldId="2177"/>
            <ac:spMk id="3" creationId="{C6399DE6-151C-47FA-91C8-0C99B8B10791}"/>
          </ac:spMkLst>
        </pc:spChg>
      </pc:sldChg>
      <pc:sldChg chg="addSp delSp modSp">
        <pc:chgData name="Sylvia Drenthe" userId="a9481c56-4910-4101-8cbe-8091f6b62d91" providerId="ADAL" clId="{71A7456A-F6ED-4198-84F5-66E5C12E31BD}" dt="2020-01-15T12:41:43.420" v="11" actId="478"/>
        <pc:sldMkLst>
          <pc:docMk/>
          <pc:sldMk cId="3179620324" sldId="2178"/>
        </pc:sldMkLst>
        <pc:spChg chg="add del">
          <ac:chgData name="Sylvia Drenthe" userId="a9481c56-4910-4101-8cbe-8091f6b62d91" providerId="ADAL" clId="{71A7456A-F6ED-4198-84F5-66E5C12E31BD}" dt="2020-01-15T12:41:33.509" v="9"/>
          <ac:spMkLst>
            <pc:docMk/>
            <pc:sldMk cId="3179620324" sldId="2178"/>
            <ac:spMk id="3" creationId="{CAC9A7D0-5A89-492B-A7C7-66130CCDA9F6}"/>
          </ac:spMkLst>
        </pc:spChg>
        <pc:spChg chg="del">
          <ac:chgData name="Sylvia Drenthe" userId="a9481c56-4910-4101-8cbe-8091f6b62d91" providerId="ADAL" clId="{71A7456A-F6ED-4198-84F5-66E5C12E31BD}" dt="2020-01-15T12:41:43.420" v="11" actId="478"/>
          <ac:spMkLst>
            <pc:docMk/>
            <pc:sldMk cId="3179620324" sldId="2178"/>
            <ac:spMk id="5" creationId="{D2FB204B-CFD2-40A4-B992-5D732ABA6BFD}"/>
          </ac:spMkLst>
        </pc:spChg>
        <pc:picChg chg="del mod">
          <ac:chgData name="Sylvia Drenthe" userId="a9481c56-4910-4101-8cbe-8091f6b62d91" providerId="ADAL" clId="{71A7456A-F6ED-4198-84F5-66E5C12E31BD}" dt="2020-01-15T12:41:29.393" v="7" actId="478"/>
          <ac:picMkLst>
            <pc:docMk/>
            <pc:sldMk cId="3179620324" sldId="2178"/>
            <ac:picMk id="7" creationId="{A9010524-2285-4CD1-B366-2430636E6D37}"/>
          </ac:picMkLst>
        </pc:picChg>
        <pc:picChg chg="add">
          <ac:chgData name="Sylvia Drenthe" userId="a9481c56-4910-4101-8cbe-8091f6b62d91" providerId="ADAL" clId="{71A7456A-F6ED-4198-84F5-66E5C12E31BD}" dt="2020-01-15T12:41:41.284" v="10"/>
          <ac:picMkLst>
            <pc:docMk/>
            <pc:sldMk cId="3179620324" sldId="2178"/>
            <ac:picMk id="11" creationId="{B48FF88B-DB38-4884-99F8-BE25AFE045A6}"/>
          </ac:picMkLst>
        </pc:picChg>
        <pc:picChg chg="del">
          <ac:chgData name="Sylvia Drenthe" userId="a9481c56-4910-4101-8cbe-8091f6b62d91" providerId="ADAL" clId="{71A7456A-F6ED-4198-84F5-66E5C12E31BD}" dt="2020-01-15T12:41:22.663" v="6" actId="478"/>
          <ac:picMkLst>
            <pc:docMk/>
            <pc:sldMk cId="3179620324" sldId="2178"/>
            <ac:picMk id="17" creationId="{FD8B6D37-249E-424D-804D-424274291EE2}"/>
          </ac:picMkLst>
        </pc:picChg>
      </pc:sldChg>
      <pc:sldChg chg="addSp delSp">
        <pc:chgData name="Sylvia Drenthe" userId="a9481c56-4910-4101-8cbe-8091f6b62d91" providerId="ADAL" clId="{71A7456A-F6ED-4198-84F5-66E5C12E31BD}" dt="2020-01-15T12:41:49.415" v="13"/>
        <pc:sldMkLst>
          <pc:docMk/>
          <pc:sldMk cId="738160455" sldId="2180"/>
        </pc:sldMkLst>
        <pc:picChg chg="del">
          <ac:chgData name="Sylvia Drenthe" userId="a9481c56-4910-4101-8cbe-8091f6b62d91" providerId="ADAL" clId="{71A7456A-F6ED-4198-84F5-66E5C12E31BD}" dt="2020-01-15T12:41:48.912" v="12" actId="478"/>
          <ac:picMkLst>
            <pc:docMk/>
            <pc:sldMk cId="738160455" sldId="2180"/>
            <ac:picMk id="9" creationId="{C85DAB1A-5642-254A-8DDF-916A903DE27A}"/>
          </ac:picMkLst>
        </pc:picChg>
        <pc:picChg chg="add">
          <ac:chgData name="Sylvia Drenthe" userId="a9481c56-4910-4101-8cbe-8091f6b62d91" providerId="ADAL" clId="{71A7456A-F6ED-4198-84F5-66E5C12E31BD}" dt="2020-01-15T12:41:49.415" v="13"/>
          <ac:picMkLst>
            <pc:docMk/>
            <pc:sldMk cId="738160455" sldId="2180"/>
            <ac:picMk id="10" creationId="{21051897-58F9-497B-81DC-D4892A4AE88F}"/>
          </ac:picMkLst>
        </pc:picChg>
      </pc:sldChg>
      <pc:sldChg chg="modSp">
        <pc:chgData name="Sylvia Drenthe" userId="a9481c56-4910-4101-8cbe-8091f6b62d91" providerId="ADAL" clId="{71A7456A-F6ED-4198-84F5-66E5C12E31BD}" dt="2020-01-15T12:45:04.529" v="26"/>
        <pc:sldMkLst>
          <pc:docMk/>
          <pc:sldMk cId="529844997" sldId="2181"/>
        </pc:sldMkLst>
        <pc:spChg chg="mod">
          <ac:chgData name="Sylvia Drenthe" userId="a9481c56-4910-4101-8cbe-8091f6b62d91" providerId="ADAL" clId="{71A7456A-F6ED-4198-84F5-66E5C12E31BD}" dt="2020-01-15T12:45:04.529" v="26"/>
          <ac:spMkLst>
            <pc:docMk/>
            <pc:sldMk cId="529844997" sldId="2181"/>
            <ac:spMk id="4" creationId="{A0594EAD-C900-4BDA-BB4B-A75C6F4FB12D}"/>
          </ac:spMkLst>
        </pc:spChg>
      </pc:sldChg>
      <pc:sldChg chg="modSp">
        <pc:chgData name="Sylvia Drenthe" userId="a9481c56-4910-4101-8cbe-8091f6b62d91" providerId="ADAL" clId="{71A7456A-F6ED-4198-84F5-66E5C12E31BD}" dt="2020-01-15T12:45:04.529" v="26"/>
        <pc:sldMkLst>
          <pc:docMk/>
          <pc:sldMk cId="3812184691" sldId="2182"/>
        </pc:sldMkLst>
        <pc:spChg chg="mod">
          <ac:chgData name="Sylvia Drenthe" userId="a9481c56-4910-4101-8cbe-8091f6b62d91" providerId="ADAL" clId="{71A7456A-F6ED-4198-84F5-66E5C12E31BD}" dt="2020-01-15T12:45:04.529" v="26"/>
          <ac:spMkLst>
            <pc:docMk/>
            <pc:sldMk cId="3812184691" sldId="2182"/>
            <ac:spMk id="4" creationId="{A0594EAD-C900-4BDA-BB4B-A75C6F4FB12D}"/>
          </ac:spMkLst>
        </pc:spChg>
      </pc:sldChg>
      <pc:sldChg chg="delSp modSp">
        <pc:chgData name="Sylvia Drenthe" userId="a9481c56-4910-4101-8cbe-8091f6b62d91" providerId="ADAL" clId="{71A7456A-F6ED-4198-84F5-66E5C12E31BD}" dt="2020-01-15T12:45:04.529" v="26"/>
        <pc:sldMkLst>
          <pc:docMk/>
          <pc:sldMk cId="4206822976" sldId="2183"/>
        </pc:sldMkLst>
        <pc:spChg chg="mod">
          <ac:chgData name="Sylvia Drenthe" userId="a9481c56-4910-4101-8cbe-8091f6b62d91" providerId="ADAL" clId="{71A7456A-F6ED-4198-84F5-66E5C12E31BD}" dt="2020-01-15T12:45:04.529" v="26"/>
          <ac:spMkLst>
            <pc:docMk/>
            <pc:sldMk cId="4206822976" sldId="2183"/>
            <ac:spMk id="4" creationId="{96FDD401-7276-E144-AA81-495667CA9959}"/>
          </ac:spMkLst>
        </pc:spChg>
        <pc:spChg chg="del">
          <ac:chgData name="Sylvia Drenthe" userId="a9481c56-4910-4101-8cbe-8091f6b62d91" providerId="ADAL" clId="{71A7456A-F6ED-4198-84F5-66E5C12E31BD}" dt="2020-01-15T12:42:33.054" v="17" actId="478"/>
          <ac:spMkLst>
            <pc:docMk/>
            <pc:sldMk cId="4206822976" sldId="2183"/>
            <ac:spMk id="14" creationId="{F09CF510-CDBD-B941-9F56-61701E8A44BE}"/>
          </ac:spMkLst>
        </pc:spChg>
      </pc:sldChg>
      <pc:sldChg chg="modSp">
        <pc:chgData name="Sylvia Drenthe" userId="a9481c56-4910-4101-8cbe-8091f6b62d91" providerId="ADAL" clId="{71A7456A-F6ED-4198-84F5-66E5C12E31BD}" dt="2020-01-15T12:45:04.529" v="26"/>
        <pc:sldMkLst>
          <pc:docMk/>
          <pc:sldMk cId="3837451439" sldId="2184"/>
        </pc:sldMkLst>
        <pc:spChg chg="mod">
          <ac:chgData name="Sylvia Drenthe" userId="a9481c56-4910-4101-8cbe-8091f6b62d91" providerId="ADAL" clId="{71A7456A-F6ED-4198-84F5-66E5C12E31BD}" dt="2020-01-15T12:45:04.529" v="26"/>
          <ac:spMkLst>
            <pc:docMk/>
            <pc:sldMk cId="3837451439" sldId="2184"/>
            <ac:spMk id="5" creationId="{EC8967BD-1EB0-124E-8B8B-D3E58607C7F9}"/>
          </ac:spMkLst>
        </pc:spChg>
      </pc:sldChg>
      <pc:sldChg chg="modSp">
        <pc:chgData name="Sylvia Drenthe" userId="a9481c56-4910-4101-8cbe-8091f6b62d91" providerId="ADAL" clId="{71A7456A-F6ED-4198-84F5-66E5C12E31BD}" dt="2020-01-15T12:45:04.529" v="26"/>
        <pc:sldMkLst>
          <pc:docMk/>
          <pc:sldMk cId="261024064" sldId="2185"/>
        </pc:sldMkLst>
        <pc:spChg chg="mod">
          <ac:chgData name="Sylvia Drenthe" userId="a9481c56-4910-4101-8cbe-8091f6b62d91" providerId="ADAL" clId="{71A7456A-F6ED-4198-84F5-66E5C12E31BD}" dt="2020-01-15T12:45:04.529" v="26"/>
          <ac:spMkLst>
            <pc:docMk/>
            <pc:sldMk cId="261024064" sldId="2185"/>
            <ac:spMk id="5" creationId="{EC8967BD-1EB0-124E-8B8B-D3E58607C7F9}"/>
          </ac:spMkLst>
        </pc:spChg>
      </pc:sldChg>
      <pc:sldChg chg="modSp">
        <pc:chgData name="Sylvia Drenthe" userId="a9481c56-4910-4101-8cbe-8091f6b62d91" providerId="ADAL" clId="{71A7456A-F6ED-4198-84F5-66E5C12E31BD}" dt="2020-01-15T12:45:04.529" v="26"/>
        <pc:sldMkLst>
          <pc:docMk/>
          <pc:sldMk cId="3550852094" sldId="2186"/>
        </pc:sldMkLst>
        <pc:spChg chg="mod">
          <ac:chgData name="Sylvia Drenthe" userId="a9481c56-4910-4101-8cbe-8091f6b62d91" providerId="ADAL" clId="{71A7456A-F6ED-4198-84F5-66E5C12E31BD}" dt="2020-01-15T12:45:04.529" v="26"/>
          <ac:spMkLst>
            <pc:docMk/>
            <pc:sldMk cId="3550852094" sldId="2186"/>
            <ac:spMk id="5" creationId="{EC8967BD-1EB0-124E-8B8B-D3E58607C7F9}"/>
          </ac:spMkLst>
        </pc:spChg>
      </pc:sldChg>
      <pc:sldChg chg="modSp">
        <pc:chgData name="Sylvia Drenthe" userId="a9481c56-4910-4101-8cbe-8091f6b62d91" providerId="ADAL" clId="{71A7456A-F6ED-4198-84F5-66E5C12E31BD}" dt="2020-01-15T12:45:04.529" v="26"/>
        <pc:sldMkLst>
          <pc:docMk/>
          <pc:sldMk cId="1125960779" sldId="2187"/>
        </pc:sldMkLst>
        <pc:spChg chg="mod">
          <ac:chgData name="Sylvia Drenthe" userId="a9481c56-4910-4101-8cbe-8091f6b62d91" providerId="ADAL" clId="{71A7456A-F6ED-4198-84F5-66E5C12E31BD}" dt="2020-01-15T12:45:04.529" v="26"/>
          <ac:spMkLst>
            <pc:docMk/>
            <pc:sldMk cId="1125960779" sldId="2187"/>
            <ac:spMk id="5" creationId="{EC8967BD-1EB0-124E-8B8B-D3E58607C7F9}"/>
          </ac:spMkLst>
        </pc:spChg>
      </pc:sldChg>
      <pc:sldChg chg="modSp">
        <pc:chgData name="Sylvia Drenthe" userId="a9481c56-4910-4101-8cbe-8091f6b62d91" providerId="ADAL" clId="{71A7456A-F6ED-4198-84F5-66E5C12E31BD}" dt="2020-01-15T12:45:04.529" v="26"/>
        <pc:sldMkLst>
          <pc:docMk/>
          <pc:sldMk cId="3885814822" sldId="2188"/>
        </pc:sldMkLst>
        <pc:spChg chg="mod">
          <ac:chgData name="Sylvia Drenthe" userId="a9481c56-4910-4101-8cbe-8091f6b62d91" providerId="ADAL" clId="{71A7456A-F6ED-4198-84F5-66E5C12E31BD}" dt="2020-01-15T12:45:04.529" v="26"/>
          <ac:spMkLst>
            <pc:docMk/>
            <pc:sldMk cId="3885814822" sldId="2188"/>
            <ac:spMk id="5" creationId="{EC8967BD-1EB0-124E-8B8B-D3E58607C7F9}"/>
          </ac:spMkLst>
        </pc:spChg>
      </pc:sldChg>
      <pc:sldChg chg="modSp">
        <pc:chgData name="Sylvia Drenthe" userId="a9481c56-4910-4101-8cbe-8091f6b62d91" providerId="ADAL" clId="{71A7456A-F6ED-4198-84F5-66E5C12E31BD}" dt="2020-01-15T12:45:04.529" v="26"/>
        <pc:sldMkLst>
          <pc:docMk/>
          <pc:sldMk cId="2686010865" sldId="2189"/>
        </pc:sldMkLst>
        <pc:spChg chg="mod">
          <ac:chgData name="Sylvia Drenthe" userId="a9481c56-4910-4101-8cbe-8091f6b62d91" providerId="ADAL" clId="{71A7456A-F6ED-4198-84F5-66E5C12E31BD}" dt="2020-01-15T12:45:04.529" v="26"/>
          <ac:spMkLst>
            <pc:docMk/>
            <pc:sldMk cId="2686010865" sldId="2189"/>
            <ac:spMk id="5" creationId="{EC8967BD-1EB0-124E-8B8B-D3E58607C7F9}"/>
          </ac:spMkLst>
        </pc:spChg>
      </pc:sldChg>
      <pc:sldChg chg="modSp">
        <pc:chgData name="Sylvia Drenthe" userId="a9481c56-4910-4101-8cbe-8091f6b62d91" providerId="ADAL" clId="{71A7456A-F6ED-4198-84F5-66E5C12E31BD}" dt="2020-01-15T12:45:04.529" v="26"/>
        <pc:sldMkLst>
          <pc:docMk/>
          <pc:sldMk cId="1326748846" sldId="2190"/>
        </pc:sldMkLst>
        <pc:spChg chg="mod">
          <ac:chgData name="Sylvia Drenthe" userId="a9481c56-4910-4101-8cbe-8091f6b62d91" providerId="ADAL" clId="{71A7456A-F6ED-4198-84F5-66E5C12E31BD}" dt="2020-01-15T12:45:04.529" v="26"/>
          <ac:spMkLst>
            <pc:docMk/>
            <pc:sldMk cId="1326748846" sldId="2190"/>
            <ac:spMk id="5" creationId="{EC8967BD-1EB0-124E-8B8B-D3E58607C7F9}"/>
          </ac:spMkLst>
        </pc:spChg>
      </pc:sldChg>
      <pc:sldChg chg="modSp">
        <pc:chgData name="Sylvia Drenthe" userId="a9481c56-4910-4101-8cbe-8091f6b62d91" providerId="ADAL" clId="{71A7456A-F6ED-4198-84F5-66E5C12E31BD}" dt="2020-01-15T12:45:04.529" v="26"/>
        <pc:sldMkLst>
          <pc:docMk/>
          <pc:sldMk cId="3281255045" sldId="2191"/>
        </pc:sldMkLst>
        <pc:spChg chg="mod">
          <ac:chgData name="Sylvia Drenthe" userId="a9481c56-4910-4101-8cbe-8091f6b62d91" providerId="ADAL" clId="{71A7456A-F6ED-4198-84F5-66E5C12E31BD}" dt="2020-01-15T12:45:04.529" v="26"/>
          <ac:spMkLst>
            <pc:docMk/>
            <pc:sldMk cId="3281255045" sldId="2191"/>
            <ac:spMk id="5" creationId="{EC8967BD-1EB0-124E-8B8B-D3E58607C7F9}"/>
          </ac:spMkLst>
        </pc:spChg>
      </pc:sldChg>
      <pc:sldChg chg="modSp">
        <pc:chgData name="Sylvia Drenthe" userId="a9481c56-4910-4101-8cbe-8091f6b62d91" providerId="ADAL" clId="{71A7456A-F6ED-4198-84F5-66E5C12E31BD}" dt="2020-01-15T12:45:04.529" v="26"/>
        <pc:sldMkLst>
          <pc:docMk/>
          <pc:sldMk cId="1465311622" sldId="2192"/>
        </pc:sldMkLst>
        <pc:spChg chg="mod">
          <ac:chgData name="Sylvia Drenthe" userId="a9481c56-4910-4101-8cbe-8091f6b62d91" providerId="ADAL" clId="{71A7456A-F6ED-4198-84F5-66E5C12E31BD}" dt="2020-01-15T12:45:04.529" v="26"/>
          <ac:spMkLst>
            <pc:docMk/>
            <pc:sldMk cId="1465311622" sldId="2192"/>
            <ac:spMk id="5" creationId="{EC8967BD-1EB0-124E-8B8B-D3E58607C7F9}"/>
          </ac:spMkLst>
        </pc:spChg>
      </pc:sldChg>
      <pc:sldChg chg="modSp">
        <pc:chgData name="Sylvia Drenthe" userId="a9481c56-4910-4101-8cbe-8091f6b62d91" providerId="ADAL" clId="{71A7456A-F6ED-4198-84F5-66E5C12E31BD}" dt="2020-01-15T12:45:04.529" v="26"/>
        <pc:sldMkLst>
          <pc:docMk/>
          <pc:sldMk cId="2771682054" sldId="2193"/>
        </pc:sldMkLst>
        <pc:spChg chg="mod">
          <ac:chgData name="Sylvia Drenthe" userId="a9481c56-4910-4101-8cbe-8091f6b62d91" providerId="ADAL" clId="{71A7456A-F6ED-4198-84F5-66E5C12E31BD}" dt="2020-01-15T12:45:04.529" v="26"/>
          <ac:spMkLst>
            <pc:docMk/>
            <pc:sldMk cId="2771682054" sldId="2193"/>
            <ac:spMk id="3" creationId="{C6399DE6-151C-47FA-91C8-0C99B8B10791}"/>
          </ac:spMkLst>
        </pc:spChg>
      </pc:sldChg>
      <pc:sldChg chg="modSp">
        <pc:chgData name="Sylvia Drenthe" userId="a9481c56-4910-4101-8cbe-8091f6b62d91" providerId="ADAL" clId="{71A7456A-F6ED-4198-84F5-66E5C12E31BD}" dt="2020-01-15T12:45:04.529" v="26"/>
        <pc:sldMkLst>
          <pc:docMk/>
          <pc:sldMk cId="1123845845" sldId="2194"/>
        </pc:sldMkLst>
        <pc:spChg chg="mod">
          <ac:chgData name="Sylvia Drenthe" userId="a9481c56-4910-4101-8cbe-8091f6b62d91" providerId="ADAL" clId="{71A7456A-F6ED-4198-84F5-66E5C12E31BD}" dt="2020-01-15T12:45:04.529" v="26"/>
          <ac:spMkLst>
            <pc:docMk/>
            <pc:sldMk cId="1123845845" sldId="2194"/>
            <ac:spMk id="3" creationId="{C6399DE6-151C-47FA-91C8-0C99B8B10791}"/>
          </ac:spMkLst>
        </pc:spChg>
      </pc:sldChg>
      <pc:sldChg chg="modSp">
        <pc:chgData name="Sylvia Drenthe" userId="a9481c56-4910-4101-8cbe-8091f6b62d91" providerId="ADAL" clId="{71A7456A-F6ED-4198-84F5-66E5C12E31BD}" dt="2020-01-15T12:45:04.529" v="26"/>
        <pc:sldMkLst>
          <pc:docMk/>
          <pc:sldMk cId="2603413994" sldId="2195"/>
        </pc:sldMkLst>
        <pc:spChg chg="mod">
          <ac:chgData name="Sylvia Drenthe" userId="a9481c56-4910-4101-8cbe-8091f6b62d91" providerId="ADAL" clId="{71A7456A-F6ED-4198-84F5-66E5C12E31BD}" dt="2020-01-15T12:45:04.529" v="26"/>
          <ac:spMkLst>
            <pc:docMk/>
            <pc:sldMk cId="2603413994" sldId="2195"/>
            <ac:spMk id="3" creationId="{C6399DE6-151C-47FA-91C8-0C99B8B10791}"/>
          </ac:spMkLst>
        </pc:spChg>
      </pc:sldChg>
      <pc:sldChg chg="modSp">
        <pc:chgData name="Sylvia Drenthe" userId="a9481c56-4910-4101-8cbe-8091f6b62d91" providerId="ADAL" clId="{71A7456A-F6ED-4198-84F5-66E5C12E31BD}" dt="2020-01-15T12:45:04.529" v="26"/>
        <pc:sldMkLst>
          <pc:docMk/>
          <pc:sldMk cId="2373046648" sldId="2196"/>
        </pc:sldMkLst>
        <pc:spChg chg="mod">
          <ac:chgData name="Sylvia Drenthe" userId="a9481c56-4910-4101-8cbe-8091f6b62d91" providerId="ADAL" clId="{71A7456A-F6ED-4198-84F5-66E5C12E31BD}" dt="2020-01-15T12:45:04.529" v="26"/>
          <ac:spMkLst>
            <pc:docMk/>
            <pc:sldMk cId="2373046648" sldId="2196"/>
            <ac:spMk id="3" creationId="{C6399DE6-151C-47FA-91C8-0C99B8B10791}"/>
          </ac:spMkLst>
        </pc:spChg>
      </pc:sldChg>
      <pc:sldChg chg="modSp">
        <pc:chgData name="Sylvia Drenthe" userId="a9481c56-4910-4101-8cbe-8091f6b62d91" providerId="ADAL" clId="{71A7456A-F6ED-4198-84F5-66E5C12E31BD}" dt="2020-01-15T12:45:04.529" v="26"/>
        <pc:sldMkLst>
          <pc:docMk/>
          <pc:sldMk cId="1968236063" sldId="2197"/>
        </pc:sldMkLst>
        <pc:spChg chg="mod">
          <ac:chgData name="Sylvia Drenthe" userId="a9481c56-4910-4101-8cbe-8091f6b62d91" providerId="ADAL" clId="{71A7456A-F6ED-4198-84F5-66E5C12E31BD}" dt="2020-01-15T12:45:04.529" v="26"/>
          <ac:spMkLst>
            <pc:docMk/>
            <pc:sldMk cId="1968236063" sldId="2197"/>
            <ac:spMk id="3" creationId="{C6399DE6-151C-47FA-91C8-0C99B8B10791}"/>
          </ac:spMkLst>
        </pc:spChg>
      </pc:sldChg>
      <pc:sldChg chg="modSp">
        <pc:chgData name="Sylvia Drenthe" userId="a9481c56-4910-4101-8cbe-8091f6b62d91" providerId="ADAL" clId="{71A7456A-F6ED-4198-84F5-66E5C12E31BD}" dt="2020-01-15T12:45:04.529" v="26"/>
        <pc:sldMkLst>
          <pc:docMk/>
          <pc:sldMk cId="471322281" sldId="2198"/>
        </pc:sldMkLst>
        <pc:spChg chg="mod">
          <ac:chgData name="Sylvia Drenthe" userId="a9481c56-4910-4101-8cbe-8091f6b62d91" providerId="ADAL" clId="{71A7456A-F6ED-4198-84F5-66E5C12E31BD}" dt="2020-01-15T12:45:04.529" v="26"/>
          <ac:spMkLst>
            <pc:docMk/>
            <pc:sldMk cId="471322281" sldId="2198"/>
            <ac:spMk id="3" creationId="{C6399DE6-151C-47FA-91C8-0C99B8B10791}"/>
          </ac:spMkLst>
        </pc:spChg>
      </pc:sldChg>
      <pc:sldChg chg="modSp">
        <pc:chgData name="Sylvia Drenthe" userId="a9481c56-4910-4101-8cbe-8091f6b62d91" providerId="ADAL" clId="{71A7456A-F6ED-4198-84F5-66E5C12E31BD}" dt="2020-01-15T12:45:04.529" v="26"/>
        <pc:sldMkLst>
          <pc:docMk/>
          <pc:sldMk cId="1312217891" sldId="2199"/>
        </pc:sldMkLst>
        <pc:spChg chg="mod">
          <ac:chgData name="Sylvia Drenthe" userId="a9481c56-4910-4101-8cbe-8091f6b62d91" providerId="ADAL" clId="{71A7456A-F6ED-4198-84F5-66E5C12E31BD}" dt="2020-01-15T12:45:04.529" v="26"/>
          <ac:spMkLst>
            <pc:docMk/>
            <pc:sldMk cId="1312217891" sldId="2199"/>
            <ac:spMk id="3" creationId="{C6399DE6-151C-47FA-91C8-0C99B8B10791}"/>
          </ac:spMkLst>
        </pc:spChg>
      </pc:sldChg>
      <pc:sldChg chg="modSp">
        <pc:chgData name="Sylvia Drenthe" userId="a9481c56-4910-4101-8cbe-8091f6b62d91" providerId="ADAL" clId="{71A7456A-F6ED-4198-84F5-66E5C12E31BD}" dt="2020-01-15T12:45:04.529" v="26"/>
        <pc:sldMkLst>
          <pc:docMk/>
          <pc:sldMk cId="1133206214" sldId="2200"/>
        </pc:sldMkLst>
        <pc:spChg chg="mod">
          <ac:chgData name="Sylvia Drenthe" userId="a9481c56-4910-4101-8cbe-8091f6b62d91" providerId="ADAL" clId="{71A7456A-F6ED-4198-84F5-66E5C12E31BD}" dt="2020-01-15T12:45:04.529" v="26"/>
          <ac:spMkLst>
            <pc:docMk/>
            <pc:sldMk cId="1133206214" sldId="2200"/>
            <ac:spMk id="3" creationId="{C6399DE6-151C-47FA-91C8-0C99B8B10791}"/>
          </ac:spMkLst>
        </pc:spChg>
      </pc:sldChg>
      <pc:sldChg chg="modSp">
        <pc:chgData name="Sylvia Drenthe" userId="a9481c56-4910-4101-8cbe-8091f6b62d91" providerId="ADAL" clId="{71A7456A-F6ED-4198-84F5-66E5C12E31BD}" dt="2020-01-15T12:45:04.529" v="26"/>
        <pc:sldMkLst>
          <pc:docMk/>
          <pc:sldMk cId="1662485566" sldId="2201"/>
        </pc:sldMkLst>
        <pc:spChg chg="mod">
          <ac:chgData name="Sylvia Drenthe" userId="a9481c56-4910-4101-8cbe-8091f6b62d91" providerId="ADAL" clId="{71A7456A-F6ED-4198-84F5-66E5C12E31BD}" dt="2020-01-15T12:45:04.529" v="26"/>
          <ac:spMkLst>
            <pc:docMk/>
            <pc:sldMk cId="1662485566" sldId="2201"/>
            <ac:spMk id="3" creationId="{C6399DE6-151C-47FA-91C8-0C99B8B10791}"/>
          </ac:spMkLst>
        </pc:spChg>
      </pc:sldChg>
      <pc:sldChg chg="delSp modSp">
        <pc:chgData name="Sylvia Drenthe" userId="a9481c56-4910-4101-8cbe-8091f6b62d91" providerId="ADAL" clId="{71A7456A-F6ED-4198-84F5-66E5C12E31BD}" dt="2020-01-15T12:45:04.529" v="26"/>
        <pc:sldMkLst>
          <pc:docMk/>
          <pc:sldMk cId="2657324119" sldId="2202"/>
        </pc:sldMkLst>
        <pc:spChg chg="mod">
          <ac:chgData name="Sylvia Drenthe" userId="a9481c56-4910-4101-8cbe-8091f6b62d91" providerId="ADAL" clId="{71A7456A-F6ED-4198-84F5-66E5C12E31BD}" dt="2020-01-15T12:45:04.529" v="26"/>
          <ac:spMkLst>
            <pc:docMk/>
            <pc:sldMk cId="2657324119" sldId="2202"/>
            <ac:spMk id="3" creationId="{C6399DE6-151C-47FA-91C8-0C99B8B10791}"/>
          </ac:spMkLst>
        </pc:spChg>
        <pc:spChg chg="del">
          <ac:chgData name="Sylvia Drenthe" userId="a9481c56-4910-4101-8cbe-8091f6b62d91" providerId="ADAL" clId="{71A7456A-F6ED-4198-84F5-66E5C12E31BD}" dt="2020-01-15T12:43:15.766" v="18" actId="478"/>
          <ac:spMkLst>
            <pc:docMk/>
            <pc:sldMk cId="2657324119" sldId="2202"/>
            <ac:spMk id="6" creationId="{F60255FE-225E-DA41-BE08-C4B74E82D11A}"/>
          </ac:spMkLst>
        </pc:spChg>
      </pc:sldChg>
      <pc:sldChg chg="modSp">
        <pc:chgData name="Sylvia Drenthe" userId="a9481c56-4910-4101-8cbe-8091f6b62d91" providerId="ADAL" clId="{71A7456A-F6ED-4198-84F5-66E5C12E31BD}" dt="2020-01-15T12:45:04.529" v="26"/>
        <pc:sldMkLst>
          <pc:docMk/>
          <pc:sldMk cId="564988560" sldId="2203"/>
        </pc:sldMkLst>
        <pc:spChg chg="mod">
          <ac:chgData name="Sylvia Drenthe" userId="a9481c56-4910-4101-8cbe-8091f6b62d91" providerId="ADAL" clId="{71A7456A-F6ED-4198-84F5-66E5C12E31BD}" dt="2020-01-15T12:45:04.529" v="26"/>
          <ac:spMkLst>
            <pc:docMk/>
            <pc:sldMk cId="564988560" sldId="2203"/>
            <ac:spMk id="3" creationId="{C6399DE6-151C-47FA-91C8-0C99B8B10791}"/>
          </ac:spMkLst>
        </pc:spChg>
      </pc:sldChg>
      <pc:sldChg chg="modSp">
        <pc:chgData name="Sylvia Drenthe" userId="a9481c56-4910-4101-8cbe-8091f6b62d91" providerId="ADAL" clId="{71A7456A-F6ED-4198-84F5-66E5C12E31BD}" dt="2020-01-15T12:45:04.529" v="26"/>
        <pc:sldMkLst>
          <pc:docMk/>
          <pc:sldMk cId="3935576448" sldId="2204"/>
        </pc:sldMkLst>
        <pc:spChg chg="mod">
          <ac:chgData name="Sylvia Drenthe" userId="a9481c56-4910-4101-8cbe-8091f6b62d91" providerId="ADAL" clId="{71A7456A-F6ED-4198-84F5-66E5C12E31BD}" dt="2020-01-15T12:45:04.529" v="26"/>
          <ac:spMkLst>
            <pc:docMk/>
            <pc:sldMk cId="3935576448" sldId="2204"/>
            <ac:spMk id="3" creationId="{C6399DE6-151C-47FA-91C8-0C99B8B10791}"/>
          </ac:spMkLst>
        </pc:spChg>
      </pc:sldChg>
      <pc:sldChg chg="modSp">
        <pc:chgData name="Sylvia Drenthe" userId="a9481c56-4910-4101-8cbe-8091f6b62d91" providerId="ADAL" clId="{71A7456A-F6ED-4198-84F5-66E5C12E31BD}" dt="2020-01-15T12:45:04.529" v="26"/>
        <pc:sldMkLst>
          <pc:docMk/>
          <pc:sldMk cId="2184120539" sldId="2205"/>
        </pc:sldMkLst>
        <pc:spChg chg="mod">
          <ac:chgData name="Sylvia Drenthe" userId="a9481c56-4910-4101-8cbe-8091f6b62d91" providerId="ADAL" clId="{71A7456A-F6ED-4198-84F5-66E5C12E31BD}" dt="2020-01-15T12:45:04.529" v="26"/>
          <ac:spMkLst>
            <pc:docMk/>
            <pc:sldMk cId="2184120539" sldId="2205"/>
            <ac:spMk id="3" creationId="{C6399DE6-151C-47FA-91C8-0C99B8B10791}"/>
          </ac:spMkLst>
        </pc:spChg>
      </pc:sldChg>
      <pc:sldChg chg="modSp">
        <pc:chgData name="Sylvia Drenthe" userId="a9481c56-4910-4101-8cbe-8091f6b62d91" providerId="ADAL" clId="{71A7456A-F6ED-4198-84F5-66E5C12E31BD}" dt="2020-01-15T12:45:04.529" v="26"/>
        <pc:sldMkLst>
          <pc:docMk/>
          <pc:sldMk cId="3493831200" sldId="2206"/>
        </pc:sldMkLst>
        <pc:spChg chg="mod">
          <ac:chgData name="Sylvia Drenthe" userId="a9481c56-4910-4101-8cbe-8091f6b62d91" providerId="ADAL" clId="{71A7456A-F6ED-4198-84F5-66E5C12E31BD}" dt="2020-01-15T12:45:04.529" v="26"/>
          <ac:spMkLst>
            <pc:docMk/>
            <pc:sldMk cId="3493831200" sldId="2206"/>
            <ac:spMk id="3" creationId="{C6399DE6-151C-47FA-91C8-0C99B8B10791}"/>
          </ac:spMkLst>
        </pc:spChg>
      </pc:sldChg>
      <pc:sldChg chg="modSp">
        <pc:chgData name="Sylvia Drenthe" userId="a9481c56-4910-4101-8cbe-8091f6b62d91" providerId="ADAL" clId="{71A7456A-F6ED-4198-84F5-66E5C12E31BD}" dt="2020-01-15T12:45:04.529" v="26"/>
        <pc:sldMkLst>
          <pc:docMk/>
          <pc:sldMk cId="3520018835" sldId="2207"/>
        </pc:sldMkLst>
        <pc:spChg chg="mod">
          <ac:chgData name="Sylvia Drenthe" userId="a9481c56-4910-4101-8cbe-8091f6b62d91" providerId="ADAL" clId="{71A7456A-F6ED-4198-84F5-66E5C12E31BD}" dt="2020-01-15T12:45:04.529" v="26"/>
          <ac:spMkLst>
            <pc:docMk/>
            <pc:sldMk cId="3520018835" sldId="2207"/>
            <ac:spMk id="3" creationId="{C6399DE6-151C-47FA-91C8-0C99B8B10791}"/>
          </ac:spMkLst>
        </pc:spChg>
      </pc:sldChg>
      <pc:sldChg chg="delSp modSp">
        <pc:chgData name="Sylvia Drenthe" userId="a9481c56-4910-4101-8cbe-8091f6b62d91" providerId="ADAL" clId="{71A7456A-F6ED-4198-84F5-66E5C12E31BD}" dt="2020-01-15T12:45:04.529" v="26"/>
        <pc:sldMkLst>
          <pc:docMk/>
          <pc:sldMk cId="346026569" sldId="2208"/>
        </pc:sldMkLst>
        <pc:spChg chg="mod">
          <ac:chgData name="Sylvia Drenthe" userId="a9481c56-4910-4101-8cbe-8091f6b62d91" providerId="ADAL" clId="{71A7456A-F6ED-4198-84F5-66E5C12E31BD}" dt="2020-01-15T12:45:04.529" v="26"/>
          <ac:spMkLst>
            <pc:docMk/>
            <pc:sldMk cId="346026569" sldId="2208"/>
            <ac:spMk id="3" creationId="{C6399DE6-151C-47FA-91C8-0C99B8B10791}"/>
          </ac:spMkLst>
        </pc:spChg>
        <pc:spChg chg="del">
          <ac:chgData name="Sylvia Drenthe" userId="a9481c56-4910-4101-8cbe-8091f6b62d91" providerId="ADAL" clId="{71A7456A-F6ED-4198-84F5-66E5C12E31BD}" dt="2020-01-15T12:43:28.741" v="19" actId="478"/>
          <ac:spMkLst>
            <pc:docMk/>
            <pc:sldMk cId="346026569" sldId="2208"/>
            <ac:spMk id="6" creationId="{34ED5724-48BF-5A46-8551-55CBE32D93DC}"/>
          </ac:spMkLst>
        </pc:spChg>
      </pc:sldChg>
      <pc:sldChg chg="delSp modSp">
        <pc:chgData name="Sylvia Drenthe" userId="a9481c56-4910-4101-8cbe-8091f6b62d91" providerId="ADAL" clId="{71A7456A-F6ED-4198-84F5-66E5C12E31BD}" dt="2020-01-15T12:45:04.529" v="26"/>
        <pc:sldMkLst>
          <pc:docMk/>
          <pc:sldMk cId="3654928688" sldId="2209"/>
        </pc:sldMkLst>
        <pc:spChg chg="mod">
          <ac:chgData name="Sylvia Drenthe" userId="a9481c56-4910-4101-8cbe-8091f6b62d91" providerId="ADAL" clId="{71A7456A-F6ED-4198-84F5-66E5C12E31BD}" dt="2020-01-15T12:45:04.529" v="26"/>
          <ac:spMkLst>
            <pc:docMk/>
            <pc:sldMk cId="3654928688" sldId="2209"/>
            <ac:spMk id="3" creationId="{C6399DE6-151C-47FA-91C8-0C99B8B10791}"/>
          </ac:spMkLst>
        </pc:spChg>
        <pc:spChg chg="del">
          <ac:chgData name="Sylvia Drenthe" userId="a9481c56-4910-4101-8cbe-8091f6b62d91" providerId="ADAL" clId="{71A7456A-F6ED-4198-84F5-66E5C12E31BD}" dt="2020-01-15T12:43:31.787" v="20" actId="478"/>
          <ac:spMkLst>
            <pc:docMk/>
            <pc:sldMk cId="3654928688" sldId="2209"/>
            <ac:spMk id="6" creationId="{D033E27E-F698-2F42-BCDD-8285619267C1}"/>
          </ac:spMkLst>
        </pc:spChg>
      </pc:sldChg>
      <pc:sldChg chg="modSp">
        <pc:chgData name="Sylvia Drenthe" userId="a9481c56-4910-4101-8cbe-8091f6b62d91" providerId="ADAL" clId="{71A7456A-F6ED-4198-84F5-66E5C12E31BD}" dt="2020-01-15T12:45:04.529" v="26"/>
        <pc:sldMkLst>
          <pc:docMk/>
          <pc:sldMk cId="1485804222" sldId="2210"/>
        </pc:sldMkLst>
        <pc:spChg chg="mod">
          <ac:chgData name="Sylvia Drenthe" userId="a9481c56-4910-4101-8cbe-8091f6b62d91" providerId="ADAL" clId="{71A7456A-F6ED-4198-84F5-66E5C12E31BD}" dt="2020-01-15T12:45:04.529" v="26"/>
          <ac:spMkLst>
            <pc:docMk/>
            <pc:sldMk cId="1485804222" sldId="2210"/>
            <ac:spMk id="3" creationId="{C6399DE6-151C-47FA-91C8-0C99B8B10791}"/>
          </ac:spMkLst>
        </pc:spChg>
      </pc:sldChg>
      <pc:sldChg chg="addSp delSp modSp">
        <pc:chgData name="Sylvia Drenthe" userId="a9481c56-4910-4101-8cbe-8091f6b62d91" providerId="ADAL" clId="{71A7456A-F6ED-4198-84F5-66E5C12E31BD}" dt="2020-01-15T12:45:04.529" v="26"/>
        <pc:sldMkLst>
          <pc:docMk/>
          <pc:sldMk cId="2519951809" sldId="2211"/>
        </pc:sldMkLst>
        <pc:spChg chg="mod">
          <ac:chgData name="Sylvia Drenthe" userId="a9481c56-4910-4101-8cbe-8091f6b62d91" providerId="ADAL" clId="{71A7456A-F6ED-4198-84F5-66E5C12E31BD}" dt="2020-01-15T12:45:04.529" v="26"/>
          <ac:spMkLst>
            <pc:docMk/>
            <pc:sldMk cId="2519951809" sldId="2211"/>
            <ac:spMk id="3" creationId="{C6399DE6-151C-47FA-91C8-0C99B8B10791}"/>
          </ac:spMkLst>
        </pc:spChg>
        <pc:spChg chg="add del mod">
          <ac:chgData name="Sylvia Drenthe" userId="a9481c56-4910-4101-8cbe-8091f6b62d91" providerId="ADAL" clId="{71A7456A-F6ED-4198-84F5-66E5C12E31BD}" dt="2020-01-15T12:43:40.056" v="22" actId="478"/>
          <ac:spMkLst>
            <pc:docMk/>
            <pc:sldMk cId="2519951809" sldId="2211"/>
            <ac:spMk id="10" creationId="{DCA83232-4A6A-4DCC-A479-3C8A50358D1A}"/>
          </ac:spMkLst>
        </pc:spChg>
        <pc:spChg chg="del">
          <ac:chgData name="Sylvia Drenthe" userId="a9481c56-4910-4101-8cbe-8091f6b62d91" providerId="ADAL" clId="{71A7456A-F6ED-4198-84F5-66E5C12E31BD}" dt="2020-01-15T12:43:37.297" v="21" actId="478"/>
          <ac:spMkLst>
            <pc:docMk/>
            <pc:sldMk cId="2519951809" sldId="2211"/>
            <ac:spMk id="12" creationId="{53F334A4-414B-BD47-8F5B-FAE0401BAF92}"/>
          </ac:spMkLst>
        </pc:spChg>
      </pc:sldChg>
      <pc:sldChg chg="modSp">
        <pc:chgData name="Sylvia Drenthe" userId="a9481c56-4910-4101-8cbe-8091f6b62d91" providerId="ADAL" clId="{71A7456A-F6ED-4198-84F5-66E5C12E31BD}" dt="2020-01-15T12:45:04.529" v="26"/>
        <pc:sldMkLst>
          <pc:docMk/>
          <pc:sldMk cId="170119968" sldId="2213"/>
        </pc:sldMkLst>
        <pc:spChg chg="mod">
          <ac:chgData name="Sylvia Drenthe" userId="a9481c56-4910-4101-8cbe-8091f6b62d91" providerId="ADAL" clId="{71A7456A-F6ED-4198-84F5-66E5C12E31BD}" dt="2020-01-15T12:45:04.529" v="26"/>
          <ac:spMkLst>
            <pc:docMk/>
            <pc:sldMk cId="170119968" sldId="2213"/>
            <ac:spMk id="4" creationId="{A0594EAD-C900-4BDA-BB4B-A75C6F4FB12D}"/>
          </ac:spMkLst>
        </pc:spChg>
      </pc:sldChg>
      <pc:sldChg chg="modSp">
        <pc:chgData name="Sylvia Drenthe" userId="a9481c56-4910-4101-8cbe-8091f6b62d91" providerId="ADAL" clId="{71A7456A-F6ED-4198-84F5-66E5C12E31BD}" dt="2020-01-15T12:45:04.529" v="26"/>
        <pc:sldMkLst>
          <pc:docMk/>
          <pc:sldMk cId="3065221781" sldId="2215"/>
        </pc:sldMkLst>
        <pc:spChg chg="mod">
          <ac:chgData name="Sylvia Drenthe" userId="a9481c56-4910-4101-8cbe-8091f6b62d91" providerId="ADAL" clId="{71A7456A-F6ED-4198-84F5-66E5C12E31BD}" dt="2020-01-15T12:45:04.529" v="26"/>
          <ac:spMkLst>
            <pc:docMk/>
            <pc:sldMk cId="3065221781" sldId="2215"/>
            <ac:spMk id="3" creationId="{C6399DE6-151C-47FA-91C8-0C99B8B10791}"/>
          </ac:spMkLst>
        </pc:spChg>
      </pc:sldChg>
      <pc:sldChg chg="modSp">
        <pc:chgData name="Sylvia Drenthe" userId="a9481c56-4910-4101-8cbe-8091f6b62d91" providerId="ADAL" clId="{71A7456A-F6ED-4198-84F5-66E5C12E31BD}" dt="2020-01-15T12:45:04.529" v="26"/>
        <pc:sldMkLst>
          <pc:docMk/>
          <pc:sldMk cId="529051778" sldId="2216"/>
        </pc:sldMkLst>
        <pc:spChg chg="mod">
          <ac:chgData name="Sylvia Drenthe" userId="a9481c56-4910-4101-8cbe-8091f6b62d91" providerId="ADAL" clId="{71A7456A-F6ED-4198-84F5-66E5C12E31BD}" dt="2020-01-15T12:45:04.529" v="26"/>
          <ac:spMkLst>
            <pc:docMk/>
            <pc:sldMk cId="529051778" sldId="2216"/>
            <ac:spMk id="5" creationId="{C0A79304-C6D4-534B-A69F-8B33BA9E4AAD}"/>
          </ac:spMkLst>
        </pc:spChg>
      </pc:sldChg>
      <pc:sldMasterChg chg="modSp modSldLayout">
        <pc:chgData name="Sylvia Drenthe" userId="a9481c56-4910-4101-8cbe-8091f6b62d91" providerId="ADAL" clId="{71A7456A-F6ED-4198-84F5-66E5C12E31BD}" dt="2020-01-15T12:45:04.529" v="26"/>
        <pc:sldMasterMkLst>
          <pc:docMk/>
          <pc:sldMasterMk cId="3183299906" sldId="2147483648"/>
        </pc:sldMasterMkLst>
        <pc:spChg chg="mod">
          <ac:chgData name="Sylvia Drenthe" userId="a9481c56-4910-4101-8cbe-8091f6b62d91" providerId="ADAL" clId="{71A7456A-F6ED-4198-84F5-66E5C12E31BD}" dt="2020-01-15T12:45:04.529" v="26"/>
          <ac:spMkLst>
            <pc:docMk/>
            <pc:sldMasterMk cId="3183299906" sldId="2147483648"/>
            <ac:spMk id="5" creationId="{DD66E151-C9B2-4DD6-8D6C-685CB8A6E9D6}"/>
          </ac:spMkLst>
        </pc:spChg>
        <pc:sldLayoutChg chg="modSp">
          <pc:chgData name="Sylvia Drenthe" userId="a9481c56-4910-4101-8cbe-8091f6b62d91" providerId="ADAL" clId="{71A7456A-F6ED-4198-84F5-66E5C12E31BD}" dt="2020-01-15T12:45:04.529" v="26"/>
          <pc:sldLayoutMkLst>
            <pc:docMk/>
            <pc:sldMasterMk cId="3183299906" sldId="2147483648"/>
            <pc:sldLayoutMk cId="132967847" sldId="2147483650"/>
          </pc:sldLayoutMkLst>
          <pc:spChg chg="mod">
            <ac:chgData name="Sylvia Drenthe" userId="a9481c56-4910-4101-8cbe-8091f6b62d91" providerId="ADAL" clId="{71A7456A-F6ED-4198-84F5-66E5C12E31BD}" dt="2020-01-15T12:45:04.529" v="26"/>
            <ac:spMkLst>
              <pc:docMk/>
              <pc:sldMasterMk cId="3183299906" sldId="2147483648"/>
              <pc:sldLayoutMk cId="132967847" sldId="2147483650"/>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1597085191" sldId="2147483651"/>
          </pc:sldLayoutMkLst>
          <pc:spChg chg="mod">
            <ac:chgData name="Sylvia Drenthe" userId="a9481c56-4910-4101-8cbe-8091f6b62d91" providerId="ADAL" clId="{71A7456A-F6ED-4198-84F5-66E5C12E31BD}" dt="2020-01-15T12:45:04.529" v="26"/>
            <ac:spMkLst>
              <pc:docMk/>
              <pc:sldMasterMk cId="3183299906" sldId="2147483648"/>
              <pc:sldLayoutMk cId="1597085191" sldId="2147483651"/>
              <ac:spMk id="5" creationId="{336E756A-F32C-43B8-9486-1F9725C29ED0}"/>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798773738" sldId="2147483654"/>
          </pc:sldLayoutMkLst>
          <pc:spChg chg="mod">
            <ac:chgData name="Sylvia Drenthe" userId="a9481c56-4910-4101-8cbe-8091f6b62d91" providerId="ADAL" clId="{71A7456A-F6ED-4198-84F5-66E5C12E31BD}" dt="2020-01-15T12:45:04.529" v="26"/>
            <ac:spMkLst>
              <pc:docMk/>
              <pc:sldMasterMk cId="3183299906" sldId="2147483648"/>
              <pc:sldLayoutMk cId="798773738" sldId="2147483654"/>
              <ac:spMk id="4" creationId="{417CADA7-1F9A-4C7E-81B9-929D06977C39}"/>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2490541962" sldId="2147483655"/>
          </pc:sldLayoutMkLst>
          <pc:spChg chg="mod">
            <ac:chgData name="Sylvia Drenthe" userId="a9481c56-4910-4101-8cbe-8091f6b62d91" providerId="ADAL" clId="{71A7456A-F6ED-4198-84F5-66E5C12E31BD}" dt="2020-01-15T12:45:04.529" v="26"/>
            <ac:spMkLst>
              <pc:docMk/>
              <pc:sldMasterMk cId="3183299906" sldId="2147483648"/>
              <pc:sldLayoutMk cId="2490541962" sldId="2147483655"/>
              <ac:spMk id="3" creationId="{51BC2EE1-738B-4E4D-9BD0-2FAFE7ACB747}"/>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88041412" sldId="2147483656"/>
          </pc:sldLayoutMkLst>
          <pc:spChg chg="mod">
            <ac:chgData name="Sylvia Drenthe" userId="a9481c56-4910-4101-8cbe-8091f6b62d91" providerId="ADAL" clId="{71A7456A-F6ED-4198-84F5-66E5C12E31BD}" dt="2020-01-15T12:45:04.529" v="26"/>
            <ac:spMkLst>
              <pc:docMk/>
              <pc:sldMasterMk cId="3183299906" sldId="2147483648"/>
              <pc:sldLayoutMk cId="88041412" sldId="2147483656"/>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3299441697" sldId="2147483657"/>
          </pc:sldLayoutMkLst>
          <pc:spChg chg="mod">
            <ac:chgData name="Sylvia Drenthe" userId="a9481c56-4910-4101-8cbe-8091f6b62d91" providerId="ADAL" clId="{71A7456A-F6ED-4198-84F5-66E5C12E31BD}" dt="2020-01-15T12:45:04.529" v="26"/>
            <ac:spMkLst>
              <pc:docMk/>
              <pc:sldMasterMk cId="3183299906" sldId="2147483648"/>
              <pc:sldLayoutMk cId="3299441697" sldId="2147483657"/>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2102968005" sldId="2147483658"/>
          </pc:sldLayoutMkLst>
          <pc:spChg chg="mod">
            <ac:chgData name="Sylvia Drenthe" userId="a9481c56-4910-4101-8cbe-8091f6b62d91" providerId="ADAL" clId="{71A7456A-F6ED-4198-84F5-66E5C12E31BD}" dt="2020-01-15T12:45:04.529" v="26"/>
            <ac:spMkLst>
              <pc:docMk/>
              <pc:sldMasterMk cId="3183299906" sldId="2147483648"/>
              <pc:sldLayoutMk cId="2102968005" sldId="2147483658"/>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2879093454" sldId="2147483659"/>
          </pc:sldLayoutMkLst>
          <pc:spChg chg="mod">
            <ac:chgData name="Sylvia Drenthe" userId="a9481c56-4910-4101-8cbe-8091f6b62d91" providerId="ADAL" clId="{71A7456A-F6ED-4198-84F5-66E5C12E31BD}" dt="2020-01-15T12:45:04.529" v="26"/>
            <ac:spMkLst>
              <pc:docMk/>
              <pc:sldMasterMk cId="3183299906" sldId="2147483648"/>
              <pc:sldLayoutMk cId="2879093454" sldId="2147483659"/>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1558077882" sldId="2147483660"/>
          </pc:sldLayoutMkLst>
          <pc:spChg chg="mod">
            <ac:chgData name="Sylvia Drenthe" userId="a9481c56-4910-4101-8cbe-8091f6b62d91" providerId="ADAL" clId="{71A7456A-F6ED-4198-84F5-66E5C12E31BD}" dt="2020-01-15T12:45:04.529" v="26"/>
            <ac:spMkLst>
              <pc:docMk/>
              <pc:sldMasterMk cId="3183299906" sldId="2147483648"/>
              <pc:sldLayoutMk cId="1558077882" sldId="2147483660"/>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810389518" sldId="2147483661"/>
          </pc:sldLayoutMkLst>
          <pc:spChg chg="mod">
            <ac:chgData name="Sylvia Drenthe" userId="a9481c56-4910-4101-8cbe-8091f6b62d91" providerId="ADAL" clId="{71A7456A-F6ED-4198-84F5-66E5C12E31BD}" dt="2020-01-15T12:45:04.529" v="26"/>
            <ac:spMkLst>
              <pc:docMk/>
              <pc:sldMasterMk cId="3183299906" sldId="2147483648"/>
              <pc:sldLayoutMk cId="810389518" sldId="2147483661"/>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2673065514" sldId="2147483662"/>
          </pc:sldLayoutMkLst>
          <pc:spChg chg="mod">
            <ac:chgData name="Sylvia Drenthe" userId="a9481c56-4910-4101-8cbe-8091f6b62d91" providerId="ADAL" clId="{71A7456A-F6ED-4198-84F5-66E5C12E31BD}" dt="2020-01-15T12:45:04.529" v="26"/>
            <ac:spMkLst>
              <pc:docMk/>
              <pc:sldMasterMk cId="3183299906" sldId="2147483648"/>
              <pc:sldLayoutMk cId="2673065514" sldId="2147483662"/>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1338243244" sldId="2147483663"/>
          </pc:sldLayoutMkLst>
          <pc:spChg chg="mod">
            <ac:chgData name="Sylvia Drenthe" userId="a9481c56-4910-4101-8cbe-8091f6b62d91" providerId="ADAL" clId="{71A7456A-F6ED-4198-84F5-66E5C12E31BD}" dt="2020-01-15T12:45:04.529" v="26"/>
            <ac:spMkLst>
              <pc:docMk/>
              <pc:sldMasterMk cId="3183299906" sldId="2147483648"/>
              <pc:sldLayoutMk cId="1338243244" sldId="2147483663"/>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3226667800" sldId="2147483664"/>
          </pc:sldLayoutMkLst>
          <pc:spChg chg="mod">
            <ac:chgData name="Sylvia Drenthe" userId="a9481c56-4910-4101-8cbe-8091f6b62d91" providerId="ADAL" clId="{71A7456A-F6ED-4198-84F5-66E5C12E31BD}" dt="2020-01-15T12:45:04.529" v="26"/>
            <ac:spMkLst>
              <pc:docMk/>
              <pc:sldMasterMk cId="3183299906" sldId="2147483648"/>
              <pc:sldLayoutMk cId="3226667800" sldId="2147483664"/>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834859998" sldId="2147483665"/>
          </pc:sldLayoutMkLst>
          <pc:spChg chg="mod">
            <ac:chgData name="Sylvia Drenthe" userId="a9481c56-4910-4101-8cbe-8091f6b62d91" providerId="ADAL" clId="{71A7456A-F6ED-4198-84F5-66E5C12E31BD}" dt="2020-01-15T12:45:04.529" v="26"/>
            <ac:spMkLst>
              <pc:docMk/>
              <pc:sldMasterMk cId="3183299906" sldId="2147483648"/>
              <pc:sldLayoutMk cId="834859998" sldId="2147483665"/>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1944261442" sldId="2147483666"/>
          </pc:sldLayoutMkLst>
          <pc:spChg chg="mod">
            <ac:chgData name="Sylvia Drenthe" userId="a9481c56-4910-4101-8cbe-8091f6b62d91" providerId="ADAL" clId="{71A7456A-F6ED-4198-84F5-66E5C12E31BD}" dt="2020-01-15T12:45:04.529" v="26"/>
            <ac:spMkLst>
              <pc:docMk/>
              <pc:sldMasterMk cId="3183299906" sldId="2147483648"/>
              <pc:sldLayoutMk cId="1944261442" sldId="2147483666"/>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268988622" sldId="2147483667"/>
          </pc:sldLayoutMkLst>
          <pc:spChg chg="mod">
            <ac:chgData name="Sylvia Drenthe" userId="a9481c56-4910-4101-8cbe-8091f6b62d91" providerId="ADAL" clId="{71A7456A-F6ED-4198-84F5-66E5C12E31BD}" dt="2020-01-15T12:45:04.529" v="26"/>
            <ac:spMkLst>
              <pc:docMk/>
              <pc:sldMasterMk cId="3183299906" sldId="2147483648"/>
              <pc:sldLayoutMk cId="268988622" sldId="2147483667"/>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2541787877" sldId="2147483668"/>
          </pc:sldLayoutMkLst>
          <pc:spChg chg="mod">
            <ac:chgData name="Sylvia Drenthe" userId="a9481c56-4910-4101-8cbe-8091f6b62d91" providerId="ADAL" clId="{71A7456A-F6ED-4198-84F5-66E5C12E31BD}" dt="2020-01-15T12:45:04.529" v="26"/>
            <ac:spMkLst>
              <pc:docMk/>
              <pc:sldMasterMk cId="3183299906" sldId="2147483648"/>
              <pc:sldLayoutMk cId="2541787877" sldId="2147483668"/>
              <ac:spMk id="5" creationId="{9336F9DC-B3D9-4E46-8FF5-EC28D050E536}"/>
            </ac:spMkLst>
          </pc:spChg>
        </pc:sldLayoutChg>
        <pc:sldLayoutChg chg="modSp">
          <pc:chgData name="Sylvia Drenthe" userId="a9481c56-4910-4101-8cbe-8091f6b62d91" providerId="ADAL" clId="{71A7456A-F6ED-4198-84F5-66E5C12E31BD}" dt="2020-01-15T12:45:04.529" v="26"/>
          <pc:sldLayoutMkLst>
            <pc:docMk/>
            <pc:sldMasterMk cId="3183299906" sldId="2147483648"/>
            <pc:sldLayoutMk cId="4070815816" sldId="2147483669"/>
          </pc:sldLayoutMkLst>
          <pc:spChg chg="mod">
            <ac:chgData name="Sylvia Drenthe" userId="a9481c56-4910-4101-8cbe-8091f6b62d91" providerId="ADAL" clId="{71A7456A-F6ED-4198-84F5-66E5C12E31BD}" dt="2020-01-15T12:45:04.529" v="26"/>
            <ac:spMkLst>
              <pc:docMk/>
              <pc:sldMasterMk cId="3183299906" sldId="2147483648"/>
              <pc:sldLayoutMk cId="4070815816" sldId="2147483669"/>
              <ac:spMk id="5" creationId="{9336F9DC-B3D9-4E46-8FF5-EC28D050E536}"/>
            </ac:spMkLst>
          </pc:spChg>
        </pc:sldLayoutChg>
      </pc:sldMasterChg>
    </pc:docChg>
  </pc:docChgLst>
  <pc:docChgLst>
    <pc:chgData name="Sylvia Drenthe" userId="a9481c56-4910-4101-8cbe-8091f6b62d91" providerId="ADAL" clId="{689BD468-2263-448A-A4B9-B9BD06D1C10B}"/>
  </pc:docChgLst>
  <pc:docChgLst>
    <pc:chgData name="Sylvia Drenthe" userId="a9481c56-4910-4101-8cbe-8091f6b62d91" providerId="ADAL" clId="{08CDE3FF-5F36-4828-AC8E-156DB53FA2EF}"/>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64A49C3-0066-D247-BE19-ADDDFF255D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33AC066-C64E-7F40-A96B-A8C3A68FAD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18B4E3-B40E-734D-92D3-05DDF1777EDC}" type="datetimeFigureOut">
              <a:rPr lang="de-DE" smtClean="0"/>
              <a:pPr/>
              <a:t>17.01.2020</a:t>
            </a:fld>
            <a:endParaRPr lang="de-DE"/>
          </a:p>
        </p:txBody>
      </p:sp>
      <p:sp>
        <p:nvSpPr>
          <p:cNvPr id="4" name="Fußzeilenplatzhalter 3">
            <a:extLst>
              <a:ext uri="{FF2B5EF4-FFF2-40B4-BE49-F238E27FC236}">
                <a16:creationId xmlns:a16="http://schemas.microsoft.com/office/drawing/2014/main" id="{072288CE-089F-BC40-A07E-A7677EA3B7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7B5FABC-61C5-4148-BCDA-4D67DB5A9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33BE99-101A-9A47-BF1B-2473BF13AE0F}" type="slidenum">
              <a:rPr lang="de-DE" smtClean="0"/>
              <a:pPr/>
              <a:t>‹#›</a:t>
            </a:fld>
            <a:endParaRPr lang="de-DE"/>
          </a:p>
        </p:txBody>
      </p:sp>
    </p:spTree>
    <p:extLst>
      <p:ext uri="{BB962C8B-B14F-4D97-AF65-F5344CB8AC3E}">
        <p14:creationId xmlns:p14="http://schemas.microsoft.com/office/powerpoint/2010/main" val="2401705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B2AFC-8ABF-44F6-A051-9302B210BB14}" type="datetimeFigureOut">
              <a:rPr lang="de-DE" smtClean="0"/>
              <a:pPr/>
              <a:t>17.01.2020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B8F6B-20D2-4F36-95E2-C525022F6357}" type="slidenum">
              <a:rPr lang="de-DE" smtClean="0"/>
              <a:pPr/>
              <a:t>‹#›</a:t>
            </a:fld>
            <a:endParaRPr lang="de-DE"/>
          </a:p>
        </p:txBody>
      </p:sp>
    </p:spTree>
    <p:extLst>
      <p:ext uri="{BB962C8B-B14F-4D97-AF65-F5344CB8AC3E}">
        <p14:creationId xmlns:p14="http://schemas.microsoft.com/office/powerpoint/2010/main" val="1230518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Movement: </a:t>
            </a:r>
            <a:r>
              <a:rPr lang="de-DE" err="1"/>
              <a:t>How</a:t>
            </a:r>
            <a:r>
              <a:rPr lang="de-DE"/>
              <a:t> </a:t>
            </a:r>
            <a:r>
              <a:rPr lang="de-DE" err="1"/>
              <a:t>much</a:t>
            </a:r>
            <a:r>
              <a:rPr lang="de-DE"/>
              <a:t> </a:t>
            </a:r>
            <a:r>
              <a:rPr lang="de-DE" err="1"/>
              <a:t>does</a:t>
            </a:r>
            <a:r>
              <a:rPr lang="de-DE"/>
              <a:t> </a:t>
            </a:r>
            <a:r>
              <a:rPr lang="de-DE" err="1"/>
              <a:t>the</a:t>
            </a:r>
            <a:r>
              <a:rPr lang="de-DE"/>
              <a:t> </a:t>
            </a:r>
            <a:r>
              <a:rPr lang="de-DE" err="1"/>
              <a:t>chair</a:t>
            </a:r>
            <a:r>
              <a:rPr lang="de-DE"/>
              <a:t> </a:t>
            </a:r>
            <a:r>
              <a:rPr lang="de-DE" err="1"/>
              <a:t>need</a:t>
            </a:r>
            <a:r>
              <a:rPr lang="de-DE"/>
              <a:t> </a:t>
            </a:r>
            <a:r>
              <a:rPr lang="de-DE" err="1"/>
              <a:t>to</a:t>
            </a:r>
            <a:r>
              <a:rPr lang="de-DE"/>
              <a:t> </a:t>
            </a:r>
            <a:r>
              <a:rPr lang="de-DE" err="1"/>
              <a:t>support</a:t>
            </a:r>
            <a:r>
              <a:rPr lang="de-DE"/>
              <a:t> </a:t>
            </a:r>
            <a:r>
              <a:rPr lang="de-DE" err="1"/>
              <a:t>movement</a:t>
            </a:r>
            <a:r>
              <a:rPr lang="de-DE"/>
              <a:t> </a:t>
            </a:r>
            <a:r>
              <a:rPr lang="de-DE" err="1"/>
              <a:t>throughout</a:t>
            </a:r>
            <a:r>
              <a:rPr lang="de-DE"/>
              <a:t> </a:t>
            </a:r>
            <a:r>
              <a:rPr lang="de-DE" err="1"/>
              <a:t>the</a:t>
            </a:r>
            <a:r>
              <a:rPr lang="de-DE"/>
              <a:t> </a:t>
            </a:r>
            <a:r>
              <a:rPr lang="de-DE" err="1"/>
              <a:t>day</a:t>
            </a:r>
            <a:endParaRPr lang="de-DE"/>
          </a:p>
          <a:p>
            <a:r>
              <a:rPr lang="de-DE"/>
              <a:t>Design. </a:t>
            </a:r>
            <a:r>
              <a:rPr lang="de-DE" err="1"/>
              <a:t>How</a:t>
            </a:r>
            <a:r>
              <a:rPr lang="de-DE"/>
              <a:t> </a:t>
            </a:r>
            <a:r>
              <a:rPr lang="de-DE" err="1"/>
              <a:t>important</a:t>
            </a:r>
            <a:r>
              <a:rPr lang="de-DE"/>
              <a:t> </a:t>
            </a:r>
            <a:r>
              <a:rPr lang="de-DE" err="1"/>
              <a:t>is</a:t>
            </a:r>
            <a:r>
              <a:rPr lang="de-DE"/>
              <a:t> design </a:t>
            </a:r>
            <a:r>
              <a:rPr lang="de-DE" err="1"/>
              <a:t>apüproach</a:t>
            </a:r>
            <a:r>
              <a:rPr lang="de-DE"/>
              <a:t>?</a:t>
            </a:r>
          </a:p>
          <a:p>
            <a:r>
              <a:rPr lang="de-DE" err="1"/>
              <a:t>Ergonomy</a:t>
            </a:r>
            <a:r>
              <a:rPr lang="de-DE"/>
              <a:t>: </a:t>
            </a:r>
            <a:r>
              <a:rPr lang="de-DE" err="1"/>
              <a:t>How</a:t>
            </a:r>
            <a:r>
              <a:rPr lang="de-DE"/>
              <a:t> </a:t>
            </a:r>
            <a:r>
              <a:rPr lang="de-DE" err="1"/>
              <a:t>much</a:t>
            </a:r>
            <a:r>
              <a:rPr lang="de-DE"/>
              <a:t> </a:t>
            </a:r>
            <a:r>
              <a:rPr lang="de-DE" err="1"/>
              <a:t>functionality</a:t>
            </a:r>
            <a:r>
              <a:rPr lang="de-DE"/>
              <a:t> </a:t>
            </a:r>
            <a:r>
              <a:rPr lang="de-DE" err="1"/>
              <a:t>is</a:t>
            </a:r>
            <a:r>
              <a:rPr lang="de-DE"/>
              <a:t> </a:t>
            </a:r>
            <a:r>
              <a:rPr lang="de-DE" err="1"/>
              <a:t>needed</a:t>
            </a:r>
            <a:r>
              <a:rPr lang="de-DE"/>
              <a:t>?</a:t>
            </a:r>
          </a:p>
          <a:p>
            <a:r>
              <a:rPr lang="de-DE" err="1"/>
              <a:t>Pricing</a:t>
            </a:r>
            <a:r>
              <a:rPr lang="de-DE"/>
              <a:t>: </a:t>
            </a:r>
            <a:r>
              <a:rPr lang="de-DE" err="1"/>
              <a:t>How</a:t>
            </a:r>
            <a:r>
              <a:rPr lang="de-DE"/>
              <a:t> </a:t>
            </a:r>
            <a:r>
              <a:rPr lang="de-DE" err="1"/>
              <a:t>budgetfriendly</a:t>
            </a:r>
            <a:r>
              <a:rPr lang="de-DE"/>
              <a:t> </a:t>
            </a:r>
            <a:r>
              <a:rPr lang="de-DE" err="1"/>
              <a:t>needs</a:t>
            </a:r>
            <a:r>
              <a:rPr lang="de-DE"/>
              <a:t> </a:t>
            </a:r>
            <a:r>
              <a:rPr lang="de-DE" err="1"/>
              <a:t>the</a:t>
            </a:r>
            <a:r>
              <a:rPr lang="de-DE"/>
              <a:t> </a:t>
            </a:r>
            <a:r>
              <a:rPr lang="de-DE" err="1"/>
              <a:t>solution</a:t>
            </a:r>
            <a:r>
              <a:rPr lang="de-DE"/>
              <a:t> </a:t>
            </a:r>
            <a:r>
              <a:rPr lang="de-DE" err="1"/>
              <a:t>to</a:t>
            </a:r>
            <a:r>
              <a:rPr lang="de-DE"/>
              <a:t> </a:t>
            </a:r>
            <a:r>
              <a:rPr lang="de-DE" err="1"/>
              <a:t>be</a:t>
            </a:r>
            <a:r>
              <a:rPr lang="de-DE"/>
              <a:t>?</a:t>
            </a:r>
          </a:p>
        </p:txBody>
      </p:sp>
      <p:sp>
        <p:nvSpPr>
          <p:cNvPr id="4" name="Foliennummernplatzhalter 3"/>
          <p:cNvSpPr>
            <a:spLocks noGrp="1"/>
          </p:cNvSpPr>
          <p:nvPr>
            <p:ph type="sldNum" sz="quarter" idx="5"/>
          </p:nvPr>
        </p:nvSpPr>
        <p:spPr/>
        <p:txBody>
          <a:bodyPr/>
          <a:lstStyle/>
          <a:p>
            <a:fld id="{391B8F6B-20D2-4F36-95E2-C525022F6357}" type="slidenum">
              <a:rPr lang="de-DE" smtClean="0"/>
              <a:pPr/>
              <a:t>13</a:t>
            </a:fld>
            <a:endParaRPr lang="de-DE"/>
          </a:p>
        </p:txBody>
      </p:sp>
    </p:spTree>
    <p:extLst>
      <p:ext uri="{BB962C8B-B14F-4D97-AF65-F5344CB8AC3E}">
        <p14:creationId xmlns:p14="http://schemas.microsoft.com/office/powerpoint/2010/main" val="3634286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photo</a:t>
            </a:r>
            <a:r>
              <a:rPr lang="de-DE"/>
              <a:t> </a:t>
            </a:r>
            <a:r>
              <a:rPr lang="de-DE" err="1"/>
              <a:t>for</a:t>
            </a:r>
            <a:r>
              <a:rPr lang="de-DE"/>
              <a:t> </a:t>
            </a:r>
            <a:r>
              <a:rPr lang="de-DE" err="1"/>
              <a:t>detailed</a:t>
            </a:r>
            <a:r>
              <a:rPr lang="de-DE"/>
              <a:t> </a:t>
            </a:r>
            <a:r>
              <a:rPr lang="de-DE" err="1"/>
              <a:t>information</a:t>
            </a:r>
            <a:r>
              <a:rPr lang="de-DE"/>
              <a:t>. </a:t>
            </a:r>
          </a:p>
        </p:txBody>
      </p:sp>
      <p:sp>
        <p:nvSpPr>
          <p:cNvPr id="4" name="Foliennummernplatzhalter 3"/>
          <p:cNvSpPr>
            <a:spLocks noGrp="1"/>
          </p:cNvSpPr>
          <p:nvPr>
            <p:ph type="sldNum" sz="quarter" idx="5"/>
          </p:nvPr>
        </p:nvSpPr>
        <p:spPr/>
        <p:txBody>
          <a:bodyPr/>
          <a:lstStyle/>
          <a:p>
            <a:fld id="{391B8F6B-20D2-4F36-95E2-C525022F6357}" type="slidenum">
              <a:rPr lang="de-DE" smtClean="0"/>
              <a:pPr/>
              <a:t>23</a:t>
            </a:fld>
            <a:endParaRPr lang="de-DE"/>
          </a:p>
        </p:txBody>
      </p:sp>
    </p:spTree>
    <p:extLst>
      <p:ext uri="{BB962C8B-B14F-4D97-AF65-F5344CB8AC3E}">
        <p14:creationId xmlns:p14="http://schemas.microsoft.com/office/powerpoint/2010/main" val="359207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photo</a:t>
            </a:r>
            <a:r>
              <a:rPr lang="de-DE"/>
              <a:t> </a:t>
            </a:r>
            <a:r>
              <a:rPr lang="de-DE" err="1"/>
              <a:t>for</a:t>
            </a:r>
            <a:r>
              <a:rPr lang="de-DE"/>
              <a:t> </a:t>
            </a:r>
            <a:r>
              <a:rPr lang="de-DE" err="1"/>
              <a:t>detailed</a:t>
            </a:r>
            <a:r>
              <a:rPr lang="de-DE"/>
              <a:t> </a:t>
            </a:r>
            <a:r>
              <a:rPr lang="de-DE" err="1"/>
              <a:t>information</a:t>
            </a:r>
            <a:r>
              <a:rPr lang="de-DE"/>
              <a:t>. </a:t>
            </a:r>
          </a:p>
        </p:txBody>
      </p:sp>
      <p:sp>
        <p:nvSpPr>
          <p:cNvPr id="4" name="Foliennummernplatzhalter 3"/>
          <p:cNvSpPr>
            <a:spLocks noGrp="1"/>
          </p:cNvSpPr>
          <p:nvPr>
            <p:ph type="sldNum" sz="quarter" idx="5"/>
          </p:nvPr>
        </p:nvSpPr>
        <p:spPr/>
        <p:txBody>
          <a:bodyPr/>
          <a:lstStyle/>
          <a:p>
            <a:fld id="{391B8F6B-20D2-4F36-95E2-C525022F6357}" type="slidenum">
              <a:rPr lang="de-DE" smtClean="0"/>
              <a:pPr/>
              <a:t>24</a:t>
            </a:fld>
            <a:endParaRPr lang="de-DE"/>
          </a:p>
        </p:txBody>
      </p:sp>
    </p:spTree>
    <p:extLst>
      <p:ext uri="{BB962C8B-B14F-4D97-AF65-F5344CB8AC3E}">
        <p14:creationId xmlns:p14="http://schemas.microsoft.com/office/powerpoint/2010/main" val="7646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for</a:t>
            </a:r>
            <a:r>
              <a:rPr lang="de-DE"/>
              <a:t> </a:t>
            </a:r>
            <a:r>
              <a:rPr lang="de-DE" err="1"/>
              <a:t>detailed</a:t>
            </a:r>
            <a:r>
              <a:rPr lang="de-DE"/>
              <a:t> </a:t>
            </a:r>
            <a:r>
              <a:rPr lang="de-DE" err="1"/>
              <a:t>information</a:t>
            </a:r>
            <a:r>
              <a:rPr lang="de-DE"/>
              <a:t>. </a:t>
            </a:r>
            <a:r>
              <a:rPr lang="de-DE" err="1"/>
              <a:t>Use</a:t>
            </a:r>
            <a:r>
              <a:rPr lang="de-DE"/>
              <a:t> back-button </a:t>
            </a:r>
            <a:r>
              <a:rPr lang="de-DE" err="1"/>
              <a:t>to</a:t>
            </a:r>
            <a:r>
              <a:rPr lang="de-DE"/>
              <a:t> </a:t>
            </a:r>
            <a:r>
              <a:rPr lang="de-DE" err="1"/>
              <a:t>get</a:t>
            </a:r>
            <a:r>
              <a:rPr lang="de-DE"/>
              <a:t> back </a:t>
            </a:r>
            <a:r>
              <a:rPr lang="de-DE" err="1"/>
              <a:t>to</a:t>
            </a:r>
            <a:r>
              <a:rPr lang="de-DE"/>
              <a:t> </a:t>
            </a:r>
            <a:r>
              <a:rPr lang="de-DE" err="1"/>
              <a:t>this</a:t>
            </a:r>
            <a:r>
              <a:rPr lang="de-DE"/>
              <a:t> </a:t>
            </a:r>
            <a:r>
              <a:rPr lang="de-DE" err="1"/>
              <a:t>overview</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25</a:t>
            </a:fld>
            <a:endParaRPr lang="de-DE"/>
          </a:p>
        </p:txBody>
      </p:sp>
    </p:spTree>
    <p:extLst>
      <p:ext uri="{BB962C8B-B14F-4D97-AF65-F5344CB8AC3E}">
        <p14:creationId xmlns:p14="http://schemas.microsoft.com/office/powerpoint/2010/main" val="117485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26</a:t>
            </a:fld>
            <a:endParaRPr lang="de-DE"/>
          </a:p>
        </p:txBody>
      </p:sp>
    </p:spTree>
    <p:extLst>
      <p:ext uri="{BB962C8B-B14F-4D97-AF65-F5344CB8AC3E}">
        <p14:creationId xmlns:p14="http://schemas.microsoft.com/office/powerpoint/2010/main" val="1746700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27</a:t>
            </a:fld>
            <a:endParaRPr lang="de-DE"/>
          </a:p>
        </p:txBody>
      </p:sp>
    </p:spTree>
    <p:extLst>
      <p:ext uri="{BB962C8B-B14F-4D97-AF65-F5344CB8AC3E}">
        <p14:creationId xmlns:p14="http://schemas.microsoft.com/office/powerpoint/2010/main" val="1595309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30</a:t>
            </a:fld>
            <a:endParaRPr lang="de-DE"/>
          </a:p>
        </p:txBody>
      </p:sp>
    </p:spTree>
    <p:extLst>
      <p:ext uri="{BB962C8B-B14F-4D97-AF65-F5344CB8AC3E}">
        <p14:creationId xmlns:p14="http://schemas.microsoft.com/office/powerpoint/2010/main" val="3143585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31</a:t>
            </a:fld>
            <a:endParaRPr lang="de-DE"/>
          </a:p>
        </p:txBody>
      </p:sp>
    </p:spTree>
    <p:extLst>
      <p:ext uri="{BB962C8B-B14F-4D97-AF65-F5344CB8AC3E}">
        <p14:creationId xmlns:p14="http://schemas.microsoft.com/office/powerpoint/2010/main" val="1522727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35</a:t>
            </a:fld>
            <a:endParaRPr lang="de-DE"/>
          </a:p>
        </p:txBody>
      </p:sp>
    </p:spTree>
    <p:extLst>
      <p:ext uri="{BB962C8B-B14F-4D97-AF65-F5344CB8AC3E}">
        <p14:creationId xmlns:p14="http://schemas.microsoft.com/office/powerpoint/2010/main" val="198035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endParaRPr lang="en-US" sz="1200" b="0" i="0" u="none" strike="noStrike" kern="120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91B8F6B-20D2-4F36-95E2-C525022F6357}" type="slidenum">
              <a:rPr lang="de-DE" smtClean="0"/>
              <a:pPr/>
              <a:t>36</a:t>
            </a:fld>
            <a:endParaRPr lang="de-DE"/>
          </a:p>
        </p:txBody>
      </p:sp>
    </p:spTree>
    <p:extLst>
      <p:ext uri="{BB962C8B-B14F-4D97-AF65-F5344CB8AC3E}">
        <p14:creationId xmlns:p14="http://schemas.microsoft.com/office/powerpoint/2010/main" val="164125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37</a:t>
            </a:fld>
            <a:endParaRPr lang="de-DE"/>
          </a:p>
        </p:txBody>
      </p:sp>
    </p:spTree>
    <p:extLst>
      <p:ext uri="{BB962C8B-B14F-4D97-AF65-F5344CB8AC3E}">
        <p14:creationId xmlns:p14="http://schemas.microsoft.com/office/powerpoint/2010/main" val="379593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for</a:t>
            </a:r>
            <a:r>
              <a:rPr lang="de-DE"/>
              <a:t> </a:t>
            </a:r>
            <a:r>
              <a:rPr lang="de-DE" err="1"/>
              <a:t>detailed</a:t>
            </a:r>
            <a:r>
              <a:rPr lang="de-DE"/>
              <a:t> </a:t>
            </a:r>
            <a:r>
              <a:rPr lang="de-DE" err="1"/>
              <a:t>information</a:t>
            </a:r>
            <a:r>
              <a:rPr lang="de-DE"/>
              <a:t>. </a:t>
            </a:r>
            <a:r>
              <a:rPr lang="de-DE" err="1"/>
              <a:t>Use</a:t>
            </a:r>
            <a:r>
              <a:rPr lang="de-DE"/>
              <a:t> back-button </a:t>
            </a:r>
            <a:r>
              <a:rPr lang="de-DE" err="1"/>
              <a:t>to</a:t>
            </a:r>
            <a:r>
              <a:rPr lang="de-DE"/>
              <a:t> </a:t>
            </a:r>
            <a:r>
              <a:rPr lang="de-DE" err="1"/>
              <a:t>get</a:t>
            </a:r>
            <a:r>
              <a:rPr lang="de-DE"/>
              <a:t> back </a:t>
            </a:r>
            <a:r>
              <a:rPr lang="de-DE" err="1"/>
              <a:t>to</a:t>
            </a:r>
            <a:r>
              <a:rPr lang="de-DE"/>
              <a:t> </a:t>
            </a:r>
            <a:r>
              <a:rPr lang="de-DE" err="1"/>
              <a:t>this</a:t>
            </a:r>
            <a:r>
              <a:rPr lang="de-DE"/>
              <a:t> </a:t>
            </a:r>
            <a:r>
              <a:rPr lang="de-DE" err="1"/>
              <a:t>overview</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14</a:t>
            </a:fld>
            <a:endParaRPr lang="de-DE"/>
          </a:p>
        </p:txBody>
      </p:sp>
    </p:spTree>
    <p:extLst>
      <p:ext uri="{BB962C8B-B14F-4D97-AF65-F5344CB8AC3E}">
        <p14:creationId xmlns:p14="http://schemas.microsoft.com/office/powerpoint/2010/main" val="1073487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38</a:t>
            </a:fld>
            <a:endParaRPr lang="de-DE"/>
          </a:p>
        </p:txBody>
      </p:sp>
    </p:spTree>
    <p:extLst>
      <p:ext uri="{BB962C8B-B14F-4D97-AF65-F5344CB8AC3E}">
        <p14:creationId xmlns:p14="http://schemas.microsoft.com/office/powerpoint/2010/main" val="40322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39</a:t>
            </a:fld>
            <a:endParaRPr lang="de-DE"/>
          </a:p>
        </p:txBody>
      </p:sp>
    </p:spTree>
    <p:extLst>
      <p:ext uri="{BB962C8B-B14F-4D97-AF65-F5344CB8AC3E}">
        <p14:creationId xmlns:p14="http://schemas.microsoft.com/office/powerpoint/2010/main" val="365333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40</a:t>
            </a:fld>
            <a:endParaRPr lang="de-DE"/>
          </a:p>
        </p:txBody>
      </p:sp>
    </p:spTree>
    <p:extLst>
      <p:ext uri="{BB962C8B-B14F-4D97-AF65-F5344CB8AC3E}">
        <p14:creationId xmlns:p14="http://schemas.microsoft.com/office/powerpoint/2010/main" val="231530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42</a:t>
            </a:fld>
            <a:endParaRPr lang="de-DE"/>
          </a:p>
        </p:txBody>
      </p:sp>
    </p:spTree>
    <p:extLst>
      <p:ext uri="{BB962C8B-B14F-4D97-AF65-F5344CB8AC3E}">
        <p14:creationId xmlns:p14="http://schemas.microsoft.com/office/powerpoint/2010/main" val="563112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43</a:t>
            </a:fld>
            <a:endParaRPr lang="de-DE"/>
          </a:p>
        </p:txBody>
      </p:sp>
    </p:spTree>
    <p:extLst>
      <p:ext uri="{BB962C8B-B14F-4D97-AF65-F5344CB8AC3E}">
        <p14:creationId xmlns:p14="http://schemas.microsoft.com/office/powerpoint/2010/main" val="982054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44</a:t>
            </a:fld>
            <a:endParaRPr lang="de-DE"/>
          </a:p>
        </p:txBody>
      </p:sp>
    </p:spTree>
    <p:extLst>
      <p:ext uri="{BB962C8B-B14F-4D97-AF65-F5344CB8AC3E}">
        <p14:creationId xmlns:p14="http://schemas.microsoft.com/office/powerpoint/2010/main" val="1916519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48</a:t>
            </a:fld>
            <a:endParaRPr lang="de-DE"/>
          </a:p>
        </p:txBody>
      </p:sp>
    </p:spTree>
    <p:extLst>
      <p:ext uri="{BB962C8B-B14F-4D97-AF65-F5344CB8AC3E}">
        <p14:creationId xmlns:p14="http://schemas.microsoft.com/office/powerpoint/2010/main" val="1629475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49</a:t>
            </a:fld>
            <a:endParaRPr lang="de-DE"/>
          </a:p>
        </p:txBody>
      </p:sp>
    </p:spTree>
    <p:extLst>
      <p:ext uri="{BB962C8B-B14F-4D97-AF65-F5344CB8AC3E}">
        <p14:creationId xmlns:p14="http://schemas.microsoft.com/office/powerpoint/2010/main" val="1507766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51</a:t>
            </a:fld>
            <a:endParaRPr lang="de-DE"/>
          </a:p>
        </p:txBody>
      </p:sp>
    </p:spTree>
    <p:extLst>
      <p:ext uri="{BB962C8B-B14F-4D97-AF65-F5344CB8AC3E}">
        <p14:creationId xmlns:p14="http://schemas.microsoft.com/office/powerpoint/2010/main" val="3911708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56</a:t>
            </a:fld>
            <a:endParaRPr lang="de-DE"/>
          </a:p>
        </p:txBody>
      </p:sp>
    </p:spTree>
    <p:extLst>
      <p:ext uri="{BB962C8B-B14F-4D97-AF65-F5344CB8AC3E}">
        <p14:creationId xmlns:p14="http://schemas.microsoft.com/office/powerpoint/2010/main" val="26209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for</a:t>
            </a:r>
            <a:r>
              <a:rPr lang="de-DE"/>
              <a:t> </a:t>
            </a:r>
            <a:r>
              <a:rPr lang="de-DE" err="1"/>
              <a:t>detailed</a:t>
            </a:r>
            <a:r>
              <a:rPr lang="de-DE"/>
              <a:t> </a:t>
            </a:r>
            <a:r>
              <a:rPr lang="de-DE" err="1"/>
              <a:t>information</a:t>
            </a:r>
            <a:r>
              <a:rPr lang="de-DE"/>
              <a:t>. </a:t>
            </a:r>
            <a:r>
              <a:rPr lang="de-DE" err="1"/>
              <a:t>Use</a:t>
            </a:r>
            <a:r>
              <a:rPr lang="de-DE"/>
              <a:t> back-button </a:t>
            </a:r>
            <a:r>
              <a:rPr lang="de-DE" err="1"/>
              <a:t>to</a:t>
            </a:r>
            <a:r>
              <a:rPr lang="de-DE"/>
              <a:t> </a:t>
            </a:r>
            <a:r>
              <a:rPr lang="de-DE" err="1"/>
              <a:t>get</a:t>
            </a:r>
            <a:r>
              <a:rPr lang="de-DE"/>
              <a:t> back </a:t>
            </a:r>
            <a:r>
              <a:rPr lang="de-DE" err="1"/>
              <a:t>to</a:t>
            </a:r>
            <a:r>
              <a:rPr lang="de-DE"/>
              <a:t> </a:t>
            </a:r>
            <a:r>
              <a:rPr lang="de-DE" err="1"/>
              <a:t>this</a:t>
            </a:r>
            <a:r>
              <a:rPr lang="de-DE"/>
              <a:t> </a:t>
            </a:r>
            <a:r>
              <a:rPr lang="de-DE" err="1"/>
              <a:t>overview</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15</a:t>
            </a:fld>
            <a:endParaRPr lang="de-DE"/>
          </a:p>
        </p:txBody>
      </p:sp>
    </p:spTree>
    <p:extLst>
      <p:ext uri="{BB962C8B-B14F-4D97-AF65-F5344CB8AC3E}">
        <p14:creationId xmlns:p14="http://schemas.microsoft.com/office/powerpoint/2010/main" val="1387821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57</a:t>
            </a:fld>
            <a:endParaRPr lang="de-DE"/>
          </a:p>
        </p:txBody>
      </p:sp>
    </p:spTree>
    <p:extLst>
      <p:ext uri="{BB962C8B-B14F-4D97-AF65-F5344CB8AC3E}">
        <p14:creationId xmlns:p14="http://schemas.microsoft.com/office/powerpoint/2010/main" val="1931902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60</a:t>
            </a:fld>
            <a:endParaRPr lang="de-DE"/>
          </a:p>
        </p:txBody>
      </p:sp>
    </p:spTree>
    <p:extLst>
      <p:ext uri="{BB962C8B-B14F-4D97-AF65-F5344CB8AC3E}">
        <p14:creationId xmlns:p14="http://schemas.microsoft.com/office/powerpoint/2010/main" val="1353848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65</a:t>
            </a:fld>
            <a:endParaRPr lang="de-DE"/>
          </a:p>
        </p:txBody>
      </p:sp>
    </p:spTree>
    <p:extLst>
      <p:ext uri="{BB962C8B-B14F-4D97-AF65-F5344CB8AC3E}">
        <p14:creationId xmlns:p14="http://schemas.microsoft.com/office/powerpoint/2010/main" val="3676993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66</a:t>
            </a:fld>
            <a:endParaRPr lang="de-DE"/>
          </a:p>
        </p:txBody>
      </p:sp>
    </p:spTree>
    <p:extLst>
      <p:ext uri="{BB962C8B-B14F-4D97-AF65-F5344CB8AC3E}">
        <p14:creationId xmlns:p14="http://schemas.microsoft.com/office/powerpoint/2010/main" val="648390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67</a:t>
            </a:fld>
            <a:endParaRPr lang="de-DE"/>
          </a:p>
        </p:txBody>
      </p:sp>
    </p:spTree>
    <p:extLst>
      <p:ext uri="{BB962C8B-B14F-4D97-AF65-F5344CB8AC3E}">
        <p14:creationId xmlns:p14="http://schemas.microsoft.com/office/powerpoint/2010/main" val="34234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70</a:t>
            </a:fld>
            <a:endParaRPr lang="de-DE"/>
          </a:p>
        </p:txBody>
      </p:sp>
    </p:spTree>
    <p:extLst>
      <p:ext uri="{BB962C8B-B14F-4D97-AF65-F5344CB8AC3E}">
        <p14:creationId xmlns:p14="http://schemas.microsoft.com/office/powerpoint/2010/main" val="1375966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71</a:t>
            </a:fld>
            <a:endParaRPr lang="de-DE"/>
          </a:p>
        </p:txBody>
      </p:sp>
    </p:spTree>
    <p:extLst>
      <p:ext uri="{BB962C8B-B14F-4D97-AF65-F5344CB8AC3E}">
        <p14:creationId xmlns:p14="http://schemas.microsoft.com/office/powerpoint/2010/main" val="2923752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72</a:t>
            </a:fld>
            <a:endParaRPr lang="de-DE"/>
          </a:p>
        </p:txBody>
      </p:sp>
    </p:spTree>
    <p:extLst>
      <p:ext uri="{BB962C8B-B14F-4D97-AF65-F5344CB8AC3E}">
        <p14:creationId xmlns:p14="http://schemas.microsoft.com/office/powerpoint/2010/main" val="2362618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Add Key </a:t>
            </a:r>
            <a:r>
              <a:rPr lang="de-DE" err="1"/>
              <a:t>Selling</a:t>
            </a:r>
            <a:r>
              <a:rPr lang="de-DE"/>
              <a:t> Points (</a:t>
            </a:r>
            <a:r>
              <a:rPr lang="de-DE" err="1"/>
              <a:t>from</a:t>
            </a:r>
            <a:r>
              <a:rPr lang="de-DE"/>
              <a:t> DLP Sheets) </a:t>
            </a:r>
            <a:r>
              <a:rPr lang="de-DE" err="1"/>
              <a:t>here</a:t>
            </a:r>
            <a:r>
              <a:rPr lang="de-DE"/>
              <a:t> </a:t>
            </a:r>
            <a:r>
              <a:rPr lang="de-DE" err="1"/>
              <a:t>instead</a:t>
            </a:r>
            <a:r>
              <a:rPr lang="de-DE"/>
              <a:t> </a:t>
            </a:r>
            <a:r>
              <a:rPr lang="de-DE" err="1"/>
              <a:t>of</a:t>
            </a:r>
            <a:r>
              <a:rPr lang="de-DE"/>
              <a:t> </a:t>
            </a:r>
            <a:r>
              <a:rPr lang="de-DE" err="1"/>
              <a:t>technical</a:t>
            </a:r>
            <a:r>
              <a:rPr lang="de-DE"/>
              <a:t> Details</a:t>
            </a:r>
          </a:p>
        </p:txBody>
      </p:sp>
      <p:sp>
        <p:nvSpPr>
          <p:cNvPr id="4" name="Foliennummernplatzhalter 3"/>
          <p:cNvSpPr>
            <a:spLocks noGrp="1"/>
          </p:cNvSpPr>
          <p:nvPr>
            <p:ph type="sldNum" sz="quarter" idx="5"/>
          </p:nvPr>
        </p:nvSpPr>
        <p:spPr/>
        <p:txBody>
          <a:bodyPr/>
          <a:lstStyle/>
          <a:p>
            <a:fld id="{391B8F6B-20D2-4F36-95E2-C525022F6357}" type="slidenum">
              <a:rPr lang="de-DE" smtClean="0"/>
              <a:pPr/>
              <a:t>73</a:t>
            </a:fld>
            <a:endParaRPr lang="de-DE"/>
          </a:p>
        </p:txBody>
      </p:sp>
    </p:spTree>
    <p:extLst>
      <p:ext uri="{BB962C8B-B14F-4D97-AF65-F5344CB8AC3E}">
        <p14:creationId xmlns:p14="http://schemas.microsoft.com/office/powerpoint/2010/main" val="4045121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1B8F6B-20D2-4F36-95E2-C525022F6357}" type="slidenum">
              <a:rPr lang="de-DE" smtClean="0"/>
              <a:pPr/>
              <a:t>84</a:t>
            </a:fld>
            <a:endParaRPr lang="de-DE"/>
          </a:p>
        </p:txBody>
      </p:sp>
    </p:spTree>
    <p:extLst>
      <p:ext uri="{BB962C8B-B14F-4D97-AF65-F5344CB8AC3E}">
        <p14:creationId xmlns:p14="http://schemas.microsoft.com/office/powerpoint/2010/main" val="251662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for</a:t>
            </a:r>
            <a:r>
              <a:rPr lang="de-DE"/>
              <a:t> </a:t>
            </a:r>
            <a:r>
              <a:rPr lang="de-DE" err="1"/>
              <a:t>detailed</a:t>
            </a:r>
            <a:r>
              <a:rPr lang="de-DE"/>
              <a:t> </a:t>
            </a:r>
            <a:r>
              <a:rPr lang="de-DE" err="1"/>
              <a:t>information</a:t>
            </a:r>
            <a:r>
              <a:rPr lang="de-DE"/>
              <a:t>. </a:t>
            </a:r>
            <a:r>
              <a:rPr lang="de-DE" err="1"/>
              <a:t>Use</a:t>
            </a:r>
            <a:r>
              <a:rPr lang="de-DE"/>
              <a:t> back-button </a:t>
            </a:r>
            <a:r>
              <a:rPr lang="de-DE" err="1"/>
              <a:t>to</a:t>
            </a:r>
            <a:r>
              <a:rPr lang="de-DE"/>
              <a:t> </a:t>
            </a:r>
            <a:r>
              <a:rPr lang="de-DE" err="1"/>
              <a:t>get</a:t>
            </a:r>
            <a:r>
              <a:rPr lang="de-DE"/>
              <a:t> back </a:t>
            </a:r>
            <a:r>
              <a:rPr lang="de-DE" err="1"/>
              <a:t>to</a:t>
            </a:r>
            <a:r>
              <a:rPr lang="de-DE"/>
              <a:t> </a:t>
            </a:r>
            <a:r>
              <a:rPr lang="de-DE" err="1"/>
              <a:t>this</a:t>
            </a:r>
            <a:r>
              <a:rPr lang="de-DE"/>
              <a:t> </a:t>
            </a:r>
            <a:r>
              <a:rPr lang="de-DE" err="1"/>
              <a:t>overview</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17</a:t>
            </a:fld>
            <a:endParaRPr lang="de-DE"/>
          </a:p>
        </p:txBody>
      </p:sp>
    </p:spTree>
    <p:extLst>
      <p:ext uri="{BB962C8B-B14F-4D97-AF65-F5344CB8AC3E}">
        <p14:creationId xmlns:p14="http://schemas.microsoft.com/office/powerpoint/2010/main" val="220833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photo</a:t>
            </a:r>
            <a:r>
              <a:rPr lang="de-DE"/>
              <a:t> </a:t>
            </a:r>
            <a:r>
              <a:rPr lang="de-DE" err="1"/>
              <a:t>for</a:t>
            </a:r>
            <a:r>
              <a:rPr lang="de-DE"/>
              <a:t> </a:t>
            </a:r>
            <a:r>
              <a:rPr lang="de-DE" err="1"/>
              <a:t>detailed</a:t>
            </a:r>
            <a:r>
              <a:rPr lang="de-DE"/>
              <a:t> </a:t>
            </a:r>
            <a:r>
              <a:rPr lang="de-DE" err="1"/>
              <a:t>information</a:t>
            </a:r>
            <a:r>
              <a:rPr lang="de-DE"/>
              <a:t>. </a:t>
            </a:r>
          </a:p>
        </p:txBody>
      </p:sp>
      <p:sp>
        <p:nvSpPr>
          <p:cNvPr id="4" name="Foliennummernplatzhalter 3"/>
          <p:cNvSpPr>
            <a:spLocks noGrp="1"/>
          </p:cNvSpPr>
          <p:nvPr>
            <p:ph type="sldNum" sz="quarter" idx="5"/>
          </p:nvPr>
        </p:nvSpPr>
        <p:spPr/>
        <p:txBody>
          <a:bodyPr/>
          <a:lstStyle/>
          <a:p>
            <a:fld id="{391B8F6B-20D2-4F36-95E2-C525022F6357}" type="slidenum">
              <a:rPr lang="de-DE" smtClean="0"/>
              <a:pPr/>
              <a:t>18</a:t>
            </a:fld>
            <a:endParaRPr lang="de-DE"/>
          </a:p>
        </p:txBody>
      </p:sp>
    </p:spTree>
    <p:extLst>
      <p:ext uri="{BB962C8B-B14F-4D97-AF65-F5344CB8AC3E}">
        <p14:creationId xmlns:p14="http://schemas.microsoft.com/office/powerpoint/2010/main" val="91154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photo</a:t>
            </a:r>
            <a:r>
              <a:rPr lang="de-DE"/>
              <a:t> </a:t>
            </a:r>
            <a:r>
              <a:rPr lang="de-DE" err="1"/>
              <a:t>for</a:t>
            </a:r>
            <a:r>
              <a:rPr lang="de-DE"/>
              <a:t> </a:t>
            </a:r>
            <a:r>
              <a:rPr lang="de-DE" err="1"/>
              <a:t>detailed</a:t>
            </a:r>
            <a:r>
              <a:rPr lang="de-DE"/>
              <a:t> </a:t>
            </a:r>
            <a:r>
              <a:rPr lang="de-DE" err="1"/>
              <a:t>information</a:t>
            </a:r>
            <a:r>
              <a:rPr lang="de-DE"/>
              <a:t>. </a:t>
            </a:r>
          </a:p>
        </p:txBody>
      </p:sp>
      <p:sp>
        <p:nvSpPr>
          <p:cNvPr id="4" name="Foliennummernplatzhalter 3"/>
          <p:cNvSpPr>
            <a:spLocks noGrp="1"/>
          </p:cNvSpPr>
          <p:nvPr>
            <p:ph type="sldNum" sz="quarter" idx="5"/>
          </p:nvPr>
        </p:nvSpPr>
        <p:spPr/>
        <p:txBody>
          <a:bodyPr/>
          <a:lstStyle/>
          <a:p>
            <a:fld id="{391B8F6B-20D2-4F36-95E2-C525022F6357}" type="slidenum">
              <a:rPr lang="de-DE" smtClean="0"/>
              <a:pPr/>
              <a:t>19</a:t>
            </a:fld>
            <a:endParaRPr lang="de-DE"/>
          </a:p>
        </p:txBody>
      </p:sp>
    </p:spTree>
    <p:extLst>
      <p:ext uri="{BB962C8B-B14F-4D97-AF65-F5344CB8AC3E}">
        <p14:creationId xmlns:p14="http://schemas.microsoft.com/office/powerpoint/2010/main" val="4033005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photo</a:t>
            </a:r>
            <a:r>
              <a:rPr lang="de-DE"/>
              <a:t> </a:t>
            </a:r>
            <a:r>
              <a:rPr lang="de-DE" err="1"/>
              <a:t>for</a:t>
            </a:r>
            <a:r>
              <a:rPr lang="de-DE"/>
              <a:t> </a:t>
            </a:r>
            <a:r>
              <a:rPr lang="de-DE" err="1"/>
              <a:t>detailed</a:t>
            </a:r>
            <a:r>
              <a:rPr lang="de-DE"/>
              <a:t> </a:t>
            </a:r>
            <a:r>
              <a:rPr lang="de-DE" err="1"/>
              <a:t>information</a:t>
            </a:r>
            <a:r>
              <a:rPr lang="de-DE"/>
              <a:t>. </a:t>
            </a:r>
          </a:p>
        </p:txBody>
      </p:sp>
      <p:sp>
        <p:nvSpPr>
          <p:cNvPr id="4" name="Foliennummernplatzhalter 3"/>
          <p:cNvSpPr>
            <a:spLocks noGrp="1"/>
          </p:cNvSpPr>
          <p:nvPr>
            <p:ph type="sldNum" sz="quarter" idx="5"/>
          </p:nvPr>
        </p:nvSpPr>
        <p:spPr/>
        <p:txBody>
          <a:bodyPr/>
          <a:lstStyle/>
          <a:p>
            <a:fld id="{391B8F6B-20D2-4F36-95E2-C525022F6357}" type="slidenum">
              <a:rPr lang="de-DE" smtClean="0"/>
              <a:pPr/>
              <a:t>20</a:t>
            </a:fld>
            <a:endParaRPr lang="de-DE"/>
          </a:p>
        </p:txBody>
      </p:sp>
    </p:spTree>
    <p:extLst>
      <p:ext uri="{BB962C8B-B14F-4D97-AF65-F5344CB8AC3E}">
        <p14:creationId xmlns:p14="http://schemas.microsoft.com/office/powerpoint/2010/main" val="80582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photo</a:t>
            </a:r>
            <a:r>
              <a:rPr lang="de-DE"/>
              <a:t> </a:t>
            </a:r>
            <a:r>
              <a:rPr lang="de-DE" err="1"/>
              <a:t>for</a:t>
            </a:r>
            <a:r>
              <a:rPr lang="de-DE"/>
              <a:t> </a:t>
            </a:r>
            <a:r>
              <a:rPr lang="de-DE" err="1"/>
              <a:t>detailed</a:t>
            </a:r>
            <a:r>
              <a:rPr lang="de-DE"/>
              <a:t> </a:t>
            </a:r>
            <a:r>
              <a:rPr lang="de-DE" err="1"/>
              <a:t>information</a:t>
            </a:r>
            <a:r>
              <a:rPr lang="de-DE"/>
              <a:t>. </a:t>
            </a:r>
          </a:p>
        </p:txBody>
      </p:sp>
      <p:sp>
        <p:nvSpPr>
          <p:cNvPr id="4" name="Foliennummernplatzhalter 3"/>
          <p:cNvSpPr>
            <a:spLocks noGrp="1"/>
          </p:cNvSpPr>
          <p:nvPr>
            <p:ph type="sldNum" sz="quarter" idx="5"/>
          </p:nvPr>
        </p:nvSpPr>
        <p:spPr/>
        <p:txBody>
          <a:bodyPr/>
          <a:lstStyle/>
          <a:p>
            <a:fld id="{391B8F6B-20D2-4F36-95E2-C525022F6357}" type="slidenum">
              <a:rPr lang="de-DE" smtClean="0"/>
              <a:pPr/>
              <a:t>21</a:t>
            </a:fld>
            <a:endParaRPr lang="de-DE"/>
          </a:p>
        </p:txBody>
      </p:sp>
    </p:spTree>
    <p:extLst>
      <p:ext uri="{BB962C8B-B14F-4D97-AF65-F5344CB8AC3E}">
        <p14:creationId xmlns:p14="http://schemas.microsoft.com/office/powerpoint/2010/main" val="342494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Click on </a:t>
            </a:r>
            <a:r>
              <a:rPr lang="de-DE" err="1"/>
              <a:t>chair</a:t>
            </a:r>
            <a:r>
              <a:rPr lang="de-DE"/>
              <a:t> </a:t>
            </a:r>
            <a:r>
              <a:rPr lang="de-DE" err="1"/>
              <a:t>photo</a:t>
            </a:r>
            <a:r>
              <a:rPr lang="de-DE"/>
              <a:t> </a:t>
            </a:r>
            <a:r>
              <a:rPr lang="de-DE" err="1"/>
              <a:t>for</a:t>
            </a:r>
            <a:r>
              <a:rPr lang="de-DE"/>
              <a:t> </a:t>
            </a:r>
            <a:r>
              <a:rPr lang="de-DE" err="1"/>
              <a:t>detailed</a:t>
            </a:r>
            <a:r>
              <a:rPr lang="de-DE"/>
              <a:t> </a:t>
            </a:r>
            <a:r>
              <a:rPr lang="de-DE" err="1"/>
              <a:t>information</a:t>
            </a:r>
            <a:r>
              <a:rPr lang="de-DE"/>
              <a:t>. </a:t>
            </a:r>
          </a:p>
        </p:txBody>
      </p:sp>
      <p:sp>
        <p:nvSpPr>
          <p:cNvPr id="4" name="Foliennummernplatzhalter 3"/>
          <p:cNvSpPr>
            <a:spLocks noGrp="1"/>
          </p:cNvSpPr>
          <p:nvPr>
            <p:ph type="sldNum" sz="quarter" idx="5"/>
          </p:nvPr>
        </p:nvSpPr>
        <p:spPr/>
        <p:txBody>
          <a:bodyPr/>
          <a:lstStyle/>
          <a:p>
            <a:fld id="{391B8F6B-20D2-4F36-95E2-C525022F6357}" type="slidenum">
              <a:rPr lang="de-DE" smtClean="0"/>
              <a:pPr/>
              <a:t>22</a:t>
            </a:fld>
            <a:endParaRPr lang="de-DE"/>
          </a:p>
        </p:txBody>
      </p:sp>
    </p:spTree>
    <p:extLst>
      <p:ext uri="{BB962C8B-B14F-4D97-AF65-F5344CB8AC3E}">
        <p14:creationId xmlns:p14="http://schemas.microsoft.com/office/powerpoint/2010/main" val="19693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hwt title">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6B317-CB91-4BEF-9468-8FAA7371A0D8}"/>
              </a:ext>
            </a:extLst>
          </p:cNvPr>
          <p:cNvSpPr>
            <a:spLocks noGrp="1"/>
          </p:cNvSpPr>
          <p:nvPr>
            <p:ph type="ctrTitle"/>
          </p:nvPr>
        </p:nvSpPr>
        <p:spPr>
          <a:xfrm>
            <a:off x="3287713" y="368300"/>
            <a:ext cx="8532812" cy="5756275"/>
          </a:xfrm>
        </p:spPr>
        <p:txBody>
          <a:bodyPr lIns="0" tIns="1044000" rIns="0" bIns="0" anchor="t" anchorCtr="0"/>
          <a:lstStyle>
            <a:lvl1pPr algn="l">
              <a:lnSpc>
                <a:spcPts val="6200"/>
              </a:lnSpc>
              <a:defRPr sz="6000" b="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396CE22F-1688-4F5F-8A05-38E624431E10}"/>
              </a:ext>
            </a:extLst>
          </p:cNvPr>
          <p:cNvSpPr>
            <a:spLocks noGrp="1"/>
          </p:cNvSpPr>
          <p:nvPr>
            <p:ph type="subTitle" idx="1"/>
          </p:nvPr>
        </p:nvSpPr>
        <p:spPr>
          <a:xfrm>
            <a:off x="3287712" y="3429000"/>
            <a:ext cx="8532812" cy="2695574"/>
          </a:xfrm>
        </p:spPr>
        <p:txBody>
          <a:bodyPr/>
          <a:lstStyle>
            <a:lvl1pPr marL="0" indent="0" algn="ctr">
              <a:buNone/>
              <a:defRPr sz="2400">
                <a:no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Datumsplatzhalter 6">
            <a:extLst>
              <a:ext uri="{FF2B5EF4-FFF2-40B4-BE49-F238E27FC236}">
                <a16:creationId xmlns:a16="http://schemas.microsoft.com/office/drawing/2014/main" id="{E1371F11-3BFA-4498-B992-8DD35ABC06CE}"/>
              </a:ext>
            </a:extLst>
          </p:cNvPr>
          <p:cNvSpPr>
            <a:spLocks noGrp="1"/>
          </p:cNvSpPr>
          <p:nvPr>
            <p:ph type="dt" sz="half" idx="10"/>
          </p:nvPr>
        </p:nvSpPr>
        <p:spPr/>
        <p:txBody>
          <a:bodyPr/>
          <a:lstStyle/>
          <a:p>
            <a:fld id="{D3560EE3-82BD-4205-8227-1521FC7CAEC9}" type="datetime4">
              <a:rPr lang="en-US" smtClean="0"/>
              <a:pPr/>
              <a:t>January 17, 2020</a:t>
            </a:fld>
            <a:endParaRPr lang="de-DE"/>
          </a:p>
        </p:txBody>
      </p:sp>
      <p:sp>
        <p:nvSpPr>
          <p:cNvPr id="8" name="Fußzeilenplatzhalter 7">
            <a:extLst>
              <a:ext uri="{FF2B5EF4-FFF2-40B4-BE49-F238E27FC236}">
                <a16:creationId xmlns:a16="http://schemas.microsoft.com/office/drawing/2014/main" id="{6B7FD654-D90D-47F6-AA0F-0FE0F9C97A0F}"/>
              </a:ext>
            </a:extLst>
          </p:cNvPr>
          <p:cNvSpPr>
            <a:spLocks noGrp="1"/>
          </p:cNvSpPr>
          <p:nvPr>
            <p:ph type="ftr" sz="quarter" idx="11"/>
          </p:nvPr>
        </p:nvSpPr>
        <p:spPr>
          <a:xfrm>
            <a:off x="371475" y="-365125"/>
            <a:ext cx="3636000" cy="365125"/>
          </a:xfrm>
        </p:spPr>
        <p:txBody>
          <a:bodyPr/>
          <a:lstStyle/>
          <a:p>
            <a:r>
              <a:rPr lang="en-US"/>
              <a:t>Haworth Power Point Master 2019</a:t>
            </a:r>
            <a:endParaRPr lang="de-DE"/>
          </a:p>
        </p:txBody>
      </p:sp>
      <p:sp>
        <p:nvSpPr>
          <p:cNvPr id="9" name="Foliennummernplatzhalter 8">
            <a:extLst>
              <a:ext uri="{FF2B5EF4-FFF2-40B4-BE49-F238E27FC236}">
                <a16:creationId xmlns:a16="http://schemas.microsoft.com/office/drawing/2014/main" id="{E0F6C16D-0262-4C4A-8CF5-F329EEB45EF5}"/>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29865172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wt diagr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916238" cy="900112"/>
          </a:xfrm>
        </p:spPr>
        <p:txBody>
          <a:bodyPr>
            <a:noAutofit/>
          </a:bodyPr>
          <a:lstStyle>
            <a:lvl1pPr>
              <a:lnSpc>
                <a:spcPct val="100000"/>
              </a:lnSpc>
              <a:defRPr sz="1800">
                <a:solidFill>
                  <a:schemeClr val="tx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6"/>
            <a:ext cx="2916238" cy="4105274"/>
          </a:xfrm>
        </p:spPr>
        <p:txBody>
          <a:bodyPr vert="horz" lIns="0" tIns="0" rIns="0" bIns="0" rtlCol="0" anchor="t" anchorCtr="0">
            <a:noAutofit/>
          </a:bodyPr>
          <a:lstStyle>
            <a:lvl1pPr marL="0" indent="0">
              <a:lnSpc>
                <a:spcPct val="100000"/>
              </a:lnSpc>
              <a:spcBef>
                <a:spcPts val="0"/>
              </a:spcBef>
              <a:buFont typeface="Arial" panose="020B0604020202020204" pitchFamily="34" charset="0"/>
              <a:buNone/>
              <a:defRPr lang="de-DE" sz="1600" smtClean="0">
                <a:solidFill>
                  <a:schemeClr val="tx1"/>
                </a:solidFill>
                <a:latin typeface="+mn-lt"/>
                <a:ea typeface="+mj-ea"/>
                <a:cs typeface="+mj-cs"/>
              </a:defRPr>
            </a:lvl1pPr>
            <a:lvl2pPr marL="0" indent="0">
              <a:lnSpc>
                <a:spcPct val="100000"/>
              </a:lnSpc>
              <a:spcBef>
                <a:spcPts val="0"/>
              </a:spcBef>
              <a:buFont typeface="Arial" panose="020B0604020202020204" pitchFamily="34" charset="0"/>
              <a:buNone/>
              <a:defRPr lang="de-DE" sz="1600" smtClean="0">
                <a:solidFill>
                  <a:schemeClr val="tx1"/>
                </a:solidFill>
                <a:latin typeface="+mn-lt"/>
              </a:defRPr>
            </a:lvl2pPr>
            <a:lvl3pPr marL="0" indent="0">
              <a:lnSpc>
                <a:spcPct val="100000"/>
              </a:lnSpc>
              <a:spcBef>
                <a:spcPts val="0"/>
              </a:spcBef>
              <a:buFont typeface="Arial" panose="020B0604020202020204" pitchFamily="34" charset="0"/>
              <a:buNone/>
              <a:defRPr lang="de-DE" sz="1600" smtClean="0">
                <a:solidFill>
                  <a:schemeClr val="tx1"/>
                </a:solidFill>
                <a:latin typeface="+mn-lt"/>
              </a:defRPr>
            </a:lvl3pPr>
            <a:lvl4pPr marL="0" indent="0">
              <a:lnSpc>
                <a:spcPct val="100000"/>
              </a:lnSpc>
              <a:spcBef>
                <a:spcPts val="0"/>
              </a:spcBef>
              <a:buFont typeface="Arial" panose="020B0604020202020204" pitchFamily="34" charset="0"/>
              <a:buNone/>
              <a:defRPr lang="de-DE" sz="1600" smtClean="0">
                <a:solidFill>
                  <a:schemeClr val="tx1"/>
                </a:solidFill>
                <a:latin typeface="+mn-lt"/>
              </a:defRPr>
            </a:lvl4pPr>
            <a:lvl5pPr marL="0" indent="0">
              <a:lnSpc>
                <a:spcPct val="100000"/>
              </a:lnSpc>
              <a:spcBef>
                <a:spcPts val="0"/>
              </a:spcBef>
              <a:buFont typeface="Arial" panose="020B0604020202020204" pitchFamily="34" charset="0"/>
              <a:buNone/>
              <a:defRPr lang="de-DE" sz="1600">
                <a:solidFill>
                  <a:schemeClr val="tx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5807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3065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0975" indent="-174625">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0975" indent="-174625">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0975" indent="-174625">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0975" indent="-174625">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0975" indent="-174625">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1038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BC543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4178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34859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00555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44261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1F577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898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38243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A30F1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7081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hwt 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D524DB1-5841-4E57-B026-1ABCB75AD82F}"/>
              </a:ext>
            </a:extLst>
          </p:cNvPr>
          <p:cNvSpPr>
            <a:spLocks noGrp="1"/>
          </p:cNvSpPr>
          <p:nvPr>
            <p:ph type="dt" sz="half" idx="10"/>
          </p:nvPr>
        </p:nvSpPr>
        <p:spPr>
          <a:xfrm>
            <a:off x="3287713" y="6858000"/>
            <a:ext cx="2743200" cy="365125"/>
          </a:xfrm>
        </p:spPr>
        <p:txBody>
          <a:bodyPr/>
          <a:lstStyle/>
          <a:p>
            <a:fld id="{0CED9F8F-75DD-4624-8958-4C0B3055B4F8}" type="datetime4">
              <a:rPr lang="en-US" smtClean="0"/>
              <a:pPr/>
              <a:t>January 17, 2020</a:t>
            </a:fld>
            <a:endParaRPr lang="de-DE"/>
          </a:p>
        </p:txBody>
      </p:sp>
      <p:sp>
        <p:nvSpPr>
          <p:cNvPr id="3" name="Fußzeilenplatzhalter 2">
            <a:extLst>
              <a:ext uri="{FF2B5EF4-FFF2-40B4-BE49-F238E27FC236}">
                <a16:creationId xmlns:a16="http://schemas.microsoft.com/office/drawing/2014/main" id="{51BC2EE1-738B-4E4D-9BD0-2FAFE7ACB747}"/>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4" name="Foliennummernplatzhalter 3">
            <a:extLst>
              <a:ext uri="{FF2B5EF4-FFF2-40B4-BE49-F238E27FC236}">
                <a16:creationId xmlns:a16="http://schemas.microsoft.com/office/drawing/2014/main" id="{BD0711C5-9675-4DCF-9DCE-43E9748B92CD}"/>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24905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wt title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5" y="1484313"/>
            <a:ext cx="8532810" cy="5005387"/>
          </a:xfrm>
        </p:spPr>
        <p:txBody>
          <a:bodyPr>
            <a:noAutofit/>
          </a:bodyPr>
          <a:lstStyle>
            <a:lvl1pPr marL="0">
              <a:lnSpc>
                <a:spcPts val="2700"/>
              </a:lnSpc>
              <a:spcBef>
                <a:spcPts val="0"/>
              </a:spcBef>
              <a:defRPr sz="2000"/>
            </a:lvl1pPr>
            <a:lvl2pPr marL="0">
              <a:lnSpc>
                <a:spcPts val="2700"/>
              </a:lnSpc>
              <a:spcBef>
                <a:spcPts val="0"/>
              </a:spcBef>
              <a:defRPr sz="2000"/>
            </a:lvl2pPr>
            <a:lvl3pPr marL="0">
              <a:lnSpc>
                <a:spcPts val="2700"/>
              </a:lnSpc>
              <a:spcBef>
                <a:spcPts val="0"/>
              </a:spcBef>
              <a:defRPr sz="2000"/>
            </a:lvl3pPr>
            <a:lvl4pPr marL="0">
              <a:lnSpc>
                <a:spcPts val="2700"/>
              </a:lnSpc>
              <a:spcBef>
                <a:spcPts val="0"/>
              </a:spcBef>
              <a:defRPr sz="2000"/>
            </a:lvl4pPr>
            <a:lvl5pPr marL="0">
              <a:lnSpc>
                <a:spcPts val="2700"/>
              </a:lnSpc>
              <a:spcBef>
                <a:spcPts val="0"/>
              </a:spcBef>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319797" y="6858000"/>
            <a:ext cx="2743200" cy="405606"/>
          </a:xfrm>
        </p:spPr>
        <p:txBody>
          <a:bodyPr/>
          <a:lstStyle/>
          <a:p>
            <a:fld id="{A8F3FD3F-058C-4AF1-8D34-F1057DA22E3E}"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 P.</a:t>
            </a:r>
            <a:fld id="{18B2D54D-6566-4D09-B275-35A554EDFFDA}" type="slidenum">
              <a:rPr smtClean="0"/>
              <a:pPr/>
              <a:t>‹#›</a:t>
            </a:fld>
            <a:endParaRPr lang="de-DE"/>
          </a:p>
        </p:txBody>
      </p:sp>
    </p:spTree>
    <p:extLst>
      <p:ext uri="{BB962C8B-B14F-4D97-AF65-F5344CB8AC3E}">
        <p14:creationId xmlns:p14="http://schemas.microsoft.com/office/powerpoint/2010/main" val="13296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hwt title content font centur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p:txBody>
          <a:bodyPr/>
          <a:lstStyle>
            <a:lvl1pPr>
              <a:lnSpc>
                <a:spcPts val="4000"/>
              </a:lnSpc>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3" y="1484313"/>
            <a:ext cx="8532811" cy="5005386"/>
          </a:xfrm>
        </p:spPr>
        <p:txBody>
          <a:bodyPr>
            <a:noAutofit/>
          </a:bodyPr>
          <a:lstStyle>
            <a:lvl1pPr marL="0" indent="-342900">
              <a:lnSpc>
                <a:spcPts val="2700"/>
              </a:lnSpc>
              <a:spcBef>
                <a:spcPts val="0"/>
              </a:spcBef>
              <a:buFont typeface="Arial" panose="020B0604020202020204" pitchFamily="34" charset="0"/>
              <a:buChar char="•"/>
              <a:defRPr sz="2000">
                <a:latin typeface="Century" panose="02040604050505020304" pitchFamily="18" charset="0"/>
              </a:defRPr>
            </a:lvl1pPr>
            <a:lvl2pPr marL="0" indent="-342900">
              <a:lnSpc>
                <a:spcPts val="2700"/>
              </a:lnSpc>
              <a:spcBef>
                <a:spcPts val="0"/>
              </a:spcBef>
              <a:buFont typeface="Arial" panose="020B0604020202020204" pitchFamily="34" charset="0"/>
              <a:buChar char="•"/>
              <a:defRPr sz="2000">
                <a:latin typeface="Century" panose="02040604050505020304" pitchFamily="18" charset="0"/>
              </a:defRPr>
            </a:lvl2pPr>
            <a:lvl3pPr marL="0" indent="-342900">
              <a:lnSpc>
                <a:spcPts val="2700"/>
              </a:lnSpc>
              <a:spcBef>
                <a:spcPts val="0"/>
              </a:spcBef>
              <a:buFont typeface="Arial" panose="020B0604020202020204" pitchFamily="34" charset="0"/>
              <a:buChar char="•"/>
              <a:defRPr sz="2000">
                <a:latin typeface="Century" panose="02040604050505020304" pitchFamily="18" charset="0"/>
              </a:defRPr>
            </a:lvl3pPr>
            <a:lvl4pPr marL="0" indent="-342900">
              <a:lnSpc>
                <a:spcPts val="2700"/>
              </a:lnSpc>
              <a:spcBef>
                <a:spcPts val="0"/>
              </a:spcBef>
              <a:buFont typeface="Arial" panose="020B0604020202020204" pitchFamily="34" charset="0"/>
              <a:buChar char="•"/>
              <a:defRPr sz="2000">
                <a:latin typeface="Century" panose="02040604050505020304" pitchFamily="18" charset="0"/>
              </a:defRPr>
            </a:lvl4pPr>
            <a:lvl5pPr marL="0" indent="-342900">
              <a:lnSpc>
                <a:spcPts val="2700"/>
              </a:lnSpc>
              <a:spcBef>
                <a:spcPts val="0"/>
              </a:spcBef>
              <a:buFont typeface="Arial" panose="020B0604020202020204" pitchFamily="34" charset="0"/>
              <a:buChar char="•"/>
              <a:defRPr sz="2000">
                <a:latin typeface="Century" panose="02040604050505020304" pitchFamily="18"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287711" y="6863796"/>
            <a:ext cx="2743200" cy="405606"/>
          </a:xfrm>
        </p:spPr>
        <p:txBody>
          <a:bodyPr/>
          <a:lstStyle/>
          <a:p>
            <a:fld id="{C4E48852-602C-4FD4-92DA-DD5C341CA99A}"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88041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wt section title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CDF6A-F2FD-4203-A6EB-881201251F8C}"/>
              </a:ext>
            </a:extLst>
          </p:cNvPr>
          <p:cNvSpPr>
            <a:spLocks noGrp="1"/>
          </p:cNvSpPr>
          <p:nvPr>
            <p:ph type="title"/>
          </p:nvPr>
        </p:nvSpPr>
        <p:spPr>
          <a:xfrm>
            <a:off x="371475" y="3429000"/>
            <a:ext cx="3636963" cy="3429000"/>
          </a:xfrm>
          <a:solidFill>
            <a:schemeClr val="tx1"/>
          </a:solidFill>
        </p:spPr>
        <p:txBody>
          <a:bodyPr lIns="288000" tIns="180000" rIns="72000" bIns="252000" anchor="t" anchorCtr="0">
            <a:noAutofit/>
          </a:bodyPr>
          <a:lstStyle>
            <a:lvl1pPr>
              <a:lnSpc>
                <a:spcPts val="4000"/>
              </a:lnSpc>
              <a:defRPr sz="4000" b="0">
                <a:solidFill>
                  <a:schemeClr val="bg1"/>
                </a:solidFill>
              </a:defRPr>
            </a:lvl1pPr>
          </a:lstStyle>
          <a:p>
            <a:r>
              <a:rPr lang="de-DE"/>
              <a:t>Mastertitelformat bearbeiten</a:t>
            </a:r>
          </a:p>
        </p:txBody>
      </p:sp>
      <p:sp>
        <p:nvSpPr>
          <p:cNvPr id="4" name="Datumsplatzhalter 3">
            <a:extLst>
              <a:ext uri="{FF2B5EF4-FFF2-40B4-BE49-F238E27FC236}">
                <a16:creationId xmlns:a16="http://schemas.microsoft.com/office/drawing/2014/main" id="{1FDD60EA-2AC2-4242-A33B-715BF6083E52}"/>
              </a:ext>
            </a:extLst>
          </p:cNvPr>
          <p:cNvSpPr>
            <a:spLocks noGrp="1"/>
          </p:cNvSpPr>
          <p:nvPr>
            <p:ph type="dt" sz="half" idx="10"/>
          </p:nvPr>
        </p:nvSpPr>
        <p:spPr>
          <a:xfrm>
            <a:off x="4008438" y="6858000"/>
            <a:ext cx="2743200" cy="405606"/>
          </a:xfrm>
        </p:spPr>
        <p:txBody>
          <a:bodyPr/>
          <a:lstStyle/>
          <a:p>
            <a:fld id="{862C6386-FCFD-4D90-9D3A-C182EBAB2227}" type="datetime4">
              <a:rPr lang="en-US" smtClean="0"/>
              <a:pPr/>
              <a:t>January 17, 2020</a:t>
            </a:fld>
            <a:endParaRPr lang="de-DE"/>
          </a:p>
        </p:txBody>
      </p:sp>
      <p:sp>
        <p:nvSpPr>
          <p:cNvPr id="5" name="Fußzeilenplatzhalter 4">
            <a:extLst>
              <a:ext uri="{FF2B5EF4-FFF2-40B4-BE49-F238E27FC236}">
                <a16:creationId xmlns:a16="http://schemas.microsoft.com/office/drawing/2014/main" id="{336E756A-F32C-43B8-9486-1F9725C29ED0}"/>
              </a:ext>
            </a:extLst>
          </p:cNvPr>
          <p:cNvSpPr>
            <a:spLocks noGrp="1"/>
          </p:cNvSpPr>
          <p:nvPr>
            <p:ph type="ftr" sz="quarter" idx="11"/>
          </p:nvPr>
        </p:nvSpPr>
        <p:spPr>
          <a:xfrm>
            <a:off x="371476" y="368300"/>
            <a:ext cx="3636962"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6EF0F35B-F631-4E14-BB15-15C812CECD2E}"/>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159708519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wt title 02">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A170-7727-4FBC-82B2-5A9132CEF19F}"/>
              </a:ext>
            </a:extLst>
          </p:cNvPr>
          <p:cNvSpPr>
            <a:spLocks noGrp="1"/>
          </p:cNvSpPr>
          <p:nvPr>
            <p:ph type="title"/>
          </p:nvPr>
        </p:nvSpPr>
        <p:spPr/>
        <p:txBody>
          <a:bodyPr/>
          <a:lstStyle>
            <a:lvl1pPr>
              <a:defRPr>
                <a:solidFill>
                  <a:schemeClr val="tx1"/>
                </a:solidFill>
              </a:defRPr>
            </a:lvl1pPr>
          </a:lstStyle>
          <a:p>
            <a:r>
              <a:rPr lang="de-DE"/>
              <a:t>Mastertitelformat bearbeiten</a:t>
            </a:r>
          </a:p>
        </p:txBody>
      </p:sp>
      <p:sp>
        <p:nvSpPr>
          <p:cNvPr id="3" name="Datumsplatzhalter 2">
            <a:extLst>
              <a:ext uri="{FF2B5EF4-FFF2-40B4-BE49-F238E27FC236}">
                <a16:creationId xmlns:a16="http://schemas.microsoft.com/office/drawing/2014/main" id="{1733C709-4FFA-45D5-9892-4B49668666FF}"/>
              </a:ext>
            </a:extLst>
          </p:cNvPr>
          <p:cNvSpPr>
            <a:spLocks noGrp="1"/>
          </p:cNvSpPr>
          <p:nvPr>
            <p:ph type="dt" sz="half" idx="10"/>
          </p:nvPr>
        </p:nvSpPr>
        <p:spPr>
          <a:xfrm>
            <a:off x="3287713" y="6866689"/>
            <a:ext cx="2743200" cy="405606"/>
          </a:xfrm>
        </p:spPr>
        <p:txBody>
          <a:bodyPr/>
          <a:lstStyle/>
          <a:p>
            <a:fld id="{2766E53D-568C-40F1-9A65-81ADC8B4AF19}" type="datetime4">
              <a:rPr lang="en-US" smtClean="0"/>
              <a:pPr/>
              <a:t>January 17, 2020</a:t>
            </a:fld>
            <a:endParaRPr lang="de-DE"/>
          </a:p>
        </p:txBody>
      </p:sp>
      <p:sp>
        <p:nvSpPr>
          <p:cNvPr id="4" name="Fußzeilenplatzhalter 3">
            <a:extLst>
              <a:ext uri="{FF2B5EF4-FFF2-40B4-BE49-F238E27FC236}">
                <a16:creationId xmlns:a16="http://schemas.microsoft.com/office/drawing/2014/main" id="{417CADA7-1F9A-4C7E-81B9-929D06977C39}"/>
              </a:ext>
            </a:extLst>
          </p:cNvPr>
          <p:cNvSpPr>
            <a:spLocks noGrp="1"/>
          </p:cNvSpPr>
          <p:nvPr>
            <p:ph type="ftr" sz="quarter" idx="11"/>
          </p:nvPr>
        </p:nvSpPr>
        <p:spPr>
          <a:xfrm>
            <a:off x="371476" y="368300"/>
            <a:ext cx="3636000" cy="365125"/>
          </a:xfrm>
        </p:spPr>
        <p:txBody>
          <a:bodyPr/>
          <a:lstStyle>
            <a:lvl1pPr>
              <a:defRPr/>
            </a:lvl1pPr>
          </a:lstStyle>
          <a:p>
            <a:r>
              <a:rPr lang="en-US"/>
              <a:t>Seating Leadership 2020</a:t>
            </a:r>
            <a:endParaRPr lang="de-DE"/>
          </a:p>
        </p:txBody>
      </p:sp>
      <p:sp>
        <p:nvSpPr>
          <p:cNvPr id="5" name="Foliennummernplatzhalter 4">
            <a:extLst>
              <a:ext uri="{FF2B5EF4-FFF2-40B4-BE49-F238E27FC236}">
                <a16:creationId xmlns:a16="http://schemas.microsoft.com/office/drawing/2014/main" id="{92E40D98-19B5-4C3D-9596-29795CD8C03B}"/>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7" name="Inhaltsplatzhalter 6">
            <a:extLst>
              <a:ext uri="{FF2B5EF4-FFF2-40B4-BE49-F238E27FC236}">
                <a16:creationId xmlns:a16="http://schemas.microsoft.com/office/drawing/2014/main" id="{A6D87C53-8059-4FD7-89C8-DC652CBBD3D5}"/>
              </a:ext>
            </a:extLst>
          </p:cNvPr>
          <p:cNvSpPr>
            <a:spLocks noGrp="1"/>
          </p:cNvSpPr>
          <p:nvPr>
            <p:ph sz="quarter" idx="13"/>
          </p:nvPr>
        </p:nvSpPr>
        <p:spPr>
          <a:xfrm>
            <a:off x="3287713" y="1484312"/>
            <a:ext cx="8532811" cy="5005388"/>
          </a:xfrm>
        </p:spPr>
        <p:txBody>
          <a:bodyPr>
            <a:noAutofit/>
          </a:bodyPr>
          <a:lstStyle>
            <a:lvl1pPr marL="0">
              <a:lnSpc>
                <a:spcPts val="2700"/>
              </a:lnSpc>
              <a:spcBef>
                <a:spcPts val="0"/>
              </a:spcBef>
              <a:defRPr sz="2000">
                <a:latin typeface="Century" panose="02040604050505020304" pitchFamily="18" charset="0"/>
              </a:defRPr>
            </a:lvl1pPr>
            <a:lvl2pPr marL="0">
              <a:lnSpc>
                <a:spcPts val="2700"/>
              </a:lnSpc>
              <a:spcBef>
                <a:spcPts val="0"/>
              </a:spcBef>
              <a:defRPr sz="2000">
                <a:latin typeface="Century" panose="02040604050505020304" pitchFamily="18" charset="0"/>
              </a:defRPr>
            </a:lvl2pPr>
            <a:lvl3pPr marL="0">
              <a:lnSpc>
                <a:spcPts val="2700"/>
              </a:lnSpc>
              <a:spcBef>
                <a:spcPts val="0"/>
              </a:spcBef>
              <a:defRPr sz="2000">
                <a:latin typeface="Century" panose="02040604050505020304" pitchFamily="18" charset="0"/>
              </a:defRPr>
            </a:lvl3pPr>
            <a:lvl4pPr marL="0">
              <a:lnSpc>
                <a:spcPts val="2700"/>
              </a:lnSpc>
              <a:spcBef>
                <a:spcPts val="0"/>
              </a:spcBef>
              <a:defRPr sz="2000">
                <a:latin typeface="Century" panose="02040604050505020304" pitchFamily="18" charset="0"/>
              </a:defRPr>
            </a:lvl4pPr>
            <a:lvl5pPr marL="0">
              <a:lnSpc>
                <a:spcPts val="2700"/>
              </a:lnSpc>
              <a:spcBef>
                <a:spcPts val="0"/>
              </a:spcBef>
              <a:defRPr sz="2000">
                <a:latin typeface="Century" panose="02040604050505020304" pitchFamily="18"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98773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wt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3"/>
            <a:ext cx="2700337" cy="5005387"/>
          </a:xfrm>
        </p:spPr>
        <p:txBody>
          <a:bodyPr>
            <a:noAutofit/>
          </a:bodyPr>
          <a:lstStyle>
            <a:lvl1pPr>
              <a:lnSpc>
                <a:spcPct val="100000"/>
              </a:lnSpc>
              <a:defRPr sz="1800">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5" y="1484313"/>
            <a:ext cx="8532810" cy="5005387"/>
          </a:xfrm>
        </p:spPr>
        <p:txBody>
          <a:bodyPr>
            <a:noAutofit/>
          </a:bodyPr>
          <a:lstStyle>
            <a:lvl1pPr marL="0">
              <a:lnSpc>
                <a:spcPct val="100000"/>
              </a:lnSpc>
              <a:spcBef>
                <a:spcPts val="0"/>
              </a:spcBef>
              <a:defRPr sz="1600">
                <a:solidFill>
                  <a:schemeClr val="tx1"/>
                </a:solidFill>
              </a:defRPr>
            </a:lvl1pPr>
            <a:lvl2pPr marL="0">
              <a:lnSpc>
                <a:spcPct val="100000"/>
              </a:lnSpc>
              <a:spcBef>
                <a:spcPts val="0"/>
              </a:spcBef>
              <a:defRPr sz="1600">
                <a:solidFill>
                  <a:schemeClr val="tx1"/>
                </a:solidFill>
              </a:defRPr>
            </a:lvl2pPr>
            <a:lvl3pPr marL="0">
              <a:lnSpc>
                <a:spcPct val="100000"/>
              </a:lnSpc>
              <a:spcBef>
                <a:spcPts val="0"/>
              </a:spcBef>
              <a:defRPr sz="1600">
                <a:solidFill>
                  <a:schemeClr val="tx1"/>
                </a:solidFill>
              </a:defRPr>
            </a:lvl3pPr>
            <a:lvl4pPr marL="0">
              <a:lnSpc>
                <a:spcPct val="100000"/>
              </a:lnSpc>
              <a:spcBef>
                <a:spcPts val="0"/>
              </a:spcBef>
              <a:defRPr sz="1600">
                <a:solidFill>
                  <a:schemeClr val="tx1"/>
                </a:solidFill>
              </a:defRPr>
            </a:lvl4pPr>
            <a:lvl5pPr marL="0">
              <a:lnSpc>
                <a:spcPct val="100000"/>
              </a:lnSpc>
              <a:spcBef>
                <a:spcPts val="0"/>
              </a:spcBef>
              <a:defRPr sz="16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319797" y="6858000"/>
            <a:ext cx="2743200" cy="405606"/>
          </a:xfrm>
        </p:spPr>
        <p:txBody>
          <a:bodyPr/>
          <a:lstStyle/>
          <a:p>
            <a:fld id="{730CA3CB-0CD4-4DC6-A5AC-3CA6681A761D}"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329944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hwt content large type">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3429000"/>
            <a:ext cx="2916238" cy="3060700"/>
          </a:xfrm>
        </p:spPr>
        <p:txBody>
          <a:bodyPr rIns="180000">
            <a:noAutofit/>
          </a:bodyPr>
          <a:lstStyle>
            <a:lvl1pPr>
              <a:lnSpc>
                <a:spcPct val="100000"/>
              </a:lnSpc>
              <a:defRPr sz="1800">
                <a:solidFill>
                  <a:schemeClr val="tx1"/>
                </a:solidFill>
                <a:latin typeface="+mn-lt"/>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3" y="1484313"/>
            <a:ext cx="8532811" cy="5005387"/>
          </a:xfrm>
        </p:spPr>
        <p:txBody>
          <a:bodyPr>
            <a:noAutofit/>
          </a:bodyPr>
          <a:lstStyle>
            <a:lvl1pPr marL="0">
              <a:lnSpc>
                <a:spcPts val="4000"/>
              </a:lnSpc>
              <a:spcBef>
                <a:spcPts val="0"/>
              </a:spcBef>
              <a:defRPr sz="4000">
                <a:solidFill>
                  <a:schemeClr val="tx1"/>
                </a:solidFill>
                <a:latin typeface="+mj-lt"/>
              </a:defRPr>
            </a:lvl1pPr>
            <a:lvl2pPr marL="0">
              <a:lnSpc>
                <a:spcPts val="4000"/>
              </a:lnSpc>
              <a:spcBef>
                <a:spcPts val="0"/>
              </a:spcBef>
              <a:defRPr sz="4000">
                <a:solidFill>
                  <a:schemeClr val="tx1"/>
                </a:solidFill>
                <a:latin typeface="+mj-lt"/>
              </a:defRPr>
            </a:lvl2pPr>
            <a:lvl3pPr marL="0">
              <a:lnSpc>
                <a:spcPts val="4000"/>
              </a:lnSpc>
              <a:spcBef>
                <a:spcPts val="0"/>
              </a:spcBef>
              <a:defRPr sz="4000">
                <a:solidFill>
                  <a:schemeClr val="tx1"/>
                </a:solidFill>
                <a:latin typeface="+mj-lt"/>
              </a:defRPr>
            </a:lvl3pPr>
            <a:lvl4pPr marL="0">
              <a:lnSpc>
                <a:spcPts val="4000"/>
              </a:lnSpc>
              <a:spcBef>
                <a:spcPts val="0"/>
              </a:spcBef>
              <a:defRPr sz="4000">
                <a:solidFill>
                  <a:schemeClr val="tx1"/>
                </a:solidFill>
                <a:latin typeface="+mj-lt"/>
              </a:defRPr>
            </a:lvl4pPr>
            <a:lvl5pPr marL="0">
              <a:lnSpc>
                <a:spcPts val="4000"/>
              </a:lnSpc>
              <a:spcBef>
                <a:spcPts val="0"/>
              </a:spcBef>
              <a:defRPr sz="4000">
                <a:solidFill>
                  <a:schemeClr val="tx1"/>
                </a:solidFill>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287713" y="6878178"/>
            <a:ext cx="2743200" cy="405606"/>
          </a:xfrm>
        </p:spPr>
        <p:txBody>
          <a:bodyPr/>
          <a:lstStyle/>
          <a:p>
            <a:fld id="{1527B1CE-39B5-4AF9-B3E3-D2B34AC9B265}"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210296800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hwt content large type">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3429000"/>
            <a:ext cx="2916238" cy="3060700"/>
          </a:xfrm>
        </p:spPr>
        <p:txBody>
          <a:bodyPr rIns="180000">
            <a:noAutofit/>
          </a:bodyPr>
          <a:lstStyle>
            <a:lvl1pPr>
              <a:lnSpc>
                <a:spcPct val="100000"/>
              </a:lnSpc>
              <a:defRPr sz="1800">
                <a:solidFill>
                  <a:schemeClr val="bg1"/>
                </a:solidFill>
                <a:latin typeface="+mn-lt"/>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3" y="1484313"/>
            <a:ext cx="8532811" cy="5005387"/>
          </a:xfrm>
        </p:spPr>
        <p:txBody>
          <a:bodyPr>
            <a:noAutofit/>
          </a:bodyPr>
          <a:lstStyle>
            <a:lvl1pPr marL="0">
              <a:lnSpc>
                <a:spcPts val="4000"/>
              </a:lnSpc>
              <a:spcBef>
                <a:spcPts val="0"/>
              </a:spcBef>
              <a:defRPr sz="4000">
                <a:solidFill>
                  <a:schemeClr val="bg1"/>
                </a:solidFill>
                <a:latin typeface="+mj-lt"/>
              </a:defRPr>
            </a:lvl1pPr>
            <a:lvl2pPr marL="0">
              <a:lnSpc>
                <a:spcPts val="4000"/>
              </a:lnSpc>
              <a:spcBef>
                <a:spcPts val="0"/>
              </a:spcBef>
              <a:defRPr sz="4000">
                <a:solidFill>
                  <a:schemeClr val="bg1"/>
                </a:solidFill>
                <a:latin typeface="+mj-lt"/>
              </a:defRPr>
            </a:lvl2pPr>
            <a:lvl3pPr marL="0">
              <a:lnSpc>
                <a:spcPts val="4000"/>
              </a:lnSpc>
              <a:spcBef>
                <a:spcPts val="0"/>
              </a:spcBef>
              <a:defRPr sz="4000">
                <a:solidFill>
                  <a:schemeClr val="bg1"/>
                </a:solidFill>
                <a:latin typeface="+mj-lt"/>
              </a:defRPr>
            </a:lvl3pPr>
            <a:lvl4pPr marL="0">
              <a:lnSpc>
                <a:spcPts val="4000"/>
              </a:lnSpc>
              <a:spcBef>
                <a:spcPts val="0"/>
              </a:spcBef>
              <a:defRPr sz="4000">
                <a:solidFill>
                  <a:schemeClr val="bg1"/>
                </a:solidFill>
                <a:latin typeface="+mj-lt"/>
              </a:defRPr>
            </a:lvl4pPr>
            <a:lvl5pPr marL="0">
              <a:lnSpc>
                <a:spcPts val="4000"/>
              </a:lnSpc>
              <a:spcBef>
                <a:spcPts val="0"/>
              </a:spcBef>
              <a:defRPr sz="4000">
                <a:solidFill>
                  <a:schemeClr val="bg1"/>
                </a:solidFill>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bg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lvl1pPr>
              <a:defRPr>
                <a:solidFill>
                  <a:schemeClr val="bg1"/>
                </a:solidFill>
              </a:defRPr>
            </a:lvl1pPr>
          </a:lstStyle>
          <a:p>
            <a:r>
              <a:rPr lang="de-DE"/>
              <a:t>P. </a:t>
            </a:r>
            <a:fld id="{18B2D54D-6566-4D09-B275-35A554EDFFDA}" type="slidenum">
              <a:rPr smtClean="0"/>
              <a:pPr/>
              <a:t>‹#›</a:t>
            </a:fld>
            <a:endParaRPr/>
          </a:p>
        </p:txBody>
      </p:sp>
    </p:spTree>
    <p:extLst>
      <p:ext uri="{BB962C8B-B14F-4D97-AF65-F5344CB8AC3E}">
        <p14:creationId xmlns:p14="http://schemas.microsoft.com/office/powerpoint/2010/main" val="322666780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hwt section title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2384425"/>
            <a:ext cx="2916238" cy="4105275"/>
          </a:xfrm>
        </p:spPr>
        <p:txBody>
          <a:bodyPr rIns="144000">
            <a:noAutofit/>
          </a:bodyPr>
          <a:lstStyle>
            <a:lvl1pPr>
              <a:lnSpc>
                <a:spcPts val="2700"/>
              </a:lnSpc>
              <a:defRPr sz="2500">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3" y="2384425"/>
            <a:ext cx="8532811" cy="4105275"/>
          </a:xfrm>
        </p:spPr>
        <p:txBody>
          <a:bodyPr>
            <a:noAutofit/>
          </a:bodyPr>
          <a:lstStyle>
            <a:lvl1pPr marL="0">
              <a:lnSpc>
                <a:spcPct val="100000"/>
              </a:lnSpc>
              <a:spcBef>
                <a:spcPts val="0"/>
              </a:spcBef>
              <a:defRPr sz="1600">
                <a:solidFill>
                  <a:schemeClr val="tx1"/>
                </a:solidFill>
              </a:defRPr>
            </a:lvl1pPr>
            <a:lvl2pPr marL="0">
              <a:lnSpc>
                <a:spcPct val="100000"/>
              </a:lnSpc>
              <a:spcBef>
                <a:spcPts val="0"/>
              </a:spcBef>
              <a:defRPr sz="1600">
                <a:solidFill>
                  <a:schemeClr val="tx1"/>
                </a:solidFill>
              </a:defRPr>
            </a:lvl2pPr>
            <a:lvl3pPr marL="0">
              <a:lnSpc>
                <a:spcPct val="100000"/>
              </a:lnSpc>
              <a:spcBef>
                <a:spcPts val="0"/>
              </a:spcBef>
              <a:defRPr sz="1600">
                <a:solidFill>
                  <a:schemeClr val="tx1"/>
                </a:solidFill>
              </a:defRPr>
            </a:lvl3pPr>
            <a:lvl4pPr marL="0">
              <a:lnSpc>
                <a:spcPct val="100000"/>
              </a:lnSpc>
              <a:spcBef>
                <a:spcPts val="0"/>
              </a:spcBef>
              <a:defRPr sz="1600">
                <a:solidFill>
                  <a:schemeClr val="tx1"/>
                </a:solidFill>
              </a:defRPr>
            </a:lvl4pPr>
            <a:lvl5pPr marL="0">
              <a:lnSpc>
                <a:spcPct val="100000"/>
              </a:lnSpc>
              <a:spcBef>
                <a:spcPts val="0"/>
              </a:spcBef>
              <a:defRPr sz="16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287713" y="6858000"/>
            <a:ext cx="2644441" cy="365125"/>
          </a:xfrm>
        </p:spPr>
        <p:txBody>
          <a:bodyPr/>
          <a:lstStyle/>
          <a:p>
            <a:fld id="{68240FB9-C734-4BB0-B4DE-0684237F37C9}"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2879093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0259A4F-AD8A-4E99-BEBE-8ACAC5A939CC}"/>
              </a:ext>
            </a:extLst>
          </p:cNvPr>
          <p:cNvSpPr>
            <a:spLocks noGrp="1"/>
          </p:cNvSpPr>
          <p:nvPr>
            <p:ph type="title"/>
          </p:nvPr>
        </p:nvSpPr>
        <p:spPr>
          <a:xfrm>
            <a:off x="371476" y="1484313"/>
            <a:ext cx="2916238" cy="5005387"/>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C875FBE5-8281-4378-B766-50649944BCBA}"/>
              </a:ext>
            </a:extLst>
          </p:cNvPr>
          <p:cNvSpPr>
            <a:spLocks noGrp="1"/>
          </p:cNvSpPr>
          <p:nvPr>
            <p:ph type="body" idx="1"/>
          </p:nvPr>
        </p:nvSpPr>
        <p:spPr>
          <a:xfrm>
            <a:off x="3287711" y="1484313"/>
            <a:ext cx="8532813" cy="5005387"/>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0BC15D-9EFD-4F10-9774-B0DE3FCDE38B}"/>
              </a:ext>
            </a:extLst>
          </p:cNvPr>
          <p:cNvSpPr>
            <a:spLocks noGrp="1"/>
          </p:cNvSpPr>
          <p:nvPr>
            <p:ph type="dt" sz="half" idx="2"/>
          </p:nvPr>
        </p:nvSpPr>
        <p:spPr>
          <a:xfrm>
            <a:off x="3287713" y="6084094"/>
            <a:ext cx="2743200" cy="405606"/>
          </a:xfrm>
          <a:prstGeom prst="rect">
            <a:avLst/>
          </a:prstGeom>
        </p:spPr>
        <p:txBody>
          <a:bodyPr vert="horz" lIns="0" tIns="0" rIns="0" bIns="0" rtlCol="0" anchor="b" anchorCtr="0"/>
          <a:lstStyle>
            <a:lvl1pPr algn="l">
              <a:defRPr sz="1600">
                <a:solidFill>
                  <a:schemeClr val="tx1"/>
                </a:solidFill>
              </a:defRPr>
            </a:lvl1pPr>
          </a:lstStyle>
          <a:p>
            <a:fld id="{3DC32592-C568-4090-9A74-A2656454E8DF}" type="datetime4">
              <a:rPr lang="en-US" smtClean="0"/>
              <a:pPr/>
              <a:t>January 17, 2020</a:t>
            </a:fld>
            <a:endParaRPr lang="de-DE"/>
          </a:p>
        </p:txBody>
      </p:sp>
      <p:sp>
        <p:nvSpPr>
          <p:cNvPr id="5" name="Fußzeilenplatzhalter 4">
            <a:extLst>
              <a:ext uri="{FF2B5EF4-FFF2-40B4-BE49-F238E27FC236}">
                <a16:creationId xmlns:a16="http://schemas.microsoft.com/office/drawing/2014/main" id="{DD66E151-C9B2-4DD6-8D6C-685CB8A6E9D6}"/>
              </a:ext>
            </a:extLst>
          </p:cNvPr>
          <p:cNvSpPr>
            <a:spLocks noGrp="1"/>
          </p:cNvSpPr>
          <p:nvPr>
            <p:ph type="ftr" sz="quarter" idx="3"/>
          </p:nvPr>
        </p:nvSpPr>
        <p:spPr>
          <a:xfrm>
            <a:off x="371476" y="368300"/>
            <a:ext cx="3636000" cy="365125"/>
          </a:xfrm>
          <a:prstGeom prst="rect">
            <a:avLst/>
          </a:prstGeom>
        </p:spPr>
        <p:txBody>
          <a:bodyPr vert="horz" lIns="0" tIns="0" rIns="0" bIns="0" rtlCol="0" anchor="t" anchorCtr="0"/>
          <a:lstStyle>
            <a:lvl1pPr algn="l">
              <a:defRPr sz="1200">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413FBF3A-5DA7-4699-948A-2A35C750CEBE}"/>
              </a:ext>
            </a:extLst>
          </p:cNvPr>
          <p:cNvSpPr>
            <a:spLocks noGrp="1"/>
          </p:cNvSpPr>
          <p:nvPr>
            <p:ph type="sldNum" sz="quarter" idx="4"/>
          </p:nvPr>
        </p:nvSpPr>
        <p:spPr>
          <a:xfrm>
            <a:off x="9077324" y="368300"/>
            <a:ext cx="2743200" cy="365125"/>
          </a:xfrm>
          <a:prstGeom prst="rect">
            <a:avLst/>
          </a:prstGeom>
        </p:spPr>
        <p:txBody>
          <a:bodyPr vert="horz" lIns="0" tIns="0" rIns="0" bIns="0" rtlCol="0" anchor="t" anchorCtr="0"/>
          <a:lstStyle>
            <a:lvl1pPr algn="r">
              <a:defRPr lang="de-DE" sz="1200" smtClean="0"/>
            </a:lvl1p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3183299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4" r:id="rId5"/>
    <p:sldLayoutId id="2147483657" r:id="rId6"/>
    <p:sldLayoutId id="2147483658" r:id="rId7"/>
    <p:sldLayoutId id="2147483664" r:id="rId8"/>
    <p:sldLayoutId id="2147483659" r:id="rId9"/>
    <p:sldLayoutId id="2147483660" r:id="rId10"/>
    <p:sldLayoutId id="2147483662" r:id="rId11"/>
    <p:sldLayoutId id="2147483661" r:id="rId12"/>
    <p:sldLayoutId id="2147483668" r:id="rId13"/>
    <p:sldLayoutId id="2147483665" r:id="rId14"/>
    <p:sldLayoutId id="2147483666" r:id="rId15"/>
    <p:sldLayoutId id="2147483667" r:id="rId16"/>
    <p:sldLayoutId id="2147483663" r:id="rId17"/>
    <p:sldLayoutId id="2147483669" r:id="rId18"/>
    <p:sldLayoutId id="2147483655" r:id="rId19"/>
  </p:sldLayoutIdLst>
  <p:hf hdr="0"/>
  <p:txStyles>
    <p:titleStyle>
      <a:lvl1pPr algn="l" defTabSz="914400" rtl="0" eaLnBrk="1" latinLnBrk="0" hangingPunct="1">
        <a:lnSpc>
          <a:spcPts val="4000"/>
        </a:lnSpc>
        <a:spcBef>
          <a:spcPct val="0"/>
        </a:spcBef>
        <a:buNone/>
        <a:defRPr sz="40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26B43"/>
          </p15:clr>
        </p15:guide>
        <p15:guide id="2" orient="horz" pos="232" userDrawn="1">
          <p15:clr>
            <a:srgbClr val="F26B43"/>
          </p15:clr>
        </p15:guide>
        <p15:guide id="3" orient="horz" pos="4088" userDrawn="1">
          <p15:clr>
            <a:srgbClr val="F26B43"/>
          </p15:clr>
        </p15:guide>
        <p15:guide id="4" pos="7446" userDrawn="1">
          <p15:clr>
            <a:srgbClr val="F26B43"/>
          </p15:clr>
        </p15:guide>
        <p15:guide id="5" pos="2071" userDrawn="1">
          <p15:clr>
            <a:srgbClr val="F26B43"/>
          </p15:clr>
        </p15:guide>
        <p15:guide id="6" orient="horz" pos="1502" userDrawn="1">
          <p15:clr>
            <a:srgbClr val="F26B43"/>
          </p15:clr>
        </p15:guide>
        <p15:guide id="7" orient="horz" pos="935" userDrawn="1">
          <p15:clr>
            <a:srgbClr val="F26B43"/>
          </p15:clr>
        </p15:guide>
        <p15:guide id="8" pos="1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slide" Target="slide26.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tiff"/><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slide" Target="slide25.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tiff"/><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slide" Target="slide65.xml"/><Relationship Id="rId18" Type="http://schemas.openxmlformats.org/officeDocument/2006/relationships/slide" Target="slide60.xml"/><Relationship Id="rId26" Type="http://schemas.openxmlformats.org/officeDocument/2006/relationships/image" Target="../media/image26.tiff"/><Relationship Id="rId3" Type="http://schemas.openxmlformats.org/officeDocument/2006/relationships/slide" Target="slide40.xml"/><Relationship Id="rId21" Type="http://schemas.openxmlformats.org/officeDocument/2006/relationships/image" Target="../media/image23.jpeg"/><Relationship Id="rId34" Type="http://schemas.openxmlformats.org/officeDocument/2006/relationships/image" Target="../media/image27.tiff"/><Relationship Id="rId7" Type="http://schemas.openxmlformats.org/officeDocument/2006/relationships/slide" Target="slide26.xml"/><Relationship Id="rId12" Type="http://schemas.openxmlformats.org/officeDocument/2006/relationships/image" Target="../media/image19.tiff"/><Relationship Id="rId17" Type="http://schemas.openxmlformats.org/officeDocument/2006/relationships/slide" Target="slide68.xml"/><Relationship Id="rId25" Type="http://schemas.openxmlformats.org/officeDocument/2006/relationships/slide" Target="slide42.xml"/><Relationship Id="rId33" Type="http://schemas.openxmlformats.org/officeDocument/2006/relationships/slide" Target="slide54.xml"/><Relationship Id="rId38" Type="http://schemas.openxmlformats.org/officeDocument/2006/relationships/image" Target="../media/image31.jpeg"/><Relationship Id="rId2" Type="http://schemas.openxmlformats.org/officeDocument/2006/relationships/notesSlide" Target="../notesSlides/notesSlide6.xml"/><Relationship Id="rId16" Type="http://schemas.openxmlformats.org/officeDocument/2006/relationships/image" Target="../media/image21.jpeg"/><Relationship Id="rId20" Type="http://schemas.openxmlformats.org/officeDocument/2006/relationships/slide" Target="slide50.xml"/><Relationship Id="rId29"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slide" Target="slide43.xml"/><Relationship Id="rId24" Type="http://schemas.openxmlformats.org/officeDocument/2006/relationships/image" Target="../media/image25.tiff"/><Relationship Id="rId32" Type="http://schemas.openxmlformats.org/officeDocument/2006/relationships/slide" Target="slide24.xml"/><Relationship Id="rId37" Type="http://schemas.openxmlformats.org/officeDocument/2006/relationships/image" Target="../media/image30.tiff"/><Relationship Id="rId5" Type="http://schemas.openxmlformats.org/officeDocument/2006/relationships/slide" Target="slide73.xml"/><Relationship Id="rId15" Type="http://schemas.openxmlformats.org/officeDocument/2006/relationships/slide" Target="slide35.xml"/><Relationship Id="rId23" Type="http://schemas.openxmlformats.org/officeDocument/2006/relationships/image" Target="../media/image24.jpeg"/><Relationship Id="rId28" Type="http://schemas.openxmlformats.org/officeDocument/2006/relationships/slide" Target="slide21.xml"/><Relationship Id="rId36" Type="http://schemas.openxmlformats.org/officeDocument/2006/relationships/image" Target="../media/image29.tiff"/><Relationship Id="rId10" Type="http://schemas.openxmlformats.org/officeDocument/2006/relationships/image" Target="../media/image18.jpeg"/><Relationship Id="rId19" Type="http://schemas.openxmlformats.org/officeDocument/2006/relationships/image" Target="../media/image22.jpeg"/><Relationship Id="rId31" Type="http://schemas.openxmlformats.org/officeDocument/2006/relationships/slide" Target="slide23.xml"/><Relationship Id="rId4" Type="http://schemas.openxmlformats.org/officeDocument/2006/relationships/image" Target="../media/image15.jpeg"/><Relationship Id="rId9" Type="http://schemas.openxmlformats.org/officeDocument/2006/relationships/slide" Target="slide32.xml"/><Relationship Id="rId14" Type="http://schemas.openxmlformats.org/officeDocument/2006/relationships/image" Target="../media/image20.png"/><Relationship Id="rId22" Type="http://schemas.openxmlformats.org/officeDocument/2006/relationships/slide" Target="slide48.xml"/><Relationship Id="rId27" Type="http://schemas.openxmlformats.org/officeDocument/2006/relationships/slide" Target="slide30.xml"/><Relationship Id="rId30" Type="http://schemas.openxmlformats.org/officeDocument/2006/relationships/slide" Target="slide22.xml"/><Relationship Id="rId35" Type="http://schemas.openxmlformats.org/officeDocument/2006/relationships/image" Target="../media/image28.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23.xml"/><Relationship Id="rId12"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68.xml"/><Relationship Id="rId5" Type="http://schemas.openxmlformats.org/officeDocument/2006/relationships/slide" Target="slide20.xml"/><Relationship Id="rId10" Type="http://schemas.openxmlformats.org/officeDocument/2006/relationships/image" Target="../media/image22.jpeg"/><Relationship Id="rId4" Type="http://schemas.openxmlformats.org/officeDocument/2006/relationships/slide" Target="slide21.xml"/><Relationship Id="rId9" Type="http://schemas.openxmlformats.org/officeDocument/2006/relationships/slide" Target="slide60.xml"/></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48.xml"/><Relationship Id="rId18" Type="http://schemas.openxmlformats.org/officeDocument/2006/relationships/slide" Target="slide65.xml"/><Relationship Id="rId3" Type="http://schemas.openxmlformats.org/officeDocument/2006/relationships/slide" Target="slide21.xml"/><Relationship Id="rId21" Type="http://schemas.openxmlformats.org/officeDocument/2006/relationships/image" Target="../media/image31.jpeg"/><Relationship Id="rId7" Type="http://schemas.openxmlformats.org/officeDocument/2006/relationships/slide" Target="slide24.xml"/><Relationship Id="rId12" Type="http://schemas.openxmlformats.org/officeDocument/2006/relationships/image" Target="../media/image23.jpeg"/><Relationship Id="rId17" Type="http://schemas.openxmlformats.org/officeDocument/2006/relationships/image" Target="../media/image28.tiff"/><Relationship Id="rId2" Type="http://schemas.openxmlformats.org/officeDocument/2006/relationships/notesSlide" Target="../notesSlides/notesSlide8.xml"/><Relationship Id="rId16" Type="http://schemas.openxmlformats.org/officeDocument/2006/relationships/slide" Target="slide54.xml"/><Relationship Id="rId20" Type="http://schemas.openxmlformats.org/officeDocument/2006/relationships/slide" Target="slide68.xml"/><Relationship Id="rId1" Type="http://schemas.openxmlformats.org/officeDocument/2006/relationships/slideLayout" Target="../slideLayouts/slideLayout2.xml"/><Relationship Id="rId6" Type="http://schemas.openxmlformats.org/officeDocument/2006/relationships/slide" Target="slide23.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image" Target="../media/image26.tiff"/><Relationship Id="rId10" Type="http://schemas.openxmlformats.org/officeDocument/2006/relationships/image" Target="../media/image22.jpeg"/><Relationship Id="rId19" Type="http://schemas.openxmlformats.org/officeDocument/2006/relationships/image" Target="../media/image30.tiff"/><Relationship Id="rId4" Type="http://schemas.openxmlformats.org/officeDocument/2006/relationships/slide" Target="slide20.xml"/><Relationship Id="rId9" Type="http://schemas.openxmlformats.org/officeDocument/2006/relationships/slide" Target="slide60.xml"/><Relationship Id="rId14" Type="http://schemas.openxmlformats.org/officeDocument/2006/relationships/slide" Target="slide42.xml"/></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48.xml"/><Relationship Id="rId18" Type="http://schemas.openxmlformats.org/officeDocument/2006/relationships/image" Target="../media/image26.tiff"/><Relationship Id="rId3" Type="http://schemas.openxmlformats.org/officeDocument/2006/relationships/slide" Target="slide20.xml"/><Relationship Id="rId21" Type="http://schemas.openxmlformats.org/officeDocument/2006/relationships/slide" Target="slide65.xml"/><Relationship Id="rId7" Type="http://schemas.openxmlformats.org/officeDocument/2006/relationships/slide" Target="slide22.xml"/><Relationship Id="rId12" Type="http://schemas.openxmlformats.org/officeDocument/2006/relationships/image" Target="../media/image21.jpeg"/><Relationship Id="rId17" Type="http://schemas.openxmlformats.org/officeDocument/2006/relationships/slide" Target="slide42.xml"/><Relationship Id="rId2" Type="http://schemas.openxmlformats.org/officeDocument/2006/relationships/notesSlide" Target="../notesSlides/notesSlide9.xml"/><Relationship Id="rId16" Type="http://schemas.openxmlformats.org/officeDocument/2006/relationships/image" Target="../media/image25.tiff"/><Relationship Id="rId20"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35.xml"/><Relationship Id="rId5" Type="http://schemas.openxmlformats.org/officeDocument/2006/relationships/slide" Target="slide24.xml"/><Relationship Id="rId15" Type="http://schemas.openxmlformats.org/officeDocument/2006/relationships/slide" Target="slide60.xml"/><Relationship Id="rId10" Type="http://schemas.openxmlformats.org/officeDocument/2006/relationships/image" Target="../media/image19.tiff"/><Relationship Id="rId19" Type="http://schemas.openxmlformats.org/officeDocument/2006/relationships/slide" Target="slide54.xml"/><Relationship Id="rId4" Type="http://schemas.openxmlformats.org/officeDocument/2006/relationships/slide" Target="slide23.xml"/><Relationship Id="rId9" Type="http://schemas.openxmlformats.org/officeDocument/2006/relationships/slide" Target="slide43.xml"/><Relationship Id="rId14" Type="http://schemas.openxmlformats.org/officeDocument/2006/relationships/image" Target="../media/image24.jpeg"/><Relationship Id="rId22" Type="http://schemas.openxmlformats.org/officeDocument/2006/relationships/image" Target="../media/image30.tiff"/></Relationships>
</file>

<file path=ppt/slides/_rels/slide2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21.xml"/><Relationship Id="rId7" Type="http://schemas.openxmlformats.org/officeDocument/2006/relationships/slide" Target="slide2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slide" Target="slide22.xml"/><Relationship Id="rId5" Type="http://schemas.openxmlformats.org/officeDocument/2006/relationships/slide" Target="slide24.xml"/><Relationship Id="rId10" Type="http://schemas.openxmlformats.org/officeDocument/2006/relationships/slide" Target="slide19.xml"/><Relationship Id="rId4" Type="http://schemas.openxmlformats.org/officeDocument/2006/relationships/slide" Target="slide20.xml"/><Relationship Id="rId9" Type="http://schemas.openxmlformats.org/officeDocument/2006/relationships/image" Target="../media/image19.tiff"/></Relationships>
</file>

<file path=ppt/slides/_rels/slide2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7.tiff"/><Relationship Id="rId18" Type="http://schemas.openxmlformats.org/officeDocument/2006/relationships/slide" Target="slide30.xml"/><Relationship Id="rId3" Type="http://schemas.openxmlformats.org/officeDocument/2006/relationships/slide" Target="slide21.xml"/><Relationship Id="rId21" Type="http://schemas.openxmlformats.org/officeDocument/2006/relationships/slide" Target="slide19.xml"/><Relationship Id="rId7" Type="http://schemas.openxmlformats.org/officeDocument/2006/relationships/slide" Target="slide24.xml"/><Relationship Id="rId12" Type="http://schemas.openxmlformats.org/officeDocument/2006/relationships/slide" Target="slide26.xml"/><Relationship Id="rId17" Type="http://schemas.openxmlformats.org/officeDocument/2006/relationships/image" Target="../media/image20.png"/><Relationship Id="rId2" Type="http://schemas.openxmlformats.org/officeDocument/2006/relationships/notesSlide" Target="../notesSlides/notesSlide11.xml"/><Relationship Id="rId16" Type="http://schemas.openxmlformats.org/officeDocument/2006/relationships/slide" Target="slide65.xml"/><Relationship Id="rId20"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slide" Target="slide23.xml"/><Relationship Id="rId11" Type="http://schemas.openxmlformats.org/officeDocument/2006/relationships/image" Target="../media/image16.jpeg"/><Relationship Id="rId5" Type="http://schemas.openxmlformats.org/officeDocument/2006/relationships/slide" Target="slide22.xml"/><Relationship Id="rId15" Type="http://schemas.openxmlformats.org/officeDocument/2006/relationships/image" Target="../media/image18.jpeg"/><Relationship Id="rId10" Type="http://schemas.openxmlformats.org/officeDocument/2006/relationships/slide" Target="slide73.xml"/><Relationship Id="rId19" Type="http://schemas.openxmlformats.org/officeDocument/2006/relationships/slide" Target="slide54.xml"/><Relationship Id="rId4" Type="http://schemas.openxmlformats.org/officeDocument/2006/relationships/slide" Target="slide20.xml"/><Relationship Id="rId9" Type="http://schemas.openxmlformats.org/officeDocument/2006/relationships/image" Target="../media/image15.jpeg"/><Relationship Id="rId14" Type="http://schemas.openxmlformats.org/officeDocument/2006/relationships/slide" Target="slide32.xml"/></Relationships>
</file>

<file path=ppt/slides/_rels/slide25.xml.rels><?xml version="1.0" encoding="UTF-8" standalone="yes"?>
<Relationships xmlns="http://schemas.openxmlformats.org/package/2006/relationships"><Relationship Id="rId8" Type="http://schemas.openxmlformats.org/officeDocument/2006/relationships/image" Target="../media/image34.tiff"/><Relationship Id="rId13" Type="http://schemas.openxmlformats.org/officeDocument/2006/relationships/image" Target="../media/image37.tiff"/><Relationship Id="rId3" Type="http://schemas.openxmlformats.org/officeDocument/2006/relationships/slide" Target="slide42.xml"/><Relationship Id="rId7" Type="http://schemas.openxmlformats.org/officeDocument/2006/relationships/slide" Target="slide45.xml"/><Relationship Id="rId12" Type="http://schemas.openxmlformats.org/officeDocument/2006/relationships/slide" Target="slide26.xml"/><Relationship Id="rId17" Type="http://schemas.openxmlformats.org/officeDocument/2006/relationships/image" Target="../media/image39.jpeg"/><Relationship Id="rId2" Type="http://schemas.openxmlformats.org/officeDocument/2006/relationships/notesSlide" Target="../notesSlides/notesSlide12.xml"/><Relationship Id="rId16" Type="http://schemas.openxmlformats.org/officeDocument/2006/relationships/slide" Target="slide73.xml"/><Relationship Id="rId1" Type="http://schemas.openxmlformats.org/officeDocument/2006/relationships/slideLayout" Target="../slideLayouts/slideLayout3.xml"/><Relationship Id="rId6" Type="http://schemas.openxmlformats.org/officeDocument/2006/relationships/image" Target="../media/image33.tiff"/><Relationship Id="rId11" Type="http://schemas.openxmlformats.org/officeDocument/2006/relationships/image" Target="../media/image36.jpeg"/><Relationship Id="rId5" Type="http://schemas.openxmlformats.org/officeDocument/2006/relationships/slide" Target="slide56.xml"/><Relationship Id="rId15" Type="http://schemas.openxmlformats.org/officeDocument/2006/relationships/image" Target="../media/image38.png"/><Relationship Id="rId10" Type="http://schemas.openxmlformats.org/officeDocument/2006/relationships/slide" Target="slide32.xml"/><Relationship Id="rId4" Type="http://schemas.openxmlformats.org/officeDocument/2006/relationships/image" Target="../media/image32.jpeg"/><Relationship Id="rId9" Type="http://schemas.openxmlformats.org/officeDocument/2006/relationships/image" Target="../media/image35.tiff"/><Relationship Id="rId14" Type="http://schemas.openxmlformats.org/officeDocument/2006/relationships/slide" Target="slide6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2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3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xml"/><Relationship Id="rId5" Type="http://schemas.openxmlformats.org/officeDocument/2006/relationships/slide" Target="slide19.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87.xml"/><Relationship Id="rId4" Type="http://schemas.openxmlformats.org/officeDocument/2006/relationships/slide" Target="slide78.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4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4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4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slide" Target="slide19.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5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2.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5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slide" Target="slide19.xml"/><Relationship Id="rId5" Type="http://schemas.openxmlformats.org/officeDocument/2006/relationships/image" Target="../media/image82.tiff"/><Relationship Id="rId4" Type="http://schemas.openxmlformats.org/officeDocument/2006/relationships/image" Target="../media/image81.tiff"/></Relationships>
</file>

<file path=ppt/slides/_rels/slide6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83.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85.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86.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1.xml"/><Relationship Id="rId6" Type="http://schemas.openxmlformats.org/officeDocument/2006/relationships/slide" Target="slide19.xml"/><Relationship Id="rId5" Type="http://schemas.openxmlformats.org/officeDocument/2006/relationships/image" Target="../media/image93.jpe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9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7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99.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0.jpe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1.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10.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10.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81.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6.jpeg"/></Relationships>
</file>

<file path=ppt/slides/_rels/slide82.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138.jpeg"/><Relationship Id="rId3" Type="http://schemas.openxmlformats.org/officeDocument/2006/relationships/image" Target="../media/image128.jpeg"/><Relationship Id="rId7" Type="http://schemas.openxmlformats.org/officeDocument/2006/relationships/image" Target="../media/image132.jpeg"/><Relationship Id="rId12" Type="http://schemas.openxmlformats.org/officeDocument/2006/relationships/image" Target="../media/image137.jpeg"/><Relationship Id="rId2" Type="http://schemas.openxmlformats.org/officeDocument/2006/relationships/image" Target="../media/image127.jpeg"/><Relationship Id="rId1" Type="http://schemas.openxmlformats.org/officeDocument/2006/relationships/slideLayout" Target="../slideLayouts/slideLayout10.xml"/><Relationship Id="rId6" Type="http://schemas.openxmlformats.org/officeDocument/2006/relationships/image" Target="../media/image131.jpeg"/><Relationship Id="rId11" Type="http://schemas.openxmlformats.org/officeDocument/2006/relationships/image" Target="../media/image136.jpe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 Id="rId14" Type="http://schemas.openxmlformats.org/officeDocument/2006/relationships/image" Target="../media/image139.jpeg"/></Relationships>
</file>

<file path=ppt/slides/_rels/slide83.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12" Type="http://schemas.openxmlformats.org/officeDocument/2006/relationships/image" Target="../media/image149.png"/><Relationship Id="rId2" Type="http://schemas.openxmlformats.org/officeDocument/2006/relationships/image" Target="../media/image140.jpeg"/><Relationship Id="rId1" Type="http://schemas.openxmlformats.org/officeDocument/2006/relationships/slideLayout" Target="../slideLayouts/slideLayout10.xml"/><Relationship Id="rId6" Type="http://schemas.openxmlformats.org/officeDocument/2006/relationships/image" Target="../media/image144.jpeg"/><Relationship Id="rId11" Type="http://schemas.openxmlformats.org/officeDocument/2006/relationships/image" Target="../media/image139.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slides/_rels/slide84.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jpeg"/><Relationship Id="rId18" Type="http://schemas.openxmlformats.org/officeDocument/2006/relationships/image" Target="../media/image165.jpeg"/><Relationship Id="rId3" Type="http://schemas.openxmlformats.org/officeDocument/2006/relationships/image" Target="../media/image150.jpeg"/><Relationship Id="rId21" Type="http://schemas.openxmlformats.org/officeDocument/2006/relationships/image" Target="../media/image168.jpeg"/><Relationship Id="rId7" Type="http://schemas.openxmlformats.org/officeDocument/2006/relationships/image" Target="../media/image154.jpeg"/><Relationship Id="rId12" Type="http://schemas.openxmlformats.org/officeDocument/2006/relationships/image" Target="../media/image159.jpeg"/><Relationship Id="rId17" Type="http://schemas.openxmlformats.org/officeDocument/2006/relationships/image" Target="../media/image164.jpeg"/><Relationship Id="rId2" Type="http://schemas.openxmlformats.org/officeDocument/2006/relationships/notesSlide" Target="../notesSlides/notesSlide39.xml"/><Relationship Id="rId16" Type="http://schemas.openxmlformats.org/officeDocument/2006/relationships/image" Target="../media/image163.jpeg"/><Relationship Id="rId20" Type="http://schemas.openxmlformats.org/officeDocument/2006/relationships/image" Target="../media/image167.jpeg"/><Relationship Id="rId1" Type="http://schemas.openxmlformats.org/officeDocument/2006/relationships/slideLayout" Target="../slideLayouts/slideLayout10.xml"/><Relationship Id="rId6" Type="http://schemas.openxmlformats.org/officeDocument/2006/relationships/image" Target="../media/image153.jpeg"/><Relationship Id="rId11" Type="http://schemas.openxmlformats.org/officeDocument/2006/relationships/image" Target="../media/image158.jpeg"/><Relationship Id="rId5" Type="http://schemas.openxmlformats.org/officeDocument/2006/relationships/image" Target="../media/image152.jpeg"/><Relationship Id="rId15" Type="http://schemas.openxmlformats.org/officeDocument/2006/relationships/image" Target="../media/image162.jpeg"/><Relationship Id="rId10" Type="http://schemas.openxmlformats.org/officeDocument/2006/relationships/image" Target="../media/image157.jpeg"/><Relationship Id="rId19" Type="http://schemas.openxmlformats.org/officeDocument/2006/relationships/image" Target="../media/image166.jpeg"/><Relationship Id="rId4" Type="http://schemas.openxmlformats.org/officeDocument/2006/relationships/image" Target="../media/image151.jpeg"/><Relationship Id="rId9" Type="http://schemas.openxmlformats.org/officeDocument/2006/relationships/image" Target="../media/image156.jpeg"/><Relationship Id="rId14" Type="http://schemas.openxmlformats.org/officeDocument/2006/relationships/image" Target="../media/image161.jpeg"/><Relationship Id="rId22" Type="http://schemas.openxmlformats.org/officeDocument/2006/relationships/image" Target="../media/image139.jpeg"/></Relationships>
</file>

<file path=ppt/slides/_rels/slide85.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10.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8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C547343-3E47-4DF9-943C-DABDC8C12F3F}"/>
              </a:ext>
            </a:extLst>
          </p:cNvPr>
          <p:cNvSpPr>
            <a:spLocks noGrp="1"/>
          </p:cNvSpPr>
          <p:nvPr>
            <p:ph type="ctrTitle"/>
          </p:nvPr>
        </p:nvSpPr>
        <p:spPr/>
        <p:txBody>
          <a:bodyPr/>
          <a:lstStyle/>
          <a:p>
            <a:r>
              <a:rPr lang="de-DE">
                <a:solidFill>
                  <a:schemeClr val="accent3"/>
                </a:solidFill>
              </a:rPr>
              <a:t>Work </a:t>
            </a:r>
            <a:r>
              <a:rPr lang="de-DE" err="1">
                <a:solidFill>
                  <a:schemeClr val="accent3"/>
                </a:solidFill>
              </a:rPr>
              <a:t>anywhere</a:t>
            </a:r>
            <a:br>
              <a:rPr lang="de-DE"/>
            </a:br>
            <a:r>
              <a:rPr lang="de-DE" err="1"/>
              <a:t>Sit</a:t>
            </a:r>
            <a:r>
              <a:rPr lang="de-DE"/>
              <a:t> </a:t>
            </a:r>
            <a:r>
              <a:rPr lang="de-DE" err="1"/>
              <a:t>everywhere</a:t>
            </a:r>
            <a:endParaRPr lang="de-DE"/>
          </a:p>
        </p:txBody>
      </p:sp>
      <p:pic>
        <p:nvPicPr>
          <p:cNvPr id="6" name="Picture 12" descr="A picture containing indoor, table, wall, floor&#10;&#10;Description automatically generated">
            <a:extLst>
              <a:ext uri="{FF2B5EF4-FFF2-40B4-BE49-F238E27FC236}">
                <a16:creationId xmlns:a16="http://schemas.microsoft.com/office/drawing/2014/main" id="{B89DBFB3-06CF-4089-93F6-A37A3EF697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090441" cy="6858000"/>
          </a:xfrm>
          <a:prstGeom prst="rect">
            <a:avLst/>
          </a:prstGeom>
        </p:spPr>
      </p:pic>
      <p:sp>
        <p:nvSpPr>
          <p:cNvPr id="2" name="Datumsplatzhalter 1">
            <a:extLst>
              <a:ext uri="{FF2B5EF4-FFF2-40B4-BE49-F238E27FC236}">
                <a16:creationId xmlns:a16="http://schemas.microsoft.com/office/drawing/2014/main" id="{09B7C161-ABB0-4B6C-9CC1-2EE392952CDF}"/>
              </a:ext>
            </a:extLst>
          </p:cNvPr>
          <p:cNvSpPr>
            <a:spLocks noGrp="1"/>
          </p:cNvSpPr>
          <p:nvPr>
            <p:ph type="dt" sz="half" idx="10"/>
          </p:nvPr>
        </p:nvSpPr>
        <p:spPr/>
        <p:txBody>
          <a:bodyPr/>
          <a:lstStyle/>
          <a:p>
            <a:fld id="{CDCF40D2-09BA-4C36-9109-5C3FD7F59589}" type="datetime4">
              <a:rPr lang="en-US" smtClean="0"/>
              <a:pPr/>
              <a:t>January 17, 2020</a:t>
            </a:fld>
            <a:endParaRPr lang="de-DE"/>
          </a:p>
        </p:txBody>
      </p:sp>
      <p:sp>
        <p:nvSpPr>
          <p:cNvPr id="8" name="Foliennummernplatzhalter 7">
            <a:extLst>
              <a:ext uri="{FF2B5EF4-FFF2-40B4-BE49-F238E27FC236}">
                <a16:creationId xmlns:a16="http://schemas.microsoft.com/office/drawing/2014/main" id="{649767A6-A1C6-4EC2-83FD-958DF3FBB3BB}"/>
              </a:ext>
            </a:extLst>
          </p:cNvPr>
          <p:cNvSpPr>
            <a:spLocks noGrp="1"/>
          </p:cNvSpPr>
          <p:nvPr>
            <p:ph type="sldNum" sz="quarter" idx="12"/>
          </p:nvPr>
        </p:nvSpPr>
        <p:spPr/>
        <p:txBody>
          <a:bodyPr/>
          <a:lstStyle/>
          <a:p>
            <a:r>
              <a:rPr lang="de-DE"/>
              <a:t>P. </a:t>
            </a:r>
            <a:fld id="{18B2D54D-6566-4D09-B275-35A554EDFFDA}" type="slidenum">
              <a:rPr smtClean="0"/>
              <a:pPr/>
              <a:t>1</a:t>
            </a:fld>
            <a:endParaRPr lang="de-DE"/>
          </a:p>
        </p:txBody>
      </p:sp>
      <p:pic>
        <p:nvPicPr>
          <p:cNvPr id="10" name="Afbeelding 9">
            <a:extLst>
              <a:ext uri="{FF2B5EF4-FFF2-40B4-BE49-F238E27FC236}">
                <a16:creationId xmlns:a16="http://schemas.microsoft.com/office/drawing/2014/main" id="{E6A15E00-F959-46E9-8A6A-6E86585754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74" y="358133"/>
            <a:ext cx="1262587" cy="153041"/>
          </a:xfrm>
          <a:prstGeom prst="rect">
            <a:avLst/>
          </a:prstGeom>
        </p:spPr>
      </p:pic>
    </p:spTree>
    <p:extLst>
      <p:ext uri="{BB962C8B-B14F-4D97-AF65-F5344CB8AC3E}">
        <p14:creationId xmlns:p14="http://schemas.microsoft.com/office/powerpoint/2010/main" val="20363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A3466B-9AF2-254D-BA58-4F4F625207F9}"/>
              </a:ext>
            </a:extLst>
          </p:cNvPr>
          <p:cNvSpPr>
            <a:spLocks noGrp="1"/>
          </p:cNvSpPr>
          <p:nvPr>
            <p:ph idx="1"/>
          </p:nvPr>
        </p:nvSpPr>
        <p:spPr>
          <a:xfrm>
            <a:off x="3287713" y="1484314"/>
            <a:ext cx="8532811" cy="900112"/>
          </a:xfrm>
        </p:spPr>
        <p:txBody>
          <a:bodyPr/>
          <a:lstStyle/>
          <a:p>
            <a:r>
              <a:rPr lang="en-GB"/>
              <a:t>New Work means … </a:t>
            </a:r>
            <a:endParaRPr lang="de-DE"/>
          </a:p>
        </p:txBody>
      </p:sp>
      <p:sp>
        <p:nvSpPr>
          <p:cNvPr id="5" name="Fußzeilenplatzhalter 4">
            <a:extLst>
              <a:ext uri="{FF2B5EF4-FFF2-40B4-BE49-F238E27FC236}">
                <a16:creationId xmlns:a16="http://schemas.microsoft.com/office/drawing/2014/main" id="{AC40F6A4-5455-1E45-BA9F-255C471D9317}"/>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6844F8AD-90D2-7E4F-BA67-CF4717C7BCF3}"/>
              </a:ext>
            </a:extLst>
          </p:cNvPr>
          <p:cNvSpPr>
            <a:spLocks noGrp="1"/>
          </p:cNvSpPr>
          <p:nvPr>
            <p:ph type="sldNum" sz="quarter" idx="12"/>
          </p:nvPr>
        </p:nvSpPr>
        <p:spPr/>
        <p:txBody>
          <a:bodyPr/>
          <a:lstStyle/>
          <a:p>
            <a:r>
              <a:rPr lang="de-DE"/>
              <a:t> P.</a:t>
            </a:r>
            <a:fld id="{18B2D54D-6566-4D09-B275-35A554EDFFDA}" type="slidenum">
              <a:rPr smtClean="0"/>
              <a:pPr/>
              <a:t>10</a:t>
            </a:fld>
            <a:endParaRPr lang="de-DE"/>
          </a:p>
        </p:txBody>
      </p:sp>
      <p:sp>
        <p:nvSpPr>
          <p:cNvPr id="4" name="Datumsplatzhalter 3">
            <a:extLst>
              <a:ext uri="{FF2B5EF4-FFF2-40B4-BE49-F238E27FC236}">
                <a16:creationId xmlns:a16="http://schemas.microsoft.com/office/drawing/2014/main" id="{95550D29-95F5-AC4C-8629-2FFC90B011F4}"/>
              </a:ext>
            </a:extLst>
          </p:cNvPr>
          <p:cNvSpPr>
            <a:spLocks noGrp="1"/>
          </p:cNvSpPr>
          <p:nvPr>
            <p:ph type="dt" sz="half" idx="4294967295"/>
          </p:nvPr>
        </p:nvSpPr>
        <p:spPr>
          <a:xfrm>
            <a:off x="0" y="6865938"/>
            <a:ext cx="2743200" cy="406400"/>
          </a:xfrm>
        </p:spPr>
        <p:txBody>
          <a:bodyPr/>
          <a:lstStyle/>
          <a:p>
            <a:fld id="{A8F3FD3F-058C-4AF1-8D34-F1057DA22E3E}" type="datetime4">
              <a:rPr lang="en-US" smtClean="0"/>
              <a:pPr/>
              <a:t>January 17, 2020</a:t>
            </a:fld>
            <a:endParaRPr lang="de-DE"/>
          </a:p>
        </p:txBody>
      </p:sp>
      <p:sp>
        <p:nvSpPr>
          <p:cNvPr id="12" name="Inhaltsplatzhalter 1">
            <a:extLst>
              <a:ext uri="{FF2B5EF4-FFF2-40B4-BE49-F238E27FC236}">
                <a16:creationId xmlns:a16="http://schemas.microsoft.com/office/drawing/2014/main" id="{B43E8BF8-816D-AB45-A992-1480DB4C97ED}"/>
              </a:ext>
            </a:extLst>
          </p:cNvPr>
          <p:cNvSpPr txBox="1">
            <a:spLocks/>
          </p:cNvSpPr>
          <p:nvPr/>
        </p:nvSpPr>
        <p:spPr>
          <a:xfrm>
            <a:off x="3287713" y="1993196"/>
            <a:ext cx="5888092" cy="4359896"/>
          </a:xfrm>
          <a:prstGeom prst="rect">
            <a:avLst/>
          </a:prstGeom>
        </p:spPr>
        <p:txBody>
          <a:bodyPr vert="horz" lIns="0" tIns="0" rIns="0" bIns="0" rtlCol="0" anchor="t">
            <a:noAutofit/>
          </a:bodyPr>
          <a:lstStyle>
            <a:lvl1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1pPr>
            <a:lvl2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2pPr>
            <a:lvl3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3pPr>
            <a:lvl4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4pPr>
            <a:lvl5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accent5"/>
                </a:solidFill>
              </a:rPr>
              <a:t>to find your way of sitting.</a:t>
            </a:r>
            <a:endParaRPr lang="de-DE">
              <a:solidFill>
                <a:schemeClr val="accent5"/>
              </a:solidFill>
            </a:endParaRPr>
          </a:p>
        </p:txBody>
      </p:sp>
    </p:spTree>
    <p:extLst>
      <p:ext uri="{BB962C8B-B14F-4D97-AF65-F5344CB8AC3E}">
        <p14:creationId xmlns:p14="http://schemas.microsoft.com/office/powerpoint/2010/main" val="3697770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B8284AD-3E7B-6D49-A327-291F337E81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3141078" cy="6858000"/>
          </a:xfrm>
          <a:prstGeom prst="rect">
            <a:avLst/>
          </a:prstGeom>
        </p:spPr>
      </p:pic>
    </p:spTree>
    <p:custDataLst>
      <p:tags r:id="rId1"/>
    </p:custDataLst>
    <p:extLst>
      <p:ext uri="{BB962C8B-B14F-4D97-AF65-F5344CB8AC3E}">
        <p14:creationId xmlns:p14="http://schemas.microsoft.com/office/powerpoint/2010/main" val="2165763212"/>
      </p:ext>
    </p:extLst>
  </p:cSld>
  <p:clrMapOvr>
    <a:masterClrMapping/>
  </p:clrMapOvr>
  <mc:AlternateContent xmlns:mc="http://schemas.openxmlformats.org/markup-compatibility/2006" xmlns:p14="http://schemas.microsoft.com/office/powerpoint/2010/main">
    <mc:Choice Requires="p14">
      <p:transition spd="slow" p14:dur="2000" advTm="18792"/>
    </mc:Choice>
    <mc:Fallback xmlns="">
      <p:transition spd="slow" advTm="1879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1201841-BDD9-A140-BFCD-885429D571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3141078" cy="6858000"/>
          </a:xfrm>
          <a:prstGeom prst="rect">
            <a:avLst/>
          </a:prstGeom>
        </p:spPr>
      </p:pic>
    </p:spTree>
    <p:custDataLst>
      <p:tags r:id="rId1"/>
    </p:custDataLst>
    <p:extLst>
      <p:ext uri="{BB962C8B-B14F-4D97-AF65-F5344CB8AC3E}">
        <p14:creationId xmlns:p14="http://schemas.microsoft.com/office/powerpoint/2010/main" val="162630093"/>
      </p:ext>
    </p:extLst>
  </p:cSld>
  <p:clrMapOvr>
    <a:masterClrMapping/>
  </p:clrMapOvr>
  <mc:AlternateContent xmlns:mc="http://schemas.openxmlformats.org/markup-compatibility/2006" xmlns:p14="http://schemas.microsoft.com/office/powerpoint/2010/main">
    <mc:Choice Requires="p14">
      <p:transition spd="slow" p14:dur="2000" advTm="18792"/>
    </mc:Choice>
    <mc:Fallback xmlns="">
      <p:transition spd="slow" advTm="1879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E53CFDE-B518-4620-87ED-DF94748FC689}"/>
              </a:ext>
            </a:extLst>
          </p:cNvPr>
          <p:cNvSpPr>
            <a:spLocks noGrp="1"/>
          </p:cNvSpPr>
          <p:nvPr>
            <p:ph type="title"/>
          </p:nvPr>
        </p:nvSpPr>
        <p:spPr>
          <a:xfrm>
            <a:off x="365551" y="1484313"/>
            <a:ext cx="2121171" cy="5005387"/>
          </a:xfrm>
        </p:spPr>
        <p:txBody>
          <a:bodyPr/>
          <a:lstStyle/>
          <a:p>
            <a:pPr>
              <a:lnSpc>
                <a:spcPts val="2900"/>
              </a:lnSpc>
            </a:pPr>
            <a:r>
              <a:rPr lang="en-GB" sz="2500"/>
              <a:t>With us you can choose the right task chair for your way of New Work, no matter where </a:t>
            </a:r>
            <a:br>
              <a:rPr lang="en-GB" sz="2500"/>
            </a:br>
            <a:r>
              <a:rPr lang="en-GB" sz="2500"/>
              <a:t>your focus lies.</a:t>
            </a:r>
            <a:r>
              <a:rPr lang="de-DE" sz="2500"/>
              <a:t> </a:t>
            </a:r>
          </a:p>
        </p:txBody>
      </p:sp>
      <p:sp>
        <p:nvSpPr>
          <p:cNvPr id="4" name="Fußzeilenplatzhalter 3">
            <a:extLst>
              <a:ext uri="{FF2B5EF4-FFF2-40B4-BE49-F238E27FC236}">
                <a16:creationId xmlns:a16="http://schemas.microsoft.com/office/drawing/2014/main" id="{7E073E81-5B30-4A6F-AB32-3C81B8F8EDEE}"/>
              </a:ext>
            </a:extLst>
          </p:cNvPr>
          <p:cNvSpPr>
            <a:spLocks noGrp="1"/>
          </p:cNvSpPr>
          <p:nvPr>
            <p:ph type="ftr" sz="quarter" idx="11"/>
          </p:nvPr>
        </p:nvSpPr>
        <p:spPr/>
        <p:txBody>
          <a:bodyPr/>
          <a:lstStyle/>
          <a:p>
            <a:r>
              <a:rPr lang="en-US"/>
              <a:t>Seating Leadership 2020</a:t>
            </a:r>
            <a:endParaRPr lang="de-DE"/>
          </a:p>
        </p:txBody>
      </p:sp>
      <p:sp>
        <p:nvSpPr>
          <p:cNvPr id="15" name="Inhaltsplatzhalter 14">
            <a:extLst>
              <a:ext uri="{FF2B5EF4-FFF2-40B4-BE49-F238E27FC236}">
                <a16:creationId xmlns:a16="http://schemas.microsoft.com/office/drawing/2014/main" id="{81C408BE-1531-4D64-AA4D-0143F5A87DC2}"/>
              </a:ext>
            </a:extLst>
          </p:cNvPr>
          <p:cNvSpPr>
            <a:spLocks noGrp="1"/>
          </p:cNvSpPr>
          <p:nvPr>
            <p:ph sz="quarter" idx="13"/>
          </p:nvPr>
        </p:nvSpPr>
        <p:spPr>
          <a:xfrm>
            <a:off x="4118986" y="1473161"/>
            <a:ext cx="2361973" cy="1044575"/>
          </a:xfrm>
        </p:spPr>
        <p:txBody>
          <a:bodyPr vert="horz" lIns="0" tIns="0" rIns="0" bIns="0" rtlCol="0" anchor="t">
            <a:noAutofit/>
          </a:bodyPr>
          <a:lstStyle/>
          <a:p>
            <a:pPr>
              <a:lnSpc>
                <a:spcPct val="100000"/>
              </a:lnSpc>
            </a:pPr>
            <a:r>
              <a:rPr lang="de-DE" sz="4000">
                <a:solidFill>
                  <a:schemeClr val="accent5"/>
                </a:solidFill>
                <a:latin typeface="+mj-lt"/>
              </a:rPr>
              <a:t>Movement</a:t>
            </a:r>
            <a:endParaRPr lang="en-US">
              <a:solidFill>
                <a:schemeClr val="accent5"/>
              </a:solidFill>
            </a:endParaRPr>
          </a:p>
        </p:txBody>
      </p:sp>
      <p:sp>
        <p:nvSpPr>
          <p:cNvPr id="7" name="Ellipse 6">
            <a:extLst>
              <a:ext uri="{FF2B5EF4-FFF2-40B4-BE49-F238E27FC236}">
                <a16:creationId xmlns:a16="http://schemas.microsoft.com/office/drawing/2014/main" id="{14673E8B-EE41-4293-8524-297C29D13BBE}"/>
              </a:ext>
            </a:extLst>
          </p:cNvPr>
          <p:cNvSpPr/>
          <p:nvPr/>
        </p:nvSpPr>
        <p:spPr>
          <a:xfrm>
            <a:off x="3287714" y="1484313"/>
            <a:ext cx="583817" cy="583817"/>
          </a:xfrm>
          <a:prstGeom prst="ellipse">
            <a:avLst/>
          </a:prstGeom>
          <a:noFill/>
          <a:ln>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3400"/>
              </a:lnSpc>
            </a:pPr>
            <a:r>
              <a:rPr lang="de-DE" sz="3200">
                <a:solidFill>
                  <a:schemeClr val="accent5"/>
                </a:solidFill>
                <a:latin typeface="Century" panose="02040604050505020304" pitchFamily="18" charset="0"/>
              </a:rPr>
              <a:t>1</a:t>
            </a:r>
          </a:p>
        </p:txBody>
      </p:sp>
      <p:sp>
        <p:nvSpPr>
          <p:cNvPr id="8" name="Ellipse 7">
            <a:extLst>
              <a:ext uri="{FF2B5EF4-FFF2-40B4-BE49-F238E27FC236}">
                <a16:creationId xmlns:a16="http://schemas.microsoft.com/office/drawing/2014/main" id="{58A5B772-CCCE-47B8-A4A4-7ADA77D304B5}"/>
              </a:ext>
            </a:extLst>
          </p:cNvPr>
          <p:cNvSpPr/>
          <p:nvPr/>
        </p:nvSpPr>
        <p:spPr>
          <a:xfrm>
            <a:off x="6709312" y="1484312"/>
            <a:ext cx="583817" cy="583817"/>
          </a:xfrm>
          <a:prstGeom prst="ellipse">
            <a:avLst/>
          </a:prstGeom>
          <a:noFill/>
          <a:ln>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3400"/>
              </a:lnSpc>
            </a:pPr>
            <a:r>
              <a:rPr lang="de-DE" sz="3200">
                <a:solidFill>
                  <a:schemeClr val="accent5"/>
                </a:solidFill>
                <a:latin typeface="Century" panose="02040604050505020304" pitchFamily="18" charset="0"/>
              </a:rPr>
              <a:t>2</a:t>
            </a:r>
          </a:p>
        </p:txBody>
      </p:sp>
      <p:sp>
        <p:nvSpPr>
          <p:cNvPr id="11" name="Ellipse 10">
            <a:extLst>
              <a:ext uri="{FF2B5EF4-FFF2-40B4-BE49-F238E27FC236}">
                <a16:creationId xmlns:a16="http://schemas.microsoft.com/office/drawing/2014/main" id="{D6A3CC0A-C326-403F-B6E6-7104212B9CB1}"/>
              </a:ext>
            </a:extLst>
          </p:cNvPr>
          <p:cNvSpPr/>
          <p:nvPr/>
        </p:nvSpPr>
        <p:spPr>
          <a:xfrm>
            <a:off x="3287713" y="2726919"/>
            <a:ext cx="583817" cy="583817"/>
          </a:xfrm>
          <a:prstGeom prst="ellipse">
            <a:avLst/>
          </a:prstGeom>
          <a:noFill/>
          <a:ln>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3400"/>
              </a:lnSpc>
            </a:pPr>
            <a:r>
              <a:rPr lang="de-DE" sz="3200">
                <a:solidFill>
                  <a:schemeClr val="accent5"/>
                </a:solidFill>
                <a:latin typeface="Century" panose="02040604050505020304" pitchFamily="18" charset="0"/>
              </a:rPr>
              <a:t>3</a:t>
            </a:r>
          </a:p>
        </p:txBody>
      </p:sp>
      <p:sp>
        <p:nvSpPr>
          <p:cNvPr id="12" name="Ellipse 11">
            <a:extLst>
              <a:ext uri="{FF2B5EF4-FFF2-40B4-BE49-F238E27FC236}">
                <a16:creationId xmlns:a16="http://schemas.microsoft.com/office/drawing/2014/main" id="{11178631-4B62-4963-BD5F-1833CF2F8926}"/>
              </a:ext>
            </a:extLst>
          </p:cNvPr>
          <p:cNvSpPr/>
          <p:nvPr/>
        </p:nvSpPr>
        <p:spPr>
          <a:xfrm>
            <a:off x="6709311" y="2726918"/>
            <a:ext cx="583817" cy="583817"/>
          </a:xfrm>
          <a:prstGeom prst="ellipse">
            <a:avLst/>
          </a:prstGeom>
          <a:noFill/>
          <a:ln>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3400"/>
              </a:lnSpc>
            </a:pPr>
            <a:r>
              <a:rPr lang="de-DE" sz="3200">
                <a:solidFill>
                  <a:schemeClr val="accent5"/>
                </a:solidFill>
                <a:latin typeface="Century" panose="02040604050505020304" pitchFamily="18" charset="0"/>
              </a:rPr>
              <a:t>4</a:t>
            </a:r>
          </a:p>
        </p:txBody>
      </p:sp>
      <p:sp>
        <p:nvSpPr>
          <p:cNvPr id="16" name="Inhaltsplatzhalter 14">
            <a:extLst>
              <a:ext uri="{FF2B5EF4-FFF2-40B4-BE49-F238E27FC236}">
                <a16:creationId xmlns:a16="http://schemas.microsoft.com/office/drawing/2014/main" id="{F72EA46B-296E-4F7D-8984-9AE4379D75C9}"/>
              </a:ext>
            </a:extLst>
          </p:cNvPr>
          <p:cNvSpPr txBox="1">
            <a:spLocks/>
          </p:cNvSpPr>
          <p:nvPr/>
        </p:nvSpPr>
        <p:spPr>
          <a:xfrm>
            <a:off x="7540584" y="1473161"/>
            <a:ext cx="2361973" cy="992075"/>
          </a:xfrm>
          <a:prstGeom prst="rect">
            <a:avLst/>
          </a:prstGeom>
        </p:spPr>
        <p:txBody>
          <a:bodyPr vert="horz" lIns="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4000">
                <a:solidFill>
                  <a:schemeClr val="accent5"/>
                </a:solidFill>
                <a:latin typeface="+mj-lt"/>
              </a:rPr>
              <a:t>Design</a:t>
            </a:r>
          </a:p>
        </p:txBody>
      </p:sp>
      <p:sp>
        <p:nvSpPr>
          <p:cNvPr id="19" name="Inhaltsplatzhalter 14">
            <a:extLst>
              <a:ext uri="{FF2B5EF4-FFF2-40B4-BE49-F238E27FC236}">
                <a16:creationId xmlns:a16="http://schemas.microsoft.com/office/drawing/2014/main" id="{3F1E27FF-08D0-4693-AF44-4D94D263260D}"/>
              </a:ext>
            </a:extLst>
          </p:cNvPr>
          <p:cNvSpPr txBox="1">
            <a:spLocks/>
          </p:cNvSpPr>
          <p:nvPr/>
        </p:nvSpPr>
        <p:spPr>
          <a:xfrm>
            <a:off x="7558160" y="2711727"/>
            <a:ext cx="2344397" cy="1235805"/>
          </a:xfrm>
          <a:prstGeom prst="rect">
            <a:avLst/>
          </a:prstGeom>
        </p:spPr>
        <p:txBody>
          <a:bodyPr vert="horz" lIns="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4000" err="1">
                <a:solidFill>
                  <a:schemeClr val="accent5"/>
                </a:solidFill>
                <a:latin typeface="+mj-lt"/>
              </a:rPr>
              <a:t>Pricing</a:t>
            </a:r>
            <a:endParaRPr lang="de-DE" sz="4000">
              <a:solidFill>
                <a:schemeClr val="accent5"/>
              </a:solidFill>
              <a:latin typeface="+mj-lt"/>
            </a:endParaRPr>
          </a:p>
        </p:txBody>
      </p:sp>
      <p:sp>
        <p:nvSpPr>
          <p:cNvPr id="2" name="Datumsplatzhalter 1">
            <a:extLst>
              <a:ext uri="{FF2B5EF4-FFF2-40B4-BE49-F238E27FC236}">
                <a16:creationId xmlns:a16="http://schemas.microsoft.com/office/drawing/2014/main" id="{D53864B6-42BB-45E3-A964-D30D03500967}"/>
              </a:ext>
            </a:extLst>
          </p:cNvPr>
          <p:cNvSpPr>
            <a:spLocks noGrp="1"/>
          </p:cNvSpPr>
          <p:nvPr>
            <p:ph type="dt" sz="half" idx="10"/>
          </p:nvPr>
        </p:nvSpPr>
        <p:spPr/>
        <p:txBody>
          <a:bodyPr/>
          <a:lstStyle/>
          <a:p>
            <a:fld id="{EF588AA8-72E0-44F2-99F2-B93246065142}" type="datetime4">
              <a:rPr lang="en-US" smtClean="0"/>
              <a:pPr/>
              <a:t>January 17, 2020</a:t>
            </a:fld>
            <a:endParaRPr lang="de-DE"/>
          </a:p>
        </p:txBody>
      </p:sp>
      <p:sp>
        <p:nvSpPr>
          <p:cNvPr id="3" name="Foliennummernplatzhalter 2">
            <a:extLst>
              <a:ext uri="{FF2B5EF4-FFF2-40B4-BE49-F238E27FC236}">
                <a16:creationId xmlns:a16="http://schemas.microsoft.com/office/drawing/2014/main" id="{5E99C089-47D7-436E-A470-B8C39E38A282}"/>
              </a:ext>
            </a:extLst>
          </p:cNvPr>
          <p:cNvSpPr>
            <a:spLocks noGrp="1"/>
          </p:cNvSpPr>
          <p:nvPr>
            <p:ph type="sldNum" sz="quarter" idx="12"/>
          </p:nvPr>
        </p:nvSpPr>
        <p:spPr/>
        <p:txBody>
          <a:bodyPr/>
          <a:lstStyle/>
          <a:p>
            <a:r>
              <a:rPr lang="de-DE"/>
              <a:t>P. </a:t>
            </a:r>
            <a:fld id="{18B2D54D-6566-4D09-B275-35A554EDFFDA}" type="slidenum">
              <a:rPr smtClean="0"/>
              <a:pPr/>
              <a:t>13</a:t>
            </a:fld>
            <a:endParaRPr lang="de-DE"/>
          </a:p>
        </p:txBody>
      </p:sp>
      <p:sp>
        <p:nvSpPr>
          <p:cNvPr id="17" name="Inhaltsplatzhalter 14">
            <a:extLst>
              <a:ext uri="{FF2B5EF4-FFF2-40B4-BE49-F238E27FC236}">
                <a16:creationId xmlns:a16="http://schemas.microsoft.com/office/drawing/2014/main" id="{63AD7EE8-0BFC-D441-A432-5FBB376D61BB}"/>
              </a:ext>
            </a:extLst>
          </p:cNvPr>
          <p:cNvSpPr txBox="1">
            <a:spLocks/>
          </p:cNvSpPr>
          <p:nvPr/>
        </p:nvSpPr>
        <p:spPr>
          <a:xfrm>
            <a:off x="4118986" y="2711727"/>
            <a:ext cx="2361973" cy="1044575"/>
          </a:xfrm>
          <a:prstGeom prst="rect">
            <a:avLst/>
          </a:prstGeom>
        </p:spPr>
        <p:txBody>
          <a:bodyPr vert="horz" lIns="0" tIns="0" rIns="0" bIns="0" rtlCol="0" anchor="t">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4000" err="1">
                <a:solidFill>
                  <a:schemeClr val="accent5"/>
                </a:solidFill>
                <a:latin typeface="+mj-lt"/>
              </a:rPr>
              <a:t>Ergonomics</a:t>
            </a:r>
          </a:p>
        </p:txBody>
      </p:sp>
    </p:spTree>
    <p:extLst>
      <p:ext uri="{BB962C8B-B14F-4D97-AF65-F5344CB8AC3E}">
        <p14:creationId xmlns:p14="http://schemas.microsoft.com/office/powerpoint/2010/main" val="25814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P spid="8" grpId="0" animBg="1"/>
      <p:bldP spid="11" grpId="0" animBg="1"/>
      <p:bldP spid="12" grpId="0" animBg="1"/>
      <p:bldP spid="16" grpId="0"/>
      <p:bldP spid="19"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 name="Rechteck 167">
            <a:extLst>
              <a:ext uri="{FF2B5EF4-FFF2-40B4-BE49-F238E27FC236}">
                <a16:creationId xmlns:a16="http://schemas.microsoft.com/office/drawing/2014/main" id="{891C0587-CACD-2C41-904D-35FB1E32508F}"/>
              </a:ext>
            </a:extLst>
          </p:cNvPr>
          <p:cNvSpPr/>
          <p:nvPr/>
        </p:nvSpPr>
        <p:spPr>
          <a:xfrm>
            <a:off x="2069867" y="3300460"/>
            <a:ext cx="2438738"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37" name="Grafik 136">
            <a:extLst>
              <a:ext uri="{FF2B5EF4-FFF2-40B4-BE49-F238E27FC236}">
                <a16:creationId xmlns:a16="http://schemas.microsoft.com/office/drawing/2014/main" id="{8C7C8B31-F926-C047-BFBD-7D03357C7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551" y="-2566317"/>
            <a:ext cx="1292407" cy="1857351"/>
          </a:xfrm>
          <a:prstGeom prst="rect">
            <a:avLst/>
          </a:prstGeom>
        </p:spPr>
      </p:pic>
      <p:sp>
        <p:nvSpPr>
          <p:cNvPr id="7" name="Titel 6">
            <a:extLst>
              <a:ext uri="{FF2B5EF4-FFF2-40B4-BE49-F238E27FC236}">
                <a16:creationId xmlns:a16="http://schemas.microsoft.com/office/drawing/2014/main" id="{F1335D99-D2D0-D048-B359-1CCA77A778F1}"/>
              </a:ext>
            </a:extLst>
          </p:cNvPr>
          <p:cNvSpPr>
            <a:spLocks noGrp="1"/>
          </p:cNvSpPr>
          <p:nvPr>
            <p:ph type="title"/>
          </p:nvPr>
        </p:nvSpPr>
        <p:spPr>
          <a:xfrm>
            <a:off x="371475" y="1484313"/>
            <a:ext cx="8168226" cy="900731"/>
          </a:xfrm>
        </p:spPr>
        <p:txBody>
          <a:bodyPr/>
          <a:lstStyle/>
          <a:p>
            <a:pPr>
              <a:lnSpc>
                <a:spcPts val="3200"/>
              </a:lnSpc>
            </a:pPr>
            <a:r>
              <a:rPr lang="de-DE" err="1">
                <a:solidFill>
                  <a:schemeClr val="tx1"/>
                </a:solidFill>
              </a:rPr>
              <a:t>Sitting</a:t>
            </a:r>
            <a:r>
              <a:rPr lang="de-DE">
                <a:solidFill>
                  <a:schemeClr val="tx1"/>
                </a:solidFill>
              </a:rPr>
              <a:t> </a:t>
            </a:r>
            <a:r>
              <a:rPr lang="de-DE" err="1">
                <a:solidFill>
                  <a:schemeClr val="tx1"/>
                </a:solidFill>
              </a:rPr>
              <a:t>duration</a:t>
            </a:r>
            <a:endParaRPr lang="de-DE">
              <a:solidFill>
                <a:schemeClr val="tx1"/>
              </a:solidFill>
            </a:endParaRP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14</a:t>
            </a:fld>
            <a:endParaRPr lang="de-DE"/>
          </a:p>
        </p:txBody>
      </p:sp>
      <p:sp>
        <p:nvSpPr>
          <p:cNvPr id="83" name="Rechteck 82">
            <a:extLst>
              <a:ext uri="{FF2B5EF4-FFF2-40B4-BE49-F238E27FC236}">
                <a16:creationId xmlns:a16="http://schemas.microsoft.com/office/drawing/2014/main" id="{D6C30DB8-15EC-6342-8AA5-F330D4C8C025}"/>
              </a:ext>
            </a:extLst>
          </p:cNvPr>
          <p:cNvSpPr/>
          <p:nvPr/>
        </p:nvSpPr>
        <p:spPr>
          <a:xfrm>
            <a:off x="2069867" y="2400460"/>
            <a:ext cx="121936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21" name="Grafik 120">
            <a:extLst>
              <a:ext uri="{FF2B5EF4-FFF2-40B4-BE49-F238E27FC236}">
                <a16:creationId xmlns:a16="http://schemas.microsoft.com/office/drawing/2014/main" id="{C225996B-BC45-0547-99E4-75A4DA0A73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4341" y="-2250096"/>
            <a:ext cx="1316570" cy="1405244"/>
          </a:xfrm>
          <a:prstGeom prst="rect">
            <a:avLst/>
          </a:prstGeom>
        </p:spPr>
      </p:pic>
      <p:pic>
        <p:nvPicPr>
          <p:cNvPr id="125" name="Grafik 124">
            <a:extLst>
              <a:ext uri="{FF2B5EF4-FFF2-40B4-BE49-F238E27FC236}">
                <a16:creationId xmlns:a16="http://schemas.microsoft.com/office/drawing/2014/main" id="{94AC2E9D-F8D1-6A46-89B1-22154BAB1F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6778" y="-2404419"/>
            <a:ext cx="1263994" cy="1713890"/>
          </a:xfrm>
          <a:prstGeom prst="rect">
            <a:avLst/>
          </a:prstGeom>
        </p:spPr>
      </p:pic>
      <p:pic>
        <p:nvPicPr>
          <p:cNvPr id="139" name="Grafik 138">
            <a:extLst>
              <a:ext uri="{FF2B5EF4-FFF2-40B4-BE49-F238E27FC236}">
                <a16:creationId xmlns:a16="http://schemas.microsoft.com/office/drawing/2014/main" id="{62032E53-3494-8D42-BC49-8ACD91E46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5499" y="-2404419"/>
            <a:ext cx="1036564" cy="1554846"/>
          </a:xfrm>
          <a:prstGeom prst="rect">
            <a:avLst/>
          </a:prstGeom>
        </p:spPr>
      </p:pic>
      <p:sp>
        <p:nvSpPr>
          <p:cNvPr id="158" name="Rechteck 157">
            <a:extLst>
              <a:ext uri="{FF2B5EF4-FFF2-40B4-BE49-F238E27FC236}">
                <a16:creationId xmlns:a16="http://schemas.microsoft.com/office/drawing/2014/main" id="{2021B6FF-C9C0-514A-9E20-90F15AFE7040}"/>
              </a:ext>
            </a:extLst>
          </p:cNvPr>
          <p:cNvSpPr/>
          <p:nvPr/>
        </p:nvSpPr>
        <p:spPr>
          <a:xfrm>
            <a:off x="2065968" y="3290170"/>
            <a:ext cx="2442637" cy="538609"/>
          </a:xfrm>
          <a:prstGeom prst="rect">
            <a:avLst/>
          </a:prstGeom>
        </p:spPr>
        <p:txBody>
          <a:bodyPr wrap="square" anchor="t">
            <a:spAutoFit/>
          </a:bodyPr>
          <a:lstStyle/>
          <a:p>
            <a:r>
              <a:rPr lang="de-DE" sz="2900" err="1">
                <a:solidFill>
                  <a:schemeClr val="bg1"/>
                </a:solidFill>
                <a:latin typeface="+mj-lt"/>
              </a:rPr>
              <a:t>Visitor</a:t>
            </a:r>
            <a:endParaRPr lang="de-DE" sz="2900">
              <a:solidFill>
                <a:schemeClr val="bg1"/>
              </a:solidFill>
              <a:latin typeface="+mj-lt"/>
            </a:endParaRPr>
          </a:p>
        </p:txBody>
      </p:sp>
      <p:sp>
        <p:nvSpPr>
          <p:cNvPr id="167" name="Rechteck 166">
            <a:extLst>
              <a:ext uri="{FF2B5EF4-FFF2-40B4-BE49-F238E27FC236}">
                <a16:creationId xmlns:a16="http://schemas.microsoft.com/office/drawing/2014/main" id="{A8A3F2D5-ED66-AA41-8DB0-15D623A4C9C9}"/>
              </a:ext>
            </a:extLst>
          </p:cNvPr>
          <p:cNvSpPr/>
          <p:nvPr/>
        </p:nvSpPr>
        <p:spPr>
          <a:xfrm>
            <a:off x="2069867" y="2417240"/>
            <a:ext cx="1219365" cy="538609"/>
          </a:xfrm>
          <a:prstGeom prst="rect">
            <a:avLst/>
          </a:prstGeom>
        </p:spPr>
        <p:txBody>
          <a:bodyPr wrap="square" anchor="t">
            <a:spAutoFit/>
          </a:bodyPr>
          <a:lstStyle/>
          <a:p>
            <a:r>
              <a:rPr lang="de-DE" sz="2900">
                <a:solidFill>
                  <a:schemeClr val="bg1"/>
                </a:solidFill>
                <a:latin typeface="+mj-lt"/>
              </a:rPr>
              <a:t>Lounge</a:t>
            </a:r>
          </a:p>
        </p:txBody>
      </p:sp>
      <p:sp>
        <p:nvSpPr>
          <p:cNvPr id="169" name="Rechteck 168">
            <a:extLst>
              <a:ext uri="{FF2B5EF4-FFF2-40B4-BE49-F238E27FC236}">
                <a16:creationId xmlns:a16="http://schemas.microsoft.com/office/drawing/2014/main" id="{DAD92128-6CED-2746-99BE-C4DDF1B9F4E3}"/>
              </a:ext>
            </a:extLst>
          </p:cNvPr>
          <p:cNvSpPr/>
          <p:nvPr/>
        </p:nvSpPr>
        <p:spPr>
          <a:xfrm>
            <a:off x="3288061" y="4191195"/>
            <a:ext cx="3659282"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9" name="Rechteck 158">
            <a:extLst>
              <a:ext uri="{FF2B5EF4-FFF2-40B4-BE49-F238E27FC236}">
                <a16:creationId xmlns:a16="http://schemas.microsoft.com/office/drawing/2014/main" id="{5513A49B-1E55-F640-B6D8-34A7FF1A9B94}"/>
              </a:ext>
            </a:extLst>
          </p:cNvPr>
          <p:cNvSpPr/>
          <p:nvPr/>
        </p:nvSpPr>
        <p:spPr>
          <a:xfrm>
            <a:off x="3287713" y="4199068"/>
            <a:ext cx="3659629" cy="538609"/>
          </a:xfrm>
          <a:prstGeom prst="rect">
            <a:avLst/>
          </a:prstGeom>
        </p:spPr>
        <p:txBody>
          <a:bodyPr wrap="square" anchor="t">
            <a:spAutoFit/>
          </a:bodyPr>
          <a:lstStyle/>
          <a:p>
            <a:r>
              <a:rPr lang="de-DE" sz="2900">
                <a:solidFill>
                  <a:schemeClr val="bg1"/>
                </a:solidFill>
                <a:latin typeface="+mj-lt"/>
              </a:rPr>
              <a:t>Meeting/Conference</a:t>
            </a:r>
          </a:p>
        </p:txBody>
      </p:sp>
      <p:sp>
        <p:nvSpPr>
          <p:cNvPr id="170" name="Rechteck 169">
            <a:extLst>
              <a:ext uri="{FF2B5EF4-FFF2-40B4-BE49-F238E27FC236}">
                <a16:creationId xmlns:a16="http://schemas.microsoft.com/office/drawing/2014/main" id="{EBEA80F7-6CD9-BE4C-87D1-7D4440265D91}"/>
              </a:ext>
            </a:extLst>
          </p:cNvPr>
          <p:cNvSpPr/>
          <p:nvPr/>
        </p:nvSpPr>
        <p:spPr>
          <a:xfrm>
            <a:off x="4508605" y="5090451"/>
            <a:ext cx="4877476"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0" name="Rechteck 159">
            <a:extLst>
              <a:ext uri="{FF2B5EF4-FFF2-40B4-BE49-F238E27FC236}">
                <a16:creationId xmlns:a16="http://schemas.microsoft.com/office/drawing/2014/main" id="{354BF4A5-0456-6F4A-ADE8-2E37C435CD84}"/>
              </a:ext>
            </a:extLst>
          </p:cNvPr>
          <p:cNvSpPr/>
          <p:nvPr/>
        </p:nvSpPr>
        <p:spPr>
          <a:xfrm>
            <a:off x="4504706" y="5099132"/>
            <a:ext cx="4881375" cy="538609"/>
          </a:xfrm>
          <a:prstGeom prst="rect">
            <a:avLst/>
          </a:prstGeom>
        </p:spPr>
        <p:txBody>
          <a:bodyPr wrap="square" anchor="t">
            <a:spAutoFit/>
          </a:bodyPr>
          <a:lstStyle/>
          <a:p>
            <a:r>
              <a:rPr lang="de-DE" sz="2900" err="1">
                <a:solidFill>
                  <a:schemeClr val="bg1"/>
                </a:solidFill>
                <a:latin typeface="+mj-lt"/>
              </a:rPr>
              <a:t>Active</a:t>
            </a:r>
            <a:r>
              <a:rPr lang="de-DE" sz="2900">
                <a:solidFill>
                  <a:schemeClr val="bg1"/>
                </a:solidFill>
                <a:latin typeface="+mj-lt"/>
              </a:rPr>
              <a:t> </a:t>
            </a:r>
            <a:r>
              <a:rPr lang="de-DE" sz="2900" err="1">
                <a:solidFill>
                  <a:schemeClr val="bg1"/>
                </a:solidFill>
                <a:latin typeface="+mj-lt"/>
              </a:rPr>
              <a:t>Seating</a:t>
            </a:r>
            <a:endParaRPr lang="de-DE" sz="2900">
              <a:solidFill>
                <a:schemeClr val="bg1"/>
              </a:solidFill>
              <a:latin typeface="+mj-lt"/>
            </a:endParaRPr>
          </a:p>
        </p:txBody>
      </p:sp>
      <p:sp>
        <p:nvSpPr>
          <p:cNvPr id="171" name="Rechteck 170">
            <a:hlinkClick r:id="rId7" action="ppaction://hlinksldjump"/>
            <a:extLst>
              <a:ext uri="{FF2B5EF4-FFF2-40B4-BE49-F238E27FC236}">
                <a16:creationId xmlns:a16="http://schemas.microsoft.com/office/drawing/2014/main" id="{48BC5164-3680-2B4F-9849-320257C82471}"/>
              </a:ext>
            </a:extLst>
          </p:cNvPr>
          <p:cNvSpPr/>
          <p:nvPr/>
        </p:nvSpPr>
        <p:spPr>
          <a:xfrm>
            <a:off x="6947341" y="5977124"/>
            <a:ext cx="5244659"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1" name="Rechteck 160">
            <a:extLst>
              <a:ext uri="{FF2B5EF4-FFF2-40B4-BE49-F238E27FC236}">
                <a16:creationId xmlns:a16="http://schemas.microsoft.com/office/drawing/2014/main" id="{13BE0B51-8843-1A4E-9751-CBA423F54EDC}"/>
              </a:ext>
            </a:extLst>
          </p:cNvPr>
          <p:cNvSpPr/>
          <p:nvPr/>
        </p:nvSpPr>
        <p:spPr>
          <a:xfrm>
            <a:off x="6943444" y="5985805"/>
            <a:ext cx="4881373" cy="538609"/>
          </a:xfrm>
          <a:prstGeom prst="rect">
            <a:avLst/>
          </a:prstGeom>
        </p:spPr>
        <p:txBody>
          <a:bodyPr wrap="square" anchor="t">
            <a:spAutoFit/>
          </a:bodyPr>
          <a:lstStyle/>
          <a:p>
            <a:r>
              <a:rPr lang="de-DE" sz="2900">
                <a:solidFill>
                  <a:schemeClr val="bg1"/>
                </a:solidFill>
                <a:latin typeface="+mj-lt"/>
              </a:rPr>
              <a:t>Task </a:t>
            </a:r>
            <a:r>
              <a:rPr lang="de-DE" sz="2900" err="1">
                <a:solidFill>
                  <a:schemeClr val="bg1"/>
                </a:solidFill>
                <a:latin typeface="+mj-lt"/>
              </a:rPr>
              <a:t>Seating</a:t>
            </a:r>
            <a:endParaRPr lang="de-DE" sz="2900">
              <a:solidFill>
                <a:schemeClr val="bg1"/>
              </a:solidFill>
              <a:latin typeface="+mj-lt"/>
            </a:endParaRPr>
          </a:p>
        </p:txBody>
      </p:sp>
      <p:sp>
        <p:nvSpPr>
          <p:cNvPr id="147" name="Textfeld 146">
            <a:extLst>
              <a:ext uri="{FF2B5EF4-FFF2-40B4-BE49-F238E27FC236}">
                <a16:creationId xmlns:a16="http://schemas.microsoft.com/office/drawing/2014/main" id="{10A1B717-E865-004B-B02D-E24AA7C4D143}"/>
              </a:ext>
            </a:extLst>
          </p:cNvPr>
          <p:cNvSpPr txBox="1"/>
          <p:nvPr/>
        </p:nvSpPr>
        <p:spPr>
          <a:xfrm>
            <a:off x="4257755" y="1960817"/>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2" name="Textfeld 151">
            <a:extLst>
              <a:ext uri="{FF2B5EF4-FFF2-40B4-BE49-F238E27FC236}">
                <a16:creationId xmlns:a16="http://schemas.microsoft.com/office/drawing/2014/main" id="{9A6ED5AF-8329-5248-86A6-587E7C41D8B3}"/>
              </a:ext>
            </a:extLst>
          </p:cNvPr>
          <p:cNvSpPr txBox="1"/>
          <p:nvPr/>
        </p:nvSpPr>
        <p:spPr>
          <a:xfrm>
            <a:off x="6703217" y="1960817"/>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3" name="Textfeld 152">
            <a:extLst>
              <a:ext uri="{FF2B5EF4-FFF2-40B4-BE49-F238E27FC236}">
                <a16:creationId xmlns:a16="http://schemas.microsoft.com/office/drawing/2014/main" id="{C6060502-605D-8E4E-9269-AEC6E6747801}"/>
              </a:ext>
            </a:extLst>
          </p:cNvPr>
          <p:cNvSpPr txBox="1"/>
          <p:nvPr/>
        </p:nvSpPr>
        <p:spPr>
          <a:xfrm>
            <a:off x="9137586" y="1960817"/>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54" name="Textfeld 153">
            <a:extLst>
              <a:ext uri="{FF2B5EF4-FFF2-40B4-BE49-F238E27FC236}">
                <a16:creationId xmlns:a16="http://schemas.microsoft.com/office/drawing/2014/main" id="{150D1ED1-E78F-824D-9FB9-A63422AAAAEB}"/>
              </a:ext>
            </a:extLst>
          </p:cNvPr>
          <p:cNvSpPr txBox="1"/>
          <p:nvPr/>
        </p:nvSpPr>
        <p:spPr>
          <a:xfrm>
            <a:off x="11576326" y="1960817"/>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30" name="Gruppieren 29">
            <a:extLst>
              <a:ext uri="{FF2B5EF4-FFF2-40B4-BE49-F238E27FC236}">
                <a16:creationId xmlns:a16="http://schemas.microsoft.com/office/drawing/2014/main" id="{DD650E8B-A2C0-9F4A-B32F-74A042E362F2}"/>
              </a:ext>
            </a:extLst>
          </p:cNvPr>
          <p:cNvGrpSpPr/>
          <p:nvPr/>
        </p:nvGrpSpPr>
        <p:grpSpPr>
          <a:xfrm>
            <a:off x="2065968" y="2290483"/>
            <a:ext cx="12193695" cy="108000"/>
            <a:chOff x="0" y="2722232"/>
            <a:chExt cx="12193695" cy="180000"/>
          </a:xfrm>
        </p:grpSpPr>
        <p:grpSp>
          <p:nvGrpSpPr>
            <p:cNvPr id="29" name="Gruppieren 28">
              <a:extLst>
                <a:ext uri="{FF2B5EF4-FFF2-40B4-BE49-F238E27FC236}">
                  <a16:creationId xmlns:a16="http://schemas.microsoft.com/office/drawing/2014/main" id="{F250E6C6-F3F3-084A-87C7-FA241722379F}"/>
                </a:ext>
              </a:extLst>
            </p:cNvPr>
            <p:cNvGrpSpPr/>
            <p:nvPr/>
          </p:nvGrpSpPr>
          <p:grpSpPr>
            <a:xfrm>
              <a:off x="0" y="2722232"/>
              <a:ext cx="12193695" cy="180000"/>
              <a:chOff x="0" y="2713921"/>
              <a:chExt cx="12193695" cy="179629"/>
            </a:xfrm>
          </p:grpSpPr>
          <p:cxnSp>
            <p:nvCxnSpPr>
              <p:cNvPr id="144" name="Gerade Verbindung 143">
                <a:extLst>
                  <a:ext uri="{FF2B5EF4-FFF2-40B4-BE49-F238E27FC236}">
                    <a16:creationId xmlns:a16="http://schemas.microsoft.com/office/drawing/2014/main" id="{56012031-4252-5D44-826F-30E6CFE95D80}"/>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EAC1BBAD-1F10-D84C-995C-0086664E5835}"/>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9F647540-DEFE-A442-92A4-A2842ADB7701}"/>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F20332B8-EC0D-A541-86AB-7AF3AB89FBFE}"/>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 Verbindung 149">
                <a:extLst>
                  <a:ext uri="{FF2B5EF4-FFF2-40B4-BE49-F238E27FC236}">
                    <a16:creationId xmlns:a16="http://schemas.microsoft.com/office/drawing/2014/main" id="{53D1DD75-6DFC-D242-97AD-A173A1A2AE74}"/>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E7AB8F50-D20D-654F-B48F-6E152264307D}"/>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40842DB6-1A23-714F-9630-17F2FE5757ED}"/>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F5DDE017-713E-C64D-9779-7590DC296359}"/>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 Verbindung 163">
                <a:extLst>
                  <a:ext uri="{FF2B5EF4-FFF2-40B4-BE49-F238E27FC236}">
                    <a16:creationId xmlns:a16="http://schemas.microsoft.com/office/drawing/2014/main" id="{E5B4EA61-F7F9-924C-B261-88305A7E9845}"/>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 Verbindung 164">
                <a:extLst>
                  <a:ext uri="{FF2B5EF4-FFF2-40B4-BE49-F238E27FC236}">
                    <a16:creationId xmlns:a16="http://schemas.microsoft.com/office/drawing/2014/main" id="{B46AD31B-C02B-8541-8018-F31FF88A71C3}"/>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574DE480-921F-BC4A-81CD-676E29D99C86}"/>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3" name="Gerade Verbindung 142">
              <a:extLst>
                <a:ext uri="{FF2B5EF4-FFF2-40B4-BE49-F238E27FC236}">
                  <a16:creationId xmlns:a16="http://schemas.microsoft.com/office/drawing/2014/main" id="{44F51D7F-6C0E-7645-B9EF-742E6CC40BB1}"/>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72" name="Textfeld 171">
            <a:extLst>
              <a:ext uri="{FF2B5EF4-FFF2-40B4-BE49-F238E27FC236}">
                <a16:creationId xmlns:a16="http://schemas.microsoft.com/office/drawing/2014/main" id="{9F0627D7-0417-3D41-8F81-4603555232C3}"/>
              </a:ext>
            </a:extLst>
          </p:cNvPr>
          <p:cNvSpPr txBox="1"/>
          <p:nvPr/>
        </p:nvSpPr>
        <p:spPr>
          <a:xfrm>
            <a:off x="1830439" y="1960817"/>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spTree>
    <p:extLst>
      <p:ext uri="{BB962C8B-B14F-4D97-AF65-F5344CB8AC3E}">
        <p14:creationId xmlns:p14="http://schemas.microsoft.com/office/powerpoint/2010/main" val="172129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ppt_x</p:attrName>
                                        </p:attrNameLst>
                                      </p:cBhvr>
                                      <p:tavLst>
                                        <p:tav tm="0">
                                          <p:val>
                                            <p:strVal val="#ppt_x-#ppt_w/2"/>
                                          </p:val>
                                        </p:tav>
                                        <p:tav tm="100000">
                                          <p:val>
                                            <p:strVal val="#ppt_x"/>
                                          </p:val>
                                        </p:tav>
                                      </p:tavLst>
                                    </p:anim>
                                    <p:anim calcmode="lin" valueType="num">
                                      <p:cBhvr>
                                        <p:cTn id="8" dur="500" fill="hold"/>
                                        <p:tgtEl>
                                          <p:spTgt spid="83"/>
                                        </p:tgtEl>
                                        <p:attrNameLst>
                                          <p:attrName>ppt_y</p:attrName>
                                        </p:attrNameLst>
                                      </p:cBhvr>
                                      <p:tavLst>
                                        <p:tav tm="0">
                                          <p:val>
                                            <p:strVal val="#ppt_y"/>
                                          </p:val>
                                        </p:tav>
                                        <p:tav tm="100000">
                                          <p:val>
                                            <p:strVal val="#ppt_y"/>
                                          </p:val>
                                        </p:tav>
                                      </p:tavLst>
                                    </p:anim>
                                    <p:anim calcmode="lin" valueType="num">
                                      <p:cBhvr>
                                        <p:cTn id="9" dur="500" fill="hold"/>
                                        <p:tgtEl>
                                          <p:spTgt spid="83"/>
                                        </p:tgtEl>
                                        <p:attrNameLst>
                                          <p:attrName>ppt_w</p:attrName>
                                        </p:attrNameLst>
                                      </p:cBhvr>
                                      <p:tavLst>
                                        <p:tav tm="0">
                                          <p:val>
                                            <p:fltVal val="0"/>
                                          </p:val>
                                        </p:tav>
                                        <p:tav tm="100000">
                                          <p:val>
                                            <p:strVal val="#ppt_w"/>
                                          </p:val>
                                        </p:tav>
                                      </p:tavLst>
                                    </p:anim>
                                    <p:anim calcmode="lin" valueType="num">
                                      <p:cBhvr>
                                        <p:cTn id="10" dur="500" fill="hold"/>
                                        <p:tgtEl>
                                          <p:spTgt spid="8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p:cTn id="15" dur="500" fill="hold"/>
                                        <p:tgtEl>
                                          <p:spTgt spid="168"/>
                                        </p:tgtEl>
                                        <p:attrNameLst>
                                          <p:attrName>ppt_x</p:attrName>
                                        </p:attrNameLst>
                                      </p:cBhvr>
                                      <p:tavLst>
                                        <p:tav tm="0">
                                          <p:val>
                                            <p:strVal val="#ppt_x-#ppt_w/2"/>
                                          </p:val>
                                        </p:tav>
                                        <p:tav tm="100000">
                                          <p:val>
                                            <p:strVal val="#ppt_x"/>
                                          </p:val>
                                        </p:tav>
                                      </p:tavLst>
                                    </p:anim>
                                    <p:anim calcmode="lin" valueType="num">
                                      <p:cBhvr>
                                        <p:cTn id="16" dur="500" fill="hold"/>
                                        <p:tgtEl>
                                          <p:spTgt spid="168"/>
                                        </p:tgtEl>
                                        <p:attrNameLst>
                                          <p:attrName>ppt_y</p:attrName>
                                        </p:attrNameLst>
                                      </p:cBhvr>
                                      <p:tavLst>
                                        <p:tav tm="0">
                                          <p:val>
                                            <p:strVal val="#ppt_y"/>
                                          </p:val>
                                        </p:tav>
                                        <p:tav tm="100000">
                                          <p:val>
                                            <p:strVal val="#ppt_y"/>
                                          </p:val>
                                        </p:tav>
                                      </p:tavLst>
                                    </p:anim>
                                    <p:anim calcmode="lin" valueType="num">
                                      <p:cBhvr>
                                        <p:cTn id="17" dur="500" fill="hold"/>
                                        <p:tgtEl>
                                          <p:spTgt spid="168"/>
                                        </p:tgtEl>
                                        <p:attrNameLst>
                                          <p:attrName>ppt_w</p:attrName>
                                        </p:attrNameLst>
                                      </p:cBhvr>
                                      <p:tavLst>
                                        <p:tav tm="0">
                                          <p:val>
                                            <p:fltVal val="0"/>
                                          </p:val>
                                        </p:tav>
                                        <p:tav tm="100000">
                                          <p:val>
                                            <p:strVal val="#ppt_w"/>
                                          </p:val>
                                        </p:tav>
                                      </p:tavLst>
                                    </p:anim>
                                    <p:anim calcmode="lin" valueType="num">
                                      <p:cBhvr>
                                        <p:cTn id="18" dur="500" fill="hold"/>
                                        <p:tgtEl>
                                          <p:spTgt spid="16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69"/>
                                        </p:tgtEl>
                                        <p:attrNameLst>
                                          <p:attrName>style.visibility</p:attrName>
                                        </p:attrNameLst>
                                      </p:cBhvr>
                                      <p:to>
                                        <p:strVal val="visible"/>
                                      </p:to>
                                    </p:set>
                                    <p:anim calcmode="lin" valueType="num">
                                      <p:cBhvr>
                                        <p:cTn id="23" dur="500" fill="hold"/>
                                        <p:tgtEl>
                                          <p:spTgt spid="169"/>
                                        </p:tgtEl>
                                        <p:attrNameLst>
                                          <p:attrName>ppt_x</p:attrName>
                                        </p:attrNameLst>
                                      </p:cBhvr>
                                      <p:tavLst>
                                        <p:tav tm="0">
                                          <p:val>
                                            <p:strVal val="#ppt_x-#ppt_w/2"/>
                                          </p:val>
                                        </p:tav>
                                        <p:tav tm="100000">
                                          <p:val>
                                            <p:strVal val="#ppt_x"/>
                                          </p:val>
                                        </p:tav>
                                      </p:tavLst>
                                    </p:anim>
                                    <p:anim calcmode="lin" valueType="num">
                                      <p:cBhvr>
                                        <p:cTn id="24" dur="500" fill="hold"/>
                                        <p:tgtEl>
                                          <p:spTgt spid="169"/>
                                        </p:tgtEl>
                                        <p:attrNameLst>
                                          <p:attrName>ppt_y</p:attrName>
                                        </p:attrNameLst>
                                      </p:cBhvr>
                                      <p:tavLst>
                                        <p:tav tm="0">
                                          <p:val>
                                            <p:strVal val="#ppt_y"/>
                                          </p:val>
                                        </p:tav>
                                        <p:tav tm="100000">
                                          <p:val>
                                            <p:strVal val="#ppt_y"/>
                                          </p:val>
                                        </p:tav>
                                      </p:tavLst>
                                    </p:anim>
                                    <p:anim calcmode="lin" valueType="num">
                                      <p:cBhvr>
                                        <p:cTn id="25" dur="500" fill="hold"/>
                                        <p:tgtEl>
                                          <p:spTgt spid="169"/>
                                        </p:tgtEl>
                                        <p:attrNameLst>
                                          <p:attrName>ppt_w</p:attrName>
                                        </p:attrNameLst>
                                      </p:cBhvr>
                                      <p:tavLst>
                                        <p:tav tm="0">
                                          <p:val>
                                            <p:fltVal val="0"/>
                                          </p:val>
                                        </p:tav>
                                        <p:tav tm="100000">
                                          <p:val>
                                            <p:strVal val="#ppt_w"/>
                                          </p:val>
                                        </p:tav>
                                      </p:tavLst>
                                    </p:anim>
                                    <p:anim calcmode="lin" valueType="num">
                                      <p:cBhvr>
                                        <p:cTn id="26" dur="500" fill="hold"/>
                                        <p:tgtEl>
                                          <p:spTgt spid="16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170"/>
                                        </p:tgtEl>
                                        <p:attrNameLst>
                                          <p:attrName>style.visibility</p:attrName>
                                        </p:attrNameLst>
                                      </p:cBhvr>
                                      <p:to>
                                        <p:strVal val="visible"/>
                                      </p:to>
                                    </p:set>
                                    <p:anim calcmode="lin" valueType="num">
                                      <p:cBhvr>
                                        <p:cTn id="31" dur="500" fill="hold"/>
                                        <p:tgtEl>
                                          <p:spTgt spid="170"/>
                                        </p:tgtEl>
                                        <p:attrNameLst>
                                          <p:attrName>ppt_x</p:attrName>
                                        </p:attrNameLst>
                                      </p:cBhvr>
                                      <p:tavLst>
                                        <p:tav tm="0">
                                          <p:val>
                                            <p:strVal val="#ppt_x-#ppt_w/2"/>
                                          </p:val>
                                        </p:tav>
                                        <p:tav tm="100000">
                                          <p:val>
                                            <p:strVal val="#ppt_x"/>
                                          </p:val>
                                        </p:tav>
                                      </p:tavLst>
                                    </p:anim>
                                    <p:anim calcmode="lin" valueType="num">
                                      <p:cBhvr>
                                        <p:cTn id="32" dur="500" fill="hold"/>
                                        <p:tgtEl>
                                          <p:spTgt spid="170"/>
                                        </p:tgtEl>
                                        <p:attrNameLst>
                                          <p:attrName>ppt_y</p:attrName>
                                        </p:attrNameLst>
                                      </p:cBhvr>
                                      <p:tavLst>
                                        <p:tav tm="0">
                                          <p:val>
                                            <p:strVal val="#ppt_y"/>
                                          </p:val>
                                        </p:tav>
                                        <p:tav tm="100000">
                                          <p:val>
                                            <p:strVal val="#ppt_y"/>
                                          </p:val>
                                        </p:tav>
                                      </p:tavLst>
                                    </p:anim>
                                    <p:anim calcmode="lin" valueType="num">
                                      <p:cBhvr>
                                        <p:cTn id="33" dur="500" fill="hold"/>
                                        <p:tgtEl>
                                          <p:spTgt spid="170"/>
                                        </p:tgtEl>
                                        <p:attrNameLst>
                                          <p:attrName>ppt_w</p:attrName>
                                        </p:attrNameLst>
                                      </p:cBhvr>
                                      <p:tavLst>
                                        <p:tav tm="0">
                                          <p:val>
                                            <p:fltVal val="0"/>
                                          </p:val>
                                        </p:tav>
                                        <p:tav tm="100000">
                                          <p:val>
                                            <p:strVal val="#ppt_w"/>
                                          </p:val>
                                        </p:tav>
                                      </p:tavLst>
                                    </p:anim>
                                    <p:anim calcmode="lin" valueType="num">
                                      <p:cBhvr>
                                        <p:cTn id="34" dur="500" fill="hold"/>
                                        <p:tgtEl>
                                          <p:spTgt spid="170"/>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71"/>
                                        </p:tgtEl>
                                        <p:attrNameLst>
                                          <p:attrName>style.visibility</p:attrName>
                                        </p:attrNameLst>
                                      </p:cBhvr>
                                      <p:to>
                                        <p:strVal val="visible"/>
                                      </p:to>
                                    </p:set>
                                    <p:anim calcmode="lin" valueType="num">
                                      <p:cBhvr>
                                        <p:cTn id="39" dur="500" fill="hold"/>
                                        <p:tgtEl>
                                          <p:spTgt spid="171"/>
                                        </p:tgtEl>
                                        <p:attrNameLst>
                                          <p:attrName>ppt_x</p:attrName>
                                        </p:attrNameLst>
                                      </p:cBhvr>
                                      <p:tavLst>
                                        <p:tav tm="0">
                                          <p:val>
                                            <p:strVal val="#ppt_x-#ppt_w/2"/>
                                          </p:val>
                                        </p:tav>
                                        <p:tav tm="100000">
                                          <p:val>
                                            <p:strVal val="#ppt_x"/>
                                          </p:val>
                                        </p:tav>
                                      </p:tavLst>
                                    </p:anim>
                                    <p:anim calcmode="lin" valueType="num">
                                      <p:cBhvr>
                                        <p:cTn id="40" dur="500" fill="hold"/>
                                        <p:tgtEl>
                                          <p:spTgt spid="171"/>
                                        </p:tgtEl>
                                        <p:attrNameLst>
                                          <p:attrName>ppt_y</p:attrName>
                                        </p:attrNameLst>
                                      </p:cBhvr>
                                      <p:tavLst>
                                        <p:tav tm="0">
                                          <p:val>
                                            <p:strVal val="#ppt_y"/>
                                          </p:val>
                                        </p:tav>
                                        <p:tav tm="100000">
                                          <p:val>
                                            <p:strVal val="#ppt_y"/>
                                          </p:val>
                                        </p:tav>
                                      </p:tavLst>
                                    </p:anim>
                                    <p:anim calcmode="lin" valueType="num">
                                      <p:cBhvr>
                                        <p:cTn id="41" dur="500" fill="hold"/>
                                        <p:tgtEl>
                                          <p:spTgt spid="171"/>
                                        </p:tgtEl>
                                        <p:attrNameLst>
                                          <p:attrName>ppt_w</p:attrName>
                                        </p:attrNameLst>
                                      </p:cBhvr>
                                      <p:tavLst>
                                        <p:tav tm="0">
                                          <p:val>
                                            <p:fltVal val="0"/>
                                          </p:val>
                                        </p:tav>
                                        <p:tav tm="100000">
                                          <p:val>
                                            <p:strVal val="#ppt_w"/>
                                          </p:val>
                                        </p:tav>
                                      </p:tavLst>
                                    </p:anim>
                                    <p:anim calcmode="lin" valueType="num">
                                      <p:cBhvr>
                                        <p:cTn id="42" dur="500" fill="hold"/>
                                        <p:tgtEl>
                                          <p:spTgt spid="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83" grpId="0" animBg="1"/>
      <p:bldP spid="169" grpId="0" animBg="1"/>
      <p:bldP spid="170" grpId="0" animBg="1"/>
      <p:bldP spid="17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 name="Rechteck 167">
            <a:extLst>
              <a:ext uri="{FF2B5EF4-FFF2-40B4-BE49-F238E27FC236}">
                <a16:creationId xmlns:a16="http://schemas.microsoft.com/office/drawing/2014/main" id="{891C0587-CACD-2C41-904D-35FB1E32508F}"/>
              </a:ext>
            </a:extLst>
          </p:cNvPr>
          <p:cNvSpPr/>
          <p:nvPr/>
        </p:nvSpPr>
        <p:spPr>
          <a:xfrm>
            <a:off x="2069867" y="5423736"/>
            <a:ext cx="2438738"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916238" cy="900112"/>
          </a:xfrm>
        </p:spPr>
        <p:txBody>
          <a:bodyPr/>
          <a:lstStyle/>
          <a:p>
            <a:r>
              <a:rPr lang="de-DE"/>
              <a:t>Portfolio</a:t>
            </a: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15</a:t>
            </a:fld>
            <a:endParaRPr lang="de-DE"/>
          </a:p>
        </p:txBody>
      </p:sp>
      <p:sp>
        <p:nvSpPr>
          <p:cNvPr id="83" name="Rechteck 82">
            <a:extLst>
              <a:ext uri="{FF2B5EF4-FFF2-40B4-BE49-F238E27FC236}">
                <a16:creationId xmlns:a16="http://schemas.microsoft.com/office/drawing/2014/main" id="{D6C30DB8-15EC-6342-8AA5-F330D4C8C025}"/>
              </a:ext>
            </a:extLst>
          </p:cNvPr>
          <p:cNvSpPr/>
          <p:nvPr/>
        </p:nvSpPr>
        <p:spPr>
          <a:xfrm>
            <a:off x="2069866" y="5069213"/>
            <a:ext cx="12204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8" name="Rechteck 157">
            <a:extLst>
              <a:ext uri="{FF2B5EF4-FFF2-40B4-BE49-F238E27FC236}">
                <a16:creationId xmlns:a16="http://schemas.microsoft.com/office/drawing/2014/main" id="{2021B6FF-C9C0-514A-9E20-90F15AFE7040}"/>
              </a:ext>
            </a:extLst>
          </p:cNvPr>
          <p:cNvSpPr/>
          <p:nvPr/>
        </p:nvSpPr>
        <p:spPr>
          <a:xfrm>
            <a:off x="2065968" y="5437057"/>
            <a:ext cx="1508505" cy="338554"/>
          </a:xfrm>
          <a:prstGeom prst="rect">
            <a:avLst/>
          </a:prstGeom>
        </p:spPr>
        <p:txBody>
          <a:bodyPr wrap="square" anchor="t">
            <a:spAutoFit/>
          </a:bodyPr>
          <a:lstStyle/>
          <a:p>
            <a:r>
              <a:rPr lang="de-DE" sz="1600" err="1">
                <a:solidFill>
                  <a:schemeClr val="bg1"/>
                </a:solidFill>
                <a:latin typeface="+mj-lt"/>
              </a:rPr>
              <a:t>Visitor</a:t>
            </a:r>
            <a:endParaRPr lang="de-DE" sz="1600">
              <a:solidFill>
                <a:schemeClr val="bg1"/>
              </a:solidFill>
              <a:latin typeface="+mj-lt"/>
            </a:endParaRPr>
          </a:p>
        </p:txBody>
      </p:sp>
      <p:sp>
        <p:nvSpPr>
          <p:cNvPr id="167" name="Rechteck 166">
            <a:extLst>
              <a:ext uri="{FF2B5EF4-FFF2-40B4-BE49-F238E27FC236}">
                <a16:creationId xmlns:a16="http://schemas.microsoft.com/office/drawing/2014/main" id="{A8A3F2D5-ED66-AA41-8DB0-15D623A4C9C9}"/>
              </a:ext>
            </a:extLst>
          </p:cNvPr>
          <p:cNvSpPr/>
          <p:nvPr/>
        </p:nvSpPr>
        <p:spPr>
          <a:xfrm>
            <a:off x="2069867" y="5085993"/>
            <a:ext cx="800333" cy="338554"/>
          </a:xfrm>
          <a:prstGeom prst="rect">
            <a:avLst/>
          </a:prstGeom>
        </p:spPr>
        <p:txBody>
          <a:bodyPr wrap="square" anchor="t">
            <a:spAutoFit/>
          </a:bodyPr>
          <a:lstStyle/>
          <a:p>
            <a:r>
              <a:rPr lang="de-DE" sz="1600">
                <a:solidFill>
                  <a:schemeClr val="bg1"/>
                </a:solidFill>
                <a:latin typeface="+mj-lt"/>
              </a:rPr>
              <a:t>Lounge</a:t>
            </a:r>
          </a:p>
        </p:txBody>
      </p:sp>
      <p:sp>
        <p:nvSpPr>
          <p:cNvPr id="169" name="Rechteck 168">
            <a:extLst>
              <a:ext uri="{FF2B5EF4-FFF2-40B4-BE49-F238E27FC236}">
                <a16:creationId xmlns:a16="http://schemas.microsoft.com/office/drawing/2014/main" id="{DAD92128-6CED-2746-99BE-C4DDF1B9F4E3}"/>
              </a:ext>
            </a:extLst>
          </p:cNvPr>
          <p:cNvSpPr/>
          <p:nvPr/>
        </p:nvSpPr>
        <p:spPr>
          <a:xfrm>
            <a:off x="3288061" y="5779911"/>
            <a:ext cx="3659282"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9" name="Rechteck 158">
            <a:extLst>
              <a:ext uri="{FF2B5EF4-FFF2-40B4-BE49-F238E27FC236}">
                <a16:creationId xmlns:a16="http://schemas.microsoft.com/office/drawing/2014/main" id="{5513A49B-1E55-F640-B6D8-34A7FF1A9B94}"/>
              </a:ext>
            </a:extLst>
          </p:cNvPr>
          <p:cNvSpPr/>
          <p:nvPr/>
        </p:nvSpPr>
        <p:spPr>
          <a:xfrm>
            <a:off x="3287714" y="5787784"/>
            <a:ext cx="3221152" cy="338554"/>
          </a:xfrm>
          <a:prstGeom prst="rect">
            <a:avLst/>
          </a:prstGeom>
        </p:spPr>
        <p:txBody>
          <a:bodyPr wrap="square" anchor="t">
            <a:spAutoFit/>
          </a:bodyPr>
          <a:lstStyle/>
          <a:p>
            <a:r>
              <a:rPr lang="de-DE" sz="1600">
                <a:solidFill>
                  <a:schemeClr val="bg1"/>
                </a:solidFill>
                <a:latin typeface="+mj-lt"/>
              </a:rPr>
              <a:t>Meeting/Conference</a:t>
            </a:r>
          </a:p>
        </p:txBody>
      </p:sp>
      <p:sp>
        <p:nvSpPr>
          <p:cNvPr id="170" name="Rechteck 169">
            <a:extLst>
              <a:ext uri="{FF2B5EF4-FFF2-40B4-BE49-F238E27FC236}">
                <a16:creationId xmlns:a16="http://schemas.microsoft.com/office/drawing/2014/main" id="{EBEA80F7-6CD9-BE4C-87D1-7D4440265D91}"/>
              </a:ext>
            </a:extLst>
          </p:cNvPr>
          <p:cNvSpPr/>
          <p:nvPr/>
        </p:nvSpPr>
        <p:spPr>
          <a:xfrm>
            <a:off x="4508605" y="6140302"/>
            <a:ext cx="4877476"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0" name="Rechteck 159">
            <a:extLst>
              <a:ext uri="{FF2B5EF4-FFF2-40B4-BE49-F238E27FC236}">
                <a16:creationId xmlns:a16="http://schemas.microsoft.com/office/drawing/2014/main" id="{354BF4A5-0456-6F4A-ADE8-2E37C435CD84}"/>
              </a:ext>
            </a:extLst>
          </p:cNvPr>
          <p:cNvSpPr/>
          <p:nvPr/>
        </p:nvSpPr>
        <p:spPr>
          <a:xfrm>
            <a:off x="4504707" y="6148983"/>
            <a:ext cx="2378232" cy="338554"/>
          </a:xfrm>
          <a:prstGeom prst="rect">
            <a:avLst/>
          </a:prstGeom>
        </p:spPr>
        <p:txBody>
          <a:bodyPr wrap="square" anchor="t">
            <a:spAutoFit/>
          </a:bodyPr>
          <a:lstStyle/>
          <a:p>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171" name="Rechteck 170">
            <a:extLst>
              <a:ext uri="{FF2B5EF4-FFF2-40B4-BE49-F238E27FC236}">
                <a16:creationId xmlns:a16="http://schemas.microsoft.com/office/drawing/2014/main" id="{48BC5164-3680-2B4F-9849-320257C82471}"/>
              </a:ext>
            </a:extLst>
          </p:cNvPr>
          <p:cNvSpPr/>
          <p:nvPr/>
        </p:nvSpPr>
        <p:spPr>
          <a:xfrm>
            <a:off x="6947341" y="6498000"/>
            <a:ext cx="5244659"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1" name="Rechteck 160">
            <a:extLst>
              <a:ext uri="{FF2B5EF4-FFF2-40B4-BE49-F238E27FC236}">
                <a16:creationId xmlns:a16="http://schemas.microsoft.com/office/drawing/2014/main" id="{13BE0B51-8843-1A4E-9751-CBA423F54EDC}"/>
              </a:ext>
            </a:extLst>
          </p:cNvPr>
          <p:cNvSpPr/>
          <p:nvPr/>
        </p:nvSpPr>
        <p:spPr>
          <a:xfrm>
            <a:off x="6943445" y="6506681"/>
            <a:ext cx="2073334" cy="338554"/>
          </a:xfrm>
          <a:prstGeom prst="rect">
            <a:avLst/>
          </a:prstGeom>
        </p:spPr>
        <p:txBody>
          <a:bodyPr wrap="square" anchor="t">
            <a:spAutoFit/>
          </a:bodyPr>
          <a:lstStyle/>
          <a:p>
            <a:r>
              <a:rPr lang="de-DE" sz="1600">
                <a:solidFill>
                  <a:schemeClr val="bg1"/>
                </a:solidFill>
                <a:latin typeface="+mj-lt"/>
              </a:rPr>
              <a:t>Task </a:t>
            </a:r>
            <a:r>
              <a:rPr lang="de-DE" sz="1600" err="1">
                <a:solidFill>
                  <a:schemeClr val="bg1"/>
                </a:solidFill>
                <a:latin typeface="+mj-lt"/>
              </a:rPr>
              <a:t>Seating</a:t>
            </a:r>
            <a:endParaRPr lang="de-DE" sz="1600">
              <a:solidFill>
                <a:schemeClr val="bg1"/>
              </a:solidFill>
              <a:latin typeface="+mj-lt"/>
            </a:endParaRPr>
          </a:p>
        </p:txBody>
      </p:sp>
      <p:grpSp>
        <p:nvGrpSpPr>
          <p:cNvPr id="11" name="Gruppieren 10">
            <a:extLst>
              <a:ext uri="{FF2B5EF4-FFF2-40B4-BE49-F238E27FC236}">
                <a16:creationId xmlns:a16="http://schemas.microsoft.com/office/drawing/2014/main" id="{0CCA2177-FD13-FC48-A395-5C436B02FD40}"/>
              </a:ext>
            </a:extLst>
          </p:cNvPr>
          <p:cNvGrpSpPr/>
          <p:nvPr/>
        </p:nvGrpSpPr>
        <p:grpSpPr>
          <a:xfrm>
            <a:off x="1830439" y="4637485"/>
            <a:ext cx="12429224" cy="437666"/>
            <a:chOff x="1830439" y="4618435"/>
            <a:chExt cx="12429224" cy="437666"/>
          </a:xfrm>
        </p:grpSpPr>
        <p:sp>
          <p:nvSpPr>
            <p:cNvPr id="147" name="Textfeld 146">
              <a:extLst>
                <a:ext uri="{FF2B5EF4-FFF2-40B4-BE49-F238E27FC236}">
                  <a16:creationId xmlns:a16="http://schemas.microsoft.com/office/drawing/2014/main" id="{10A1B717-E865-004B-B02D-E24AA7C4D143}"/>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2" name="Textfeld 151">
              <a:extLst>
                <a:ext uri="{FF2B5EF4-FFF2-40B4-BE49-F238E27FC236}">
                  <a16:creationId xmlns:a16="http://schemas.microsoft.com/office/drawing/2014/main" id="{9A6ED5AF-8329-5248-86A6-587E7C41D8B3}"/>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3" name="Textfeld 152">
              <a:extLst>
                <a:ext uri="{FF2B5EF4-FFF2-40B4-BE49-F238E27FC236}">
                  <a16:creationId xmlns:a16="http://schemas.microsoft.com/office/drawing/2014/main" id="{C6060502-605D-8E4E-9269-AEC6E6747801}"/>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54" name="Textfeld 153">
              <a:extLst>
                <a:ext uri="{FF2B5EF4-FFF2-40B4-BE49-F238E27FC236}">
                  <a16:creationId xmlns:a16="http://schemas.microsoft.com/office/drawing/2014/main" id="{150D1ED1-E78F-824D-9FB9-A63422AAAAEB}"/>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30" name="Gruppieren 29">
              <a:extLst>
                <a:ext uri="{FF2B5EF4-FFF2-40B4-BE49-F238E27FC236}">
                  <a16:creationId xmlns:a16="http://schemas.microsoft.com/office/drawing/2014/main" id="{DD650E8B-A2C0-9F4A-B32F-74A042E362F2}"/>
                </a:ext>
              </a:extLst>
            </p:cNvPr>
            <p:cNvGrpSpPr/>
            <p:nvPr/>
          </p:nvGrpSpPr>
          <p:grpSpPr>
            <a:xfrm>
              <a:off x="2065968" y="4948101"/>
              <a:ext cx="12193695" cy="108000"/>
              <a:chOff x="0" y="2722232"/>
              <a:chExt cx="12193695" cy="180000"/>
            </a:xfrm>
          </p:grpSpPr>
          <p:grpSp>
            <p:nvGrpSpPr>
              <p:cNvPr id="29" name="Gruppieren 28">
                <a:extLst>
                  <a:ext uri="{FF2B5EF4-FFF2-40B4-BE49-F238E27FC236}">
                    <a16:creationId xmlns:a16="http://schemas.microsoft.com/office/drawing/2014/main" id="{F250E6C6-F3F3-084A-87C7-FA241722379F}"/>
                  </a:ext>
                </a:extLst>
              </p:cNvPr>
              <p:cNvGrpSpPr/>
              <p:nvPr/>
            </p:nvGrpSpPr>
            <p:grpSpPr>
              <a:xfrm>
                <a:off x="0" y="2722232"/>
                <a:ext cx="12193695" cy="180000"/>
                <a:chOff x="0" y="2713921"/>
                <a:chExt cx="12193695" cy="179629"/>
              </a:xfrm>
            </p:grpSpPr>
            <p:cxnSp>
              <p:nvCxnSpPr>
                <p:cNvPr id="144" name="Gerade Verbindung 143">
                  <a:extLst>
                    <a:ext uri="{FF2B5EF4-FFF2-40B4-BE49-F238E27FC236}">
                      <a16:creationId xmlns:a16="http://schemas.microsoft.com/office/drawing/2014/main" id="{56012031-4252-5D44-826F-30E6CFE95D80}"/>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EAC1BBAD-1F10-D84C-995C-0086664E5835}"/>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9F647540-DEFE-A442-92A4-A2842ADB7701}"/>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F20332B8-EC0D-A541-86AB-7AF3AB89FBFE}"/>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 Verbindung 149">
                  <a:extLst>
                    <a:ext uri="{FF2B5EF4-FFF2-40B4-BE49-F238E27FC236}">
                      <a16:creationId xmlns:a16="http://schemas.microsoft.com/office/drawing/2014/main" id="{53D1DD75-6DFC-D242-97AD-A173A1A2AE74}"/>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E7AB8F50-D20D-654F-B48F-6E152264307D}"/>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40842DB6-1A23-714F-9630-17F2FE5757ED}"/>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F5DDE017-713E-C64D-9779-7590DC296359}"/>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 Verbindung 163">
                  <a:extLst>
                    <a:ext uri="{FF2B5EF4-FFF2-40B4-BE49-F238E27FC236}">
                      <a16:creationId xmlns:a16="http://schemas.microsoft.com/office/drawing/2014/main" id="{E5B4EA61-F7F9-924C-B261-88305A7E9845}"/>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 Verbindung 164">
                  <a:extLst>
                    <a:ext uri="{FF2B5EF4-FFF2-40B4-BE49-F238E27FC236}">
                      <a16:creationId xmlns:a16="http://schemas.microsoft.com/office/drawing/2014/main" id="{B46AD31B-C02B-8541-8018-F31FF88A71C3}"/>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574DE480-921F-BC4A-81CD-676E29D99C86}"/>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3" name="Gerade Verbindung 142">
                <a:extLst>
                  <a:ext uri="{FF2B5EF4-FFF2-40B4-BE49-F238E27FC236}">
                    <a16:creationId xmlns:a16="http://schemas.microsoft.com/office/drawing/2014/main" id="{44F51D7F-6C0E-7645-B9EF-742E6CC40BB1}"/>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72" name="Textfeld 171">
              <a:extLst>
                <a:ext uri="{FF2B5EF4-FFF2-40B4-BE49-F238E27FC236}">
                  <a16:creationId xmlns:a16="http://schemas.microsoft.com/office/drawing/2014/main" id="{9F0627D7-0417-3D41-8F81-4603555232C3}"/>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Tree>
    <p:extLst>
      <p:ext uri="{BB962C8B-B14F-4D97-AF65-F5344CB8AC3E}">
        <p14:creationId xmlns:p14="http://schemas.microsoft.com/office/powerpoint/2010/main" val="3887167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4B3F7B4-6F04-A247-8111-3BE6844B1217}"/>
              </a:ext>
            </a:extLst>
          </p:cNvPr>
          <p:cNvSpPr>
            <a:spLocks noGrp="1"/>
          </p:cNvSpPr>
          <p:nvPr>
            <p:ph type="title"/>
          </p:nvPr>
        </p:nvSpPr>
        <p:spPr/>
        <p:txBody>
          <a:bodyPr/>
          <a:lstStyle/>
          <a:p>
            <a:r>
              <a:rPr lang="de-DE" err="1"/>
              <a:t>What</a:t>
            </a:r>
            <a:r>
              <a:rPr lang="de-DE"/>
              <a:t> </a:t>
            </a:r>
            <a:r>
              <a:rPr lang="de-DE" err="1"/>
              <a:t>is</a:t>
            </a:r>
            <a:r>
              <a:rPr lang="de-DE"/>
              <a:t> </a:t>
            </a:r>
            <a:r>
              <a:rPr lang="de-DE" err="1"/>
              <a:t>Active</a:t>
            </a:r>
            <a:r>
              <a:rPr lang="de-DE"/>
              <a:t> </a:t>
            </a:r>
            <a:r>
              <a:rPr lang="de-DE" err="1"/>
              <a:t>Seating</a:t>
            </a:r>
            <a:r>
              <a:rPr lang="de-DE"/>
              <a:t>?</a:t>
            </a:r>
          </a:p>
        </p:txBody>
      </p:sp>
      <p:sp>
        <p:nvSpPr>
          <p:cNvPr id="4" name="Fußzeilenplatzhalter 3">
            <a:extLst>
              <a:ext uri="{FF2B5EF4-FFF2-40B4-BE49-F238E27FC236}">
                <a16:creationId xmlns:a16="http://schemas.microsoft.com/office/drawing/2014/main" id="{96FDD401-7276-E144-AA81-495667CA9959}"/>
              </a:ext>
            </a:extLst>
          </p:cNvPr>
          <p:cNvSpPr>
            <a:spLocks noGrp="1"/>
          </p:cNvSpPr>
          <p:nvPr>
            <p:ph type="ftr" sz="quarter" idx="11"/>
          </p:nvPr>
        </p:nvSpPr>
        <p:spPr/>
        <p:txBody>
          <a:bodyPr/>
          <a:lstStyle/>
          <a:p>
            <a:r>
              <a:rPr lang="en-US"/>
              <a:t>Seating Leadership 2020</a:t>
            </a:r>
            <a:endParaRPr lang="de-DE"/>
          </a:p>
        </p:txBody>
      </p:sp>
      <p:sp>
        <p:nvSpPr>
          <p:cNvPr id="5" name="Foliennummernplatzhalter 4">
            <a:extLst>
              <a:ext uri="{FF2B5EF4-FFF2-40B4-BE49-F238E27FC236}">
                <a16:creationId xmlns:a16="http://schemas.microsoft.com/office/drawing/2014/main" id="{3F14BD11-95ED-494B-9300-D10DAB7F9B45}"/>
              </a:ext>
            </a:extLst>
          </p:cNvPr>
          <p:cNvSpPr>
            <a:spLocks noGrp="1"/>
          </p:cNvSpPr>
          <p:nvPr>
            <p:ph type="sldNum" sz="quarter" idx="12"/>
          </p:nvPr>
        </p:nvSpPr>
        <p:spPr/>
        <p:txBody>
          <a:bodyPr/>
          <a:lstStyle/>
          <a:p>
            <a:r>
              <a:rPr lang="de-DE"/>
              <a:t>P. </a:t>
            </a:r>
            <a:fld id="{18B2D54D-6566-4D09-B275-35A554EDFFDA}" type="slidenum">
              <a:rPr smtClean="0"/>
              <a:pPr/>
              <a:t>16</a:t>
            </a:fld>
            <a:endParaRPr/>
          </a:p>
        </p:txBody>
      </p:sp>
      <p:pic>
        <p:nvPicPr>
          <p:cNvPr id="9" name="Grafik 8">
            <a:extLst>
              <a:ext uri="{FF2B5EF4-FFF2-40B4-BE49-F238E27FC236}">
                <a16:creationId xmlns:a16="http://schemas.microsoft.com/office/drawing/2014/main" id="{97596C02-4667-104C-8797-6A49DC362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51580" y="2558143"/>
            <a:ext cx="1921827" cy="1741713"/>
          </a:xfrm>
          <a:prstGeom prst="rect">
            <a:avLst/>
          </a:prstGeom>
        </p:spPr>
      </p:pic>
      <p:pic>
        <p:nvPicPr>
          <p:cNvPr id="10" name="Grafik 9">
            <a:extLst>
              <a:ext uri="{FF2B5EF4-FFF2-40B4-BE49-F238E27FC236}">
                <a16:creationId xmlns:a16="http://schemas.microsoft.com/office/drawing/2014/main" id="{D818DBB3-F913-824C-B67B-0E162FF0E10A}"/>
              </a:ext>
            </a:extLst>
          </p:cNvPr>
          <p:cNvPicPr>
            <a:picLocks noChangeAspect="1"/>
          </p:cNvPicPr>
          <p:nvPr/>
        </p:nvPicPr>
        <p:blipFill rotWithShape="1">
          <a:blip r:embed="rId3" cstate="screen">
            <a:grayscl/>
            <a:extLst>
              <a:ext uri="{BEBA8EAE-BF5A-486C-A8C5-ECC9F3942E4B}">
                <a14:imgProps xmlns:a14="http://schemas.microsoft.com/office/drawing/2010/main">
                  <a14:imgLayer r:embed="rId4">
                    <a14:imgEffect>
                      <a14:colorTemperature colorTemp="11200"/>
                    </a14:imgEffect>
                    <a14:imgEffect>
                      <a14:saturation sat="227000"/>
                    </a14:imgEffect>
                  </a14:imgLayer>
                </a14:imgProps>
              </a:ext>
              <a:ext uri="{28A0092B-C50C-407E-A947-70E740481C1C}">
                <a14:useLocalDpi xmlns:a14="http://schemas.microsoft.com/office/drawing/2010/main"/>
              </a:ext>
            </a:extLst>
          </a:blip>
          <a:srcRect/>
          <a:stretch/>
        </p:blipFill>
        <p:spPr>
          <a:xfrm>
            <a:off x="8653730" y="2550885"/>
            <a:ext cx="1736482" cy="1886177"/>
          </a:xfrm>
          <a:prstGeom prst="rect">
            <a:avLst/>
          </a:prstGeom>
          <a:solidFill>
            <a:schemeClr val="bg1"/>
          </a:solidFill>
        </p:spPr>
      </p:pic>
      <p:sp>
        <p:nvSpPr>
          <p:cNvPr id="11" name="Textfeld 10">
            <a:extLst>
              <a:ext uri="{FF2B5EF4-FFF2-40B4-BE49-F238E27FC236}">
                <a16:creationId xmlns:a16="http://schemas.microsoft.com/office/drawing/2014/main" id="{F804038C-8529-7449-B589-BC7FAACE11AF}"/>
              </a:ext>
            </a:extLst>
          </p:cNvPr>
          <p:cNvSpPr txBox="1"/>
          <p:nvPr/>
        </p:nvSpPr>
        <p:spPr>
          <a:xfrm>
            <a:off x="7094401" y="2875002"/>
            <a:ext cx="928915" cy="1107996"/>
          </a:xfrm>
          <a:prstGeom prst="rect">
            <a:avLst/>
          </a:prstGeom>
          <a:noFill/>
        </p:spPr>
        <p:txBody>
          <a:bodyPr wrap="square" rtlCol="0">
            <a:spAutoFit/>
          </a:bodyPr>
          <a:lstStyle/>
          <a:p>
            <a:r>
              <a:rPr lang="de-DE" sz="6600"/>
              <a:t>+</a:t>
            </a:r>
          </a:p>
        </p:txBody>
      </p:sp>
      <p:sp>
        <p:nvSpPr>
          <p:cNvPr id="12" name="Textfeld 11">
            <a:extLst>
              <a:ext uri="{FF2B5EF4-FFF2-40B4-BE49-F238E27FC236}">
                <a16:creationId xmlns:a16="http://schemas.microsoft.com/office/drawing/2014/main" id="{4A7C2977-E501-0C49-9AD0-C38E4EEAB5DE}"/>
              </a:ext>
            </a:extLst>
          </p:cNvPr>
          <p:cNvSpPr txBox="1"/>
          <p:nvPr/>
        </p:nvSpPr>
        <p:spPr>
          <a:xfrm>
            <a:off x="5135634" y="4437063"/>
            <a:ext cx="960366" cy="369332"/>
          </a:xfrm>
          <a:prstGeom prst="rect">
            <a:avLst/>
          </a:prstGeom>
          <a:noFill/>
        </p:spPr>
        <p:txBody>
          <a:bodyPr wrap="square" rtlCol="0">
            <a:spAutoFit/>
          </a:bodyPr>
          <a:lstStyle/>
          <a:p>
            <a:pPr algn="ctr"/>
            <a:r>
              <a:rPr lang="de-DE">
                <a:latin typeface="+mj-lt"/>
              </a:rPr>
              <a:t>Duration </a:t>
            </a:r>
          </a:p>
        </p:txBody>
      </p:sp>
      <p:sp>
        <p:nvSpPr>
          <p:cNvPr id="13" name="Textfeld 12">
            <a:extLst>
              <a:ext uri="{FF2B5EF4-FFF2-40B4-BE49-F238E27FC236}">
                <a16:creationId xmlns:a16="http://schemas.microsoft.com/office/drawing/2014/main" id="{8B44EF26-BCCB-F74A-96CA-302CB8B1537F}"/>
              </a:ext>
            </a:extLst>
          </p:cNvPr>
          <p:cNvSpPr txBox="1"/>
          <p:nvPr/>
        </p:nvSpPr>
        <p:spPr>
          <a:xfrm>
            <a:off x="9077324" y="4437063"/>
            <a:ext cx="1312888" cy="646331"/>
          </a:xfrm>
          <a:prstGeom prst="rect">
            <a:avLst/>
          </a:prstGeom>
          <a:noFill/>
        </p:spPr>
        <p:txBody>
          <a:bodyPr wrap="square" rtlCol="0">
            <a:spAutoFit/>
          </a:bodyPr>
          <a:lstStyle/>
          <a:p>
            <a:pPr algn="ctr"/>
            <a:r>
              <a:rPr lang="de-DE">
                <a:latin typeface="+mj-lt"/>
              </a:rPr>
              <a:t>Type </a:t>
            </a:r>
            <a:r>
              <a:rPr lang="de-DE" err="1">
                <a:latin typeface="+mj-lt"/>
              </a:rPr>
              <a:t>of</a:t>
            </a:r>
            <a:r>
              <a:rPr lang="de-DE">
                <a:latin typeface="+mj-lt"/>
              </a:rPr>
              <a:t> </a:t>
            </a:r>
            <a:r>
              <a:rPr lang="de-DE" err="1">
                <a:latin typeface="+mj-lt"/>
              </a:rPr>
              <a:t>Activity</a:t>
            </a:r>
            <a:r>
              <a:rPr lang="de-DE">
                <a:latin typeface="+mj-lt"/>
              </a:rPr>
              <a:t> </a:t>
            </a:r>
          </a:p>
        </p:txBody>
      </p:sp>
    </p:spTree>
    <p:extLst>
      <p:ext uri="{BB962C8B-B14F-4D97-AF65-F5344CB8AC3E}">
        <p14:creationId xmlns:p14="http://schemas.microsoft.com/office/powerpoint/2010/main" val="4206822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Grafik 136">
            <a:extLst>
              <a:ext uri="{FF2B5EF4-FFF2-40B4-BE49-F238E27FC236}">
                <a16:creationId xmlns:a16="http://schemas.microsoft.com/office/drawing/2014/main" id="{8C7C8B31-F926-C047-BFBD-7D03357C7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551" y="-2566317"/>
            <a:ext cx="1292407" cy="1857351"/>
          </a:xfrm>
          <a:prstGeom prst="rect">
            <a:avLst/>
          </a:prstGeom>
        </p:spPr>
      </p:pic>
      <p:sp>
        <p:nvSpPr>
          <p:cNvPr id="7" name="Titel 6">
            <a:extLst>
              <a:ext uri="{FF2B5EF4-FFF2-40B4-BE49-F238E27FC236}">
                <a16:creationId xmlns:a16="http://schemas.microsoft.com/office/drawing/2014/main" id="{F1335D99-D2D0-D048-B359-1CCA77A778F1}"/>
              </a:ext>
            </a:extLst>
          </p:cNvPr>
          <p:cNvSpPr>
            <a:spLocks noGrp="1"/>
          </p:cNvSpPr>
          <p:nvPr>
            <p:ph type="title"/>
          </p:nvPr>
        </p:nvSpPr>
        <p:spPr>
          <a:xfrm>
            <a:off x="371475" y="1484313"/>
            <a:ext cx="2715803" cy="1908175"/>
          </a:xfrm>
        </p:spPr>
        <p:txBody>
          <a:bodyPr/>
          <a:lstStyle/>
          <a:p>
            <a:r>
              <a:rPr lang="de-DE" err="1">
                <a:solidFill>
                  <a:schemeClr val="tx1"/>
                </a:solidFill>
              </a:rPr>
              <a:t>Sitting</a:t>
            </a:r>
            <a:r>
              <a:rPr lang="de-DE">
                <a:solidFill>
                  <a:schemeClr val="tx1"/>
                </a:solidFill>
              </a:rPr>
              <a:t> </a:t>
            </a:r>
            <a:r>
              <a:rPr lang="de-DE" err="1">
                <a:solidFill>
                  <a:schemeClr val="tx1"/>
                </a:solidFill>
              </a:rPr>
              <a:t>duration</a:t>
            </a:r>
            <a:endParaRPr lang="de-DE">
              <a:solidFill>
                <a:schemeClr val="tx1"/>
              </a:solidFill>
            </a:endParaRP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17</a:t>
            </a:fld>
            <a:endParaRPr lang="de-DE"/>
          </a:p>
        </p:txBody>
      </p:sp>
      <p:pic>
        <p:nvPicPr>
          <p:cNvPr id="121" name="Grafik 120">
            <a:extLst>
              <a:ext uri="{FF2B5EF4-FFF2-40B4-BE49-F238E27FC236}">
                <a16:creationId xmlns:a16="http://schemas.microsoft.com/office/drawing/2014/main" id="{C225996B-BC45-0547-99E4-75A4DA0A73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4341" y="-2250096"/>
            <a:ext cx="1316570" cy="1405244"/>
          </a:xfrm>
          <a:prstGeom prst="rect">
            <a:avLst/>
          </a:prstGeom>
        </p:spPr>
      </p:pic>
      <p:pic>
        <p:nvPicPr>
          <p:cNvPr id="125" name="Grafik 124">
            <a:extLst>
              <a:ext uri="{FF2B5EF4-FFF2-40B4-BE49-F238E27FC236}">
                <a16:creationId xmlns:a16="http://schemas.microsoft.com/office/drawing/2014/main" id="{94AC2E9D-F8D1-6A46-89B1-22154BAB1F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6778" y="-2404419"/>
            <a:ext cx="1263994" cy="1713890"/>
          </a:xfrm>
          <a:prstGeom prst="rect">
            <a:avLst/>
          </a:prstGeom>
        </p:spPr>
      </p:pic>
      <p:pic>
        <p:nvPicPr>
          <p:cNvPr id="139" name="Grafik 138">
            <a:extLst>
              <a:ext uri="{FF2B5EF4-FFF2-40B4-BE49-F238E27FC236}">
                <a16:creationId xmlns:a16="http://schemas.microsoft.com/office/drawing/2014/main" id="{62032E53-3494-8D42-BC49-8ACD91E46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5499" y="-2404419"/>
            <a:ext cx="1036564" cy="1554846"/>
          </a:xfrm>
          <a:prstGeom prst="rect">
            <a:avLst/>
          </a:prstGeom>
        </p:spPr>
      </p:pic>
      <p:sp>
        <p:nvSpPr>
          <p:cNvPr id="168" name="Rechteck 167">
            <a:extLst>
              <a:ext uri="{FF2B5EF4-FFF2-40B4-BE49-F238E27FC236}">
                <a16:creationId xmlns:a16="http://schemas.microsoft.com/office/drawing/2014/main" id="{891C0587-CACD-2C41-904D-35FB1E32508F}"/>
              </a:ext>
            </a:extLst>
          </p:cNvPr>
          <p:cNvSpPr/>
          <p:nvPr/>
        </p:nvSpPr>
        <p:spPr>
          <a:xfrm>
            <a:off x="3291141" y="3300460"/>
            <a:ext cx="214449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83" name="Rechteck 82">
            <a:extLst>
              <a:ext uri="{FF2B5EF4-FFF2-40B4-BE49-F238E27FC236}">
                <a16:creationId xmlns:a16="http://schemas.microsoft.com/office/drawing/2014/main" id="{D6C30DB8-15EC-6342-8AA5-F330D4C8C025}"/>
              </a:ext>
            </a:extLst>
          </p:cNvPr>
          <p:cNvSpPr/>
          <p:nvPr/>
        </p:nvSpPr>
        <p:spPr>
          <a:xfrm>
            <a:off x="3291141" y="2400460"/>
            <a:ext cx="1072244"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158" name="Rechteck 157">
            <a:extLst>
              <a:ext uri="{FF2B5EF4-FFF2-40B4-BE49-F238E27FC236}">
                <a16:creationId xmlns:a16="http://schemas.microsoft.com/office/drawing/2014/main" id="{2021B6FF-C9C0-514A-9E20-90F15AFE7040}"/>
              </a:ext>
            </a:extLst>
          </p:cNvPr>
          <p:cNvSpPr/>
          <p:nvPr/>
        </p:nvSpPr>
        <p:spPr>
          <a:xfrm>
            <a:off x="3287712" y="3290170"/>
            <a:ext cx="2147923" cy="461665"/>
          </a:xfrm>
          <a:prstGeom prst="rect">
            <a:avLst/>
          </a:prstGeom>
        </p:spPr>
        <p:txBody>
          <a:bodyPr wrap="square" anchor="t">
            <a:spAutoFit/>
          </a:bodyPr>
          <a:lstStyle/>
          <a:p>
            <a:r>
              <a:rPr lang="de-DE" sz="2400" err="1">
                <a:solidFill>
                  <a:schemeClr val="bg1"/>
                </a:solidFill>
                <a:latin typeface="+mj-lt"/>
              </a:rPr>
              <a:t>Visitor</a:t>
            </a:r>
            <a:endParaRPr lang="de-DE" sz="2400">
              <a:solidFill>
                <a:schemeClr val="bg1"/>
              </a:solidFill>
              <a:latin typeface="+mj-lt"/>
            </a:endParaRPr>
          </a:p>
        </p:txBody>
      </p:sp>
      <p:sp>
        <p:nvSpPr>
          <p:cNvPr id="167" name="Rechteck 166">
            <a:extLst>
              <a:ext uri="{FF2B5EF4-FFF2-40B4-BE49-F238E27FC236}">
                <a16:creationId xmlns:a16="http://schemas.microsoft.com/office/drawing/2014/main" id="{A8A3F2D5-ED66-AA41-8DB0-15D623A4C9C9}"/>
              </a:ext>
            </a:extLst>
          </p:cNvPr>
          <p:cNvSpPr/>
          <p:nvPr/>
        </p:nvSpPr>
        <p:spPr>
          <a:xfrm>
            <a:off x="3291141" y="2417240"/>
            <a:ext cx="1072244" cy="461665"/>
          </a:xfrm>
          <a:prstGeom prst="rect">
            <a:avLst/>
          </a:prstGeom>
        </p:spPr>
        <p:txBody>
          <a:bodyPr wrap="square" anchor="t">
            <a:spAutoFit/>
          </a:bodyPr>
          <a:lstStyle/>
          <a:p>
            <a:r>
              <a:rPr lang="de-DE" sz="2400">
                <a:solidFill>
                  <a:schemeClr val="bg1"/>
                </a:solidFill>
                <a:latin typeface="+mj-lt"/>
              </a:rPr>
              <a:t>Lounge</a:t>
            </a:r>
          </a:p>
        </p:txBody>
      </p:sp>
      <p:sp>
        <p:nvSpPr>
          <p:cNvPr id="169" name="Rechteck 168">
            <a:extLst>
              <a:ext uri="{FF2B5EF4-FFF2-40B4-BE49-F238E27FC236}">
                <a16:creationId xmlns:a16="http://schemas.microsoft.com/office/drawing/2014/main" id="{DAD92128-6CED-2746-99BE-C4DDF1B9F4E3}"/>
              </a:ext>
            </a:extLst>
          </p:cNvPr>
          <p:cNvSpPr/>
          <p:nvPr/>
        </p:nvSpPr>
        <p:spPr>
          <a:xfrm>
            <a:off x="4362355" y="4191195"/>
            <a:ext cx="321777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159" name="Rechteck 158">
            <a:extLst>
              <a:ext uri="{FF2B5EF4-FFF2-40B4-BE49-F238E27FC236}">
                <a16:creationId xmlns:a16="http://schemas.microsoft.com/office/drawing/2014/main" id="{5513A49B-1E55-F640-B6D8-34A7FF1A9B94}"/>
              </a:ext>
            </a:extLst>
          </p:cNvPr>
          <p:cNvSpPr/>
          <p:nvPr/>
        </p:nvSpPr>
        <p:spPr>
          <a:xfrm>
            <a:off x="4362049" y="4199068"/>
            <a:ext cx="3218081" cy="461665"/>
          </a:xfrm>
          <a:prstGeom prst="rect">
            <a:avLst/>
          </a:prstGeom>
        </p:spPr>
        <p:txBody>
          <a:bodyPr wrap="square" anchor="t">
            <a:spAutoFit/>
          </a:bodyPr>
          <a:lstStyle/>
          <a:p>
            <a:r>
              <a:rPr lang="de-DE" sz="2400">
                <a:solidFill>
                  <a:schemeClr val="bg1"/>
                </a:solidFill>
                <a:latin typeface="+mj-lt"/>
              </a:rPr>
              <a:t>Meeting/Conference</a:t>
            </a:r>
          </a:p>
        </p:txBody>
      </p:sp>
      <p:sp>
        <p:nvSpPr>
          <p:cNvPr id="170" name="Rechteck 169">
            <a:extLst>
              <a:ext uri="{FF2B5EF4-FFF2-40B4-BE49-F238E27FC236}">
                <a16:creationId xmlns:a16="http://schemas.microsoft.com/office/drawing/2014/main" id="{EBEA80F7-6CD9-BE4C-87D1-7D4440265D91}"/>
              </a:ext>
            </a:extLst>
          </p:cNvPr>
          <p:cNvSpPr/>
          <p:nvPr/>
        </p:nvSpPr>
        <p:spPr>
          <a:xfrm>
            <a:off x="5435635" y="5090451"/>
            <a:ext cx="428899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160" name="Rechteck 159">
            <a:extLst>
              <a:ext uri="{FF2B5EF4-FFF2-40B4-BE49-F238E27FC236}">
                <a16:creationId xmlns:a16="http://schemas.microsoft.com/office/drawing/2014/main" id="{354BF4A5-0456-6F4A-ADE8-2E37C435CD84}"/>
              </a:ext>
            </a:extLst>
          </p:cNvPr>
          <p:cNvSpPr/>
          <p:nvPr/>
        </p:nvSpPr>
        <p:spPr>
          <a:xfrm>
            <a:off x="5432207" y="5099132"/>
            <a:ext cx="4292418" cy="461665"/>
          </a:xfrm>
          <a:prstGeom prst="rect">
            <a:avLst/>
          </a:prstGeom>
        </p:spPr>
        <p:txBody>
          <a:bodyPr wrap="square" anchor="t">
            <a:spAutoFit/>
          </a:bodyPr>
          <a:lstStyle/>
          <a:p>
            <a:r>
              <a:rPr lang="de-DE" sz="2400" err="1">
                <a:solidFill>
                  <a:schemeClr val="bg1"/>
                </a:solidFill>
                <a:latin typeface="+mj-lt"/>
              </a:rPr>
              <a:t>Active</a:t>
            </a:r>
            <a:r>
              <a:rPr lang="de-DE" sz="2400">
                <a:solidFill>
                  <a:schemeClr val="bg1"/>
                </a:solidFill>
                <a:latin typeface="+mj-lt"/>
              </a:rPr>
              <a:t> </a:t>
            </a:r>
            <a:r>
              <a:rPr lang="de-DE" sz="2400" err="1">
                <a:solidFill>
                  <a:schemeClr val="bg1"/>
                </a:solidFill>
                <a:latin typeface="+mj-lt"/>
              </a:rPr>
              <a:t>Seating</a:t>
            </a:r>
            <a:endParaRPr lang="de-DE" sz="2400">
              <a:solidFill>
                <a:schemeClr val="bg1"/>
              </a:solidFill>
              <a:latin typeface="+mj-lt"/>
            </a:endParaRPr>
          </a:p>
        </p:txBody>
      </p:sp>
      <p:sp>
        <p:nvSpPr>
          <p:cNvPr id="171" name="Rechteck 170">
            <a:hlinkClick r:id="rId7" action="ppaction://hlinksldjump"/>
            <a:extLst>
              <a:ext uri="{FF2B5EF4-FFF2-40B4-BE49-F238E27FC236}">
                <a16:creationId xmlns:a16="http://schemas.microsoft.com/office/drawing/2014/main" id="{48BC5164-3680-2B4F-9849-320257C82471}"/>
              </a:ext>
            </a:extLst>
          </p:cNvPr>
          <p:cNvSpPr/>
          <p:nvPr/>
        </p:nvSpPr>
        <p:spPr>
          <a:xfrm>
            <a:off x="7580129" y="5977124"/>
            <a:ext cx="426020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161" name="Rechteck 160">
            <a:extLst>
              <a:ext uri="{FF2B5EF4-FFF2-40B4-BE49-F238E27FC236}">
                <a16:creationId xmlns:a16="http://schemas.microsoft.com/office/drawing/2014/main" id="{13BE0B51-8843-1A4E-9751-CBA423F54EDC}"/>
              </a:ext>
            </a:extLst>
          </p:cNvPr>
          <p:cNvSpPr/>
          <p:nvPr/>
        </p:nvSpPr>
        <p:spPr>
          <a:xfrm>
            <a:off x="7576702" y="5985805"/>
            <a:ext cx="4292416" cy="461665"/>
          </a:xfrm>
          <a:prstGeom prst="rect">
            <a:avLst/>
          </a:prstGeom>
        </p:spPr>
        <p:txBody>
          <a:bodyPr wrap="square" anchor="t">
            <a:spAutoFit/>
          </a:bodyPr>
          <a:lstStyle/>
          <a:p>
            <a:r>
              <a:rPr lang="de-DE" sz="2400">
                <a:solidFill>
                  <a:schemeClr val="bg1"/>
                </a:solidFill>
                <a:latin typeface="+mj-lt"/>
              </a:rPr>
              <a:t>Task </a:t>
            </a:r>
            <a:r>
              <a:rPr lang="de-DE" sz="2400" err="1">
                <a:solidFill>
                  <a:schemeClr val="bg1"/>
                </a:solidFill>
                <a:latin typeface="+mj-lt"/>
              </a:rPr>
              <a:t>Seating</a:t>
            </a:r>
            <a:endParaRPr lang="de-DE" sz="2400">
              <a:solidFill>
                <a:schemeClr val="bg1"/>
              </a:solidFill>
              <a:latin typeface="+mj-lt"/>
            </a:endParaRPr>
          </a:p>
        </p:txBody>
      </p:sp>
      <p:grpSp>
        <p:nvGrpSpPr>
          <p:cNvPr id="38" name="Gruppieren 37">
            <a:extLst>
              <a:ext uri="{FF2B5EF4-FFF2-40B4-BE49-F238E27FC236}">
                <a16:creationId xmlns:a16="http://schemas.microsoft.com/office/drawing/2014/main" id="{1F4F0A6B-ABB0-2F40-8A6C-86A9325C9D0C}"/>
              </a:ext>
            </a:extLst>
          </p:cNvPr>
          <p:cNvGrpSpPr/>
          <p:nvPr/>
        </p:nvGrpSpPr>
        <p:grpSpPr>
          <a:xfrm>
            <a:off x="3087278" y="1961674"/>
            <a:ext cx="10889728" cy="437666"/>
            <a:chOff x="1830439" y="4618435"/>
            <a:chExt cx="12429224" cy="437666"/>
          </a:xfrm>
        </p:grpSpPr>
        <p:sp>
          <p:nvSpPr>
            <p:cNvPr id="39" name="Textfeld 38">
              <a:extLst>
                <a:ext uri="{FF2B5EF4-FFF2-40B4-BE49-F238E27FC236}">
                  <a16:creationId xmlns:a16="http://schemas.microsoft.com/office/drawing/2014/main" id="{9BA6D24C-36FF-CC4B-B473-EC095FD03884}"/>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40" name="Textfeld 39">
              <a:extLst>
                <a:ext uri="{FF2B5EF4-FFF2-40B4-BE49-F238E27FC236}">
                  <a16:creationId xmlns:a16="http://schemas.microsoft.com/office/drawing/2014/main" id="{D391577F-F807-7044-86E8-83ACA666B5F7}"/>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41" name="Textfeld 40">
              <a:extLst>
                <a:ext uri="{FF2B5EF4-FFF2-40B4-BE49-F238E27FC236}">
                  <a16:creationId xmlns:a16="http://schemas.microsoft.com/office/drawing/2014/main" id="{823BF714-5B7E-C14D-A578-65593A19FB88}"/>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42" name="Textfeld 41">
              <a:extLst>
                <a:ext uri="{FF2B5EF4-FFF2-40B4-BE49-F238E27FC236}">
                  <a16:creationId xmlns:a16="http://schemas.microsoft.com/office/drawing/2014/main" id="{CD7D96E6-2205-BE41-ADF1-8B4565FD97EE}"/>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43" name="Gruppieren 42">
              <a:extLst>
                <a:ext uri="{FF2B5EF4-FFF2-40B4-BE49-F238E27FC236}">
                  <a16:creationId xmlns:a16="http://schemas.microsoft.com/office/drawing/2014/main" id="{578FC516-4F35-E54F-9A62-0F78F5E756EA}"/>
                </a:ext>
              </a:extLst>
            </p:cNvPr>
            <p:cNvGrpSpPr/>
            <p:nvPr/>
          </p:nvGrpSpPr>
          <p:grpSpPr>
            <a:xfrm>
              <a:off x="2065968" y="4948101"/>
              <a:ext cx="12193695" cy="108000"/>
              <a:chOff x="0" y="2722232"/>
              <a:chExt cx="12193695" cy="180000"/>
            </a:xfrm>
          </p:grpSpPr>
          <p:cxnSp>
            <p:nvCxnSpPr>
              <p:cNvPr id="45" name="Gerade Verbindung 44">
                <a:extLst>
                  <a:ext uri="{FF2B5EF4-FFF2-40B4-BE49-F238E27FC236}">
                    <a16:creationId xmlns:a16="http://schemas.microsoft.com/office/drawing/2014/main" id="{FCC7012D-9B87-6541-BF33-A53A5E59254D}"/>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46" name="Gruppieren 45">
                <a:extLst>
                  <a:ext uri="{FF2B5EF4-FFF2-40B4-BE49-F238E27FC236}">
                    <a16:creationId xmlns:a16="http://schemas.microsoft.com/office/drawing/2014/main" id="{330DB603-52AC-4C48-B0B1-DF808B0980C9}"/>
                  </a:ext>
                </a:extLst>
              </p:cNvPr>
              <p:cNvGrpSpPr/>
              <p:nvPr/>
            </p:nvGrpSpPr>
            <p:grpSpPr>
              <a:xfrm>
                <a:off x="0" y="2722232"/>
                <a:ext cx="12193695" cy="180000"/>
                <a:chOff x="0" y="2713921"/>
                <a:chExt cx="12193695" cy="179629"/>
              </a:xfrm>
            </p:grpSpPr>
            <p:cxnSp>
              <p:nvCxnSpPr>
                <p:cNvPr id="47" name="Gerade Verbindung 46">
                  <a:extLst>
                    <a:ext uri="{FF2B5EF4-FFF2-40B4-BE49-F238E27FC236}">
                      <a16:creationId xmlns:a16="http://schemas.microsoft.com/office/drawing/2014/main" id="{A96AC7B6-BD43-494B-80DD-9515414E915C}"/>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47087134-C90F-4E4D-919F-AF2F1CA2E59F}"/>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21A82334-70F7-3842-B11C-3B8970A6A901}"/>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A0375062-42AB-A743-AA1B-46B6F315724D}"/>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59CB25D1-C8A5-2545-B823-70ACDBEBDEEE}"/>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E9B3C91A-00DE-CB4A-A111-95538E5E2CC1}"/>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A7F7C693-747D-9448-BD7E-0FEEA573060A}"/>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FDB5FB28-2BC6-8648-8944-CDC5975D4941}"/>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67C56F26-563D-414C-B5C7-6DC7A0C032DD}"/>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851EB907-F0DA-9C48-9422-6B8F17E34F31}"/>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B0850561-7F10-4649-AA4C-95ED1817016A}"/>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Textfeld 43">
              <a:extLst>
                <a:ext uri="{FF2B5EF4-FFF2-40B4-BE49-F238E27FC236}">
                  <a16:creationId xmlns:a16="http://schemas.microsoft.com/office/drawing/2014/main" id="{195B764B-AFCC-B745-A532-6DC560AD806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Tree>
    <p:extLst>
      <p:ext uri="{BB962C8B-B14F-4D97-AF65-F5344CB8AC3E}">
        <p14:creationId xmlns:p14="http://schemas.microsoft.com/office/powerpoint/2010/main" val="383745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ppt_x</p:attrName>
                                        </p:attrNameLst>
                                      </p:cBhvr>
                                      <p:tavLst>
                                        <p:tav tm="0">
                                          <p:val>
                                            <p:strVal val="#ppt_x-#ppt_w/2"/>
                                          </p:val>
                                        </p:tav>
                                        <p:tav tm="100000">
                                          <p:val>
                                            <p:strVal val="#ppt_x"/>
                                          </p:val>
                                        </p:tav>
                                      </p:tavLst>
                                    </p:anim>
                                    <p:anim calcmode="lin" valueType="num">
                                      <p:cBhvr>
                                        <p:cTn id="8" dur="500" fill="hold"/>
                                        <p:tgtEl>
                                          <p:spTgt spid="83"/>
                                        </p:tgtEl>
                                        <p:attrNameLst>
                                          <p:attrName>ppt_y</p:attrName>
                                        </p:attrNameLst>
                                      </p:cBhvr>
                                      <p:tavLst>
                                        <p:tav tm="0">
                                          <p:val>
                                            <p:strVal val="#ppt_y"/>
                                          </p:val>
                                        </p:tav>
                                        <p:tav tm="100000">
                                          <p:val>
                                            <p:strVal val="#ppt_y"/>
                                          </p:val>
                                        </p:tav>
                                      </p:tavLst>
                                    </p:anim>
                                    <p:anim calcmode="lin" valueType="num">
                                      <p:cBhvr>
                                        <p:cTn id="9" dur="500" fill="hold"/>
                                        <p:tgtEl>
                                          <p:spTgt spid="83"/>
                                        </p:tgtEl>
                                        <p:attrNameLst>
                                          <p:attrName>ppt_w</p:attrName>
                                        </p:attrNameLst>
                                      </p:cBhvr>
                                      <p:tavLst>
                                        <p:tav tm="0">
                                          <p:val>
                                            <p:fltVal val="0"/>
                                          </p:val>
                                        </p:tav>
                                        <p:tav tm="100000">
                                          <p:val>
                                            <p:strVal val="#ppt_w"/>
                                          </p:val>
                                        </p:tav>
                                      </p:tavLst>
                                    </p:anim>
                                    <p:anim calcmode="lin" valueType="num">
                                      <p:cBhvr>
                                        <p:cTn id="10" dur="500" fill="hold"/>
                                        <p:tgtEl>
                                          <p:spTgt spid="8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p:cTn id="15" dur="500" fill="hold"/>
                                        <p:tgtEl>
                                          <p:spTgt spid="168"/>
                                        </p:tgtEl>
                                        <p:attrNameLst>
                                          <p:attrName>ppt_x</p:attrName>
                                        </p:attrNameLst>
                                      </p:cBhvr>
                                      <p:tavLst>
                                        <p:tav tm="0">
                                          <p:val>
                                            <p:strVal val="#ppt_x-#ppt_w/2"/>
                                          </p:val>
                                        </p:tav>
                                        <p:tav tm="100000">
                                          <p:val>
                                            <p:strVal val="#ppt_x"/>
                                          </p:val>
                                        </p:tav>
                                      </p:tavLst>
                                    </p:anim>
                                    <p:anim calcmode="lin" valueType="num">
                                      <p:cBhvr>
                                        <p:cTn id="16" dur="500" fill="hold"/>
                                        <p:tgtEl>
                                          <p:spTgt spid="168"/>
                                        </p:tgtEl>
                                        <p:attrNameLst>
                                          <p:attrName>ppt_y</p:attrName>
                                        </p:attrNameLst>
                                      </p:cBhvr>
                                      <p:tavLst>
                                        <p:tav tm="0">
                                          <p:val>
                                            <p:strVal val="#ppt_y"/>
                                          </p:val>
                                        </p:tav>
                                        <p:tav tm="100000">
                                          <p:val>
                                            <p:strVal val="#ppt_y"/>
                                          </p:val>
                                        </p:tav>
                                      </p:tavLst>
                                    </p:anim>
                                    <p:anim calcmode="lin" valueType="num">
                                      <p:cBhvr>
                                        <p:cTn id="17" dur="500" fill="hold"/>
                                        <p:tgtEl>
                                          <p:spTgt spid="168"/>
                                        </p:tgtEl>
                                        <p:attrNameLst>
                                          <p:attrName>ppt_w</p:attrName>
                                        </p:attrNameLst>
                                      </p:cBhvr>
                                      <p:tavLst>
                                        <p:tav tm="0">
                                          <p:val>
                                            <p:fltVal val="0"/>
                                          </p:val>
                                        </p:tav>
                                        <p:tav tm="100000">
                                          <p:val>
                                            <p:strVal val="#ppt_w"/>
                                          </p:val>
                                        </p:tav>
                                      </p:tavLst>
                                    </p:anim>
                                    <p:anim calcmode="lin" valueType="num">
                                      <p:cBhvr>
                                        <p:cTn id="18" dur="500" fill="hold"/>
                                        <p:tgtEl>
                                          <p:spTgt spid="16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69"/>
                                        </p:tgtEl>
                                        <p:attrNameLst>
                                          <p:attrName>style.visibility</p:attrName>
                                        </p:attrNameLst>
                                      </p:cBhvr>
                                      <p:to>
                                        <p:strVal val="visible"/>
                                      </p:to>
                                    </p:set>
                                    <p:anim calcmode="lin" valueType="num">
                                      <p:cBhvr>
                                        <p:cTn id="23" dur="500" fill="hold"/>
                                        <p:tgtEl>
                                          <p:spTgt spid="169"/>
                                        </p:tgtEl>
                                        <p:attrNameLst>
                                          <p:attrName>ppt_x</p:attrName>
                                        </p:attrNameLst>
                                      </p:cBhvr>
                                      <p:tavLst>
                                        <p:tav tm="0">
                                          <p:val>
                                            <p:strVal val="#ppt_x-#ppt_w/2"/>
                                          </p:val>
                                        </p:tav>
                                        <p:tav tm="100000">
                                          <p:val>
                                            <p:strVal val="#ppt_x"/>
                                          </p:val>
                                        </p:tav>
                                      </p:tavLst>
                                    </p:anim>
                                    <p:anim calcmode="lin" valueType="num">
                                      <p:cBhvr>
                                        <p:cTn id="24" dur="500" fill="hold"/>
                                        <p:tgtEl>
                                          <p:spTgt spid="169"/>
                                        </p:tgtEl>
                                        <p:attrNameLst>
                                          <p:attrName>ppt_y</p:attrName>
                                        </p:attrNameLst>
                                      </p:cBhvr>
                                      <p:tavLst>
                                        <p:tav tm="0">
                                          <p:val>
                                            <p:strVal val="#ppt_y"/>
                                          </p:val>
                                        </p:tav>
                                        <p:tav tm="100000">
                                          <p:val>
                                            <p:strVal val="#ppt_y"/>
                                          </p:val>
                                        </p:tav>
                                      </p:tavLst>
                                    </p:anim>
                                    <p:anim calcmode="lin" valueType="num">
                                      <p:cBhvr>
                                        <p:cTn id="25" dur="500" fill="hold"/>
                                        <p:tgtEl>
                                          <p:spTgt spid="169"/>
                                        </p:tgtEl>
                                        <p:attrNameLst>
                                          <p:attrName>ppt_w</p:attrName>
                                        </p:attrNameLst>
                                      </p:cBhvr>
                                      <p:tavLst>
                                        <p:tav tm="0">
                                          <p:val>
                                            <p:fltVal val="0"/>
                                          </p:val>
                                        </p:tav>
                                        <p:tav tm="100000">
                                          <p:val>
                                            <p:strVal val="#ppt_w"/>
                                          </p:val>
                                        </p:tav>
                                      </p:tavLst>
                                    </p:anim>
                                    <p:anim calcmode="lin" valueType="num">
                                      <p:cBhvr>
                                        <p:cTn id="26" dur="500" fill="hold"/>
                                        <p:tgtEl>
                                          <p:spTgt spid="16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170"/>
                                        </p:tgtEl>
                                        <p:attrNameLst>
                                          <p:attrName>style.visibility</p:attrName>
                                        </p:attrNameLst>
                                      </p:cBhvr>
                                      <p:to>
                                        <p:strVal val="visible"/>
                                      </p:to>
                                    </p:set>
                                    <p:anim calcmode="lin" valueType="num">
                                      <p:cBhvr>
                                        <p:cTn id="31" dur="500" fill="hold"/>
                                        <p:tgtEl>
                                          <p:spTgt spid="170"/>
                                        </p:tgtEl>
                                        <p:attrNameLst>
                                          <p:attrName>ppt_x</p:attrName>
                                        </p:attrNameLst>
                                      </p:cBhvr>
                                      <p:tavLst>
                                        <p:tav tm="0">
                                          <p:val>
                                            <p:strVal val="#ppt_x-#ppt_w/2"/>
                                          </p:val>
                                        </p:tav>
                                        <p:tav tm="100000">
                                          <p:val>
                                            <p:strVal val="#ppt_x"/>
                                          </p:val>
                                        </p:tav>
                                      </p:tavLst>
                                    </p:anim>
                                    <p:anim calcmode="lin" valueType="num">
                                      <p:cBhvr>
                                        <p:cTn id="32" dur="500" fill="hold"/>
                                        <p:tgtEl>
                                          <p:spTgt spid="170"/>
                                        </p:tgtEl>
                                        <p:attrNameLst>
                                          <p:attrName>ppt_y</p:attrName>
                                        </p:attrNameLst>
                                      </p:cBhvr>
                                      <p:tavLst>
                                        <p:tav tm="0">
                                          <p:val>
                                            <p:strVal val="#ppt_y"/>
                                          </p:val>
                                        </p:tav>
                                        <p:tav tm="100000">
                                          <p:val>
                                            <p:strVal val="#ppt_y"/>
                                          </p:val>
                                        </p:tav>
                                      </p:tavLst>
                                    </p:anim>
                                    <p:anim calcmode="lin" valueType="num">
                                      <p:cBhvr>
                                        <p:cTn id="33" dur="500" fill="hold"/>
                                        <p:tgtEl>
                                          <p:spTgt spid="170"/>
                                        </p:tgtEl>
                                        <p:attrNameLst>
                                          <p:attrName>ppt_w</p:attrName>
                                        </p:attrNameLst>
                                      </p:cBhvr>
                                      <p:tavLst>
                                        <p:tav tm="0">
                                          <p:val>
                                            <p:fltVal val="0"/>
                                          </p:val>
                                        </p:tav>
                                        <p:tav tm="100000">
                                          <p:val>
                                            <p:strVal val="#ppt_w"/>
                                          </p:val>
                                        </p:tav>
                                      </p:tavLst>
                                    </p:anim>
                                    <p:anim calcmode="lin" valueType="num">
                                      <p:cBhvr>
                                        <p:cTn id="34" dur="500" fill="hold"/>
                                        <p:tgtEl>
                                          <p:spTgt spid="170"/>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71"/>
                                        </p:tgtEl>
                                        <p:attrNameLst>
                                          <p:attrName>style.visibility</p:attrName>
                                        </p:attrNameLst>
                                      </p:cBhvr>
                                      <p:to>
                                        <p:strVal val="visible"/>
                                      </p:to>
                                    </p:set>
                                    <p:anim calcmode="lin" valueType="num">
                                      <p:cBhvr>
                                        <p:cTn id="39" dur="500" fill="hold"/>
                                        <p:tgtEl>
                                          <p:spTgt spid="171"/>
                                        </p:tgtEl>
                                        <p:attrNameLst>
                                          <p:attrName>ppt_x</p:attrName>
                                        </p:attrNameLst>
                                      </p:cBhvr>
                                      <p:tavLst>
                                        <p:tav tm="0">
                                          <p:val>
                                            <p:strVal val="#ppt_x-#ppt_w/2"/>
                                          </p:val>
                                        </p:tav>
                                        <p:tav tm="100000">
                                          <p:val>
                                            <p:strVal val="#ppt_x"/>
                                          </p:val>
                                        </p:tav>
                                      </p:tavLst>
                                    </p:anim>
                                    <p:anim calcmode="lin" valueType="num">
                                      <p:cBhvr>
                                        <p:cTn id="40" dur="500" fill="hold"/>
                                        <p:tgtEl>
                                          <p:spTgt spid="171"/>
                                        </p:tgtEl>
                                        <p:attrNameLst>
                                          <p:attrName>ppt_y</p:attrName>
                                        </p:attrNameLst>
                                      </p:cBhvr>
                                      <p:tavLst>
                                        <p:tav tm="0">
                                          <p:val>
                                            <p:strVal val="#ppt_y"/>
                                          </p:val>
                                        </p:tav>
                                        <p:tav tm="100000">
                                          <p:val>
                                            <p:strVal val="#ppt_y"/>
                                          </p:val>
                                        </p:tav>
                                      </p:tavLst>
                                    </p:anim>
                                    <p:anim calcmode="lin" valueType="num">
                                      <p:cBhvr>
                                        <p:cTn id="41" dur="500" fill="hold"/>
                                        <p:tgtEl>
                                          <p:spTgt spid="171"/>
                                        </p:tgtEl>
                                        <p:attrNameLst>
                                          <p:attrName>ppt_w</p:attrName>
                                        </p:attrNameLst>
                                      </p:cBhvr>
                                      <p:tavLst>
                                        <p:tav tm="0">
                                          <p:val>
                                            <p:fltVal val="0"/>
                                          </p:val>
                                        </p:tav>
                                        <p:tav tm="100000">
                                          <p:val>
                                            <p:strVal val="#ppt_w"/>
                                          </p:val>
                                        </p:tav>
                                      </p:tavLst>
                                    </p:anim>
                                    <p:anim calcmode="lin" valueType="num">
                                      <p:cBhvr>
                                        <p:cTn id="42" dur="500" fill="hold"/>
                                        <p:tgtEl>
                                          <p:spTgt spid="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83" grpId="0" animBg="1"/>
      <p:bldP spid="169" grpId="0" animBg="1"/>
      <p:bldP spid="170" grpId="0" animBg="1"/>
      <p:bldP spid="1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18</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1" name="Rechteck 60">
            <a:hlinkClick r:id="rId3" action="ppaction://hlinksldjump"/>
            <a:extLst>
              <a:ext uri="{FF2B5EF4-FFF2-40B4-BE49-F238E27FC236}">
                <a16:creationId xmlns:a16="http://schemas.microsoft.com/office/drawing/2014/main" id="{7F774549-70A7-314C-9091-BEFF95951669}"/>
              </a:ext>
            </a:extLst>
          </p:cNvPr>
          <p:cNvSpPr/>
          <p:nvPr/>
        </p:nvSpPr>
        <p:spPr>
          <a:xfrm>
            <a:off x="3293632" y="5439694"/>
            <a:ext cx="2145432"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Visitor</a:t>
            </a:r>
            <a:endParaRPr lang="de-DE" sz="1600">
              <a:solidFill>
                <a:schemeClr val="bg1"/>
              </a:solidFill>
              <a:latin typeface="+mj-lt"/>
            </a:endParaRPr>
          </a:p>
        </p:txBody>
      </p:sp>
      <p:sp>
        <p:nvSpPr>
          <p:cNvPr id="62" name="Rechteck 61">
            <a:hlinkClick r:id="rId4" action="ppaction://hlinksldjump"/>
            <a:extLst>
              <a:ext uri="{FF2B5EF4-FFF2-40B4-BE49-F238E27FC236}">
                <a16:creationId xmlns:a16="http://schemas.microsoft.com/office/drawing/2014/main" id="{3D427E40-64B8-DA45-B85C-D1BA0314747F}"/>
              </a:ext>
            </a:extLst>
          </p:cNvPr>
          <p:cNvSpPr/>
          <p:nvPr/>
        </p:nvSpPr>
        <p:spPr>
          <a:xfrm>
            <a:off x="3293632" y="5178544"/>
            <a:ext cx="1073277"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3" name="Rechteck 62">
            <a:hlinkClick r:id="rId5" action="ppaction://hlinksldjump"/>
            <a:extLst>
              <a:ext uri="{FF2B5EF4-FFF2-40B4-BE49-F238E27FC236}">
                <a16:creationId xmlns:a16="http://schemas.microsoft.com/office/drawing/2014/main" id="{120670FB-24C1-8742-A1A7-CDA6F23E94D3}"/>
              </a:ext>
            </a:extLst>
          </p:cNvPr>
          <p:cNvSpPr/>
          <p:nvPr/>
        </p:nvSpPr>
        <p:spPr>
          <a:xfrm>
            <a:off x="4365025" y="5700399"/>
            <a:ext cx="3211677"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Meeting &amp; Conference</a:t>
            </a:r>
          </a:p>
        </p:txBody>
      </p:sp>
      <p:sp>
        <p:nvSpPr>
          <p:cNvPr id="64" name="Rechteck 63">
            <a:hlinkClick r:id="rId6" action="ppaction://hlinksldjump"/>
            <a:extLst>
              <a:ext uri="{FF2B5EF4-FFF2-40B4-BE49-F238E27FC236}">
                <a16:creationId xmlns:a16="http://schemas.microsoft.com/office/drawing/2014/main" id="{60340DAD-A053-4B4B-904F-E0D49A12E088}"/>
              </a:ext>
            </a:extLst>
          </p:cNvPr>
          <p:cNvSpPr/>
          <p:nvPr/>
        </p:nvSpPr>
        <p:spPr>
          <a:xfrm>
            <a:off x="5430308" y="5968918"/>
            <a:ext cx="4294317" cy="2696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65" name="Rechteck 64">
            <a:hlinkClick r:id="rId7" action="ppaction://hlinksldjump"/>
            <a:extLst>
              <a:ext uri="{FF2B5EF4-FFF2-40B4-BE49-F238E27FC236}">
                <a16:creationId xmlns:a16="http://schemas.microsoft.com/office/drawing/2014/main" id="{B2BF81F7-E3A5-224D-8015-66E14F8A8765}"/>
              </a:ext>
            </a:extLst>
          </p:cNvPr>
          <p:cNvSpPr/>
          <p:nvPr/>
        </p:nvSpPr>
        <p:spPr>
          <a:xfrm>
            <a:off x="7566981" y="6234203"/>
            <a:ext cx="4667355"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Task </a:t>
            </a:r>
            <a:r>
              <a:rPr lang="de-DE" sz="1600" err="1">
                <a:solidFill>
                  <a:schemeClr val="bg1"/>
                </a:solidFill>
                <a:latin typeface="+mj-lt"/>
              </a:rPr>
              <a:t>Seating</a:t>
            </a:r>
            <a:endParaRPr lang="de-DE" sz="1600">
              <a:solidFill>
                <a:schemeClr val="bg1"/>
              </a:solidFill>
              <a:latin typeface="+mj-lt"/>
            </a:endParaRPr>
          </a:p>
        </p:txBody>
      </p:sp>
      <p:sp>
        <p:nvSpPr>
          <p:cNvPr id="70" name="Titel 6">
            <a:extLst>
              <a:ext uri="{FF2B5EF4-FFF2-40B4-BE49-F238E27FC236}">
                <a16:creationId xmlns:a16="http://schemas.microsoft.com/office/drawing/2014/main" id="{C1825EAF-FD87-8E4A-A95D-654814ACA8FA}"/>
              </a:ext>
            </a:extLst>
          </p:cNvPr>
          <p:cNvSpPr>
            <a:spLocks noGrp="1"/>
          </p:cNvSpPr>
          <p:nvPr>
            <p:ph type="title"/>
          </p:nvPr>
        </p:nvSpPr>
        <p:spPr>
          <a:xfrm>
            <a:off x="371475" y="1484313"/>
            <a:ext cx="2715803" cy="900112"/>
          </a:xfrm>
        </p:spPr>
        <p:txBody>
          <a:bodyPr/>
          <a:lstStyle/>
          <a:p>
            <a:r>
              <a:rPr lang="de-DE" err="1">
                <a:solidFill>
                  <a:schemeClr val="tx1"/>
                </a:solidFill>
              </a:rPr>
              <a:t>Sitting</a:t>
            </a:r>
            <a:r>
              <a:rPr lang="de-DE">
                <a:solidFill>
                  <a:schemeClr val="tx1"/>
                </a:solidFill>
              </a:rPr>
              <a:t> </a:t>
            </a:r>
            <a:r>
              <a:rPr lang="de-DE" err="1">
                <a:solidFill>
                  <a:schemeClr val="tx1"/>
                </a:solidFill>
              </a:rPr>
              <a:t>duration</a:t>
            </a:r>
            <a:endParaRPr lang="de-DE">
              <a:solidFill>
                <a:schemeClr val="tx1"/>
              </a:solidFill>
            </a:endParaRPr>
          </a:p>
        </p:txBody>
      </p:sp>
    </p:spTree>
    <p:extLst>
      <p:ext uri="{BB962C8B-B14F-4D97-AF65-F5344CB8AC3E}">
        <p14:creationId xmlns:p14="http://schemas.microsoft.com/office/powerpoint/2010/main" val="261024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Grafik 190">
            <a:hlinkClick r:id="rId3" action="ppaction://hlinksldjump"/>
            <a:extLst>
              <a:ext uri="{FF2B5EF4-FFF2-40B4-BE49-F238E27FC236}">
                <a16:creationId xmlns:a16="http://schemas.microsoft.com/office/drawing/2014/main" id="{4D7D137D-40BE-EF44-92EB-1FC5756624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3470" y="1935000"/>
            <a:ext cx="432858" cy="577145"/>
          </a:xfrm>
          <a:prstGeom prst="rect">
            <a:avLst/>
          </a:prstGeom>
        </p:spPr>
      </p:pic>
      <p:pic>
        <p:nvPicPr>
          <p:cNvPr id="197" name="Grafik 196">
            <a:hlinkClick r:id="rId5" action="ppaction://hlinksldjump"/>
            <a:extLst>
              <a:ext uri="{FF2B5EF4-FFF2-40B4-BE49-F238E27FC236}">
                <a16:creationId xmlns:a16="http://schemas.microsoft.com/office/drawing/2014/main" id="{D974A8E5-196A-4D4B-B81F-A48E30936D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3816" y="3023488"/>
            <a:ext cx="465383" cy="676921"/>
          </a:xfrm>
          <a:prstGeom prst="rect">
            <a:avLst/>
          </a:prstGeom>
        </p:spPr>
      </p:pic>
      <p:sp>
        <p:nvSpPr>
          <p:cNvPr id="213" name="Rechteck 212">
            <a:hlinkClick r:id="rId5" action="ppaction://hlinksldjump"/>
            <a:extLst>
              <a:ext uri="{FF2B5EF4-FFF2-40B4-BE49-F238E27FC236}">
                <a16:creationId xmlns:a16="http://schemas.microsoft.com/office/drawing/2014/main" id="{9C8388A9-C639-7841-A2D7-8434C1992B33}"/>
              </a:ext>
            </a:extLst>
          </p:cNvPr>
          <p:cNvSpPr/>
          <p:nvPr/>
        </p:nvSpPr>
        <p:spPr>
          <a:xfrm>
            <a:off x="7557076" y="3149572"/>
            <a:ext cx="4253543" cy="269680"/>
          </a:xfrm>
          <a:prstGeom prst="rect">
            <a:avLst/>
          </a:prstGeom>
          <a:gradFill flip="none" rotWithShape="1">
            <a:gsLst>
              <a:gs pos="0">
                <a:srgbClr val="353E4D"/>
              </a:gs>
              <a:gs pos="74000">
                <a:srgbClr val="353E4D"/>
              </a:gs>
              <a:gs pos="83000">
                <a:srgbClr val="353E4D"/>
              </a:gs>
              <a:gs pos="99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Soji</a:t>
            </a:r>
            <a:endParaRPr lang="de-DE" sz="1600">
              <a:solidFill>
                <a:schemeClr val="bg1"/>
              </a:solidFill>
              <a:latin typeface="+mj-lt"/>
            </a:endParaRPr>
          </a:p>
        </p:txBody>
      </p:sp>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768550" cy="2633695"/>
          </a:xfrm>
        </p:spPr>
        <p:txBody>
          <a:bodyPr/>
          <a:lstStyle/>
          <a:p>
            <a:r>
              <a:rPr lang="de-DE" err="1"/>
              <a:t>How</a:t>
            </a:r>
            <a:r>
              <a:rPr lang="de-DE"/>
              <a:t> </a:t>
            </a:r>
            <a:r>
              <a:rPr lang="de-DE" err="1"/>
              <a:t>to</a:t>
            </a:r>
            <a:r>
              <a:rPr lang="de-DE"/>
              <a:t> </a:t>
            </a:r>
            <a:r>
              <a:rPr lang="de-DE" err="1"/>
              <a:t>use</a:t>
            </a:r>
            <a:r>
              <a:rPr lang="de-DE"/>
              <a:t> </a:t>
            </a:r>
            <a:r>
              <a:rPr lang="de-DE" err="1"/>
              <a:t>this</a:t>
            </a:r>
            <a:r>
              <a:rPr lang="de-DE"/>
              <a:t> </a:t>
            </a:r>
            <a:r>
              <a:rPr lang="de-DE" err="1"/>
              <a:t>overview</a:t>
            </a:r>
            <a:endParaRPr lang="de-DE"/>
          </a:p>
        </p:txBody>
      </p:sp>
      <p:sp>
        <p:nvSpPr>
          <p:cNvPr id="3" name="Inhaltsplatzhalter 2">
            <a:extLst>
              <a:ext uri="{FF2B5EF4-FFF2-40B4-BE49-F238E27FC236}">
                <a16:creationId xmlns:a16="http://schemas.microsoft.com/office/drawing/2014/main" id="{4851D208-FE13-F44D-8FE8-F49420B20BC5}"/>
              </a:ext>
            </a:extLst>
          </p:cNvPr>
          <p:cNvSpPr>
            <a:spLocks noGrp="1"/>
          </p:cNvSpPr>
          <p:nvPr>
            <p:ph idx="1"/>
          </p:nvPr>
        </p:nvSpPr>
        <p:spPr>
          <a:xfrm>
            <a:off x="371475" y="2656272"/>
            <a:ext cx="2341964" cy="3874704"/>
          </a:xfrm>
        </p:spPr>
        <p:txBody>
          <a:bodyPr/>
          <a:lstStyle/>
          <a:p>
            <a:pPr marL="271463" indent="-271463">
              <a:lnSpc>
                <a:spcPct val="100000"/>
              </a:lnSpc>
              <a:buAutoNum type="arabicPeriod"/>
            </a:pPr>
            <a:r>
              <a:rPr lang="de-DE" sz="1400" b="1">
                <a:latin typeface="Franklin Gothic Book" panose="020B0503020102020204" pitchFamily="34" charset="0"/>
              </a:rPr>
              <a:t>Select </a:t>
            </a:r>
            <a:r>
              <a:rPr lang="de-DE" sz="1400" b="1" err="1">
                <a:latin typeface="Franklin Gothic Book" panose="020B0503020102020204" pitchFamily="34" charset="0"/>
              </a:rPr>
              <a:t>the</a:t>
            </a:r>
            <a:r>
              <a:rPr lang="de-DE" sz="1400" b="1">
                <a:latin typeface="Franklin Gothic Book" panose="020B0503020102020204" pitchFamily="34" charset="0"/>
              </a:rPr>
              <a:t> </a:t>
            </a:r>
            <a:r>
              <a:rPr lang="de-DE" sz="1400" b="1" err="1">
                <a:latin typeface="Franklin Gothic Book" panose="020B0503020102020204" pitchFamily="34" charset="0"/>
              </a:rPr>
              <a:t>application</a:t>
            </a:r>
            <a:r>
              <a:rPr lang="de-DE" sz="1400" b="1">
                <a:latin typeface="Franklin Gothic Book" panose="020B0503020102020204" pitchFamily="34" charset="0"/>
              </a:rPr>
              <a:t> </a:t>
            </a:r>
          </a:p>
          <a:p>
            <a:pPr marL="271463" indent="-271463">
              <a:lnSpc>
                <a:spcPct val="100000"/>
              </a:lnSpc>
              <a:buAutoNum type="arabicPeriod"/>
            </a:pPr>
            <a:r>
              <a:rPr lang="de-DE" sz="1400" b="1">
                <a:latin typeface="Franklin Gothic Book" panose="020B0503020102020204" pitchFamily="34" charset="0"/>
              </a:rPr>
              <a:t>Select a </a:t>
            </a:r>
            <a:r>
              <a:rPr lang="de-DE" sz="1400" b="1" err="1">
                <a:latin typeface="Franklin Gothic Book" panose="020B0503020102020204" pitchFamily="34" charset="0"/>
              </a:rPr>
              <a:t>product</a:t>
            </a:r>
            <a:endParaRPr lang="de-DE" sz="1400" b="1">
              <a:latin typeface="Franklin Gothic Book" panose="020B0503020102020204" pitchFamily="34" charset="0"/>
            </a:endParaRPr>
          </a:p>
          <a:p>
            <a:pPr marL="271463" indent="-271463">
              <a:lnSpc>
                <a:spcPct val="100000"/>
              </a:lnSpc>
              <a:buAutoNum type="arabicPeriod"/>
            </a:pPr>
            <a:r>
              <a:rPr lang="de-DE" sz="1400" b="1">
                <a:latin typeface="Franklin Gothic Book" panose="020B0503020102020204" pitchFamily="34" charset="0"/>
              </a:rPr>
              <a:t>Click on </a:t>
            </a:r>
            <a:r>
              <a:rPr lang="de-DE" sz="1400" b="1" err="1">
                <a:latin typeface="Franklin Gothic Book" panose="020B0503020102020204" pitchFamily="34" charset="0"/>
              </a:rPr>
              <a:t>it</a:t>
            </a:r>
            <a:r>
              <a:rPr lang="de-DE" sz="1400" b="1">
                <a:latin typeface="Franklin Gothic Book" panose="020B0503020102020204" pitchFamily="34" charset="0"/>
              </a:rPr>
              <a:t> </a:t>
            </a:r>
            <a:r>
              <a:rPr lang="de-DE" sz="1400" err="1">
                <a:latin typeface="Franklin Gothic Book" panose="020B0503020102020204" pitchFamily="34" charset="0"/>
              </a:rPr>
              <a:t>to</a:t>
            </a:r>
            <a:r>
              <a:rPr lang="de-DE" sz="1400">
                <a:latin typeface="Franklin Gothic Book" panose="020B0503020102020204" pitchFamily="34" charset="0"/>
              </a:rPr>
              <a:t> </a:t>
            </a:r>
            <a:r>
              <a:rPr lang="de-DE" sz="1400" err="1">
                <a:latin typeface="Franklin Gothic Book" panose="020B0503020102020204" pitchFamily="34" charset="0"/>
              </a:rPr>
              <a:t>get</a:t>
            </a:r>
            <a:r>
              <a:rPr lang="de-DE" sz="1400">
                <a:latin typeface="Franklin Gothic Book" panose="020B0503020102020204" pitchFamily="34" charset="0"/>
              </a:rPr>
              <a:t> </a:t>
            </a:r>
            <a:r>
              <a:rPr lang="de-DE" sz="1400" err="1">
                <a:latin typeface="Franklin Gothic Book" panose="020B0503020102020204" pitchFamily="34" charset="0"/>
              </a:rPr>
              <a:t>to</a:t>
            </a:r>
            <a:r>
              <a:rPr lang="de-DE" sz="1400">
                <a:latin typeface="Franklin Gothic Book" panose="020B0503020102020204" pitchFamily="34" charset="0"/>
              </a:rPr>
              <a:t> </a:t>
            </a:r>
            <a:r>
              <a:rPr lang="de-DE" sz="1400" err="1">
                <a:latin typeface="Franklin Gothic Book" panose="020B0503020102020204" pitchFamily="34" charset="0"/>
              </a:rPr>
              <a:t>your</a:t>
            </a:r>
            <a:r>
              <a:rPr lang="de-DE" sz="1400">
                <a:latin typeface="Franklin Gothic Book" panose="020B0503020102020204" pitchFamily="34" charset="0"/>
              </a:rPr>
              <a:t> </a:t>
            </a:r>
            <a:r>
              <a:rPr lang="de-DE" sz="1400" err="1">
                <a:latin typeface="Franklin Gothic Book" panose="020B0503020102020204" pitchFamily="34" charset="0"/>
              </a:rPr>
              <a:t>product</a:t>
            </a:r>
            <a:r>
              <a:rPr lang="de-DE" sz="1400">
                <a:latin typeface="Franklin Gothic Book" panose="020B0503020102020204" pitchFamily="34" charset="0"/>
              </a:rPr>
              <a:t>.</a:t>
            </a:r>
          </a:p>
          <a:p>
            <a:pPr marL="271463" indent="-271463">
              <a:lnSpc>
                <a:spcPct val="100000"/>
              </a:lnSpc>
              <a:buAutoNum type="arabicPeriod"/>
            </a:pPr>
            <a:endParaRPr lang="de-DE" sz="1400">
              <a:latin typeface="Franklin Gothic Book" panose="020B0503020102020204" pitchFamily="34" charset="0"/>
            </a:endParaRPr>
          </a:p>
          <a:p>
            <a:pPr>
              <a:lnSpc>
                <a:spcPct val="100000"/>
              </a:lnSpc>
            </a:pPr>
            <a:endParaRPr lang="de-DE" sz="1400">
              <a:latin typeface="Franklin Gothic Book" panose="020B0503020102020204" pitchFamily="34" charset="0"/>
            </a:endParaRP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a:xfrm>
            <a:off x="371476" y="368300"/>
            <a:ext cx="1872960" cy="365125"/>
          </a:xfrm>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19</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4" y="4618435"/>
              <a:ext cx="859835" cy="338554"/>
            </a:xfrm>
            <a:prstGeom prst="rect">
              <a:avLst/>
            </a:prstGeom>
            <a:noFill/>
          </p:spPr>
          <p:txBody>
            <a:bodyPr wrap="square" rtlCol="0">
              <a:spAutoFit/>
            </a:bodyPr>
            <a:lstStyle/>
            <a:p>
              <a:pPr algn="ctr"/>
              <a:r>
                <a:rPr lang="en-US" sz="1600">
                  <a:latin typeface="+mj-lt"/>
                </a:rPr>
                <a:t>&lt; 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6" y="4618435"/>
              <a:ext cx="678154" cy="338554"/>
            </a:xfrm>
            <a:prstGeom prst="rect">
              <a:avLst/>
            </a:prstGeom>
            <a:noFill/>
          </p:spPr>
          <p:txBody>
            <a:bodyPr wrap="square" rtlCol="0">
              <a:spAutoFit/>
            </a:bodyPr>
            <a:lstStyle/>
            <a:p>
              <a:pPr algn="ctr"/>
              <a:r>
                <a:rPr lang="en-US" sz="1600">
                  <a:latin typeface="+mj-lt"/>
                </a:rPr>
                <a:t>&lt;4h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5" y="4618435"/>
              <a:ext cx="585853" cy="338554"/>
            </a:xfrm>
            <a:prstGeom prst="rect">
              <a:avLst/>
            </a:prstGeom>
            <a:noFill/>
          </p:spPr>
          <p:txBody>
            <a:bodyPr wrap="square" rtlCol="0">
              <a:spAutoFit/>
            </a:bodyPr>
            <a:lstStyle/>
            <a:p>
              <a:pPr algn="ctr"/>
              <a:r>
                <a:rPr lang="en-US" sz="1600">
                  <a:latin typeface="+mj-lt"/>
                </a:rPr>
                <a:t>&lt;6h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470926" y="4618435"/>
              <a:ext cx="585853" cy="338554"/>
            </a:xfrm>
            <a:prstGeom prst="rect">
              <a:avLst/>
            </a:prstGeom>
            <a:noFill/>
          </p:spPr>
          <p:txBody>
            <a:bodyPr wrap="square" rtlCol="0">
              <a:spAutoFit/>
            </a:bodyPr>
            <a:lstStyle/>
            <a:p>
              <a:pPr algn="ctr"/>
              <a:r>
                <a:rPr lang="en-US" sz="1600">
                  <a:latin typeface="+mj-lt"/>
                </a:rPr>
                <a:t>&lt;8h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pic>
        <p:nvPicPr>
          <p:cNvPr id="190" name="Grafik 189">
            <a:hlinkClick r:id="rId7" action="ppaction://hlinksldjump"/>
            <a:extLst>
              <a:ext uri="{FF2B5EF4-FFF2-40B4-BE49-F238E27FC236}">
                <a16:creationId xmlns:a16="http://schemas.microsoft.com/office/drawing/2014/main" id="{B8E9E6CF-9605-DA4E-A507-9706E374F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20741" y="1436518"/>
            <a:ext cx="436132" cy="581633"/>
          </a:xfrm>
          <a:prstGeom prst="rect">
            <a:avLst/>
          </a:prstGeom>
        </p:spPr>
      </p:pic>
      <p:pic>
        <p:nvPicPr>
          <p:cNvPr id="192" name="Grafik 191">
            <a:hlinkClick r:id="rId9" action="ppaction://hlinksldjump"/>
            <a:extLst>
              <a:ext uri="{FF2B5EF4-FFF2-40B4-BE49-F238E27FC236}">
                <a16:creationId xmlns:a16="http://schemas.microsoft.com/office/drawing/2014/main" id="{EFA74147-7F9E-0241-9EB7-97B27F3CF02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08001" y="783649"/>
            <a:ext cx="436132" cy="660587"/>
          </a:xfrm>
          <a:prstGeom prst="rect">
            <a:avLst/>
          </a:prstGeom>
        </p:spPr>
      </p:pic>
      <p:pic>
        <p:nvPicPr>
          <p:cNvPr id="193" name="Grafik 192">
            <a:hlinkClick r:id="rId11" action="ppaction://hlinksldjump"/>
            <a:extLst>
              <a:ext uri="{FF2B5EF4-FFF2-40B4-BE49-F238E27FC236}">
                <a16:creationId xmlns:a16="http://schemas.microsoft.com/office/drawing/2014/main" id="{92CFDA2F-3C06-5B49-970B-B3EE9835EB6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165819" y="3405565"/>
            <a:ext cx="504556" cy="634165"/>
          </a:xfrm>
          <a:prstGeom prst="rect">
            <a:avLst/>
          </a:prstGeom>
        </p:spPr>
      </p:pic>
      <p:pic>
        <p:nvPicPr>
          <p:cNvPr id="194" name="Grafik 193">
            <a:hlinkClick r:id="rId13" action="ppaction://hlinksldjump"/>
            <a:extLst>
              <a:ext uri="{FF2B5EF4-FFF2-40B4-BE49-F238E27FC236}">
                <a16:creationId xmlns:a16="http://schemas.microsoft.com/office/drawing/2014/main" id="{4C39DA56-23EF-E045-93E3-8FD19C833D5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58730" y="4213815"/>
            <a:ext cx="344942" cy="505914"/>
          </a:xfrm>
          <a:prstGeom prst="rect">
            <a:avLst/>
          </a:prstGeom>
        </p:spPr>
      </p:pic>
      <p:pic>
        <p:nvPicPr>
          <p:cNvPr id="196" name="Grafik 195">
            <a:hlinkClick r:id="rId15" action="ppaction://hlinksldjump"/>
            <a:extLst>
              <a:ext uri="{FF2B5EF4-FFF2-40B4-BE49-F238E27FC236}">
                <a16:creationId xmlns:a16="http://schemas.microsoft.com/office/drawing/2014/main" id="{0E9D03A3-523F-7141-9E13-8D23E0488B2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802500" y="3916758"/>
            <a:ext cx="355973" cy="452063"/>
          </a:xfrm>
          <a:prstGeom prst="rect">
            <a:avLst/>
          </a:prstGeom>
        </p:spPr>
      </p:pic>
      <p:sp>
        <p:nvSpPr>
          <p:cNvPr id="201" name="Rechteck 200">
            <a:hlinkClick r:id="rId17" action="ppaction://hlinksldjump"/>
            <a:extLst>
              <a:ext uri="{FF2B5EF4-FFF2-40B4-BE49-F238E27FC236}">
                <a16:creationId xmlns:a16="http://schemas.microsoft.com/office/drawing/2014/main" id="{FE7AEB7C-20B9-6E4E-BC41-7EB858EA1B85}"/>
              </a:ext>
            </a:extLst>
          </p:cNvPr>
          <p:cNvSpPr/>
          <p:nvPr/>
        </p:nvSpPr>
        <p:spPr>
          <a:xfrm>
            <a:off x="3673531" y="3267762"/>
            <a:ext cx="119662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err="1">
                <a:solidFill>
                  <a:schemeClr val="bg1"/>
                </a:solidFill>
                <a:latin typeface="+mj-lt"/>
              </a:rPr>
              <a:t>Chick</a:t>
            </a:r>
            <a:r>
              <a:rPr lang="de-DE" sz="1600">
                <a:solidFill>
                  <a:schemeClr val="bg1"/>
                </a:solidFill>
                <a:latin typeface="+mj-lt"/>
              </a:rPr>
              <a:t> </a:t>
            </a:r>
            <a:r>
              <a:rPr lang="de-DE" sz="1600" err="1">
                <a:solidFill>
                  <a:schemeClr val="bg1"/>
                </a:solidFill>
                <a:latin typeface="+mj-lt"/>
              </a:rPr>
              <a:t>Pouf</a:t>
            </a:r>
            <a:endParaRPr lang="de-DE" sz="1600">
              <a:solidFill>
                <a:schemeClr val="bg1"/>
              </a:solidFill>
              <a:latin typeface="+mj-lt"/>
            </a:endParaRPr>
          </a:p>
        </p:txBody>
      </p:sp>
      <p:pic>
        <p:nvPicPr>
          <p:cNvPr id="202" name="Grafik 201">
            <a:hlinkClick r:id="rId18" action="ppaction://hlinksldjump"/>
            <a:extLst>
              <a:ext uri="{FF2B5EF4-FFF2-40B4-BE49-F238E27FC236}">
                <a16:creationId xmlns:a16="http://schemas.microsoft.com/office/drawing/2014/main" id="{CD78F471-E16F-8C4D-AC29-AC451552A62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276995" y="1560984"/>
            <a:ext cx="386570" cy="479723"/>
          </a:xfrm>
          <a:prstGeom prst="rect">
            <a:avLst/>
          </a:prstGeom>
        </p:spPr>
      </p:pic>
      <p:sp>
        <p:nvSpPr>
          <p:cNvPr id="203" name="Rechteck 202">
            <a:hlinkClick r:id="rId18" action="ppaction://hlinksldjump"/>
            <a:extLst>
              <a:ext uri="{FF2B5EF4-FFF2-40B4-BE49-F238E27FC236}">
                <a16:creationId xmlns:a16="http://schemas.microsoft.com/office/drawing/2014/main" id="{B55C67DB-DD9D-D740-A03B-CB5A1D164FB6}"/>
              </a:ext>
            </a:extLst>
          </p:cNvPr>
          <p:cNvSpPr/>
          <p:nvPr/>
        </p:nvSpPr>
        <p:spPr>
          <a:xfrm>
            <a:off x="3673531" y="1681710"/>
            <a:ext cx="1292940"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195" name="Grafik 194">
            <a:hlinkClick r:id="rId20" action="ppaction://hlinksldjump"/>
            <a:extLst>
              <a:ext uri="{FF2B5EF4-FFF2-40B4-BE49-F238E27FC236}">
                <a16:creationId xmlns:a16="http://schemas.microsoft.com/office/drawing/2014/main" id="{42DD3607-197B-9A4A-86CA-E7AEB9A48B6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11008" y="865062"/>
            <a:ext cx="498436" cy="678283"/>
          </a:xfrm>
          <a:prstGeom prst="rect">
            <a:avLst/>
          </a:prstGeom>
        </p:spPr>
      </p:pic>
      <p:sp>
        <p:nvSpPr>
          <p:cNvPr id="204" name="Rechteck 203">
            <a:hlinkClick r:id="rId22" action="ppaction://hlinksldjump"/>
            <a:extLst>
              <a:ext uri="{FF2B5EF4-FFF2-40B4-BE49-F238E27FC236}">
                <a16:creationId xmlns:a16="http://schemas.microsoft.com/office/drawing/2014/main" id="{8A4BB58D-CCA4-2944-B21D-4EB2A279A087}"/>
              </a:ext>
            </a:extLst>
          </p:cNvPr>
          <p:cNvSpPr/>
          <p:nvPr/>
        </p:nvSpPr>
        <p:spPr>
          <a:xfrm>
            <a:off x="3673531" y="1169929"/>
            <a:ext cx="149228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Maari</a:t>
            </a:r>
            <a:endParaRPr lang="de-DE" sz="1600">
              <a:solidFill>
                <a:schemeClr val="bg1"/>
              </a:solidFill>
              <a:latin typeface="+mj-lt"/>
            </a:endParaRPr>
          </a:p>
        </p:txBody>
      </p:sp>
      <p:pic>
        <p:nvPicPr>
          <p:cNvPr id="200" name="Grafik 199">
            <a:hlinkClick r:id="rId22" action="ppaction://hlinksldjump"/>
            <a:extLst>
              <a:ext uri="{FF2B5EF4-FFF2-40B4-BE49-F238E27FC236}">
                <a16:creationId xmlns:a16="http://schemas.microsoft.com/office/drawing/2014/main" id="{55078CD2-6AFF-4043-89B5-908A5C9212CE}"/>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026325" y="991382"/>
            <a:ext cx="509542" cy="590415"/>
          </a:xfrm>
          <a:prstGeom prst="rect">
            <a:avLst/>
          </a:prstGeom>
        </p:spPr>
      </p:pic>
      <p:sp>
        <p:nvSpPr>
          <p:cNvPr id="205" name="Rechteck 204">
            <a:hlinkClick r:id="rId22" action="ppaction://hlinksldjump"/>
            <a:extLst>
              <a:ext uri="{FF2B5EF4-FFF2-40B4-BE49-F238E27FC236}">
                <a16:creationId xmlns:a16="http://schemas.microsoft.com/office/drawing/2014/main" id="{E8488596-267F-9D4E-A31F-7198F16A7DE7}"/>
              </a:ext>
            </a:extLst>
          </p:cNvPr>
          <p:cNvSpPr/>
          <p:nvPr/>
        </p:nvSpPr>
        <p:spPr>
          <a:xfrm>
            <a:off x="5541546" y="1172117"/>
            <a:ext cx="152157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Maari</a:t>
            </a:r>
            <a:endParaRPr lang="de-DE" sz="1600">
              <a:solidFill>
                <a:schemeClr val="bg1"/>
              </a:solidFill>
              <a:latin typeface="+mj-lt"/>
            </a:endParaRPr>
          </a:p>
        </p:txBody>
      </p:sp>
      <p:pic>
        <p:nvPicPr>
          <p:cNvPr id="199" name="Grafik 198">
            <a:hlinkClick r:id="rId18" action="ppaction://hlinksldjump"/>
            <a:extLst>
              <a:ext uri="{FF2B5EF4-FFF2-40B4-BE49-F238E27FC236}">
                <a16:creationId xmlns:a16="http://schemas.microsoft.com/office/drawing/2014/main" id="{302F4870-692A-BD4B-8A3D-881A9550B954}"/>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967576" y="1517019"/>
            <a:ext cx="493598" cy="660586"/>
          </a:xfrm>
          <a:prstGeom prst="rect">
            <a:avLst/>
          </a:prstGeom>
        </p:spPr>
      </p:pic>
      <p:sp>
        <p:nvSpPr>
          <p:cNvPr id="206" name="Rechteck 205">
            <a:hlinkClick r:id="rId18" action="ppaction://hlinksldjump"/>
            <a:extLst>
              <a:ext uri="{FF2B5EF4-FFF2-40B4-BE49-F238E27FC236}">
                <a16:creationId xmlns:a16="http://schemas.microsoft.com/office/drawing/2014/main" id="{ACBB7AE9-F445-6D4E-9F62-374D539DBA94}"/>
              </a:ext>
            </a:extLst>
          </p:cNvPr>
          <p:cNvSpPr/>
          <p:nvPr/>
        </p:nvSpPr>
        <p:spPr>
          <a:xfrm>
            <a:off x="5535867" y="1672357"/>
            <a:ext cx="1527252"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207" name="Grafik 206">
            <a:hlinkClick r:id="rId25" action="ppaction://hlinksldjump"/>
            <a:extLst>
              <a:ext uri="{FF2B5EF4-FFF2-40B4-BE49-F238E27FC236}">
                <a16:creationId xmlns:a16="http://schemas.microsoft.com/office/drawing/2014/main" id="{B5B27A9B-25D1-1F41-ABBD-2D565F4452E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267602" y="2040707"/>
            <a:ext cx="391078" cy="479723"/>
          </a:xfrm>
          <a:prstGeom prst="rect">
            <a:avLst/>
          </a:prstGeom>
        </p:spPr>
      </p:pic>
      <p:sp>
        <p:nvSpPr>
          <p:cNvPr id="208" name="Rechteck 207">
            <a:hlinkClick r:id="rId25" action="ppaction://hlinksldjump"/>
            <a:extLst>
              <a:ext uri="{FF2B5EF4-FFF2-40B4-BE49-F238E27FC236}">
                <a16:creationId xmlns:a16="http://schemas.microsoft.com/office/drawing/2014/main" id="{8FEB3533-03F3-CC41-9A14-0429BB5CF239}"/>
              </a:ext>
            </a:extLst>
          </p:cNvPr>
          <p:cNvSpPr/>
          <p:nvPr/>
        </p:nvSpPr>
        <p:spPr>
          <a:xfrm>
            <a:off x="3673531" y="2128797"/>
            <a:ext cx="229200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Intermezzo</a:t>
            </a:r>
          </a:p>
        </p:txBody>
      </p:sp>
      <p:sp>
        <p:nvSpPr>
          <p:cNvPr id="209" name="Rechteck 208">
            <a:hlinkClick r:id="rId15" action="ppaction://hlinksldjump"/>
            <a:extLst>
              <a:ext uri="{FF2B5EF4-FFF2-40B4-BE49-F238E27FC236}">
                <a16:creationId xmlns:a16="http://schemas.microsoft.com/office/drawing/2014/main" id="{7D36F769-D115-F541-AD0F-297585900BEA}"/>
              </a:ext>
            </a:extLst>
          </p:cNvPr>
          <p:cNvSpPr/>
          <p:nvPr/>
        </p:nvSpPr>
        <p:spPr>
          <a:xfrm>
            <a:off x="4186341" y="4052443"/>
            <a:ext cx="2780442"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dirty="0" err="1">
                <a:solidFill>
                  <a:schemeClr val="bg1"/>
                </a:solidFill>
                <a:latin typeface="+mj-lt"/>
              </a:rPr>
              <a:t>Bowi</a:t>
            </a:r>
            <a:endParaRPr lang="de-DE" sz="1600" dirty="0">
              <a:solidFill>
                <a:schemeClr val="bg1"/>
              </a:solidFill>
              <a:latin typeface="+mj-lt"/>
            </a:endParaRPr>
          </a:p>
        </p:txBody>
      </p:sp>
      <p:sp>
        <p:nvSpPr>
          <p:cNvPr id="210" name="Rechteck 209">
            <a:hlinkClick r:id="rId11" action="ppaction://hlinksldjump"/>
            <a:extLst>
              <a:ext uri="{FF2B5EF4-FFF2-40B4-BE49-F238E27FC236}">
                <a16:creationId xmlns:a16="http://schemas.microsoft.com/office/drawing/2014/main" id="{7CD386AF-EB30-9C49-904F-FE3C63FAF8D3}"/>
              </a:ext>
            </a:extLst>
          </p:cNvPr>
          <p:cNvSpPr/>
          <p:nvPr/>
        </p:nvSpPr>
        <p:spPr>
          <a:xfrm>
            <a:off x="5633259" y="3655346"/>
            <a:ext cx="4091366"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Nia</a:t>
            </a:r>
            <a:endParaRPr lang="de-DE" sz="1600">
              <a:solidFill>
                <a:schemeClr val="bg1"/>
              </a:solidFill>
              <a:latin typeface="+mj-lt"/>
            </a:endParaRPr>
          </a:p>
        </p:txBody>
      </p:sp>
      <p:sp>
        <p:nvSpPr>
          <p:cNvPr id="211" name="Rechteck 210">
            <a:hlinkClick r:id="rId13" action="ppaction://hlinksldjump"/>
            <a:extLst>
              <a:ext uri="{FF2B5EF4-FFF2-40B4-BE49-F238E27FC236}">
                <a16:creationId xmlns:a16="http://schemas.microsoft.com/office/drawing/2014/main" id="{F63A707E-9A86-CB43-95A9-E362881F94A5}"/>
              </a:ext>
            </a:extLst>
          </p:cNvPr>
          <p:cNvSpPr/>
          <p:nvPr/>
        </p:nvSpPr>
        <p:spPr>
          <a:xfrm>
            <a:off x="7557078" y="4419324"/>
            <a:ext cx="4273347"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sp>
        <p:nvSpPr>
          <p:cNvPr id="212" name="Rechteck 211">
            <a:hlinkClick r:id="rId27" action="ppaction://hlinksldjump"/>
            <a:extLst>
              <a:ext uri="{FF2B5EF4-FFF2-40B4-BE49-F238E27FC236}">
                <a16:creationId xmlns:a16="http://schemas.microsoft.com/office/drawing/2014/main" id="{5A1380DF-0B1D-1A4E-8F3D-A64421546ED2}"/>
              </a:ext>
            </a:extLst>
          </p:cNvPr>
          <p:cNvSpPr/>
          <p:nvPr/>
        </p:nvSpPr>
        <p:spPr>
          <a:xfrm>
            <a:off x="7557078" y="1043372"/>
            <a:ext cx="4263039" cy="2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noAutofit/>
          </a:bodyPr>
          <a:lstStyle/>
          <a:p>
            <a:pPr>
              <a:lnSpc>
                <a:spcPct val="80000"/>
              </a:lnSpc>
            </a:pPr>
            <a:r>
              <a:rPr lang="de-DE" sz="1600">
                <a:solidFill>
                  <a:schemeClr val="bg1"/>
                </a:solidFill>
                <a:latin typeface="+mj-lt"/>
              </a:rPr>
              <a:t>Fern</a:t>
            </a:r>
          </a:p>
        </p:txBody>
      </p:sp>
      <p:sp>
        <p:nvSpPr>
          <p:cNvPr id="214" name="Rechteck 213">
            <a:hlinkClick r:id="rId7" action="ppaction://hlinksldjump"/>
            <a:extLst>
              <a:ext uri="{FF2B5EF4-FFF2-40B4-BE49-F238E27FC236}">
                <a16:creationId xmlns:a16="http://schemas.microsoft.com/office/drawing/2014/main" id="{81F355B9-7F51-304E-9FAC-2E4FA0B67D73}"/>
              </a:ext>
            </a:extLst>
          </p:cNvPr>
          <p:cNvSpPr/>
          <p:nvPr/>
        </p:nvSpPr>
        <p:spPr>
          <a:xfrm>
            <a:off x="7556873" y="1539488"/>
            <a:ext cx="4253951" cy="27000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noAutofit/>
          </a:bodyPr>
          <a:lstStyle/>
          <a:p>
            <a:pPr>
              <a:lnSpc>
                <a:spcPct val="80000"/>
              </a:lnSpc>
            </a:pPr>
            <a:r>
              <a:rPr lang="de-DE" sz="1600" err="1">
                <a:solidFill>
                  <a:schemeClr val="bg1"/>
                </a:solidFill>
                <a:latin typeface="+mj-lt"/>
              </a:rPr>
              <a:t>Zody</a:t>
            </a:r>
            <a:endParaRPr lang="de-DE" sz="1600">
              <a:solidFill>
                <a:schemeClr val="bg1"/>
              </a:solidFill>
              <a:latin typeface="+mj-lt"/>
            </a:endParaRPr>
          </a:p>
        </p:txBody>
      </p:sp>
      <p:sp>
        <p:nvSpPr>
          <p:cNvPr id="216" name="Rechteck 215">
            <a:hlinkClick r:id="rId3" action="ppaction://hlinksldjump"/>
            <a:extLst>
              <a:ext uri="{FF2B5EF4-FFF2-40B4-BE49-F238E27FC236}">
                <a16:creationId xmlns:a16="http://schemas.microsoft.com/office/drawing/2014/main" id="{A98429C9-9285-D348-B9DB-E754D75BAE7C}"/>
              </a:ext>
            </a:extLst>
          </p:cNvPr>
          <p:cNvSpPr/>
          <p:nvPr/>
        </p:nvSpPr>
        <p:spPr>
          <a:xfrm>
            <a:off x="7556873" y="2124956"/>
            <a:ext cx="4290371"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Comforto</a:t>
            </a:r>
            <a:r>
              <a:rPr lang="de-DE" sz="1600">
                <a:solidFill>
                  <a:schemeClr val="bg1"/>
                </a:solidFill>
                <a:latin typeface="+mj-lt"/>
              </a:rPr>
              <a:t> 59</a:t>
            </a:r>
          </a:p>
        </p:txBody>
      </p:sp>
      <p:sp>
        <p:nvSpPr>
          <p:cNvPr id="61" name="Rechteck 60">
            <a:hlinkClick r:id="rId28" action="ppaction://hlinksldjump"/>
            <a:extLst>
              <a:ext uri="{FF2B5EF4-FFF2-40B4-BE49-F238E27FC236}">
                <a16:creationId xmlns:a16="http://schemas.microsoft.com/office/drawing/2014/main" id="{7F774549-70A7-314C-9091-BEFF95951669}"/>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Visitor</a:t>
            </a:r>
            <a:endParaRPr lang="de-DE" sz="1600">
              <a:solidFill>
                <a:schemeClr val="bg1"/>
              </a:solidFill>
              <a:latin typeface="+mj-lt"/>
            </a:endParaRPr>
          </a:p>
        </p:txBody>
      </p:sp>
      <p:sp>
        <p:nvSpPr>
          <p:cNvPr id="62" name="Rechteck 61">
            <a:hlinkClick r:id="rId29" action="ppaction://hlinksldjump"/>
            <a:extLst>
              <a:ext uri="{FF2B5EF4-FFF2-40B4-BE49-F238E27FC236}">
                <a16:creationId xmlns:a16="http://schemas.microsoft.com/office/drawing/2014/main" id="{3D427E40-64B8-DA45-B85C-D1BA0314747F}"/>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3" name="Rechteck 62">
            <a:hlinkClick r:id="rId30" action="ppaction://hlinksldjump"/>
            <a:extLst>
              <a:ext uri="{FF2B5EF4-FFF2-40B4-BE49-F238E27FC236}">
                <a16:creationId xmlns:a16="http://schemas.microsoft.com/office/drawing/2014/main" id="{120670FB-24C1-8742-A1A7-CDA6F23E94D3}"/>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Meeting &amp; Conference</a:t>
            </a:r>
          </a:p>
        </p:txBody>
      </p:sp>
      <p:sp>
        <p:nvSpPr>
          <p:cNvPr id="64" name="Rechteck 63">
            <a:hlinkClick r:id="rId31" action="ppaction://hlinksldjump"/>
            <a:extLst>
              <a:ext uri="{FF2B5EF4-FFF2-40B4-BE49-F238E27FC236}">
                <a16:creationId xmlns:a16="http://schemas.microsoft.com/office/drawing/2014/main" id="{60340DAD-A053-4B4B-904F-E0D49A12E088}"/>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65" name="Rechteck 64">
            <a:hlinkClick r:id="rId32" action="ppaction://hlinksldjump"/>
            <a:extLst>
              <a:ext uri="{FF2B5EF4-FFF2-40B4-BE49-F238E27FC236}">
                <a16:creationId xmlns:a16="http://schemas.microsoft.com/office/drawing/2014/main" id="{B2BF81F7-E3A5-224D-8015-66E14F8A8765}"/>
              </a:ext>
            </a:extLst>
          </p:cNvPr>
          <p:cNvSpPr/>
          <p:nvPr/>
        </p:nvSpPr>
        <p:spPr>
          <a:xfrm>
            <a:off x="7557078" y="6227104"/>
            <a:ext cx="426344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Task </a:t>
            </a:r>
            <a:r>
              <a:rPr lang="de-DE" sz="1600" err="1">
                <a:solidFill>
                  <a:schemeClr val="bg1"/>
                </a:solidFill>
                <a:latin typeface="+mj-lt"/>
              </a:rPr>
              <a:t>Seating</a:t>
            </a:r>
            <a:endParaRPr lang="de-DE" sz="1600">
              <a:solidFill>
                <a:schemeClr val="bg1"/>
              </a:solidFill>
              <a:latin typeface="+mj-lt"/>
            </a:endParaRPr>
          </a:p>
        </p:txBody>
      </p:sp>
      <p:sp>
        <p:nvSpPr>
          <p:cNvPr id="215" name="Rechteck 214">
            <a:hlinkClick r:id="rId33" action="ppaction://hlinksldjump"/>
            <a:extLst>
              <a:ext uri="{FF2B5EF4-FFF2-40B4-BE49-F238E27FC236}">
                <a16:creationId xmlns:a16="http://schemas.microsoft.com/office/drawing/2014/main" id="{841DFE2F-B749-BF40-BC15-567D3C1C7F5D}"/>
              </a:ext>
            </a:extLst>
          </p:cNvPr>
          <p:cNvSpPr/>
          <p:nvPr/>
        </p:nvSpPr>
        <p:spPr>
          <a:xfrm>
            <a:off x="7557079" y="2664309"/>
            <a:ext cx="4283249"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66" name="Grafik 65">
            <a:hlinkClick r:id="rId33" action="ppaction://hlinksldjump"/>
            <a:extLst>
              <a:ext uri="{FF2B5EF4-FFF2-40B4-BE49-F238E27FC236}">
                <a16:creationId xmlns:a16="http://schemas.microsoft.com/office/drawing/2014/main" id="{D7C0236F-3731-7A48-BE76-718AF4F9A35F}"/>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7154196" y="2555817"/>
            <a:ext cx="349476" cy="510322"/>
          </a:xfrm>
          <a:prstGeom prst="rect">
            <a:avLst/>
          </a:prstGeom>
        </p:spPr>
      </p:pic>
      <p:sp>
        <p:nvSpPr>
          <p:cNvPr id="69" name="Rechteck 68">
            <a:hlinkClick r:id="rId33" action="ppaction://hlinksldjump"/>
            <a:extLst>
              <a:ext uri="{FF2B5EF4-FFF2-40B4-BE49-F238E27FC236}">
                <a16:creationId xmlns:a16="http://schemas.microsoft.com/office/drawing/2014/main" id="{6791A4B0-AFFC-0A46-95E2-9E49B59D797C}"/>
              </a:ext>
            </a:extLst>
          </p:cNvPr>
          <p:cNvSpPr/>
          <p:nvPr/>
        </p:nvSpPr>
        <p:spPr>
          <a:xfrm>
            <a:off x="3673531" y="2651189"/>
            <a:ext cx="1409066"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sp>
        <p:nvSpPr>
          <p:cNvPr id="70" name="Rechteck 69">
            <a:hlinkClick r:id="rId33" action="ppaction://hlinksldjump"/>
            <a:extLst>
              <a:ext uri="{FF2B5EF4-FFF2-40B4-BE49-F238E27FC236}">
                <a16:creationId xmlns:a16="http://schemas.microsoft.com/office/drawing/2014/main" id="{CEFDB678-5DD3-4542-ACD2-B1626770FD50}"/>
              </a:ext>
            </a:extLst>
          </p:cNvPr>
          <p:cNvSpPr/>
          <p:nvPr/>
        </p:nvSpPr>
        <p:spPr>
          <a:xfrm>
            <a:off x="5535867" y="2652019"/>
            <a:ext cx="1540188"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13" name="Grafik 12">
            <a:hlinkClick r:id="rId33" action="ppaction://hlinksldjump"/>
            <a:extLst>
              <a:ext uri="{FF2B5EF4-FFF2-40B4-BE49-F238E27FC236}">
                <a16:creationId xmlns:a16="http://schemas.microsoft.com/office/drawing/2014/main" id="{C4AB488A-5529-D34A-A2ED-BC4ABCF8BC44}"/>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3256132" y="2567647"/>
            <a:ext cx="460813" cy="465895"/>
          </a:xfrm>
          <a:prstGeom prst="rect">
            <a:avLst/>
          </a:prstGeom>
        </p:spPr>
      </p:pic>
      <p:pic>
        <p:nvPicPr>
          <p:cNvPr id="16" name="Grafik 15">
            <a:hlinkClick r:id="rId33" action="ppaction://hlinksldjump"/>
            <a:extLst>
              <a:ext uri="{FF2B5EF4-FFF2-40B4-BE49-F238E27FC236}">
                <a16:creationId xmlns:a16="http://schemas.microsoft.com/office/drawing/2014/main" id="{B0350B66-458D-5845-A71C-3750DC913F90}"/>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109300" y="2540447"/>
            <a:ext cx="399864" cy="530220"/>
          </a:xfrm>
          <a:prstGeom prst="rect">
            <a:avLst/>
          </a:prstGeom>
        </p:spPr>
      </p:pic>
      <p:pic>
        <p:nvPicPr>
          <p:cNvPr id="73" name="Grafik 72">
            <a:hlinkClick r:id="rId13" action="ppaction://hlinksldjump"/>
            <a:extLst>
              <a:ext uri="{FF2B5EF4-FFF2-40B4-BE49-F238E27FC236}">
                <a16:creationId xmlns:a16="http://schemas.microsoft.com/office/drawing/2014/main" id="{4BAEDDE4-C977-F84D-8431-76B0193F7BFD}"/>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3425148" y="4374380"/>
            <a:ext cx="395998" cy="419639"/>
          </a:xfrm>
          <a:prstGeom prst="rect">
            <a:avLst/>
          </a:prstGeom>
        </p:spPr>
      </p:pic>
      <p:sp>
        <p:nvSpPr>
          <p:cNvPr id="76" name="Rechteck 75">
            <a:extLst>
              <a:ext uri="{FF2B5EF4-FFF2-40B4-BE49-F238E27FC236}">
                <a16:creationId xmlns:a16="http://schemas.microsoft.com/office/drawing/2014/main" id="{1096BB2B-24A0-0B4C-857A-5AD4092EF6BB}"/>
              </a:ext>
            </a:extLst>
          </p:cNvPr>
          <p:cNvSpPr/>
          <p:nvPr/>
        </p:nvSpPr>
        <p:spPr>
          <a:xfrm>
            <a:off x="3821574" y="4421125"/>
            <a:ext cx="214395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pic>
        <p:nvPicPr>
          <p:cNvPr id="7" name="Grafik 6">
            <a:hlinkClick r:id="rId17" action="ppaction://hlinksldjump"/>
            <a:extLst>
              <a:ext uri="{FF2B5EF4-FFF2-40B4-BE49-F238E27FC236}">
                <a16:creationId xmlns:a16="http://schemas.microsoft.com/office/drawing/2014/main" id="{932A91E8-A489-DB4D-9D3F-90125464F57D}"/>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3276995" y="3152128"/>
            <a:ext cx="397745" cy="419639"/>
          </a:xfrm>
          <a:prstGeom prst="rect">
            <a:avLst/>
          </a:prstGeom>
        </p:spPr>
      </p:pic>
    </p:spTree>
    <p:extLst>
      <p:ext uri="{BB962C8B-B14F-4D97-AF65-F5344CB8AC3E}">
        <p14:creationId xmlns:p14="http://schemas.microsoft.com/office/powerpoint/2010/main" val="355085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0CEE121-0F03-4847-AAD0-D1365D3F9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28" y="0"/>
            <a:ext cx="3090441" cy="6858000"/>
          </a:xfrm>
          <a:prstGeom prst="rect">
            <a:avLst/>
          </a:prstGeom>
        </p:spPr>
      </p:pic>
      <p:sp>
        <p:nvSpPr>
          <p:cNvPr id="15" name="Rechteck 14">
            <a:extLst>
              <a:ext uri="{FF2B5EF4-FFF2-40B4-BE49-F238E27FC236}">
                <a16:creationId xmlns:a16="http://schemas.microsoft.com/office/drawing/2014/main" id="{298FA84D-7A0A-5844-B909-50C714804FAE}"/>
              </a:ext>
            </a:extLst>
          </p:cNvPr>
          <p:cNvSpPr/>
          <p:nvPr/>
        </p:nvSpPr>
        <p:spPr>
          <a:xfrm>
            <a:off x="-18629" y="0"/>
            <a:ext cx="3090442" cy="1484313"/>
          </a:xfrm>
          <a:prstGeom prst="rect">
            <a:avLst/>
          </a:prstGeom>
          <a:gradFill>
            <a:gsLst>
              <a:gs pos="0">
                <a:schemeClr val="tx1">
                  <a:lumMod val="89000"/>
                </a:schemeClr>
              </a:gs>
              <a:gs pos="99000">
                <a:schemeClr val="tx1">
                  <a:lumMod val="75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3">
            <a:extLst>
              <a:ext uri="{FF2B5EF4-FFF2-40B4-BE49-F238E27FC236}">
                <a16:creationId xmlns:a16="http://schemas.microsoft.com/office/drawing/2014/main" id="{FC547343-3E47-4DF9-943C-DABDC8C12F3F}"/>
              </a:ext>
            </a:extLst>
          </p:cNvPr>
          <p:cNvSpPr>
            <a:spLocks noGrp="1"/>
          </p:cNvSpPr>
          <p:nvPr>
            <p:ph type="ctrTitle"/>
          </p:nvPr>
        </p:nvSpPr>
        <p:spPr/>
        <p:txBody>
          <a:bodyPr/>
          <a:lstStyle/>
          <a:p>
            <a:r>
              <a:rPr lang="de-DE">
                <a:solidFill>
                  <a:schemeClr val="accent3"/>
                </a:solidFill>
              </a:rPr>
              <a:t>Work anywhere</a:t>
            </a:r>
            <a:br>
              <a:rPr lang="de-DE"/>
            </a:br>
            <a:r>
              <a:rPr lang="de-DE"/>
              <a:t>Sit everywhere</a:t>
            </a:r>
          </a:p>
        </p:txBody>
      </p:sp>
      <p:sp>
        <p:nvSpPr>
          <p:cNvPr id="2" name="Datumsplatzhalter 1">
            <a:extLst>
              <a:ext uri="{FF2B5EF4-FFF2-40B4-BE49-F238E27FC236}">
                <a16:creationId xmlns:a16="http://schemas.microsoft.com/office/drawing/2014/main" id="{09B7C161-ABB0-4B6C-9CC1-2EE392952CDF}"/>
              </a:ext>
            </a:extLst>
          </p:cNvPr>
          <p:cNvSpPr>
            <a:spLocks noGrp="1"/>
          </p:cNvSpPr>
          <p:nvPr>
            <p:ph type="dt" sz="half" idx="10"/>
          </p:nvPr>
        </p:nvSpPr>
        <p:spPr/>
        <p:txBody>
          <a:bodyPr/>
          <a:lstStyle/>
          <a:p>
            <a:fld id="{CDCF40D2-09BA-4C36-9109-5C3FD7F59589}" type="datetime4">
              <a:rPr lang="en-US" smtClean="0"/>
              <a:pPr/>
              <a:t>January 17, 2020</a:t>
            </a:fld>
            <a:endParaRPr lang="de-DE"/>
          </a:p>
        </p:txBody>
      </p:sp>
      <p:sp>
        <p:nvSpPr>
          <p:cNvPr id="8" name="Foliennummernplatzhalter 7">
            <a:extLst>
              <a:ext uri="{FF2B5EF4-FFF2-40B4-BE49-F238E27FC236}">
                <a16:creationId xmlns:a16="http://schemas.microsoft.com/office/drawing/2014/main" id="{649767A6-A1C6-4EC2-83FD-958DF3FBB3BB}"/>
              </a:ext>
            </a:extLst>
          </p:cNvPr>
          <p:cNvSpPr>
            <a:spLocks noGrp="1"/>
          </p:cNvSpPr>
          <p:nvPr>
            <p:ph type="sldNum" sz="quarter" idx="12"/>
          </p:nvPr>
        </p:nvSpPr>
        <p:spPr/>
        <p:txBody>
          <a:bodyPr/>
          <a:lstStyle/>
          <a:p>
            <a:r>
              <a:rPr lang="de-DE"/>
              <a:t>P. </a:t>
            </a:r>
            <a:fld id="{18B2D54D-6566-4D09-B275-35A554EDFFDA}" type="slidenum">
              <a:rPr smtClean="0"/>
              <a:pPr/>
              <a:t>2</a:t>
            </a:fld>
            <a:endParaRPr lang="de-DE"/>
          </a:p>
        </p:txBody>
      </p:sp>
      <p:pic>
        <p:nvPicPr>
          <p:cNvPr id="11" name="Afbeelding 10">
            <a:extLst>
              <a:ext uri="{FF2B5EF4-FFF2-40B4-BE49-F238E27FC236}">
                <a16:creationId xmlns:a16="http://schemas.microsoft.com/office/drawing/2014/main" id="{B48FF88B-DB38-4884-99F8-BE25AFE045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74" y="358133"/>
            <a:ext cx="1262587" cy="153041"/>
          </a:xfrm>
          <a:prstGeom prst="rect">
            <a:avLst/>
          </a:prstGeom>
        </p:spPr>
      </p:pic>
    </p:spTree>
    <p:extLst>
      <p:ext uri="{BB962C8B-B14F-4D97-AF65-F5344CB8AC3E}">
        <p14:creationId xmlns:p14="http://schemas.microsoft.com/office/powerpoint/2010/main" val="317962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700337" cy="900112"/>
          </a:xfrm>
        </p:spPr>
        <p:txBody>
          <a:bodyPr/>
          <a:lstStyle/>
          <a:p>
            <a:r>
              <a:rPr lang="de-DE"/>
              <a:t>Lounge</a:t>
            </a: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20</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0" name="Rechteck 59">
            <a:hlinkClick r:id="rId3" action="ppaction://hlinksldjump"/>
            <a:extLst>
              <a:ext uri="{FF2B5EF4-FFF2-40B4-BE49-F238E27FC236}">
                <a16:creationId xmlns:a16="http://schemas.microsoft.com/office/drawing/2014/main" id="{3249C499-C18C-6B41-8F5E-18C9D76FB0BF}"/>
              </a:ext>
            </a:extLst>
          </p:cNvPr>
          <p:cNvSpPr/>
          <p:nvPr/>
        </p:nvSpPr>
        <p:spPr>
          <a:xfrm>
            <a:off x="697836" y="6101430"/>
            <a:ext cx="2940187" cy="338554"/>
          </a:xfrm>
          <a:prstGeom prst="rect">
            <a:avLst/>
          </a:prstGeom>
        </p:spPr>
        <p:txBody>
          <a:bodyPr wrap="square" anchor="ctr">
            <a:spAutoFit/>
          </a:bodyPr>
          <a:lstStyle/>
          <a:p>
            <a:r>
              <a:rPr lang="de-DE" sz="1600">
                <a:latin typeface="+mj-lt"/>
              </a:rPr>
              <a:t>back </a:t>
            </a:r>
            <a:r>
              <a:rPr lang="de-DE" sz="1600" err="1">
                <a:latin typeface="+mj-lt"/>
              </a:rPr>
              <a:t>to</a:t>
            </a:r>
            <a:r>
              <a:rPr lang="de-DE" sz="1600">
                <a:latin typeface="+mj-lt"/>
              </a:rPr>
              <a:t> </a:t>
            </a:r>
            <a:r>
              <a:rPr lang="de-DE" sz="1600" err="1">
                <a:latin typeface="+mj-lt"/>
              </a:rPr>
              <a:t>overview</a:t>
            </a:r>
            <a:endParaRPr lang="de-DE" sz="1600">
              <a:latin typeface="+mj-lt"/>
            </a:endParaRPr>
          </a:p>
        </p:txBody>
      </p:sp>
      <p:sp>
        <p:nvSpPr>
          <p:cNvPr id="61" name="Dreieck 60">
            <a:hlinkClick r:id="rId3" action="ppaction://hlinksldjump"/>
            <a:extLst>
              <a:ext uri="{FF2B5EF4-FFF2-40B4-BE49-F238E27FC236}">
                <a16:creationId xmlns:a16="http://schemas.microsoft.com/office/drawing/2014/main" id="{CCDC61C4-604C-D64A-AA75-5336E27091E0}"/>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hlinkClick r:id="rId4" action="ppaction://hlinksldjump"/>
            <a:extLst>
              <a:ext uri="{FF2B5EF4-FFF2-40B4-BE49-F238E27FC236}">
                <a16:creationId xmlns:a16="http://schemas.microsoft.com/office/drawing/2014/main" id="{36E30608-EF06-1040-AB83-C242A9FCD66B}"/>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Visitor</a:t>
            </a:r>
            <a:endParaRPr lang="de-DE" sz="1600">
              <a:solidFill>
                <a:schemeClr val="bg1"/>
              </a:solidFill>
              <a:latin typeface="+mj-lt"/>
            </a:endParaRPr>
          </a:p>
        </p:txBody>
      </p:sp>
      <p:sp>
        <p:nvSpPr>
          <p:cNvPr id="48" name="Rechteck 47">
            <a:hlinkClick r:id="rId5" action="ppaction://hlinksldjump"/>
            <a:extLst>
              <a:ext uri="{FF2B5EF4-FFF2-40B4-BE49-F238E27FC236}">
                <a16:creationId xmlns:a16="http://schemas.microsoft.com/office/drawing/2014/main" id="{68D38944-CACD-124E-BBF9-04EA7D6EE1C8}"/>
              </a:ext>
            </a:extLst>
          </p:cNvPr>
          <p:cNvSpPr/>
          <p:nvPr/>
        </p:nvSpPr>
        <p:spPr>
          <a:xfrm>
            <a:off x="3293632" y="5178544"/>
            <a:ext cx="1073277"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49" name="Rechteck 48">
            <a:hlinkClick r:id="rId6" action="ppaction://hlinksldjump"/>
            <a:extLst>
              <a:ext uri="{FF2B5EF4-FFF2-40B4-BE49-F238E27FC236}">
                <a16:creationId xmlns:a16="http://schemas.microsoft.com/office/drawing/2014/main" id="{598BB537-EC87-A54B-AE49-6ED48D207FCD}"/>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Meeting &amp; Conference</a:t>
            </a:r>
          </a:p>
        </p:txBody>
      </p:sp>
      <p:sp>
        <p:nvSpPr>
          <p:cNvPr id="50" name="Rechteck 49">
            <a:hlinkClick r:id="rId7" action="ppaction://hlinksldjump"/>
            <a:extLst>
              <a:ext uri="{FF2B5EF4-FFF2-40B4-BE49-F238E27FC236}">
                <a16:creationId xmlns:a16="http://schemas.microsoft.com/office/drawing/2014/main" id="{7780CE96-CCDA-9745-A37A-285837FA46C8}"/>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51" name="Rechteck 50">
            <a:hlinkClick r:id="rId8" action="ppaction://hlinksldjump"/>
            <a:extLst>
              <a:ext uri="{FF2B5EF4-FFF2-40B4-BE49-F238E27FC236}">
                <a16:creationId xmlns:a16="http://schemas.microsoft.com/office/drawing/2014/main" id="{CEA7E876-5089-B540-9035-25272BE68D80}"/>
              </a:ext>
            </a:extLst>
          </p:cNvPr>
          <p:cNvSpPr/>
          <p:nvPr/>
        </p:nvSpPr>
        <p:spPr>
          <a:xfrm>
            <a:off x="7566981" y="6234203"/>
            <a:ext cx="466735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Task </a:t>
            </a:r>
            <a:r>
              <a:rPr lang="de-DE" sz="1600" err="1">
                <a:solidFill>
                  <a:schemeClr val="bg1"/>
                </a:solidFill>
                <a:latin typeface="+mj-lt"/>
              </a:rPr>
              <a:t>Seating</a:t>
            </a:r>
            <a:endParaRPr lang="de-DE" sz="1600">
              <a:solidFill>
                <a:schemeClr val="bg1"/>
              </a:solidFill>
              <a:latin typeface="+mj-lt"/>
            </a:endParaRPr>
          </a:p>
        </p:txBody>
      </p:sp>
      <p:sp>
        <p:nvSpPr>
          <p:cNvPr id="43" name="Foliennummernplatzhalter 5">
            <a:extLst>
              <a:ext uri="{FF2B5EF4-FFF2-40B4-BE49-F238E27FC236}">
                <a16:creationId xmlns:a16="http://schemas.microsoft.com/office/drawing/2014/main" id="{F592B230-ADCA-FF43-9877-9E23C35BE925}"/>
              </a:ext>
            </a:extLst>
          </p:cNvPr>
          <p:cNvSpPr txBox="1">
            <a:spLocks/>
          </p:cNvSpPr>
          <p:nvPr/>
        </p:nvSpPr>
        <p:spPr>
          <a:xfrm>
            <a:off x="9077324" y="368300"/>
            <a:ext cx="2743200" cy="365125"/>
          </a:xfrm>
          <a:prstGeom prst="rect">
            <a:avLst/>
          </a:prstGeom>
        </p:spPr>
        <p:txBody>
          <a:bodyPr vert="horz" lIns="0" tIns="0" rIns="0" bIns="0" rtlCol="0" anchor="t" anchorCtr="0"/>
          <a:lstStyle>
            <a:defPPr>
              <a:defRPr lang="de-DE"/>
            </a:defPPr>
            <a:lvl1pPr marL="0" algn="r" defTabSz="914400" rtl="0" eaLnBrk="1" latinLnBrk="0" hangingPunct="1">
              <a:defRPr lang="de-DE" sz="12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P.</a:t>
            </a:r>
            <a:fld id="{18B2D54D-6566-4D09-B275-35A554EDFFDA}" type="slidenum">
              <a:rPr smtClean="0"/>
              <a:pPr/>
              <a:t>20</a:t>
            </a:fld>
            <a:endParaRPr/>
          </a:p>
        </p:txBody>
      </p:sp>
      <p:sp>
        <p:nvSpPr>
          <p:cNvPr id="42" name="Rechteck 41">
            <a:extLst>
              <a:ext uri="{FF2B5EF4-FFF2-40B4-BE49-F238E27FC236}">
                <a16:creationId xmlns:a16="http://schemas.microsoft.com/office/drawing/2014/main" id="{54148B2D-4DCD-3146-9C74-2FC596FBA90F}"/>
              </a:ext>
            </a:extLst>
          </p:cNvPr>
          <p:cNvSpPr/>
          <p:nvPr/>
        </p:nvSpPr>
        <p:spPr>
          <a:xfrm>
            <a:off x="3673531" y="3267762"/>
            <a:ext cx="119662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err="1">
                <a:solidFill>
                  <a:schemeClr val="bg1"/>
                </a:solidFill>
                <a:latin typeface="+mj-lt"/>
              </a:rPr>
              <a:t>Chick</a:t>
            </a:r>
            <a:r>
              <a:rPr lang="de-DE" sz="1600">
                <a:solidFill>
                  <a:schemeClr val="bg1"/>
                </a:solidFill>
                <a:latin typeface="+mj-lt"/>
              </a:rPr>
              <a:t> </a:t>
            </a:r>
            <a:r>
              <a:rPr lang="de-DE" sz="1600" err="1">
                <a:solidFill>
                  <a:schemeClr val="bg1"/>
                </a:solidFill>
                <a:latin typeface="+mj-lt"/>
              </a:rPr>
              <a:t>Pouf</a:t>
            </a:r>
            <a:endParaRPr lang="de-DE" sz="1600">
              <a:solidFill>
                <a:schemeClr val="bg1"/>
              </a:solidFill>
              <a:latin typeface="+mj-lt"/>
            </a:endParaRPr>
          </a:p>
        </p:txBody>
      </p:sp>
      <p:pic>
        <p:nvPicPr>
          <p:cNvPr id="44" name="Grafik 43">
            <a:hlinkClick r:id="rId9" action="ppaction://hlinksldjump"/>
            <a:extLst>
              <a:ext uri="{FF2B5EF4-FFF2-40B4-BE49-F238E27FC236}">
                <a16:creationId xmlns:a16="http://schemas.microsoft.com/office/drawing/2014/main" id="{DA81BE35-8522-9D47-9BCA-EEF6566E25C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76995" y="1560984"/>
            <a:ext cx="386570" cy="479723"/>
          </a:xfrm>
          <a:prstGeom prst="rect">
            <a:avLst/>
          </a:prstGeom>
        </p:spPr>
      </p:pic>
      <p:sp>
        <p:nvSpPr>
          <p:cNvPr id="45" name="Rechteck 44">
            <a:hlinkClick r:id="rId9" action="ppaction://hlinksldjump"/>
            <a:extLst>
              <a:ext uri="{FF2B5EF4-FFF2-40B4-BE49-F238E27FC236}">
                <a16:creationId xmlns:a16="http://schemas.microsoft.com/office/drawing/2014/main" id="{8F84FB16-29DC-0747-B5D9-B0D003DE184D}"/>
              </a:ext>
            </a:extLst>
          </p:cNvPr>
          <p:cNvSpPr/>
          <p:nvPr/>
        </p:nvSpPr>
        <p:spPr>
          <a:xfrm>
            <a:off x="3673531" y="1681710"/>
            <a:ext cx="1292940"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46" name="Grafik 45">
            <a:hlinkClick r:id="rId11" action="ppaction://hlinksldjump"/>
            <a:extLst>
              <a:ext uri="{FF2B5EF4-FFF2-40B4-BE49-F238E27FC236}">
                <a16:creationId xmlns:a16="http://schemas.microsoft.com/office/drawing/2014/main" id="{CD67F153-815B-134A-8D5E-627973EA19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76995" y="3152128"/>
            <a:ext cx="397745" cy="419639"/>
          </a:xfrm>
          <a:prstGeom prst="rect">
            <a:avLst/>
          </a:prstGeom>
        </p:spPr>
      </p:pic>
    </p:spTree>
    <p:extLst>
      <p:ext uri="{BB962C8B-B14F-4D97-AF65-F5344CB8AC3E}">
        <p14:creationId xmlns:p14="http://schemas.microsoft.com/office/powerpoint/2010/main" val="1125960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768550" cy="900111"/>
          </a:xfrm>
        </p:spPr>
        <p:txBody>
          <a:bodyPr/>
          <a:lstStyle/>
          <a:p>
            <a:r>
              <a:rPr lang="de-DE" err="1"/>
              <a:t>Visitor</a:t>
            </a:r>
            <a:endParaRPr lang="de-DE"/>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21</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7" name="Rechteck 66">
            <a:hlinkClick r:id="rId3" action="ppaction://hlinksldjump"/>
            <a:extLst>
              <a:ext uri="{FF2B5EF4-FFF2-40B4-BE49-F238E27FC236}">
                <a16:creationId xmlns:a16="http://schemas.microsoft.com/office/drawing/2014/main" id="{4D3D6713-CA19-9A47-89FC-BD5D3D8491EB}"/>
              </a:ext>
            </a:extLst>
          </p:cNvPr>
          <p:cNvSpPr/>
          <p:nvPr/>
        </p:nvSpPr>
        <p:spPr>
          <a:xfrm>
            <a:off x="3293632" y="5439694"/>
            <a:ext cx="2145432"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Visitor</a:t>
            </a:r>
            <a:endParaRPr lang="de-DE" sz="1600">
              <a:solidFill>
                <a:schemeClr val="bg1"/>
              </a:solidFill>
              <a:latin typeface="+mj-lt"/>
            </a:endParaRPr>
          </a:p>
        </p:txBody>
      </p:sp>
      <p:sp>
        <p:nvSpPr>
          <p:cNvPr id="68" name="Rechteck 67">
            <a:hlinkClick r:id="rId4" action="ppaction://hlinksldjump"/>
            <a:extLst>
              <a:ext uri="{FF2B5EF4-FFF2-40B4-BE49-F238E27FC236}">
                <a16:creationId xmlns:a16="http://schemas.microsoft.com/office/drawing/2014/main" id="{BA69EB40-2DB7-534A-916E-95BA69D2BDF5}"/>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9" name="Rechteck 68">
            <a:hlinkClick r:id="rId5" action="ppaction://hlinksldjump"/>
            <a:extLst>
              <a:ext uri="{FF2B5EF4-FFF2-40B4-BE49-F238E27FC236}">
                <a16:creationId xmlns:a16="http://schemas.microsoft.com/office/drawing/2014/main" id="{0B75B46C-221A-0845-8769-E642AB90ABAF}"/>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Meeting &amp; Conference</a:t>
            </a:r>
          </a:p>
        </p:txBody>
      </p:sp>
      <p:sp>
        <p:nvSpPr>
          <p:cNvPr id="70" name="Rechteck 69">
            <a:hlinkClick r:id="rId6" action="ppaction://hlinksldjump"/>
            <a:extLst>
              <a:ext uri="{FF2B5EF4-FFF2-40B4-BE49-F238E27FC236}">
                <a16:creationId xmlns:a16="http://schemas.microsoft.com/office/drawing/2014/main" id="{3178DDA8-84D8-3B43-83E3-53DD977DEEEA}"/>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71" name="Rechteck 70">
            <a:hlinkClick r:id="rId7" action="ppaction://hlinksldjump"/>
            <a:extLst>
              <a:ext uri="{FF2B5EF4-FFF2-40B4-BE49-F238E27FC236}">
                <a16:creationId xmlns:a16="http://schemas.microsoft.com/office/drawing/2014/main" id="{325F7D24-A849-9340-8227-C4C7D8415FE2}"/>
              </a:ext>
            </a:extLst>
          </p:cNvPr>
          <p:cNvSpPr/>
          <p:nvPr/>
        </p:nvSpPr>
        <p:spPr>
          <a:xfrm>
            <a:off x="7566981" y="6234203"/>
            <a:ext cx="466735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Task </a:t>
            </a:r>
            <a:r>
              <a:rPr lang="de-DE" sz="1600" err="1">
                <a:solidFill>
                  <a:schemeClr val="bg1"/>
                </a:solidFill>
                <a:latin typeface="+mj-lt"/>
              </a:rPr>
              <a:t>Seating</a:t>
            </a:r>
            <a:endParaRPr lang="de-DE" sz="1600">
              <a:solidFill>
                <a:schemeClr val="bg1"/>
              </a:solidFill>
              <a:latin typeface="+mj-lt"/>
            </a:endParaRPr>
          </a:p>
        </p:txBody>
      </p:sp>
      <p:sp>
        <p:nvSpPr>
          <p:cNvPr id="45" name="Foliennummernplatzhalter 5">
            <a:extLst>
              <a:ext uri="{FF2B5EF4-FFF2-40B4-BE49-F238E27FC236}">
                <a16:creationId xmlns:a16="http://schemas.microsoft.com/office/drawing/2014/main" id="{30035D39-04CD-4E4C-A7AF-291A8C3D4E50}"/>
              </a:ext>
            </a:extLst>
          </p:cNvPr>
          <p:cNvSpPr txBox="1">
            <a:spLocks/>
          </p:cNvSpPr>
          <p:nvPr/>
        </p:nvSpPr>
        <p:spPr>
          <a:xfrm>
            <a:off x="9077324" y="368300"/>
            <a:ext cx="2743200" cy="365125"/>
          </a:xfrm>
          <a:prstGeom prst="rect">
            <a:avLst/>
          </a:prstGeom>
        </p:spPr>
        <p:txBody>
          <a:bodyPr vert="horz" lIns="0" tIns="0" rIns="0" bIns="0" rtlCol="0" anchor="t" anchorCtr="0"/>
          <a:lstStyle>
            <a:defPPr>
              <a:defRPr lang="de-DE"/>
            </a:defPPr>
            <a:lvl1pPr marL="0" algn="r" defTabSz="914400" rtl="0" eaLnBrk="1" latinLnBrk="0" hangingPunct="1">
              <a:defRPr lang="de-DE" sz="12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P.</a:t>
            </a:r>
            <a:fld id="{18B2D54D-6566-4D09-B275-35A554EDFFDA}" type="slidenum">
              <a:rPr smtClean="0"/>
              <a:pPr/>
              <a:t>21</a:t>
            </a:fld>
            <a:endParaRPr/>
          </a:p>
        </p:txBody>
      </p:sp>
      <p:sp>
        <p:nvSpPr>
          <p:cNvPr id="54" name="Rechteck 53">
            <a:hlinkClick r:id="rId8" action="ppaction://hlinksldjump"/>
            <a:extLst>
              <a:ext uri="{FF2B5EF4-FFF2-40B4-BE49-F238E27FC236}">
                <a16:creationId xmlns:a16="http://schemas.microsoft.com/office/drawing/2014/main" id="{0CF62682-AEBA-214F-AC34-FCC9BBDA0D3E}"/>
              </a:ext>
            </a:extLst>
          </p:cNvPr>
          <p:cNvSpPr/>
          <p:nvPr/>
        </p:nvSpPr>
        <p:spPr>
          <a:xfrm>
            <a:off x="697836" y="6101430"/>
            <a:ext cx="2940187" cy="338554"/>
          </a:xfrm>
          <a:prstGeom prst="rect">
            <a:avLst/>
          </a:prstGeom>
        </p:spPr>
        <p:txBody>
          <a:bodyPr wrap="square" anchor="ctr">
            <a:spAutoFit/>
          </a:bodyPr>
          <a:lstStyle/>
          <a:p>
            <a:r>
              <a:rPr lang="de-DE" sz="1600">
                <a:latin typeface="+mj-lt"/>
              </a:rPr>
              <a:t>back </a:t>
            </a:r>
            <a:r>
              <a:rPr lang="de-DE" sz="1600" err="1">
                <a:latin typeface="+mj-lt"/>
              </a:rPr>
              <a:t>to</a:t>
            </a:r>
            <a:r>
              <a:rPr lang="de-DE" sz="1600">
                <a:latin typeface="+mj-lt"/>
              </a:rPr>
              <a:t> </a:t>
            </a:r>
            <a:r>
              <a:rPr lang="de-DE" sz="1600" err="1">
                <a:latin typeface="+mj-lt"/>
              </a:rPr>
              <a:t>overview</a:t>
            </a:r>
            <a:endParaRPr lang="de-DE" sz="1600">
              <a:latin typeface="+mj-lt"/>
            </a:endParaRPr>
          </a:p>
        </p:txBody>
      </p:sp>
      <p:sp>
        <p:nvSpPr>
          <p:cNvPr id="55" name="Dreieck 54">
            <a:hlinkClick r:id="rId8" action="ppaction://hlinksldjump"/>
            <a:extLst>
              <a:ext uri="{FF2B5EF4-FFF2-40B4-BE49-F238E27FC236}">
                <a16:creationId xmlns:a16="http://schemas.microsoft.com/office/drawing/2014/main" id="{0786EF27-FF35-EA42-97C7-EB34B1481BEC}"/>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82866B12-137F-A249-BE99-6D0BBDBF0769}"/>
              </a:ext>
            </a:extLst>
          </p:cNvPr>
          <p:cNvSpPr/>
          <p:nvPr/>
        </p:nvSpPr>
        <p:spPr>
          <a:xfrm>
            <a:off x="3673531" y="3267762"/>
            <a:ext cx="119662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err="1">
                <a:solidFill>
                  <a:schemeClr val="bg1"/>
                </a:solidFill>
                <a:latin typeface="+mj-lt"/>
              </a:rPr>
              <a:t>Chick</a:t>
            </a:r>
            <a:r>
              <a:rPr lang="de-DE" sz="1600">
                <a:solidFill>
                  <a:schemeClr val="bg1"/>
                </a:solidFill>
                <a:latin typeface="+mj-lt"/>
              </a:rPr>
              <a:t> </a:t>
            </a:r>
            <a:r>
              <a:rPr lang="de-DE" sz="1600" err="1">
                <a:solidFill>
                  <a:schemeClr val="bg1"/>
                </a:solidFill>
                <a:latin typeface="+mj-lt"/>
              </a:rPr>
              <a:t>Pouf</a:t>
            </a:r>
            <a:endParaRPr lang="de-DE" sz="1600">
              <a:solidFill>
                <a:schemeClr val="bg1"/>
              </a:solidFill>
              <a:latin typeface="+mj-lt"/>
            </a:endParaRPr>
          </a:p>
        </p:txBody>
      </p:sp>
      <p:pic>
        <p:nvPicPr>
          <p:cNvPr id="57" name="Grafik 56">
            <a:hlinkClick r:id="rId9" action="ppaction://hlinksldjump"/>
            <a:extLst>
              <a:ext uri="{FF2B5EF4-FFF2-40B4-BE49-F238E27FC236}">
                <a16:creationId xmlns:a16="http://schemas.microsoft.com/office/drawing/2014/main" id="{D1AF9997-5977-1043-B0C1-B93BC5C111E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76995" y="1560984"/>
            <a:ext cx="386570" cy="479723"/>
          </a:xfrm>
          <a:prstGeom prst="rect">
            <a:avLst/>
          </a:prstGeom>
        </p:spPr>
      </p:pic>
      <p:sp>
        <p:nvSpPr>
          <p:cNvPr id="58" name="Rechteck 57">
            <a:hlinkClick r:id="rId9" action="ppaction://hlinksldjump"/>
            <a:extLst>
              <a:ext uri="{FF2B5EF4-FFF2-40B4-BE49-F238E27FC236}">
                <a16:creationId xmlns:a16="http://schemas.microsoft.com/office/drawing/2014/main" id="{1727FED8-B4ED-B942-8F18-A4E4A1D3E0A7}"/>
              </a:ext>
            </a:extLst>
          </p:cNvPr>
          <p:cNvSpPr/>
          <p:nvPr/>
        </p:nvSpPr>
        <p:spPr>
          <a:xfrm>
            <a:off x="3673531" y="1681710"/>
            <a:ext cx="1292940"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59" name="Grafik 58">
            <a:hlinkClick r:id="rId11" action="ppaction://hlinksldjump"/>
            <a:extLst>
              <a:ext uri="{FF2B5EF4-FFF2-40B4-BE49-F238E27FC236}">
                <a16:creationId xmlns:a16="http://schemas.microsoft.com/office/drawing/2014/main" id="{8238CE71-C74D-F946-96AB-05361FF7DFC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11008" y="865062"/>
            <a:ext cx="498436" cy="678283"/>
          </a:xfrm>
          <a:prstGeom prst="rect">
            <a:avLst/>
          </a:prstGeom>
        </p:spPr>
      </p:pic>
      <p:sp>
        <p:nvSpPr>
          <p:cNvPr id="60" name="Rechteck 59">
            <a:hlinkClick r:id="rId13" action="ppaction://hlinksldjump"/>
            <a:extLst>
              <a:ext uri="{FF2B5EF4-FFF2-40B4-BE49-F238E27FC236}">
                <a16:creationId xmlns:a16="http://schemas.microsoft.com/office/drawing/2014/main" id="{F4F0D75E-7908-EF49-99D7-8849DBC90ABA}"/>
              </a:ext>
            </a:extLst>
          </p:cNvPr>
          <p:cNvSpPr/>
          <p:nvPr/>
        </p:nvSpPr>
        <p:spPr>
          <a:xfrm>
            <a:off x="3673531" y="1169929"/>
            <a:ext cx="149228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Maari</a:t>
            </a:r>
            <a:endParaRPr lang="de-DE" sz="1600">
              <a:solidFill>
                <a:schemeClr val="bg1"/>
              </a:solidFill>
              <a:latin typeface="+mj-lt"/>
            </a:endParaRPr>
          </a:p>
        </p:txBody>
      </p:sp>
      <p:pic>
        <p:nvPicPr>
          <p:cNvPr id="61" name="Grafik 60">
            <a:hlinkClick r:id="rId14" action="ppaction://hlinksldjump"/>
            <a:extLst>
              <a:ext uri="{FF2B5EF4-FFF2-40B4-BE49-F238E27FC236}">
                <a16:creationId xmlns:a16="http://schemas.microsoft.com/office/drawing/2014/main" id="{3519AED0-3074-CF44-A2D3-4E232C7797C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67602" y="2040707"/>
            <a:ext cx="391078" cy="479723"/>
          </a:xfrm>
          <a:prstGeom prst="rect">
            <a:avLst/>
          </a:prstGeom>
        </p:spPr>
      </p:pic>
      <p:sp>
        <p:nvSpPr>
          <p:cNvPr id="62" name="Rechteck 61">
            <a:hlinkClick r:id="rId14" action="ppaction://hlinksldjump"/>
            <a:extLst>
              <a:ext uri="{FF2B5EF4-FFF2-40B4-BE49-F238E27FC236}">
                <a16:creationId xmlns:a16="http://schemas.microsoft.com/office/drawing/2014/main" id="{EDB4C2FE-D1F3-0C4B-87DD-F652DBF134A7}"/>
              </a:ext>
            </a:extLst>
          </p:cNvPr>
          <p:cNvSpPr/>
          <p:nvPr/>
        </p:nvSpPr>
        <p:spPr>
          <a:xfrm>
            <a:off x="3673531" y="2128797"/>
            <a:ext cx="229200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Intermezzo</a:t>
            </a:r>
          </a:p>
        </p:txBody>
      </p:sp>
      <p:sp>
        <p:nvSpPr>
          <p:cNvPr id="63" name="Rechteck 62">
            <a:hlinkClick r:id="rId16" action="ppaction://hlinksldjump"/>
            <a:extLst>
              <a:ext uri="{FF2B5EF4-FFF2-40B4-BE49-F238E27FC236}">
                <a16:creationId xmlns:a16="http://schemas.microsoft.com/office/drawing/2014/main" id="{48E414EC-AF0C-754F-886F-50CE0C6D5E10}"/>
              </a:ext>
            </a:extLst>
          </p:cNvPr>
          <p:cNvSpPr/>
          <p:nvPr/>
        </p:nvSpPr>
        <p:spPr>
          <a:xfrm>
            <a:off x="3673531" y="2651189"/>
            <a:ext cx="1409066"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64" name="Grafik 63">
            <a:hlinkClick r:id="rId16" action="ppaction://hlinksldjump"/>
            <a:extLst>
              <a:ext uri="{FF2B5EF4-FFF2-40B4-BE49-F238E27FC236}">
                <a16:creationId xmlns:a16="http://schemas.microsoft.com/office/drawing/2014/main" id="{091F29B6-A107-2A46-982F-9E0386748DE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256132" y="2567647"/>
            <a:ext cx="460813" cy="465895"/>
          </a:xfrm>
          <a:prstGeom prst="rect">
            <a:avLst/>
          </a:prstGeom>
        </p:spPr>
      </p:pic>
      <p:pic>
        <p:nvPicPr>
          <p:cNvPr id="65" name="Grafik 64">
            <a:hlinkClick r:id="rId18" action="ppaction://hlinksldjump"/>
            <a:extLst>
              <a:ext uri="{FF2B5EF4-FFF2-40B4-BE49-F238E27FC236}">
                <a16:creationId xmlns:a16="http://schemas.microsoft.com/office/drawing/2014/main" id="{45431ED6-A26B-154A-9DDF-FAE5EB3DDE1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425148" y="4374380"/>
            <a:ext cx="395998" cy="419639"/>
          </a:xfrm>
          <a:prstGeom prst="rect">
            <a:avLst/>
          </a:prstGeom>
        </p:spPr>
      </p:pic>
      <p:sp>
        <p:nvSpPr>
          <p:cNvPr id="66" name="Rechteck 65">
            <a:extLst>
              <a:ext uri="{FF2B5EF4-FFF2-40B4-BE49-F238E27FC236}">
                <a16:creationId xmlns:a16="http://schemas.microsoft.com/office/drawing/2014/main" id="{6990813C-B266-C24B-A8C0-63347BC6A98C}"/>
              </a:ext>
            </a:extLst>
          </p:cNvPr>
          <p:cNvSpPr/>
          <p:nvPr/>
        </p:nvSpPr>
        <p:spPr>
          <a:xfrm>
            <a:off x="3821574" y="4421125"/>
            <a:ext cx="214395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pic>
        <p:nvPicPr>
          <p:cNvPr id="72" name="Grafik 71">
            <a:hlinkClick r:id="rId20" action="ppaction://hlinksldjump"/>
            <a:extLst>
              <a:ext uri="{FF2B5EF4-FFF2-40B4-BE49-F238E27FC236}">
                <a16:creationId xmlns:a16="http://schemas.microsoft.com/office/drawing/2014/main" id="{57CCB7BF-3A4A-404E-BADF-23F10179989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76995" y="3152128"/>
            <a:ext cx="397745" cy="419639"/>
          </a:xfrm>
          <a:prstGeom prst="rect">
            <a:avLst/>
          </a:prstGeom>
        </p:spPr>
      </p:pic>
    </p:spTree>
    <p:extLst>
      <p:ext uri="{BB962C8B-B14F-4D97-AF65-F5344CB8AC3E}">
        <p14:creationId xmlns:p14="http://schemas.microsoft.com/office/powerpoint/2010/main" val="388581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5"/>
            <a:ext cx="2768550" cy="1150018"/>
          </a:xfrm>
        </p:spPr>
        <p:txBody>
          <a:bodyPr/>
          <a:lstStyle/>
          <a:p>
            <a:r>
              <a:rPr lang="de-DE"/>
              <a:t>Meeting &amp; Conference</a:t>
            </a: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a:xfrm>
            <a:off x="371476" y="368300"/>
            <a:ext cx="3636000" cy="365125"/>
          </a:xfrm>
        </p:spPr>
        <p:txBody>
          <a:bodyPr/>
          <a:lstStyle/>
          <a:p>
            <a:r>
              <a:rPr lang="en-US"/>
              <a:t>Seating Leadership 2020</a:t>
            </a:r>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7" name="Rechteck 66">
            <a:hlinkClick r:id="rId3" action="ppaction://hlinksldjump"/>
            <a:extLst>
              <a:ext uri="{FF2B5EF4-FFF2-40B4-BE49-F238E27FC236}">
                <a16:creationId xmlns:a16="http://schemas.microsoft.com/office/drawing/2014/main" id="{2366F081-97F4-4E46-A1E4-EF4002DD1CDB}"/>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9" name="Rechteck 68">
            <a:hlinkClick r:id="rId4" action="ppaction://hlinksldjump"/>
            <a:extLst>
              <a:ext uri="{FF2B5EF4-FFF2-40B4-BE49-F238E27FC236}">
                <a16:creationId xmlns:a16="http://schemas.microsoft.com/office/drawing/2014/main" id="{D10E5B9E-7C09-FE4C-8626-98D014B24511}"/>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70" name="Rechteck 69">
            <a:hlinkClick r:id="rId5" action="ppaction://hlinksldjump"/>
            <a:extLst>
              <a:ext uri="{FF2B5EF4-FFF2-40B4-BE49-F238E27FC236}">
                <a16:creationId xmlns:a16="http://schemas.microsoft.com/office/drawing/2014/main" id="{F492E9F8-65BC-E84F-B5D1-BFA1725361BF}"/>
              </a:ext>
            </a:extLst>
          </p:cNvPr>
          <p:cNvSpPr/>
          <p:nvPr/>
        </p:nvSpPr>
        <p:spPr>
          <a:xfrm>
            <a:off x="7566981" y="6234203"/>
            <a:ext cx="466735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Task </a:t>
            </a:r>
            <a:r>
              <a:rPr lang="de-DE" sz="1600" err="1">
                <a:solidFill>
                  <a:schemeClr val="bg1"/>
                </a:solidFill>
                <a:latin typeface="+mj-lt"/>
              </a:rPr>
              <a:t>Seating</a:t>
            </a:r>
            <a:endParaRPr lang="de-DE" sz="1600">
              <a:solidFill>
                <a:schemeClr val="bg1"/>
              </a:solidFill>
              <a:latin typeface="+mj-lt"/>
            </a:endParaRPr>
          </a:p>
        </p:txBody>
      </p:sp>
      <p:sp>
        <p:nvSpPr>
          <p:cNvPr id="66" name="Rechteck 65">
            <a:hlinkClick r:id="rId6" action="ppaction://hlinksldjump"/>
            <a:extLst>
              <a:ext uri="{FF2B5EF4-FFF2-40B4-BE49-F238E27FC236}">
                <a16:creationId xmlns:a16="http://schemas.microsoft.com/office/drawing/2014/main" id="{847E69BA-B0C5-774A-9EBE-3A34FE5996A0}"/>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Visitor</a:t>
            </a:r>
            <a:endParaRPr lang="de-DE" sz="1600">
              <a:solidFill>
                <a:schemeClr val="bg1"/>
              </a:solidFill>
              <a:latin typeface="+mj-lt"/>
            </a:endParaRPr>
          </a:p>
        </p:txBody>
      </p:sp>
      <p:sp>
        <p:nvSpPr>
          <p:cNvPr id="68" name="Rechteck 67">
            <a:hlinkClick r:id="rId7" action="ppaction://hlinksldjump"/>
            <a:extLst>
              <a:ext uri="{FF2B5EF4-FFF2-40B4-BE49-F238E27FC236}">
                <a16:creationId xmlns:a16="http://schemas.microsoft.com/office/drawing/2014/main" id="{15AD3E51-3F43-814C-9C8A-7B7F8C7ED59F}"/>
              </a:ext>
            </a:extLst>
          </p:cNvPr>
          <p:cNvSpPr/>
          <p:nvPr/>
        </p:nvSpPr>
        <p:spPr>
          <a:xfrm>
            <a:off x="4365025" y="5700399"/>
            <a:ext cx="3211677"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Meeting &amp; Conference</a:t>
            </a:r>
          </a:p>
        </p:txBody>
      </p:sp>
      <p:sp>
        <p:nvSpPr>
          <p:cNvPr id="62" name="Rechteck 61">
            <a:hlinkClick r:id="rId8" action="ppaction://hlinksldjump"/>
            <a:extLst>
              <a:ext uri="{FF2B5EF4-FFF2-40B4-BE49-F238E27FC236}">
                <a16:creationId xmlns:a16="http://schemas.microsoft.com/office/drawing/2014/main" id="{6EBBC99D-F572-C044-9A59-45D244B29DA2}"/>
              </a:ext>
            </a:extLst>
          </p:cNvPr>
          <p:cNvSpPr/>
          <p:nvPr/>
        </p:nvSpPr>
        <p:spPr>
          <a:xfrm>
            <a:off x="697836" y="6101430"/>
            <a:ext cx="2940187" cy="338554"/>
          </a:xfrm>
          <a:prstGeom prst="rect">
            <a:avLst/>
          </a:prstGeom>
        </p:spPr>
        <p:txBody>
          <a:bodyPr wrap="square" anchor="ctr">
            <a:spAutoFit/>
          </a:bodyPr>
          <a:lstStyle/>
          <a:p>
            <a:r>
              <a:rPr lang="de-DE" sz="1600">
                <a:latin typeface="+mj-lt"/>
              </a:rPr>
              <a:t>back </a:t>
            </a:r>
            <a:r>
              <a:rPr lang="de-DE" sz="1600" err="1">
                <a:latin typeface="+mj-lt"/>
              </a:rPr>
              <a:t>to</a:t>
            </a:r>
            <a:r>
              <a:rPr lang="de-DE" sz="1600">
                <a:latin typeface="+mj-lt"/>
              </a:rPr>
              <a:t> </a:t>
            </a:r>
            <a:r>
              <a:rPr lang="de-DE" sz="1600" err="1">
                <a:latin typeface="+mj-lt"/>
              </a:rPr>
              <a:t>overview</a:t>
            </a:r>
            <a:endParaRPr lang="de-DE" sz="1600">
              <a:latin typeface="+mj-lt"/>
            </a:endParaRPr>
          </a:p>
        </p:txBody>
      </p:sp>
      <p:sp>
        <p:nvSpPr>
          <p:cNvPr id="63" name="Dreieck 62">
            <a:hlinkClick r:id="rId8" action="ppaction://hlinksldjump"/>
            <a:extLst>
              <a:ext uri="{FF2B5EF4-FFF2-40B4-BE49-F238E27FC236}">
                <a16:creationId xmlns:a16="http://schemas.microsoft.com/office/drawing/2014/main" id="{928D8E44-7396-6A45-B4BE-99A030835623}"/>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4" name="Grafik 63">
            <a:hlinkClick r:id="rId9" action="ppaction://hlinksldjump"/>
            <a:extLst>
              <a:ext uri="{FF2B5EF4-FFF2-40B4-BE49-F238E27FC236}">
                <a16:creationId xmlns:a16="http://schemas.microsoft.com/office/drawing/2014/main" id="{0243877B-3226-C845-88B4-EC1B9829499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65819" y="3405565"/>
            <a:ext cx="504556" cy="634165"/>
          </a:xfrm>
          <a:prstGeom prst="rect">
            <a:avLst/>
          </a:prstGeom>
        </p:spPr>
      </p:pic>
      <p:pic>
        <p:nvPicPr>
          <p:cNvPr id="65" name="Grafik 64">
            <a:hlinkClick r:id="rId11" action="ppaction://hlinksldjump"/>
            <a:extLst>
              <a:ext uri="{FF2B5EF4-FFF2-40B4-BE49-F238E27FC236}">
                <a16:creationId xmlns:a16="http://schemas.microsoft.com/office/drawing/2014/main" id="{C7221ED5-042D-684C-97E7-29BA2E9ABF4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02500" y="3916758"/>
            <a:ext cx="355973" cy="452063"/>
          </a:xfrm>
          <a:prstGeom prst="rect">
            <a:avLst/>
          </a:prstGeom>
        </p:spPr>
      </p:pic>
      <p:pic>
        <p:nvPicPr>
          <p:cNvPr id="71" name="Grafik 70">
            <a:hlinkClick r:id="rId13" action="ppaction://hlinksldjump"/>
            <a:extLst>
              <a:ext uri="{FF2B5EF4-FFF2-40B4-BE49-F238E27FC236}">
                <a16:creationId xmlns:a16="http://schemas.microsoft.com/office/drawing/2014/main" id="{B2566783-7BE9-1F4E-B957-A21D1104BB5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026325" y="991382"/>
            <a:ext cx="509542" cy="590415"/>
          </a:xfrm>
          <a:prstGeom prst="rect">
            <a:avLst/>
          </a:prstGeom>
        </p:spPr>
      </p:pic>
      <p:sp>
        <p:nvSpPr>
          <p:cNvPr id="74" name="Rechteck 73">
            <a:hlinkClick r:id="rId13" action="ppaction://hlinksldjump"/>
            <a:extLst>
              <a:ext uri="{FF2B5EF4-FFF2-40B4-BE49-F238E27FC236}">
                <a16:creationId xmlns:a16="http://schemas.microsoft.com/office/drawing/2014/main" id="{BA29498C-4125-0D44-B5C3-4B500F03B541}"/>
              </a:ext>
            </a:extLst>
          </p:cNvPr>
          <p:cNvSpPr/>
          <p:nvPr/>
        </p:nvSpPr>
        <p:spPr>
          <a:xfrm>
            <a:off x="5541546" y="1172117"/>
            <a:ext cx="152157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Maari</a:t>
            </a:r>
            <a:endParaRPr lang="de-DE" sz="1600">
              <a:solidFill>
                <a:schemeClr val="bg1"/>
              </a:solidFill>
              <a:latin typeface="+mj-lt"/>
            </a:endParaRPr>
          </a:p>
        </p:txBody>
      </p:sp>
      <p:pic>
        <p:nvPicPr>
          <p:cNvPr id="75" name="Grafik 74">
            <a:hlinkClick r:id="rId15" action="ppaction://hlinksldjump"/>
            <a:extLst>
              <a:ext uri="{FF2B5EF4-FFF2-40B4-BE49-F238E27FC236}">
                <a16:creationId xmlns:a16="http://schemas.microsoft.com/office/drawing/2014/main" id="{2C4AB9A7-9EF3-8340-B658-F66D0AA1950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967576" y="1517019"/>
            <a:ext cx="493598" cy="660586"/>
          </a:xfrm>
          <a:prstGeom prst="rect">
            <a:avLst/>
          </a:prstGeom>
        </p:spPr>
      </p:pic>
      <p:sp>
        <p:nvSpPr>
          <p:cNvPr id="76" name="Rechteck 75">
            <a:hlinkClick r:id="rId15" action="ppaction://hlinksldjump"/>
            <a:extLst>
              <a:ext uri="{FF2B5EF4-FFF2-40B4-BE49-F238E27FC236}">
                <a16:creationId xmlns:a16="http://schemas.microsoft.com/office/drawing/2014/main" id="{8DE009FA-0F78-8F4A-8C29-2EC2D164F0DB}"/>
              </a:ext>
            </a:extLst>
          </p:cNvPr>
          <p:cNvSpPr/>
          <p:nvPr/>
        </p:nvSpPr>
        <p:spPr>
          <a:xfrm>
            <a:off x="5535867" y="1672357"/>
            <a:ext cx="1527252"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77" name="Grafik 76">
            <a:hlinkClick r:id="rId17" action="ppaction://hlinksldjump"/>
            <a:extLst>
              <a:ext uri="{FF2B5EF4-FFF2-40B4-BE49-F238E27FC236}">
                <a16:creationId xmlns:a16="http://schemas.microsoft.com/office/drawing/2014/main" id="{412DE8CF-0243-D744-B2E8-034A006FA52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267602" y="2040707"/>
            <a:ext cx="391078" cy="479723"/>
          </a:xfrm>
          <a:prstGeom prst="rect">
            <a:avLst/>
          </a:prstGeom>
        </p:spPr>
      </p:pic>
      <p:sp>
        <p:nvSpPr>
          <p:cNvPr id="78" name="Rechteck 77">
            <a:hlinkClick r:id="rId17" action="ppaction://hlinksldjump"/>
            <a:extLst>
              <a:ext uri="{FF2B5EF4-FFF2-40B4-BE49-F238E27FC236}">
                <a16:creationId xmlns:a16="http://schemas.microsoft.com/office/drawing/2014/main" id="{21034A30-EB6A-3447-BDD9-6C0DF9F3A183}"/>
              </a:ext>
            </a:extLst>
          </p:cNvPr>
          <p:cNvSpPr/>
          <p:nvPr/>
        </p:nvSpPr>
        <p:spPr>
          <a:xfrm>
            <a:off x="3673531" y="2128797"/>
            <a:ext cx="229200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Intermezzo</a:t>
            </a:r>
          </a:p>
        </p:txBody>
      </p:sp>
      <p:sp>
        <p:nvSpPr>
          <p:cNvPr id="79" name="Rechteck 78">
            <a:hlinkClick r:id="rId11" action="ppaction://hlinksldjump"/>
            <a:extLst>
              <a:ext uri="{FF2B5EF4-FFF2-40B4-BE49-F238E27FC236}">
                <a16:creationId xmlns:a16="http://schemas.microsoft.com/office/drawing/2014/main" id="{3EF16038-4E49-114F-B008-5ADADA76CCED}"/>
              </a:ext>
            </a:extLst>
          </p:cNvPr>
          <p:cNvSpPr/>
          <p:nvPr/>
        </p:nvSpPr>
        <p:spPr>
          <a:xfrm>
            <a:off x="4186341" y="4052443"/>
            <a:ext cx="2780442"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Bowi</a:t>
            </a:r>
            <a:endParaRPr lang="de-DE" sz="1600">
              <a:solidFill>
                <a:schemeClr val="bg1"/>
              </a:solidFill>
              <a:latin typeface="+mj-lt"/>
            </a:endParaRPr>
          </a:p>
        </p:txBody>
      </p:sp>
      <p:sp>
        <p:nvSpPr>
          <p:cNvPr id="80" name="Rechteck 79">
            <a:hlinkClick r:id="rId9" action="ppaction://hlinksldjump"/>
            <a:extLst>
              <a:ext uri="{FF2B5EF4-FFF2-40B4-BE49-F238E27FC236}">
                <a16:creationId xmlns:a16="http://schemas.microsoft.com/office/drawing/2014/main" id="{86E5FB37-B8AC-D242-AC7C-2083EA32AD24}"/>
              </a:ext>
            </a:extLst>
          </p:cNvPr>
          <p:cNvSpPr/>
          <p:nvPr/>
        </p:nvSpPr>
        <p:spPr>
          <a:xfrm>
            <a:off x="5633259" y="3655346"/>
            <a:ext cx="4091366"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Nia</a:t>
            </a:r>
            <a:endParaRPr lang="de-DE" sz="1600">
              <a:solidFill>
                <a:schemeClr val="bg1"/>
              </a:solidFill>
              <a:latin typeface="+mj-lt"/>
            </a:endParaRPr>
          </a:p>
        </p:txBody>
      </p:sp>
      <p:sp>
        <p:nvSpPr>
          <p:cNvPr id="81" name="Rechteck 80">
            <a:hlinkClick r:id="rId19" action="ppaction://hlinksldjump"/>
            <a:extLst>
              <a:ext uri="{FF2B5EF4-FFF2-40B4-BE49-F238E27FC236}">
                <a16:creationId xmlns:a16="http://schemas.microsoft.com/office/drawing/2014/main" id="{1A2FAB8D-A8BB-6F4A-B8A6-62CAA5E09805}"/>
              </a:ext>
            </a:extLst>
          </p:cNvPr>
          <p:cNvSpPr/>
          <p:nvPr/>
        </p:nvSpPr>
        <p:spPr>
          <a:xfrm>
            <a:off x="5535867" y="2652019"/>
            <a:ext cx="1540188"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82" name="Grafik 81">
            <a:hlinkClick r:id="rId19" action="ppaction://hlinksldjump"/>
            <a:extLst>
              <a:ext uri="{FF2B5EF4-FFF2-40B4-BE49-F238E27FC236}">
                <a16:creationId xmlns:a16="http://schemas.microsoft.com/office/drawing/2014/main" id="{12D0EB2D-4F38-FD42-B83C-D3F1363A7DB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09300" y="2540447"/>
            <a:ext cx="399864" cy="530220"/>
          </a:xfrm>
          <a:prstGeom prst="rect">
            <a:avLst/>
          </a:prstGeom>
        </p:spPr>
      </p:pic>
      <p:pic>
        <p:nvPicPr>
          <p:cNvPr id="83" name="Grafik 82">
            <a:hlinkClick r:id="rId21" action="ppaction://hlinksldjump"/>
            <a:extLst>
              <a:ext uri="{FF2B5EF4-FFF2-40B4-BE49-F238E27FC236}">
                <a16:creationId xmlns:a16="http://schemas.microsoft.com/office/drawing/2014/main" id="{EDA06D01-A73B-8C40-9B90-5D15952B72B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425148" y="4374380"/>
            <a:ext cx="395998" cy="419639"/>
          </a:xfrm>
          <a:prstGeom prst="rect">
            <a:avLst/>
          </a:prstGeom>
        </p:spPr>
      </p:pic>
      <p:sp>
        <p:nvSpPr>
          <p:cNvPr id="84" name="Rechteck 83">
            <a:extLst>
              <a:ext uri="{FF2B5EF4-FFF2-40B4-BE49-F238E27FC236}">
                <a16:creationId xmlns:a16="http://schemas.microsoft.com/office/drawing/2014/main" id="{05926BB8-5565-C54A-8D78-BCA15BEDCAF2}"/>
              </a:ext>
            </a:extLst>
          </p:cNvPr>
          <p:cNvSpPr/>
          <p:nvPr/>
        </p:nvSpPr>
        <p:spPr>
          <a:xfrm>
            <a:off x="3821574" y="4421125"/>
            <a:ext cx="214395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spTree>
    <p:extLst>
      <p:ext uri="{BB962C8B-B14F-4D97-AF65-F5344CB8AC3E}">
        <p14:creationId xmlns:p14="http://schemas.microsoft.com/office/powerpoint/2010/main" val="268601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p:txBody>
          <a:bodyPr/>
          <a:lstStyle/>
          <a:p>
            <a:r>
              <a:rPr lang="de-DE" sz="4000" err="1"/>
              <a:t>Active</a:t>
            </a:r>
            <a:r>
              <a:rPr lang="de-DE" sz="4000"/>
              <a:t> </a:t>
            </a:r>
            <a:r>
              <a:rPr lang="de-DE" sz="4000" err="1"/>
              <a:t>Seating</a:t>
            </a:r>
            <a:br>
              <a:rPr lang="de-DE" sz="2800"/>
            </a:br>
            <a:br>
              <a:rPr lang="de-DE" sz="2800"/>
            </a:br>
            <a:r>
              <a:rPr lang="de-DE" sz="2800"/>
              <a:t>The </a:t>
            </a:r>
            <a:r>
              <a:rPr lang="de-DE" sz="2800" err="1"/>
              <a:t>first</a:t>
            </a:r>
            <a:r>
              <a:rPr lang="de-DE" sz="2800"/>
              <a:t> </a:t>
            </a:r>
            <a:r>
              <a:rPr lang="de-DE" sz="2800" err="1"/>
              <a:t>of</a:t>
            </a:r>
            <a:r>
              <a:rPr lang="de-DE" sz="2800"/>
              <a:t> </a:t>
            </a:r>
            <a:r>
              <a:rPr lang="de-DE" sz="2800" err="1"/>
              <a:t>many</a:t>
            </a:r>
            <a:r>
              <a:rPr lang="de-DE" sz="2800"/>
              <a:t> </a:t>
            </a:r>
            <a:r>
              <a:rPr lang="de-DE" sz="2800" err="1"/>
              <a:t>more</a:t>
            </a:r>
            <a:r>
              <a:rPr lang="de-DE" sz="2800"/>
              <a:t> </a:t>
            </a:r>
            <a:r>
              <a:rPr lang="de-DE" sz="2800" err="1"/>
              <a:t>to</a:t>
            </a:r>
            <a:r>
              <a:rPr lang="de-DE" sz="2800"/>
              <a:t> </a:t>
            </a:r>
            <a:r>
              <a:rPr lang="de-DE" sz="2800" err="1"/>
              <a:t>come</a:t>
            </a:r>
            <a:endParaRPr lang="de-DE" sz="2800"/>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23</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59" name="Rechteck 58">
            <a:hlinkClick r:id="rId3" action="ppaction://hlinksldjump"/>
            <a:extLst>
              <a:ext uri="{FF2B5EF4-FFF2-40B4-BE49-F238E27FC236}">
                <a16:creationId xmlns:a16="http://schemas.microsoft.com/office/drawing/2014/main" id="{F2B2F171-580F-6340-8D9B-E2E6E587FB6E}"/>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Visitor</a:t>
            </a:r>
            <a:endParaRPr lang="de-DE" sz="1600">
              <a:solidFill>
                <a:schemeClr val="bg1"/>
              </a:solidFill>
              <a:latin typeface="+mj-lt"/>
            </a:endParaRPr>
          </a:p>
        </p:txBody>
      </p:sp>
      <p:sp>
        <p:nvSpPr>
          <p:cNvPr id="62" name="Rechteck 61">
            <a:hlinkClick r:id="rId4" action="ppaction://hlinksldjump"/>
            <a:extLst>
              <a:ext uri="{FF2B5EF4-FFF2-40B4-BE49-F238E27FC236}">
                <a16:creationId xmlns:a16="http://schemas.microsoft.com/office/drawing/2014/main" id="{BD98CCC2-A304-2B43-AB1E-4743A37CB320}"/>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5" name="Rechteck 64">
            <a:hlinkClick r:id="rId5" action="ppaction://hlinksldjump"/>
            <a:extLst>
              <a:ext uri="{FF2B5EF4-FFF2-40B4-BE49-F238E27FC236}">
                <a16:creationId xmlns:a16="http://schemas.microsoft.com/office/drawing/2014/main" id="{7CF88F43-03BB-4C40-9BB3-484493D19484}"/>
              </a:ext>
            </a:extLst>
          </p:cNvPr>
          <p:cNvSpPr/>
          <p:nvPr/>
        </p:nvSpPr>
        <p:spPr>
          <a:xfrm>
            <a:off x="7566981" y="6234203"/>
            <a:ext cx="466735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Task </a:t>
            </a:r>
            <a:r>
              <a:rPr lang="de-DE" sz="1600" err="1">
                <a:solidFill>
                  <a:schemeClr val="bg1"/>
                </a:solidFill>
                <a:latin typeface="+mj-lt"/>
              </a:rPr>
              <a:t>Seating</a:t>
            </a:r>
            <a:endParaRPr lang="de-DE" sz="1600">
              <a:solidFill>
                <a:schemeClr val="bg1"/>
              </a:solidFill>
              <a:latin typeface="+mj-lt"/>
            </a:endParaRPr>
          </a:p>
        </p:txBody>
      </p:sp>
      <p:sp>
        <p:nvSpPr>
          <p:cNvPr id="63" name="Rechteck 62">
            <a:hlinkClick r:id="rId6" action="ppaction://hlinksldjump"/>
            <a:extLst>
              <a:ext uri="{FF2B5EF4-FFF2-40B4-BE49-F238E27FC236}">
                <a16:creationId xmlns:a16="http://schemas.microsoft.com/office/drawing/2014/main" id="{7BE388D6-7E8C-BC47-A7A1-4501050BF6EE}"/>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Meeting &amp; Conference</a:t>
            </a:r>
          </a:p>
        </p:txBody>
      </p:sp>
      <p:sp>
        <p:nvSpPr>
          <p:cNvPr id="64" name="Rechteck 63">
            <a:hlinkClick r:id="rId7" action="ppaction://hlinksldjump"/>
            <a:extLst>
              <a:ext uri="{FF2B5EF4-FFF2-40B4-BE49-F238E27FC236}">
                <a16:creationId xmlns:a16="http://schemas.microsoft.com/office/drawing/2014/main" id="{9311E46B-3863-1A4B-B6D0-01C27AAD5D58}"/>
              </a:ext>
            </a:extLst>
          </p:cNvPr>
          <p:cNvSpPr/>
          <p:nvPr/>
        </p:nvSpPr>
        <p:spPr>
          <a:xfrm>
            <a:off x="5430308" y="5968918"/>
            <a:ext cx="4294317" cy="2696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pic>
        <p:nvPicPr>
          <p:cNvPr id="39" name="Grafik 38">
            <a:hlinkClick r:id="rId8" action="ppaction://hlinksldjump"/>
            <a:extLst>
              <a:ext uri="{FF2B5EF4-FFF2-40B4-BE49-F238E27FC236}">
                <a16:creationId xmlns:a16="http://schemas.microsoft.com/office/drawing/2014/main" id="{B8B4C238-48B4-C847-AEF6-28F8FF45DB0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65819" y="3405565"/>
            <a:ext cx="504556" cy="634165"/>
          </a:xfrm>
          <a:prstGeom prst="rect">
            <a:avLst/>
          </a:prstGeom>
        </p:spPr>
      </p:pic>
      <p:sp>
        <p:nvSpPr>
          <p:cNvPr id="40" name="Rechteck 39">
            <a:hlinkClick r:id="rId8" action="ppaction://hlinksldjump"/>
            <a:extLst>
              <a:ext uri="{FF2B5EF4-FFF2-40B4-BE49-F238E27FC236}">
                <a16:creationId xmlns:a16="http://schemas.microsoft.com/office/drawing/2014/main" id="{EAEEC4EF-1686-D745-96A3-7445D9461FF5}"/>
              </a:ext>
            </a:extLst>
          </p:cNvPr>
          <p:cNvSpPr/>
          <p:nvPr/>
        </p:nvSpPr>
        <p:spPr>
          <a:xfrm>
            <a:off x="5633259" y="3655346"/>
            <a:ext cx="4091366"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Nia</a:t>
            </a:r>
            <a:endParaRPr lang="de-DE" sz="1600">
              <a:solidFill>
                <a:schemeClr val="bg1"/>
              </a:solidFill>
              <a:latin typeface="+mj-lt"/>
            </a:endParaRPr>
          </a:p>
        </p:txBody>
      </p:sp>
      <p:sp>
        <p:nvSpPr>
          <p:cNvPr id="41" name="Rechteck 40">
            <a:hlinkClick r:id="rId10" action="ppaction://hlinksldjump"/>
            <a:extLst>
              <a:ext uri="{FF2B5EF4-FFF2-40B4-BE49-F238E27FC236}">
                <a16:creationId xmlns:a16="http://schemas.microsoft.com/office/drawing/2014/main" id="{51FEC830-78FF-5143-B234-A3E73CA0324F}"/>
              </a:ext>
            </a:extLst>
          </p:cNvPr>
          <p:cNvSpPr/>
          <p:nvPr/>
        </p:nvSpPr>
        <p:spPr>
          <a:xfrm>
            <a:off x="697836" y="6101430"/>
            <a:ext cx="2940187" cy="338554"/>
          </a:xfrm>
          <a:prstGeom prst="rect">
            <a:avLst/>
          </a:prstGeom>
        </p:spPr>
        <p:txBody>
          <a:bodyPr wrap="square" anchor="ctr">
            <a:spAutoFit/>
          </a:bodyPr>
          <a:lstStyle/>
          <a:p>
            <a:r>
              <a:rPr lang="de-DE" sz="1600">
                <a:latin typeface="+mj-lt"/>
              </a:rPr>
              <a:t>back </a:t>
            </a:r>
            <a:r>
              <a:rPr lang="de-DE" sz="1600" err="1">
                <a:latin typeface="+mj-lt"/>
              </a:rPr>
              <a:t>to</a:t>
            </a:r>
            <a:r>
              <a:rPr lang="de-DE" sz="1600">
                <a:latin typeface="+mj-lt"/>
              </a:rPr>
              <a:t> </a:t>
            </a:r>
            <a:r>
              <a:rPr lang="de-DE" sz="1600" err="1">
                <a:latin typeface="+mj-lt"/>
              </a:rPr>
              <a:t>overview</a:t>
            </a:r>
            <a:endParaRPr lang="de-DE" sz="1600">
              <a:latin typeface="+mj-lt"/>
            </a:endParaRPr>
          </a:p>
        </p:txBody>
      </p:sp>
      <p:sp>
        <p:nvSpPr>
          <p:cNvPr id="42" name="Dreieck 41">
            <a:hlinkClick r:id="rId10" action="ppaction://hlinksldjump"/>
            <a:extLst>
              <a:ext uri="{FF2B5EF4-FFF2-40B4-BE49-F238E27FC236}">
                <a16:creationId xmlns:a16="http://schemas.microsoft.com/office/drawing/2014/main" id="{2804CD00-4B0D-3847-B3B2-54822E2DC337}"/>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26748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768550" cy="900111"/>
          </a:xfrm>
        </p:spPr>
        <p:txBody>
          <a:bodyPr/>
          <a:lstStyle/>
          <a:p>
            <a:r>
              <a:rPr lang="de-DE"/>
              <a:t>Task </a:t>
            </a:r>
            <a:r>
              <a:rPr lang="de-DE" err="1"/>
              <a:t>Seating</a:t>
            </a:r>
            <a:endParaRPr lang="de-DE"/>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24</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6" name="Rechteck 65">
            <a:hlinkClick r:id="rId3" action="ppaction://hlinksldjump"/>
            <a:extLst>
              <a:ext uri="{FF2B5EF4-FFF2-40B4-BE49-F238E27FC236}">
                <a16:creationId xmlns:a16="http://schemas.microsoft.com/office/drawing/2014/main" id="{D0E6CC9B-23A4-E449-AB50-494DC78BD1F7}"/>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Visitor</a:t>
            </a:r>
            <a:endParaRPr lang="de-DE" sz="1600">
              <a:solidFill>
                <a:schemeClr val="bg1"/>
              </a:solidFill>
              <a:latin typeface="+mj-lt"/>
            </a:endParaRPr>
          </a:p>
        </p:txBody>
      </p:sp>
      <p:sp>
        <p:nvSpPr>
          <p:cNvPr id="67" name="Rechteck 66">
            <a:hlinkClick r:id="rId4" action="ppaction://hlinksldjump"/>
            <a:extLst>
              <a:ext uri="{FF2B5EF4-FFF2-40B4-BE49-F238E27FC236}">
                <a16:creationId xmlns:a16="http://schemas.microsoft.com/office/drawing/2014/main" id="{8A23BD80-EAC8-C94C-9354-57127DB94FDA}"/>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8" name="Rechteck 67">
            <a:hlinkClick r:id="rId5" action="ppaction://hlinksldjump"/>
            <a:extLst>
              <a:ext uri="{FF2B5EF4-FFF2-40B4-BE49-F238E27FC236}">
                <a16:creationId xmlns:a16="http://schemas.microsoft.com/office/drawing/2014/main" id="{50243168-4FA2-584D-9B33-BAB43C812454}"/>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Meeting &amp; Conference</a:t>
            </a:r>
          </a:p>
        </p:txBody>
      </p:sp>
      <p:sp>
        <p:nvSpPr>
          <p:cNvPr id="69" name="Rechteck 68">
            <a:hlinkClick r:id="rId6" action="ppaction://hlinksldjump"/>
            <a:extLst>
              <a:ext uri="{FF2B5EF4-FFF2-40B4-BE49-F238E27FC236}">
                <a16:creationId xmlns:a16="http://schemas.microsoft.com/office/drawing/2014/main" id="{7133272F-5404-7A4B-96CE-F7A39EF85415}"/>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70" name="Rechteck 69">
            <a:hlinkClick r:id="rId7" action="ppaction://hlinksldjump"/>
            <a:extLst>
              <a:ext uri="{FF2B5EF4-FFF2-40B4-BE49-F238E27FC236}">
                <a16:creationId xmlns:a16="http://schemas.microsoft.com/office/drawing/2014/main" id="{B02E4B30-B55A-EA4F-92D6-7142E7030F64}"/>
              </a:ext>
            </a:extLst>
          </p:cNvPr>
          <p:cNvSpPr/>
          <p:nvPr/>
        </p:nvSpPr>
        <p:spPr>
          <a:xfrm>
            <a:off x="7566981" y="6234203"/>
            <a:ext cx="4667355"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Task </a:t>
            </a:r>
            <a:r>
              <a:rPr lang="de-DE" sz="1600" err="1">
                <a:solidFill>
                  <a:schemeClr val="bg1"/>
                </a:solidFill>
                <a:latin typeface="+mj-lt"/>
              </a:rPr>
              <a:t>Seating</a:t>
            </a:r>
            <a:endParaRPr lang="de-DE" sz="1600">
              <a:solidFill>
                <a:schemeClr val="bg1"/>
              </a:solidFill>
              <a:latin typeface="+mj-lt"/>
            </a:endParaRPr>
          </a:p>
        </p:txBody>
      </p:sp>
      <p:pic>
        <p:nvPicPr>
          <p:cNvPr id="83" name="Grafik 82">
            <a:hlinkClick r:id="rId8" action="ppaction://hlinksldjump"/>
            <a:extLst>
              <a:ext uri="{FF2B5EF4-FFF2-40B4-BE49-F238E27FC236}">
                <a16:creationId xmlns:a16="http://schemas.microsoft.com/office/drawing/2014/main" id="{85BA19D4-7DAD-484E-8FF2-093495A78FE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3470" y="1935000"/>
            <a:ext cx="432858" cy="577145"/>
          </a:xfrm>
          <a:prstGeom prst="rect">
            <a:avLst/>
          </a:prstGeom>
        </p:spPr>
      </p:pic>
      <p:pic>
        <p:nvPicPr>
          <p:cNvPr id="84" name="Grafik 83">
            <a:hlinkClick r:id="rId10" action="ppaction://hlinksldjump"/>
            <a:extLst>
              <a:ext uri="{FF2B5EF4-FFF2-40B4-BE49-F238E27FC236}">
                <a16:creationId xmlns:a16="http://schemas.microsoft.com/office/drawing/2014/main" id="{7FE2072D-596A-B048-A045-D50C73059B4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23816" y="3023488"/>
            <a:ext cx="465383" cy="676921"/>
          </a:xfrm>
          <a:prstGeom prst="rect">
            <a:avLst/>
          </a:prstGeom>
        </p:spPr>
      </p:pic>
      <p:sp>
        <p:nvSpPr>
          <p:cNvPr id="85" name="Rechteck 84">
            <a:extLst>
              <a:ext uri="{FF2B5EF4-FFF2-40B4-BE49-F238E27FC236}">
                <a16:creationId xmlns:a16="http://schemas.microsoft.com/office/drawing/2014/main" id="{7564B7E4-BED2-2845-B582-201E96C5D913}"/>
              </a:ext>
            </a:extLst>
          </p:cNvPr>
          <p:cNvSpPr/>
          <p:nvPr/>
        </p:nvSpPr>
        <p:spPr>
          <a:xfrm>
            <a:off x="7557076" y="3149572"/>
            <a:ext cx="4253543" cy="269680"/>
          </a:xfrm>
          <a:prstGeom prst="rect">
            <a:avLst/>
          </a:prstGeom>
          <a:gradFill flip="none" rotWithShape="1">
            <a:gsLst>
              <a:gs pos="0">
                <a:srgbClr val="353E4D"/>
              </a:gs>
              <a:gs pos="74000">
                <a:srgbClr val="353E4D"/>
              </a:gs>
              <a:gs pos="83000">
                <a:srgbClr val="353E4D"/>
              </a:gs>
              <a:gs pos="99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Soji</a:t>
            </a:r>
            <a:endParaRPr lang="de-DE" sz="1600">
              <a:solidFill>
                <a:schemeClr val="bg1"/>
              </a:solidFill>
              <a:latin typeface="+mj-lt"/>
            </a:endParaRPr>
          </a:p>
        </p:txBody>
      </p:sp>
      <p:pic>
        <p:nvPicPr>
          <p:cNvPr id="86" name="Grafik 85">
            <a:hlinkClick r:id="rId12" action="ppaction://hlinksldjump"/>
            <a:extLst>
              <a:ext uri="{FF2B5EF4-FFF2-40B4-BE49-F238E27FC236}">
                <a16:creationId xmlns:a16="http://schemas.microsoft.com/office/drawing/2014/main" id="{93C54312-6DC4-E042-8BD2-D761BDE74C5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20741" y="1436518"/>
            <a:ext cx="436132" cy="581633"/>
          </a:xfrm>
          <a:prstGeom prst="rect">
            <a:avLst/>
          </a:prstGeom>
        </p:spPr>
      </p:pic>
      <p:pic>
        <p:nvPicPr>
          <p:cNvPr id="87" name="Grafik 86">
            <a:hlinkClick r:id="rId14" action="ppaction://hlinksldjump"/>
            <a:extLst>
              <a:ext uri="{FF2B5EF4-FFF2-40B4-BE49-F238E27FC236}">
                <a16:creationId xmlns:a16="http://schemas.microsoft.com/office/drawing/2014/main" id="{57AFF3D6-6330-F14E-BC96-9F715F016BF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108001" y="783649"/>
            <a:ext cx="436132" cy="660587"/>
          </a:xfrm>
          <a:prstGeom prst="rect">
            <a:avLst/>
          </a:prstGeom>
        </p:spPr>
      </p:pic>
      <p:pic>
        <p:nvPicPr>
          <p:cNvPr id="88" name="Grafik 87">
            <a:hlinkClick r:id="rId16" action="ppaction://hlinksldjump"/>
            <a:extLst>
              <a:ext uri="{FF2B5EF4-FFF2-40B4-BE49-F238E27FC236}">
                <a16:creationId xmlns:a16="http://schemas.microsoft.com/office/drawing/2014/main" id="{29A69DC9-A4C7-1347-A014-0BB063C72FC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158730" y="4213815"/>
            <a:ext cx="344942" cy="505914"/>
          </a:xfrm>
          <a:prstGeom prst="rect">
            <a:avLst/>
          </a:prstGeom>
        </p:spPr>
      </p:pic>
      <p:sp>
        <p:nvSpPr>
          <p:cNvPr id="89" name="Rechteck 88">
            <a:hlinkClick r:id="rId16" action="ppaction://hlinksldjump"/>
            <a:extLst>
              <a:ext uri="{FF2B5EF4-FFF2-40B4-BE49-F238E27FC236}">
                <a16:creationId xmlns:a16="http://schemas.microsoft.com/office/drawing/2014/main" id="{765282C7-7E79-4140-8742-FF39F27B6677}"/>
              </a:ext>
            </a:extLst>
          </p:cNvPr>
          <p:cNvSpPr/>
          <p:nvPr/>
        </p:nvSpPr>
        <p:spPr>
          <a:xfrm>
            <a:off x="7557078" y="4419324"/>
            <a:ext cx="4273347"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sp>
        <p:nvSpPr>
          <p:cNvPr id="90" name="Rechteck 89">
            <a:hlinkClick r:id="rId18" action="ppaction://hlinksldjump"/>
            <a:extLst>
              <a:ext uri="{FF2B5EF4-FFF2-40B4-BE49-F238E27FC236}">
                <a16:creationId xmlns:a16="http://schemas.microsoft.com/office/drawing/2014/main" id="{9B29CA14-4F6D-624E-84BB-30A0C104C4D7}"/>
              </a:ext>
            </a:extLst>
          </p:cNvPr>
          <p:cNvSpPr/>
          <p:nvPr/>
        </p:nvSpPr>
        <p:spPr>
          <a:xfrm>
            <a:off x="7557078" y="1043372"/>
            <a:ext cx="4263039" cy="2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noAutofit/>
          </a:bodyPr>
          <a:lstStyle/>
          <a:p>
            <a:pPr>
              <a:lnSpc>
                <a:spcPct val="80000"/>
              </a:lnSpc>
            </a:pPr>
            <a:r>
              <a:rPr lang="de-DE" sz="1600">
                <a:solidFill>
                  <a:schemeClr val="bg1"/>
                </a:solidFill>
                <a:latin typeface="+mj-lt"/>
              </a:rPr>
              <a:t>Fern</a:t>
            </a:r>
          </a:p>
        </p:txBody>
      </p:sp>
      <p:sp>
        <p:nvSpPr>
          <p:cNvPr id="91" name="Rechteck 90">
            <a:hlinkClick r:id="rId12" action="ppaction://hlinksldjump"/>
            <a:extLst>
              <a:ext uri="{FF2B5EF4-FFF2-40B4-BE49-F238E27FC236}">
                <a16:creationId xmlns:a16="http://schemas.microsoft.com/office/drawing/2014/main" id="{75A5588A-48DF-EA48-8615-62E9E3DE072E}"/>
              </a:ext>
            </a:extLst>
          </p:cNvPr>
          <p:cNvSpPr/>
          <p:nvPr/>
        </p:nvSpPr>
        <p:spPr>
          <a:xfrm>
            <a:off x="7556873" y="1539488"/>
            <a:ext cx="4253951" cy="27000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noAutofit/>
          </a:bodyPr>
          <a:lstStyle/>
          <a:p>
            <a:pPr>
              <a:lnSpc>
                <a:spcPct val="80000"/>
              </a:lnSpc>
            </a:pPr>
            <a:r>
              <a:rPr lang="de-DE" sz="1600" err="1">
                <a:solidFill>
                  <a:schemeClr val="bg1"/>
                </a:solidFill>
                <a:latin typeface="+mj-lt"/>
              </a:rPr>
              <a:t>Zody</a:t>
            </a:r>
            <a:endParaRPr lang="de-DE" sz="1600">
              <a:solidFill>
                <a:schemeClr val="bg1"/>
              </a:solidFill>
              <a:latin typeface="+mj-lt"/>
            </a:endParaRPr>
          </a:p>
        </p:txBody>
      </p:sp>
      <p:sp>
        <p:nvSpPr>
          <p:cNvPr id="92" name="Rechteck 91">
            <a:hlinkClick r:id="rId8" action="ppaction://hlinksldjump"/>
            <a:extLst>
              <a:ext uri="{FF2B5EF4-FFF2-40B4-BE49-F238E27FC236}">
                <a16:creationId xmlns:a16="http://schemas.microsoft.com/office/drawing/2014/main" id="{A8EFE64A-0CFE-3A46-B99D-DA27A1D473A2}"/>
              </a:ext>
            </a:extLst>
          </p:cNvPr>
          <p:cNvSpPr/>
          <p:nvPr/>
        </p:nvSpPr>
        <p:spPr>
          <a:xfrm>
            <a:off x="7556873" y="2124956"/>
            <a:ext cx="4290371"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Comforto</a:t>
            </a:r>
            <a:r>
              <a:rPr lang="de-DE" sz="1600">
                <a:solidFill>
                  <a:schemeClr val="bg1"/>
                </a:solidFill>
                <a:latin typeface="+mj-lt"/>
              </a:rPr>
              <a:t> 59</a:t>
            </a:r>
          </a:p>
        </p:txBody>
      </p:sp>
      <p:sp>
        <p:nvSpPr>
          <p:cNvPr id="93" name="Rechteck 92">
            <a:hlinkClick r:id="rId19" action="ppaction://hlinksldjump"/>
            <a:extLst>
              <a:ext uri="{FF2B5EF4-FFF2-40B4-BE49-F238E27FC236}">
                <a16:creationId xmlns:a16="http://schemas.microsoft.com/office/drawing/2014/main" id="{F0103C8F-E3A2-1741-AA8E-6C416235C6D9}"/>
              </a:ext>
            </a:extLst>
          </p:cNvPr>
          <p:cNvSpPr/>
          <p:nvPr/>
        </p:nvSpPr>
        <p:spPr>
          <a:xfrm>
            <a:off x="7557079" y="2664309"/>
            <a:ext cx="4283249"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94" name="Grafik 93">
            <a:hlinkClick r:id="rId19" action="ppaction://hlinksldjump"/>
            <a:extLst>
              <a:ext uri="{FF2B5EF4-FFF2-40B4-BE49-F238E27FC236}">
                <a16:creationId xmlns:a16="http://schemas.microsoft.com/office/drawing/2014/main" id="{EFBE4FE7-8950-F148-B8E6-E58909DF5673}"/>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154196" y="2555817"/>
            <a:ext cx="349476" cy="510322"/>
          </a:xfrm>
          <a:prstGeom prst="rect">
            <a:avLst/>
          </a:prstGeom>
        </p:spPr>
      </p:pic>
      <p:sp>
        <p:nvSpPr>
          <p:cNvPr id="95" name="Rechteck 94">
            <a:hlinkClick r:id="rId21" action="ppaction://hlinksldjump"/>
            <a:extLst>
              <a:ext uri="{FF2B5EF4-FFF2-40B4-BE49-F238E27FC236}">
                <a16:creationId xmlns:a16="http://schemas.microsoft.com/office/drawing/2014/main" id="{EA5A7830-B31E-5B40-9ECB-4BECDCA70583}"/>
              </a:ext>
            </a:extLst>
          </p:cNvPr>
          <p:cNvSpPr/>
          <p:nvPr/>
        </p:nvSpPr>
        <p:spPr>
          <a:xfrm>
            <a:off x="697836" y="6101430"/>
            <a:ext cx="2940187" cy="338554"/>
          </a:xfrm>
          <a:prstGeom prst="rect">
            <a:avLst/>
          </a:prstGeom>
        </p:spPr>
        <p:txBody>
          <a:bodyPr wrap="square" anchor="ctr">
            <a:spAutoFit/>
          </a:bodyPr>
          <a:lstStyle/>
          <a:p>
            <a:r>
              <a:rPr lang="de-DE" sz="1600">
                <a:latin typeface="+mj-lt"/>
              </a:rPr>
              <a:t>back </a:t>
            </a:r>
            <a:r>
              <a:rPr lang="de-DE" sz="1600" err="1">
                <a:latin typeface="+mj-lt"/>
              </a:rPr>
              <a:t>to</a:t>
            </a:r>
            <a:r>
              <a:rPr lang="de-DE" sz="1600">
                <a:latin typeface="+mj-lt"/>
              </a:rPr>
              <a:t> </a:t>
            </a:r>
            <a:r>
              <a:rPr lang="de-DE" sz="1600" err="1">
                <a:latin typeface="+mj-lt"/>
              </a:rPr>
              <a:t>overview</a:t>
            </a:r>
            <a:endParaRPr lang="de-DE" sz="1600">
              <a:latin typeface="+mj-lt"/>
            </a:endParaRPr>
          </a:p>
        </p:txBody>
      </p:sp>
      <p:sp>
        <p:nvSpPr>
          <p:cNvPr id="96" name="Dreieck 95">
            <a:hlinkClick r:id="rId21" action="ppaction://hlinksldjump"/>
            <a:extLst>
              <a:ext uri="{FF2B5EF4-FFF2-40B4-BE49-F238E27FC236}">
                <a16:creationId xmlns:a16="http://schemas.microsoft.com/office/drawing/2014/main" id="{8381621E-C488-8E45-926E-A44FAC8F80B4}"/>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1255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Grafik 140">
            <a:hlinkClick r:id="rId3" action="ppaction://hlinksldjump"/>
            <a:extLst>
              <a:ext uri="{FF2B5EF4-FFF2-40B4-BE49-F238E27FC236}">
                <a16:creationId xmlns:a16="http://schemas.microsoft.com/office/drawing/2014/main" id="{1FF534C5-65C9-C346-AD7C-2A4F2A11A0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3576" y="2344106"/>
            <a:ext cx="1267687" cy="1690249"/>
          </a:xfrm>
          <a:prstGeom prst="rect">
            <a:avLst/>
          </a:prstGeom>
        </p:spPr>
      </p:pic>
      <p:pic>
        <p:nvPicPr>
          <p:cNvPr id="131" name="Grafik 130">
            <a:hlinkClick r:id="rId5" action="ppaction://hlinksldjump"/>
            <a:extLst>
              <a:ext uri="{FF2B5EF4-FFF2-40B4-BE49-F238E27FC236}">
                <a16:creationId xmlns:a16="http://schemas.microsoft.com/office/drawing/2014/main" id="{3EF667F6-8856-E549-88CE-2CD9CC5FFE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89761" y="2329601"/>
            <a:ext cx="1408051" cy="1860313"/>
          </a:xfrm>
          <a:prstGeom prst="rect">
            <a:avLst/>
          </a:prstGeom>
        </p:spPr>
      </p:pic>
      <p:pic>
        <p:nvPicPr>
          <p:cNvPr id="129" name="Grafik 128">
            <a:hlinkClick r:id="rId7" action="ppaction://hlinksldjump"/>
            <a:extLst>
              <a:ext uri="{FF2B5EF4-FFF2-40B4-BE49-F238E27FC236}">
                <a16:creationId xmlns:a16="http://schemas.microsoft.com/office/drawing/2014/main" id="{09EEFD5E-19EF-C14E-B4EE-E031C023FC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25502" y="2344106"/>
            <a:ext cx="1403501" cy="1871735"/>
          </a:xfrm>
          <a:prstGeom prst="rect">
            <a:avLst/>
          </a:prstGeom>
        </p:spPr>
      </p:pic>
      <p:pic>
        <p:nvPicPr>
          <p:cNvPr id="123" name="Grafik 122">
            <a:extLst>
              <a:ext uri="{FF2B5EF4-FFF2-40B4-BE49-F238E27FC236}">
                <a16:creationId xmlns:a16="http://schemas.microsoft.com/office/drawing/2014/main" id="{84B324A0-B0AC-6044-B1F6-77EF88DA2AF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96793" y="2418448"/>
            <a:ext cx="1204947" cy="1583339"/>
          </a:xfrm>
          <a:prstGeom prst="rect">
            <a:avLst/>
          </a:prstGeom>
        </p:spPr>
      </p:pic>
      <p:pic>
        <p:nvPicPr>
          <p:cNvPr id="127" name="Grafik 126">
            <a:hlinkClick r:id="rId10" action="ppaction://hlinksldjump"/>
            <a:extLst>
              <a:ext uri="{FF2B5EF4-FFF2-40B4-BE49-F238E27FC236}">
                <a16:creationId xmlns:a16="http://schemas.microsoft.com/office/drawing/2014/main" id="{70CD8275-2FF6-434B-92E2-1F0FFECCC1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668001" y="2461312"/>
            <a:ext cx="1119196" cy="1689329"/>
          </a:xfrm>
          <a:prstGeom prst="rect">
            <a:avLst/>
          </a:prstGeom>
        </p:spPr>
      </p:pic>
      <p:pic>
        <p:nvPicPr>
          <p:cNvPr id="133" name="Grafik 132">
            <a:hlinkClick r:id="rId12" action="ppaction://hlinksldjump"/>
            <a:extLst>
              <a:ext uri="{FF2B5EF4-FFF2-40B4-BE49-F238E27FC236}">
                <a16:creationId xmlns:a16="http://schemas.microsoft.com/office/drawing/2014/main" id="{10CE1E19-DAAE-204F-8741-0F9A5E428A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69452" y="2418799"/>
            <a:ext cx="1256931" cy="1676266"/>
          </a:xfrm>
          <a:prstGeom prst="rect">
            <a:avLst/>
          </a:prstGeom>
        </p:spPr>
      </p:pic>
      <p:pic>
        <p:nvPicPr>
          <p:cNvPr id="135" name="Grafik 134">
            <a:hlinkClick r:id="rId14" action="ppaction://hlinksldjump"/>
            <a:extLst>
              <a:ext uri="{FF2B5EF4-FFF2-40B4-BE49-F238E27FC236}">
                <a16:creationId xmlns:a16="http://schemas.microsoft.com/office/drawing/2014/main" id="{3F08144F-5E50-4046-BE37-7F496000DB0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43104" y="2644129"/>
            <a:ext cx="851571" cy="1248971"/>
          </a:xfrm>
          <a:prstGeom prst="rect">
            <a:avLst/>
          </a:prstGeom>
        </p:spPr>
      </p:pic>
      <p:sp>
        <p:nvSpPr>
          <p:cNvPr id="7" name="Titel 6">
            <a:extLst>
              <a:ext uri="{FF2B5EF4-FFF2-40B4-BE49-F238E27FC236}">
                <a16:creationId xmlns:a16="http://schemas.microsoft.com/office/drawing/2014/main" id="{DC76B394-7079-534D-8A7D-8F562F920016}"/>
              </a:ext>
            </a:extLst>
          </p:cNvPr>
          <p:cNvSpPr>
            <a:spLocks noGrp="1"/>
          </p:cNvSpPr>
          <p:nvPr>
            <p:ph type="title"/>
          </p:nvPr>
        </p:nvSpPr>
        <p:spPr>
          <a:xfrm>
            <a:off x="371475" y="1484313"/>
            <a:ext cx="6412637" cy="5005387"/>
          </a:xfrm>
        </p:spPr>
        <p:txBody>
          <a:bodyPr/>
          <a:lstStyle/>
          <a:p>
            <a:r>
              <a:rPr lang="de-DE"/>
              <a:t>Best in </a:t>
            </a:r>
            <a:r>
              <a:rPr lang="de-DE" err="1"/>
              <a:t>class</a:t>
            </a:r>
            <a:r>
              <a:rPr lang="de-DE"/>
              <a:t> </a:t>
            </a:r>
            <a:r>
              <a:rPr lang="de-DE" err="1"/>
              <a:t>seating</a:t>
            </a:r>
            <a:r>
              <a:rPr lang="de-DE"/>
              <a:t> </a:t>
            </a:r>
            <a:r>
              <a:rPr lang="de-DE" err="1"/>
              <a:t>overview</a:t>
            </a:r>
            <a:endParaRPr lang="de-DE"/>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25</a:t>
            </a:fld>
            <a:endParaRPr lang="de-DE"/>
          </a:p>
        </p:txBody>
      </p:sp>
      <p:sp>
        <p:nvSpPr>
          <p:cNvPr id="9" name="Inhaltsplatzhalter 7">
            <a:extLst>
              <a:ext uri="{FF2B5EF4-FFF2-40B4-BE49-F238E27FC236}">
                <a16:creationId xmlns:a16="http://schemas.microsoft.com/office/drawing/2014/main" id="{28DD13BF-ED22-634C-9DC9-AD0AEA0DF622}"/>
              </a:ext>
            </a:extLst>
          </p:cNvPr>
          <p:cNvSpPr txBox="1">
            <a:spLocks/>
          </p:cNvSpPr>
          <p:nvPr/>
        </p:nvSpPr>
        <p:spPr>
          <a:xfrm>
            <a:off x="1553099" y="4150641"/>
            <a:ext cx="1026634"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Font typeface="Arial" panose="020B0604020202020204" pitchFamily="34" charset="0"/>
              <a:buNone/>
              <a:defRPr/>
            </a:pPr>
            <a:r>
              <a:rPr lang="de-DE" sz="1600" err="1">
                <a:solidFill>
                  <a:schemeClr val="tx1"/>
                </a:solidFill>
                <a:latin typeface="+mj-lt"/>
              </a:rPr>
              <a:t>Lively</a:t>
            </a:r>
            <a:endParaRPr lang="de-DE" sz="1600">
              <a:solidFill>
                <a:schemeClr val="tx1"/>
              </a:solidFill>
              <a:latin typeface="+mj-lt"/>
            </a:endParaRPr>
          </a:p>
        </p:txBody>
      </p:sp>
      <p:sp>
        <p:nvSpPr>
          <p:cNvPr id="11" name="Inhaltsplatzhalter 7">
            <a:extLst>
              <a:ext uri="{FF2B5EF4-FFF2-40B4-BE49-F238E27FC236}">
                <a16:creationId xmlns:a16="http://schemas.microsoft.com/office/drawing/2014/main" id="{2970EE14-4F79-9345-9FA2-C92EDEA76357}"/>
              </a:ext>
            </a:extLst>
          </p:cNvPr>
          <p:cNvSpPr txBox="1">
            <a:spLocks/>
          </p:cNvSpPr>
          <p:nvPr/>
        </p:nvSpPr>
        <p:spPr>
          <a:xfrm>
            <a:off x="5469536" y="4150641"/>
            <a:ext cx="1003005"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Very</a:t>
            </a:r>
            <a:endParaRPr lang="de-DE" sz="1600">
              <a:solidFill>
                <a:schemeClr val="tx1"/>
              </a:solidFill>
              <a:latin typeface="+mj-lt"/>
            </a:endParaRPr>
          </a:p>
        </p:txBody>
      </p:sp>
      <p:sp>
        <p:nvSpPr>
          <p:cNvPr id="12" name="Inhaltsplatzhalter 7">
            <a:extLst>
              <a:ext uri="{FF2B5EF4-FFF2-40B4-BE49-F238E27FC236}">
                <a16:creationId xmlns:a16="http://schemas.microsoft.com/office/drawing/2014/main" id="{A636D0ED-2AFA-5E43-B107-517FC1085D27}"/>
              </a:ext>
            </a:extLst>
          </p:cNvPr>
          <p:cNvSpPr txBox="1">
            <a:spLocks/>
          </p:cNvSpPr>
          <p:nvPr/>
        </p:nvSpPr>
        <p:spPr>
          <a:xfrm>
            <a:off x="9376997" y="4150641"/>
            <a:ext cx="1008001" cy="393609"/>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Zody</a:t>
            </a:r>
            <a:endParaRPr lang="de-DE" sz="1600">
              <a:solidFill>
                <a:schemeClr val="tx1"/>
              </a:solidFill>
              <a:latin typeface="+mj-lt"/>
            </a:endParaRPr>
          </a:p>
        </p:txBody>
      </p:sp>
      <p:sp>
        <p:nvSpPr>
          <p:cNvPr id="13" name="Inhaltsplatzhalter 7">
            <a:extLst>
              <a:ext uri="{FF2B5EF4-FFF2-40B4-BE49-F238E27FC236}">
                <a16:creationId xmlns:a16="http://schemas.microsoft.com/office/drawing/2014/main" id="{8134580C-CB0B-EB40-AB34-E8AA69F5CE67}"/>
              </a:ext>
            </a:extLst>
          </p:cNvPr>
          <p:cNvSpPr txBox="1">
            <a:spLocks/>
          </p:cNvSpPr>
          <p:nvPr/>
        </p:nvSpPr>
        <p:spPr>
          <a:xfrm>
            <a:off x="6682835" y="4150641"/>
            <a:ext cx="1317600"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Comforto</a:t>
            </a:r>
            <a:r>
              <a:rPr lang="de-DE" sz="1600">
                <a:solidFill>
                  <a:schemeClr val="tx1"/>
                </a:solidFill>
                <a:latin typeface="+mj-lt"/>
              </a:rPr>
              <a:t> 59</a:t>
            </a:r>
          </a:p>
        </p:txBody>
      </p:sp>
      <p:sp>
        <p:nvSpPr>
          <p:cNvPr id="14" name="Inhaltsplatzhalter 7">
            <a:extLst>
              <a:ext uri="{FF2B5EF4-FFF2-40B4-BE49-F238E27FC236}">
                <a16:creationId xmlns:a16="http://schemas.microsoft.com/office/drawing/2014/main" id="{172DA639-FE90-FD4E-9388-CE2994B000FC}"/>
              </a:ext>
            </a:extLst>
          </p:cNvPr>
          <p:cNvSpPr txBox="1">
            <a:spLocks/>
          </p:cNvSpPr>
          <p:nvPr/>
        </p:nvSpPr>
        <p:spPr>
          <a:xfrm>
            <a:off x="8097479" y="4150641"/>
            <a:ext cx="996515"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Dynaflex</a:t>
            </a:r>
            <a:endParaRPr lang="de-DE" sz="1600">
              <a:solidFill>
                <a:schemeClr val="tx1"/>
              </a:solidFill>
              <a:latin typeface="+mj-lt"/>
            </a:endParaRPr>
          </a:p>
        </p:txBody>
      </p:sp>
      <p:sp>
        <p:nvSpPr>
          <p:cNvPr id="15" name="Inhaltsplatzhalter 7">
            <a:extLst>
              <a:ext uri="{FF2B5EF4-FFF2-40B4-BE49-F238E27FC236}">
                <a16:creationId xmlns:a16="http://schemas.microsoft.com/office/drawing/2014/main" id="{84077B5C-4EBD-6746-A025-1B6A597D7078}"/>
              </a:ext>
            </a:extLst>
          </p:cNvPr>
          <p:cNvSpPr txBox="1">
            <a:spLocks/>
          </p:cNvSpPr>
          <p:nvPr/>
        </p:nvSpPr>
        <p:spPr>
          <a:xfrm>
            <a:off x="10713301" y="4150641"/>
            <a:ext cx="1008001"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a:solidFill>
                  <a:schemeClr val="tx1"/>
                </a:solidFill>
                <a:latin typeface="+mj-lt"/>
              </a:rPr>
              <a:t>Fern</a:t>
            </a:r>
          </a:p>
        </p:txBody>
      </p:sp>
      <p:sp>
        <p:nvSpPr>
          <p:cNvPr id="16" name="Inhaltsplatzhalter 7">
            <a:extLst>
              <a:ext uri="{FF2B5EF4-FFF2-40B4-BE49-F238E27FC236}">
                <a16:creationId xmlns:a16="http://schemas.microsoft.com/office/drawing/2014/main" id="{2F12B840-3E0B-D843-8EE7-EDA24F6D00AB}"/>
              </a:ext>
            </a:extLst>
          </p:cNvPr>
          <p:cNvSpPr txBox="1">
            <a:spLocks/>
          </p:cNvSpPr>
          <p:nvPr/>
        </p:nvSpPr>
        <p:spPr>
          <a:xfrm>
            <a:off x="4096912" y="4150641"/>
            <a:ext cx="1019035"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Nia</a:t>
            </a:r>
            <a:endParaRPr lang="de-DE" sz="1600">
              <a:solidFill>
                <a:schemeClr val="tx1"/>
              </a:solidFill>
              <a:latin typeface="+mj-lt"/>
            </a:endParaRPr>
          </a:p>
        </p:txBody>
      </p:sp>
      <p:sp>
        <p:nvSpPr>
          <p:cNvPr id="17" name="Rechteck 16">
            <a:extLst>
              <a:ext uri="{FF2B5EF4-FFF2-40B4-BE49-F238E27FC236}">
                <a16:creationId xmlns:a16="http://schemas.microsoft.com/office/drawing/2014/main" id="{3DD521E9-A9D4-984B-9518-8B10A605634C}"/>
              </a:ext>
            </a:extLst>
          </p:cNvPr>
          <p:cNvSpPr/>
          <p:nvPr/>
        </p:nvSpPr>
        <p:spPr>
          <a:xfrm>
            <a:off x="-270034" y="4553752"/>
            <a:ext cx="1778794" cy="1696105"/>
          </a:xfrm>
          <a:prstGeom prst="rect">
            <a:avLst/>
          </a:prstGeom>
        </p:spPr>
        <p:txBody>
          <a:bodyPr wrap="square" anchor="t">
            <a:spAutoFit/>
          </a:bodyPr>
          <a:lstStyle/>
          <a:p>
            <a:pPr algn="r">
              <a:lnSpc>
                <a:spcPts val="3200"/>
              </a:lnSpc>
            </a:pPr>
            <a:r>
              <a:rPr lang="de-DE" sz="2200">
                <a:latin typeface="+mj-lt"/>
              </a:rPr>
              <a:t>Movement</a:t>
            </a:r>
            <a:endParaRPr lang="en-US"/>
          </a:p>
          <a:p>
            <a:pPr algn="r">
              <a:lnSpc>
                <a:spcPts val="3200"/>
              </a:lnSpc>
            </a:pPr>
            <a:r>
              <a:rPr lang="de-DE" sz="2200">
                <a:latin typeface="+mj-lt"/>
              </a:rPr>
              <a:t>Design</a:t>
            </a:r>
          </a:p>
          <a:p>
            <a:pPr algn="r">
              <a:lnSpc>
                <a:spcPts val="3200"/>
              </a:lnSpc>
            </a:pPr>
            <a:r>
              <a:rPr lang="de-DE" sz="2200" err="1">
                <a:latin typeface="+mj-lt"/>
              </a:rPr>
              <a:t>Ergonomy</a:t>
            </a:r>
            <a:endParaRPr lang="de-DE" sz="2200">
              <a:latin typeface="+mj-lt"/>
            </a:endParaRPr>
          </a:p>
          <a:p>
            <a:pPr algn="r">
              <a:lnSpc>
                <a:spcPts val="3200"/>
              </a:lnSpc>
            </a:pPr>
            <a:r>
              <a:rPr lang="de-DE" sz="2200">
                <a:latin typeface="+mj-lt"/>
              </a:rPr>
              <a:t>Pricing</a:t>
            </a:r>
          </a:p>
        </p:txBody>
      </p:sp>
      <p:grpSp>
        <p:nvGrpSpPr>
          <p:cNvPr id="4" name="Gruppieren 3">
            <a:extLst>
              <a:ext uri="{FF2B5EF4-FFF2-40B4-BE49-F238E27FC236}">
                <a16:creationId xmlns:a16="http://schemas.microsoft.com/office/drawing/2014/main" id="{CA6EB88A-5016-EA4B-801E-B51754D5EB0C}"/>
              </a:ext>
            </a:extLst>
          </p:cNvPr>
          <p:cNvGrpSpPr/>
          <p:nvPr/>
        </p:nvGrpSpPr>
        <p:grpSpPr>
          <a:xfrm>
            <a:off x="1758047" y="4686431"/>
            <a:ext cx="1008000" cy="1053538"/>
            <a:chOff x="1844432" y="4686431"/>
            <a:chExt cx="1235332" cy="1053538"/>
          </a:xfrm>
        </p:grpSpPr>
        <p:sp>
          <p:nvSpPr>
            <p:cNvPr id="19" name="Rechteck 18">
              <a:extLst>
                <a:ext uri="{FF2B5EF4-FFF2-40B4-BE49-F238E27FC236}">
                  <a16:creationId xmlns:a16="http://schemas.microsoft.com/office/drawing/2014/main" id="{22BA93FC-0CB4-7747-B4CC-23096A0F05B4}"/>
                </a:ext>
              </a:extLst>
            </p:cNvPr>
            <p:cNvSpPr/>
            <p:nvPr/>
          </p:nvSpPr>
          <p:spPr>
            <a:xfrm>
              <a:off x="1844432"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0" name="Rechteck 19">
              <a:extLst>
                <a:ext uri="{FF2B5EF4-FFF2-40B4-BE49-F238E27FC236}">
                  <a16:creationId xmlns:a16="http://schemas.microsoft.com/office/drawing/2014/main" id="{2E82C6BA-BB71-2E45-AC9E-3B50E8129BDE}"/>
                </a:ext>
              </a:extLst>
            </p:cNvPr>
            <p:cNvSpPr/>
            <p:nvPr/>
          </p:nvSpPr>
          <p:spPr>
            <a:xfrm>
              <a:off x="1844432"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3" name="Rechteck 22">
              <a:extLst>
                <a:ext uri="{FF2B5EF4-FFF2-40B4-BE49-F238E27FC236}">
                  <a16:creationId xmlns:a16="http://schemas.microsoft.com/office/drawing/2014/main" id="{A4032F0A-7ADF-DE4B-B954-194219284B50}"/>
                </a:ext>
              </a:extLst>
            </p:cNvPr>
            <p:cNvSpPr/>
            <p:nvPr/>
          </p:nvSpPr>
          <p:spPr>
            <a:xfrm>
              <a:off x="1844435" y="5105200"/>
              <a:ext cx="575542"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Rechteck 23">
              <a:extLst>
                <a:ext uri="{FF2B5EF4-FFF2-40B4-BE49-F238E27FC236}">
                  <a16:creationId xmlns:a16="http://schemas.microsoft.com/office/drawing/2014/main" id="{AA9AB8E1-DBF6-B548-84F8-A468A7667853}"/>
                </a:ext>
              </a:extLst>
            </p:cNvPr>
            <p:cNvSpPr/>
            <p:nvPr/>
          </p:nvSpPr>
          <p:spPr>
            <a:xfrm>
              <a:off x="1844433" y="5523969"/>
              <a:ext cx="1006998"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Rechteck 20">
              <a:extLst>
                <a:ext uri="{FF2B5EF4-FFF2-40B4-BE49-F238E27FC236}">
                  <a16:creationId xmlns:a16="http://schemas.microsoft.com/office/drawing/2014/main" id="{4B4F5797-D1F0-3346-A6E4-FBB6C6D423E9}"/>
                </a:ext>
              </a:extLst>
            </p:cNvPr>
            <p:cNvSpPr/>
            <p:nvPr/>
          </p:nvSpPr>
          <p:spPr>
            <a:xfrm>
              <a:off x="1844432"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5" name="Rechteck 24">
              <a:extLst>
                <a:ext uri="{FF2B5EF4-FFF2-40B4-BE49-F238E27FC236}">
                  <a16:creationId xmlns:a16="http://schemas.microsoft.com/office/drawing/2014/main" id="{56949FFF-F3FA-2E45-A90E-FC8E4DEF03B7}"/>
                </a:ext>
              </a:extLst>
            </p:cNvPr>
            <p:cNvSpPr/>
            <p:nvPr/>
          </p:nvSpPr>
          <p:spPr>
            <a:xfrm>
              <a:off x="1844434" y="4686431"/>
              <a:ext cx="575541"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8" name="Gruppieren 7">
            <a:extLst>
              <a:ext uri="{FF2B5EF4-FFF2-40B4-BE49-F238E27FC236}">
                <a16:creationId xmlns:a16="http://schemas.microsoft.com/office/drawing/2014/main" id="{75241E89-DED6-AA40-9E70-82298E1B801C}"/>
              </a:ext>
            </a:extLst>
          </p:cNvPr>
          <p:cNvGrpSpPr/>
          <p:nvPr/>
        </p:nvGrpSpPr>
        <p:grpSpPr>
          <a:xfrm>
            <a:off x="3049968" y="4686431"/>
            <a:ext cx="1008000" cy="1053538"/>
            <a:chOff x="3291569" y="4686431"/>
            <a:chExt cx="1235332" cy="1053538"/>
          </a:xfrm>
        </p:grpSpPr>
        <p:sp>
          <p:nvSpPr>
            <p:cNvPr id="69" name="Rechteck 68">
              <a:extLst>
                <a:ext uri="{FF2B5EF4-FFF2-40B4-BE49-F238E27FC236}">
                  <a16:creationId xmlns:a16="http://schemas.microsoft.com/office/drawing/2014/main" id="{8CCFBE07-D4DC-5F49-8744-5D0D947E8EA9}"/>
                </a:ext>
              </a:extLst>
            </p:cNvPr>
            <p:cNvSpPr/>
            <p:nvPr/>
          </p:nvSpPr>
          <p:spPr>
            <a:xfrm>
              <a:off x="3291569"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0" name="Rechteck 69">
              <a:extLst>
                <a:ext uri="{FF2B5EF4-FFF2-40B4-BE49-F238E27FC236}">
                  <a16:creationId xmlns:a16="http://schemas.microsoft.com/office/drawing/2014/main" id="{54E0201E-D758-E645-9276-0EE6AA47D998}"/>
                </a:ext>
              </a:extLst>
            </p:cNvPr>
            <p:cNvSpPr/>
            <p:nvPr/>
          </p:nvSpPr>
          <p:spPr>
            <a:xfrm>
              <a:off x="3291569"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3" name="Rechteck 72">
              <a:extLst>
                <a:ext uri="{FF2B5EF4-FFF2-40B4-BE49-F238E27FC236}">
                  <a16:creationId xmlns:a16="http://schemas.microsoft.com/office/drawing/2014/main" id="{1E3B3C06-A8B8-3344-907F-03EC0B557509}"/>
                </a:ext>
              </a:extLst>
            </p:cNvPr>
            <p:cNvSpPr/>
            <p:nvPr/>
          </p:nvSpPr>
          <p:spPr>
            <a:xfrm>
              <a:off x="3291570" y="5105200"/>
              <a:ext cx="923495"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4" name="Rechteck 73">
              <a:extLst>
                <a:ext uri="{FF2B5EF4-FFF2-40B4-BE49-F238E27FC236}">
                  <a16:creationId xmlns:a16="http://schemas.microsoft.com/office/drawing/2014/main" id="{D79C0647-A4CD-3C43-B82E-1B2EDF098EA7}"/>
                </a:ext>
              </a:extLst>
            </p:cNvPr>
            <p:cNvSpPr/>
            <p:nvPr/>
          </p:nvSpPr>
          <p:spPr>
            <a:xfrm>
              <a:off x="3291571" y="5523969"/>
              <a:ext cx="923494"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1" name="Rechteck 70">
              <a:extLst>
                <a:ext uri="{FF2B5EF4-FFF2-40B4-BE49-F238E27FC236}">
                  <a16:creationId xmlns:a16="http://schemas.microsoft.com/office/drawing/2014/main" id="{34E8E149-3B01-0742-8D08-0E181BD5B594}"/>
                </a:ext>
              </a:extLst>
            </p:cNvPr>
            <p:cNvSpPr/>
            <p:nvPr/>
          </p:nvSpPr>
          <p:spPr>
            <a:xfrm>
              <a:off x="3291569"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5" name="Rechteck 74">
              <a:extLst>
                <a:ext uri="{FF2B5EF4-FFF2-40B4-BE49-F238E27FC236}">
                  <a16:creationId xmlns:a16="http://schemas.microsoft.com/office/drawing/2014/main" id="{423C482B-BA84-8445-B23A-EA3C2D7924BB}"/>
                </a:ext>
              </a:extLst>
            </p:cNvPr>
            <p:cNvSpPr/>
            <p:nvPr/>
          </p:nvSpPr>
          <p:spPr>
            <a:xfrm>
              <a:off x="3291573" y="4686431"/>
              <a:ext cx="575542"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18" name="Gruppieren 17">
            <a:extLst>
              <a:ext uri="{FF2B5EF4-FFF2-40B4-BE49-F238E27FC236}">
                <a16:creationId xmlns:a16="http://schemas.microsoft.com/office/drawing/2014/main" id="{EEC2BB3B-1CEC-4E49-90C5-8146D96AA4D1}"/>
              </a:ext>
            </a:extLst>
          </p:cNvPr>
          <p:cNvGrpSpPr/>
          <p:nvPr/>
        </p:nvGrpSpPr>
        <p:grpSpPr>
          <a:xfrm>
            <a:off x="4341889" y="4686431"/>
            <a:ext cx="1008000" cy="1053538"/>
            <a:chOff x="4738706" y="4686431"/>
            <a:chExt cx="1235332" cy="1053538"/>
          </a:xfrm>
        </p:grpSpPr>
        <p:sp>
          <p:nvSpPr>
            <p:cNvPr id="78" name="Rechteck 77">
              <a:extLst>
                <a:ext uri="{FF2B5EF4-FFF2-40B4-BE49-F238E27FC236}">
                  <a16:creationId xmlns:a16="http://schemas.microsoft.com/office/drawing/2014/main" id="{29554E25-BC9A-A341-AFDF-BE683EFD5588}"/>
                </a:ext>
              </a:extLst>
            </p:cNvPr>
            <p:cNvSpPr/>
            <p:nvPr/>
          </p:nvSpPr>
          <p:spPr>
            <a:xfrm>
              <a:off x="4738706"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9" name="Rechteck 78">
              <a:extLst>
                <a:ext uri="{FF2B5EF4-FFF2-40B4-BE49-F238E27FC236}">
                  <a16:creationId xmlns:a16="http://schemas.microsoft.com/office/drawing/2014/main" id="{0B724C6C-4DF8-0D4C-8A6B-F6EDA7D20BCB}"/>
                </a:ext>
              </a:extLst>
            </p:cNvPr>
            <p:cNvSpPr/>
            <p:nvPr/>
          </p:nvSpPr>
          <p:spPr>
            <a:xfrm>
              <a:off x="4738706"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82" name="Rechteck 81">
              <a:extLst>
                <a:ext uri="{FF2B5EF4-FFF2-40B4-BE49-F238E27FC236}">
                  <a16:creationId xmlns:a16="http://schemas.microsoft.com/office/drawing/2014/main" id="{C052C655-C148-D84B-9069-FB0BD5EBBC12}"/>
                </a:ext>
              </a:extLst>
            </p:cNvPr>
            <p:cNvSpPr/>
            <p:nvPr/>
          </p:nvSpPr>
          <p:spPr>
            <a:xfrm>
              <a:off x="4738708" y="5105200"/>
              <a:ext cx="123533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3" name="Rechteck 82">
              <a:extLst>
                <a:ext uri="{FF2B5EF4-FFF2-40B4-BE49-F238E27FC236}">
                  <a16:creationId xmlns:a16="http://schemas.microsoft.com/office/drawing/2014/main" id="{D6C30DB8-15EC-6342-8AA5-F330D4C8C025}"/>
                </a:ext>
              </a:extLst>
            </p:cNvPr>
            <p:cNvSpPr/>
            <p:nvPr/>
          </p:nvSpPr>
          <p:spPr>
            <a:xfrm>
              <a:off x="4738710" y="5523969"/>
              <a:ext cx="601691"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0" name="Rechteck 79">
              <a:extLst>
                <a:ext uri="{FF2B5EF4-FFF2-40B4-BE49-F238E27FC236}">
                  <a16:creationId xmlns:a16="http://schemas.microsoft.com/office/drawing/2014/main" id="{FE21F6F9-07DF-784D-A381-7CC617DA3ABA}"/>
                </a:ext>
              </a:extLst>
            </p:cNvPr>
            <p:cNvSpPr/>
            <p:nvPr/>
          </p:nvSpPr>
          <p:spPr>
            <a:xfrm>
              <a:off x="4738706"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84" name="Rechteck 83">
              <a:extLst>
                <a:ext uri="{FF2B5EF4-FFF2-40B4-BE49-F238E27FC236}">
                  <a16:creationId xmlns:a16="http://schemas.microsoft.com/office/drawing/2014/main" id="{DEC653D9-8A32-B547-B6C5-BEA1B2ED41A2}"/>
                </a:ext>
              </a:extLst>
            </p:cNvPr>
            <p:cNvSpPr/>
            <p:nvPr/>
          </p:nvSpPr>
          <p:spPr>
            <a:xfrm>
              <a:off x="4738708" y="4686431"/>
              <a:ext cx="1065747"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22" name="Gruppieren 21">
            <a:extLst>
              <a:ext uri="{FF2B5EF4-FFF2-40B4-BE49-F238E27FC236}">
                <a16:creationId xmlns:a16="http://schemas.microsoft.com/office/drawing/2014/main" id="{11630360-49E2-BA40-869B-B89FA441B8B4}"/>
              </a:ext>
            </a:extLst>
          </p:cNvPr>
          <p:cNvGrpSpPr/>
          <p:nvPr/>
        </p:nvGrpSpPr>
        <p:grpSpPr>
          <a:xfrm>
            <a:off x="5633810" y="4686431"/>
            <a:ext cx="1008000" cy="1053538"/>
            <a:chOff x="6185844" y="4686431"/>
            <a:chExt cx="1235332" cy="1053538"/>
          </a:xfrm>
        </p:grpSpPr>
        <p:sp>
          <p:nvSpPr>
            <p:cNvPr id="87" name="Rechteck 86">
              <a:extLst>
                <a:ext uri="{FF2B5EF4-FFF2-40B4-BE49-F238E27FC236}">
                  <a16:creationId xmlns:a16="http://schemas.microsoft.com/office/drawing/2014/main" id="{4865868B-B434-6D49-8B44-C497F6CC5839}"/>
                </a:ext>
              </a:extLst>
            </p:cNvPr>
            <p:cNvSpPr/>
            <p:nvPr/>
          </p:nvSpPr>
          <p:spPr>
            <a:xfrm>
              <a:off x="6185844"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88" name="Rechteck 87">
              <a:extLst>
                <a:ext uri="{FF2B5EF4-FFF2-40B4-BE49-F238E27FC236}">
                  <a16:creationId xmlns:a16="http://schemas.microsoft.com/office/drawing/2014/main" id="{83EBB1AC-C16F-C14E-B8AB-C734C2984CB9}"/>
                </a:ext>
              </a:extLst>
            </p:cNvPr>
            <p:cNvSpPr/>
            <p:nvPr/>
          </p:nvSpPr>
          <p:spPr>
            <a:xfrm>
              <a:off x="6185844"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91" name="Rechteck 90">
              <a:extLst>
                <a:ext uri="{FF2B5EF4-FFF2-40B4-BE49-F238E27FC236}">
                  <a16:creationId xmlns:a16="http://schemas.microsoft.com/office/drawing/2014/main" id="{A3E230CE-5271-AB48-8FF2-460D26F1FFD5}"/>
                </a:ext>
              </a:extLst>
            </p:cNvPr>
            <p:cNvSpPr/>
            <p:nvPr/>
          </p:nvSpPr>
          <p:spPr>
            <a:xfrm>
              <a:off x="6185845" y="5105200"/>
              <a:ext cx="923495"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2" name="Rechteck 91">
              <a:extLst>
                <a:ext uri="{FF2B5EF4-FFF2-40B4-BE49-F238E27FC236}">
                  <a16:creationId xmlns:a16="http://schemas.microsoft.com/office/drawing/2014/main" id="{569B1B54-3CDA-6F47-8F93-2438D3042179}"/>
                </a:ext>
              </a:extLst>
            </p:cNvPr>
            <p:cNvSpPr/>
            <p:nvPr/>
          </p:nvSpPr>
          <p:spPr>
            <a:xfrm>
              <a:off x="6185848" y="5523969"/>
              <a:ext cx="923494"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9" name="Rechteck 88">
              <a:extLst>
                <a:ext uri="{FF2B5EF4-FFF2-40B4-BE49-F238E27FC236}">
                  <a16:creationId xmlns:a16="http://schemas.microsoft.com/office/drawing/2014/main" id="{0CD4AC5E-F51D-E449-840D-24808581BEA3}"/>
                </a:ext>
              </a:extLst>
            </p:cNvPr>
            <p:cNvSpPr/>
            <p:nvPr/>
          </p:nvSpPr>
          <p:spPr>
            <a:xfrm>
              <a:off x="6185844"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93" name="Rechteck 92">
              <a:extLst>
                <a:ext uri="{FF2B5EF4-FFF2-40B4-BE49-F238E27FC236}">
                  <a16:creationId xmlns:a16="http://schemas.microsoft.com/office/drawing/2014/main" id="{55516172-3B84-1C40-825A-B7393CEABC46}"/>
                </a:ext>
              </a:extLst>
            </p:cNvPr>
            <p:cNvSpPr/>
            <p:nvPr/>
          </p:nvSpPr>
          <p:spPr>
            <a:xfrm>
              <a:off x="6185848" y="4686431"/>
              <a:ext cx="575542"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26" name="Gruppieren 25">
            <a:extLst>
              <a:ext uri="{FF2B5EF4-FFF2-40B4-BE49-F238E27FC236}">
                <a16:creationId xmlns:a16="http://schemas.microsoft.com/office/drawing/2014/main" id="{E5EC52D5-697C-1342-A49B-68AF51B41F73}"/>
              </a:ext>
            </a:extLst>
          </p:cNvPr>
          <p:cNvGrpSpPr/>
          <p:nvPr/>
        </p:nvGrpSpPr>
        <p:grpSpPr>
          <a:xfrm>
            <a:off x="6925731" y="4686431"/>
            <a:ext cx="1008000" cy="1053538"/>
            <a:chOff x="7632981" y="4686431"/>
            <a:chExt cx="1235332" cy="1053538"/>
          </a:xfrm>
        </p:grpSpPr>
        <p:sp>
          <p:nvSpPr>
            <p:cNvPr id="96" name="Rechteck 95">
              <a:extLst>
                <a:ext uri="{FF2B5EF4-FFF2-40B4-BE49-F238E27FC236}">
                  <a16:creationId xmlns:a16="http://schemas.microsoft.com/office/drawing/2014/main" id="{93CAE827-5811-4C4D-AE03-355E42310C16}"/>
                </a:ext>
              </a:extLst>
            </p:cNvPr>
            <p:cNvSpPr/>
            <p:nvPr/>
          </p:nvSpPr>
          <p:spPr>
            <a:xfrm>
              <a:off x="7632981"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97" name="Rechteck 96">
              <a:extLst>
                <a:ext uri="{FF2B5EF4-FFF2-40B4-BE49-F238E27FC236}">
                  <a16:creationId xmlns:a16="http://schemas.microsoft.com/office/drawing/2014/main" id="{97846AD6-BA94-B94F-AC70-96A3EDE3218C}"/>
                </a:ext>
              </a:extLst>
            </p:cNvPr>
            <p:cNvSpPr/>
            <p:nvPr/>
          </p:nvSpPr>
          <p:spPr>
            <a:xfrm>
              <a:off x="7632981"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0" name="Rechteck 99">
              <a:extLst>
                <a:ext uri="{FF2B5EF4-FFF2-40B4-BE49-F238E27FC236}">
                  <a16:creationId xmlns:a16="http://schemas.microsoft.com/office/drawing/2014/main" id="{8A26E507-0442-B44C-99F7-7EAFEAED5228}"/>
                </a:ext>
              </a:extLst>
            </p:cNvPr>
            <p:cNvSpPr/>
            <p:nvPr/>
          </p:nvSpPr>
          <p:spPr>
            <a:xfrm>
              <a:off x="7632982" y="5105200"/>
              <a:ext cx="695961"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1" name="Rechteck 100">
              <a:extLst>
                <a:ext uri="{FF2B5EF4-FFF2-40B4-BE49-F238E27FC236}">
                  <a16:creationId xmlns:a16="http://schemas.microsoft.com/office/drawing/2014/main" id="{0A473CC7-0974-4945-9027-62157229826A}"/>
                </a:ext>
              </a:extLst>
            </p:cNvPr>
            <p:cNvSpPr/>
            <p:nvPr/>
          </p:nvSpPr>
          <p:spPr>
            <a:xfrm>
              <a:off x="7632983" y="5523969"/>
              <a:ext cx="969283"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BC543B"/>
                </a:solidFill>
              </a:endParaRPr>
            </a:p>
          </p:txBody>
        </p:sp>
        <p:sp>
          <p:nvSpPr>
            <p:cNvPr id="98" name="Rechteck 97">
              <a:extLst>
                <a:ext uri="{FF2B5EF4-FFF2-40B4-BE49-F238E27FC236}">
                  <a16:creationId xmlns:a16="http://schemas.microsoft.com/office/drawing/2014/main" id="{26421014-6DB4-784B-9BA5-C4618D371236}"/>
                </a:ext>
              </a:extLst>
            </p:cNvPr>
            <p:cNvSpPr/>
            <p:nvPr/>
          </p:nvSpPr>
          <p:spPr>
            <a:xfrm>
              <a:off x="7632981"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2" name="Rechteck 101">
              <a:extLst>
                <a:ext uri="{FF2B5EF4-FFF2-40B4-BE49-F238E27FC236}">
                  <a16:creationId xmlns:a16="http://schemas.microsoft.com/office/drawing/2014/main" id="{26860CFF-094D-B849-A3D6-938E560E5418}"/>
                </a:ext>
              </a:extLst>
            </p:cNvPr>
            <p:cNvSpPr/>
            <p:nvPr/>
          </p:nvSpPr>
          <p:spPr>
            <a:xfrm>
              <a:off x="7632983" y="4686431"/>
              <a:ext cx="575542"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BC543B"/>
                </a:solidFill>
              </a:endParaRPr>
            </a:p>
          </p:txBody>
        </p:sp>
      </p:grpSp>
      <p:grpSp>
        <p:nvGrpSpPr>
          <p:cNvPr id="27" name="Gruppieren 26">
            <a:extLst>
              <a:ext uri="{FF2B5EF4-FFF2-40B4-BE49-F238E27FC236}">
                <a16:creationId xmlns:a16="http://schemas.microsoft.com/office/drawing/2014/main" id="{173C84A9-AC16-4D4F-8206-9467BB9F8291}"/>
              </a:ext>
            </a:extLst>
          </p:cNvPr>
          <p:cNvGrpSpPr/>
          <p:nvPr/>
        </p:nvGrpSpPr>
        <p:grpSpPr>
          <a:xfrm>
            <a:off x="9509574" y="4686431"/>
            <a:ext cx="1042666" cy="1053538"/>
            <a:chOff x="9141188" y="4686431"/>
            <a:chExt cx="1277816" cy="1053538"/>
          </a:xfrm>
        </p:grpSpPr>
        <p:sp>
          <p:nvSpPr>
            <p:cNvPr id="105" name="Rechteck 104">
              <a:extLst>
                <a:ext uri="{FF2B5EF4-FFF2-40B4-BE49-F238E27FC236}">
                  <a16:creationId xmlns:a16="http://schemas.microsoft.com/office/drawing/2014/main" id="{33E4B0AE-61CB-9840-8518-E0870BEDC6E5}"/>
                </a:ext>
              </a:extLst>
            </p:cNvPr>
            <p:cNvSpPr/>
            <p:nvPr/>
          </p:nvSpPr>
          <p:spPr>
            <a:xfrm>
              <a:off x="9141188"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6" name="Rechteck 105">
              <a:extLst>
                <a:ext uri="{FF2B5EF4-FFF2-40B4-BE49-F238E27FC236}">
                  <a16:creationId xmlns:a16="http://schemas.microsoft.com/office/drawing/2014/main" id="{F2589C23-7669-D94E-B049-64C959D84F7D}"/>
                </a:ext>
              </a:extLst>
            </p:cNvPr>
            <p:cNvSpPr/>
            <p:nvPr/>
          </p:nvSpPr>
          <p:spPr>
            <a:xfrm>
              <a:off x="9141188"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9" name="Rechteck 108">
              <a:extLst>
                <a:ext uri="{FF2B5EF4-FFF2-40B4-BE49-F238E27FC236}">
                  <a16:creationId xmlns:a16="http://schemas.microsoft.com/office/drawing/2014/main" id="{9ADD874D-46AD-FE4B-8C85-EF93C597BB57}"/>
                </a:ext>
              </a:extLst>
            </p:cNvPr>
            <p:cNvSpPr/>
            <p:nvPr/>
          </p:nvSpPr>
          <p:spPr>
            <a:xfrm>
              <a:off x="9141190" y="5105200"/>
              <a:ext cx="932257" cy="2107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0" name="Rechteck 109">
              <a:extLst>
                <a:ext uri="{FF2B5EF4-FFF2-40B4-BE49-F238E27FC236}">
                  <a16:creationId xmlns:a16="http://schemas.microsoft.com/office/drawing/2014/main" id="{2151B967-D77E-B54E-A859-2E2E437E8805}"/>
                </a:ext>
              </a:extLst>
            </p:cNvPr>
            <p:cNvSpPr/>
            <p:nvPr/>
          </p:nvSpPr>
          <p:spPr>
            <a:xfrm>
              <a:off x="9141190" y="5523969"/>
              <a:ext cx="1277814"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7" name="Rechteck 106">
              <a:extLst>
                <a:ext uri="{FF2B5EF4-FFF2-40B4-BE49-F238E27FC236}">
                  <a16:creationId xmlns:a16="http://schemas.microsoft.com/office/drawing/2014/main" id="{724293EA-E088-9B43-9932-B2B5DC00BDFE}"/>
                </a:ext>
              </a:extLst>
            </p:cNvPr>
            <p:cNvSpPr/>
            <p:nvPr/>
          </p:nvSpPr>
          <p:spPr>
            <a:xfrm>
              <a:off x="9141188"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11" name="Rechteck 110">
              <a:extLst>
                <a:ext uri="{FF2B5EF4-FFF2-40B4-BE49-F238E27FC236}">
                  <a16:creationId xmlns:a16="http://schemas.microsoft.com/office/drawing/2014/main" id="{7D8D3625-B9AD-784D-B824-21178BF5CCE6}"/>
                </a:ext>
              </a:extLst>
            </p:cNvPr>
            <p:cNvSpPr/>
            <p:nvPr/>
          </p:nvSpPr>
          <p:spPr>
            <a:xfrm>
              <a:off x="9141190" y="4686431"/>
              <a:ext cx="932257"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28" name="Gruppieren 27">
            <a:extLst>
              <a:ext uri="{FF2B5EF4-FFF2-40B4-BE49-F238E27FC236}">
                <a16:creationId xmlns:a16="http://schemas.microsoft.com/office/drawing/2014/main" id="{9A272796-DAF3-8742-8B16-22D021FDE675}"/>
              </a:ext>
            </a:extLst>
          </p:cNvPr>
          <p:cNvGrpSpPr/>
          <p:nvPr/>
        </p:nvGrpSpPr>
        <p:grpSpPr>
          <a:xfrm>
            <a:off x="10801491" y="4686431"/>
            <a:ext cx="1008000" cy="1053538"/>
            <a:chOff x="10588327" y="4686431"/>
            <a:chExt cx="1235332" cy="1053538"/>
          </a:xfrm>
        </p:grpSpPr>
        <p:sp>
          <p:nvSpPr>
            <p:cNvPr id="114" name="Rechteck 113">
              <a:extLst>
                <a:ext uri="{FF2B5EF4-FFF2-40B4-BE49-F238E27FC236}">
                  <a16:creationId xmlns:a16="http://schemas.microsoft.com/office/drawing/2014/main" id="{DF715958-8470-4345-B5B1-C26801E7C80D}"/>
                </a:ext>
              </a:extLst>
            </p:cNvPr>
            <p:cNvSpPr/>
            <p:nvPr/>
          </p:nvSpPr>
          <p:spPr>
            <a:xfrm>
              <a:off x="10588327"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15" name="Rechteck 114">
              <a:extLst>
                <a:ext uri="{FF2B5EF4-FFF2-40B4-BE49-F238E27FC236}">
                  <a16:creationId xmlns:a16="http://schemas.microsoft.com/office/drawing/2014/main" id="{C3B59594-3298-1D4C-B613-722A4A6C493B}"/>
                </a:ext>
              </a:extLst>
            </p:cNvPr>
            <p:cNvSpPr/>
            <p:nvPr/>
          </p:nvSpPr>
          <p:spPr>
            <a:xfrm>
              <a:off x="10588327"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18" name="Rechteck 117">
              <a:extLst>
                <a:ext uri="{FF2B5EF4-FFF2-40B4-BE49-F238E27FC236}">
                  <a16:creationId xmlns:a16="http://schemas.microsoft.com/office/drawing/2014/main" id="{6A927648-D467-DF47-9497-304DD94FE12A}"/>
                </a:ext>
              </a:extLst>
            </p:cNvPr>
            <p:cNvSpPr/>
            <p:nvPr/>
          </p:nvSpPr>
          <p:spPr>
            <a:xfrm>
              <a:off x="10588329" y="5105200"/>
              <a:ext cx="1235329"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9" name="Rechteck 118">
              <a:extLst>
                <a:ext uri="{FF2B5EF4-FFF2-40B4-BE49-F238E27FC236}">
                  <a16:creationId xmlns:a16="http://schemas.microsoft.com/office/drawing/2014/main" id="{37DC72AB-5686-2346-9CD6-56C8B6914B0D}"/>
                </a:ext>
              </a:extLst>
            </p:cNvPr>
            <p:cNvSpPr/>
            <p:nvPr/>
          </p:nvSpPr>
          <p:spPr>
            <a:xfrm>
              <a:off x="10588328" y="5523969"/>
              <a:ext cx="1235328"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6" name="Rechteck 115">
              <a:extLst>
                <a:ext uri="{FF2B5EF4-FFF2-40B4-BE49-F238E27FC236}">
                  <a16:creationId xmlns:a16="http://schemas.microsoft.com/office/drawing/2014/main" id="{FC2ADA9E-2424-044A-97D5-1A3176CBE6BF}"/>
                </a:ext>
              </a:extLst>
            </p:cNvPr>
            <p:cNvSpPr/>
            <p:nvPr/>
          </p:nvSpPr>
          <p:spPr>
            <a:xfrm>
              <a:off x="10588327"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20" name="Rechteck 119">
              <a:extLst>
                <a:ext uri="{FF2B5EF4-FFF2-40B4-BE49-F238E27FC236}">
                  <a16:creationId xmlns:a16="http://schemas.microsoft.com/office/drawing/2014/main" id="{6C3F6D56-EDAF-084E-8107-F0CA740735A7}"/>
                </a:ext>
              </a:extLst>
            </p:cNvPr>
            <p:cNvSpPr/>
            <p:nvPr/>
          </p:nvSpPr>
          <p:spPr>
            <a:xfrm>
              <a:off x="10588330" y="4686431"/>
              <a:ext cx="1235328"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pic>
        <p:nvPicPr>
          <p:cNvPr id="90" name="Grafik 89">
            <a:hlinkClick r:id="rId16" action="ppaction://hlinksldjump"/>
            <a:extLst>
              <a:ext uri="{FF2B5EF4-FFF2-40B4-BE49-F238E27FC236}">
                <a16:creationId xmlns:a16="http://schemas.microsoft.com/office/drawing/2014/main" id="{B51A026D-BA70-9C4C-927D-1705DC53DB9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66047" y="2319871"/>
            <a:ext cx="1506405" cy="1803179"/>
          </a:xfrm>
          <a:prstGeom prst="rect">
            <a:avLst/>
          </a:prstGeom>
        </p:spPr>
      </p:pic>
      <p:sp>
        <p:nvSpPr>
          <p:cNvPr id="95" name="Inhaltsplatzhalter 7">
            <a:extLst>
              <a:ext uri="{FF2B5EF4-FFF2-40B4-BE49-F238E27FC236}">
                <a16:creationId xmlns:a16="http://schemas.microsoft.com/office/drawing/2014/main" id="{0D3E2057-A525-8F45-AEA5-FE4CC2C5064E}"/>
              </a:ext>
            </a:extLst>
          </p:cNvPr>
          <p:cNvSpPr txBox="1">
            <a:spLocks/>
          </p:cNvSpPr>
          <p:nvPr/>
        </p:nvSpPr>
        <p:spPr>
          <a:xfrm>
            <a:off x="2959267" y="4150641"/>
            <a:ext cx="1008000"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Soji</a:t>
            </a:r>
            <a:endParaRPr lang="de-DE" sz="1600">
              <a:solidFill>
                <a:schemeClr val="tx1"/>
              </a:solidFill>
              <a:latin typeface="+mj-lt"/>
            </a:endParaRPr>
          </a:p>
        </p:txBody>
      </p:sp>
      <p:grpSp>
        <p:nvGrpSpPr>
          <p:cNvPr id="99" name="Gruppieren 98">
            <a:extLst>
              <a:ext uri="{FF2B5EF4-FFF2-40B4-BE49-F238E27FC236}">
                <a16:creationId xmlns:a16="http://schemas.microsoft.com/office/drawing/2014/main" id="{CB144CDE-14AD-314F-B2F5-05A23D2CBD87}"/>
              </a:ext>
            </a:extLst>
          </p:cNvPr>
          <p:cNvGrpSpPr/>
          <p:nvPr/>
        </p:nvGrpSpPr>
        <p:grpSpPr>
          <a:xfrm>
            <a:off x="8217652" y="4686431"/>
            <a:ext cx="1008000" cy="1053538"/>
            <a:chOff x="9141188" y="4686431"/>
            <a:chExt cx="1235332" cy="1053538"/>
          </a:xfrm>
        </p:grpSpPr>
        <p:sp>
          <p:nvSpPr>
            <p:cNvPr id="104" name="Rechteck 103">
              <a:extLst>
                <a:ext uri="{FF2B5EF4-FFF2-40B4-BE49-F238E27FC236}">
                  <a16:creationId xmlns:a16="http://schemas.microsoft.com/office/drawing/2014/main" id="{A6FBBB05-C4E7-D14F-A2A6-C8D7F30867EF}"/>
                </a:ext>
              </a:extLst>
            </p:cNvPr>
            <p:cNvSpPr/>
            <p:nvPr/>
          </p:nvSpPr>
          <p:spPr>
            <a:xfrm>
              <a:off x="9141188"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8" name="Rechteck 107">
              <a:extLst>
                <a:ext uri="{FF2B5EF4-FFF2-40B4-BE49-F238E27FC236}">
                  <a16:creationId xmlns:a16="http://schemas.microsoft.com/office/drawing/2014/main" id="{8FC14C04-F781-D746-9C52-27EEC4D35B85}"/>
                </a:ext>
              </a:extLst>
            </p:cNvPr>
            <p:cNvSpPr/>
            <p:nvPr/>
          </p:nvSpPr>
          <p:spPr>
            <a:xfrm>
              <a:off x="9141188"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13" name="Rechteck 112">
              <a:extLst>
                <a:ext uri="{FF2B5EF4-FFF2-40B4-BE49-F238E27FC236}">
                  <a16:creationId xmlns:a16="http://schemas.microsoft.com/office/drawing/2014/main" id="{99C189E5-CFF0-B346-9174-384983B3F456}"/>
                </a:ext>
              </a:extLst>
            </p:cNvPr>
            <p:cNvSpPr/>
            <p:nvPr/>
          </p:nvSpPr>
          <p:spPr>
            <a:xfrm>
              <a:off x="9141189" y="5105200"/>
              <a:ext cx="533954"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7" name="Rechteck 116">
              <a:extLst>
                <a:ext uri="{FF2B5EF4-FFF2-40B4-BE49-F238E27FC236}">
                  <a16:creationId xmlns:a16="http://schemas.microsoft.com/office/drawing/2014/main" id="{60D17678-21AE-0D43-A4BD-7E9FF8CC8C65}"/>
                </a:ext>
              </a:extLst>
            </p:cNvPr>
            <p:cNvSpPr/>
            <p:nvPr/>
          </p:nvSpPr>
          <p:spPr>
            <a:xfrm>
              <a:off x="9141190" y="5523969"/>
              <a:ext cx="123533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1" name="Rechteck 120">
              <a:extLst>
                <a:ext uri="{FF2B5EF4-FFF2-40B4-BE49-F238E27FC236}">
                  <a16:creationId xmlns:a16="http://schemas.microsoft.com/office/drawing/2014/main" id="{CA1AD246-9944-6D4C-92D4-F40A5BF6890B}"/>
                </a:ext>
              </a:extLst>
            </p:cNvPr>
            <p:cNvSpPr/>
            <p:nvPr/>
          </p:nvSpPr>
          <p:spPr>
            <a:xfrm>
              <a:off x="9141188"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25" name="Rechteck 124">
              <a:extLst>
                <a:ext uri="{FF2B5EF4-FFF2-40B4-BE49-F238E27FC236}">
                  <a16:creationId xmlns:a16="http://schemas.microsoft.com/office/drawing/2014/main" id="{96DE8054-DA09-164C-995B-FD93C64015F5}"/>
                </a:ext>
              </a:extLst>
            </p:cNvPr>
            <p:cNvSpPr/>
            <p:nvPr/>
          </p:nvSpPr>
          <p:spPr>
            <a:xfrm>
              <a:off x="9141190" y="4686431"/>
              <a:ext cx="1073979"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29" name="Textfeld 28">
            <a:extLst>
              <a:ext uri="{FF2B5EF4-FFF2-40B4-BE49-F238E27FC236}">
                <a16:creationId xmlns:a16="http://schemas.microsoft.com/office/drawing/2014/main" id="{9920F273-47CC-D147-9427-A42B05CEA061}"/>
              </a:ext>
            </a:extLst>
          </p:cNvPr>
          <p:cNvSpPr txBox="1"/>
          <p:nvPr/>
        </p:nvSpPr>
        <p:spPr>
          <a:xfrm>
            <a:off x="10877215" y="5839970"/>
            <a:ext cx="772455" cy="338554"/>
          </a:xfrm>
          <a:prstGeom prst="rect">
            <a:avLst/>
          </a:prstGeom>
          <a:noFill/>
        </p:spPr>
        <p:txBody>
          <a:bodyPr wrap="square" rtlCol="0">
            <a:spAutoFit/>
          </a:bodyPr>
          <a:lstStyle/>
          <a:p>
            <a:pPr algn="ctr"/>
            <a:r>
              <a:rPr lang="de-DE" sz="1600"/>
              <a:t>€ € €</a:t>
            </a:r>
          </a:p>
        </p:txBody>
      </p:sp>
      <p:sp>
        <p:nvSpPr>
          <p:cNvPr id="143" name="Textfeld 142">
            <a:extLst>
              <a:ext uri="{FF2B5EF4-FFF2-40B4-BE49-F238E27FC236}">
                <a16:creationId xmlns:a16="http://schemas.microsoft.com/office/drawing/2014/main" id="{01443E82-9D84-7E42-A41B-636A1F43D7AE}"/>
              </a:ext>
            </a:extLst>
          </p:cNvPr>
          <p:cNvSpPr txBox="1"/>
          <p:nvPr/>
        </p:nvSpPr>
        <p:spPr>
          <a:xfrm>
            <a:off x="9442758" y="5839970"/>
            <a:ext cx="1100758" cy="338554"/>
          </a:xfrm>
          <a:prstGeom prst="rect">
            <a:avLst/>
          </a:prstGeom>
          <a:noFill/>
        </p:spPr>
        <p:txBody>
          <a:bodyPr wrap="square" rtlCol="0">
            <a:spAutoFit/>
          </a:bodyPr>
          <a:lstStyle/>
          <a:p>
            <a:pPr algn="ctr"/>
            <a:r>
              <a:rPr lang="de-DE" sz="1600"/>
              <a:t>€ € € </a:t>
            </a:r>
          </a:p>
        </p:txBody>
      </p:sp>
      <p:sp>
        <p:nvSpPr>
          <p:cNvPr id="144" name="Textfeld 143">
            <a:extLst>
              <a:ext uri="{FF2B5EF4-FFF2-40B4-BE49-F238E27FC236}">
                <a16:creationId xmlns:a16="http://schemas.microsoft.com/office/drawing/2014/main" id="{BFFF0F5D-5EF4-5C4A-8D03-729036E998CE}"/>
              </a:ext>
            </a:extLst>
          </p:cNvPr>
          <p:cNvSpPr txBox="1"/>
          <p:nvPr/>
        </p:nvSpPr>
        <p:spPr>
          <a:xfrm>
            <a:off x="1648484" y="5839970"/>
            <a:ext cx="772455" cy="338554"/>
          </a:xfrm>
          <a:prstGeom prst="rect">
            <a:avLst/>
          </a:prstGeom>
          <a:noFill/>
        </p:spPr>
        <p:txBody>
          <a:bodyPr wrap="square" rtlCol="0">
            <a:spAutoFit/>
          </a:bodyPr>
          <a:lstStyle/>
          <a:p>
            <a:pPr algn="ctr"/>
            <a:r>
              <a:rPr lang="de-DE" sz="1600"/>
              <a:t>€</a:t>
            </a:r>
          </a:p>
        </p:txBody>
      </p:sp>
      <p:sp>
        <p:nvSpPr>
          <p:cNvPr id="145" name="Textfeld 144">
            <a:extLst>
              <a:ext uri="{FF2B5EF4-FFF2-40B4-BE49-F238E27FC236}">
                <a16:creationId xmlns:a16="http://schemas.microsoft.com/office/drawing/2014/main" id="{49C78ACC-1C6C-B045-9830-A0CA2C3C9881}"/>
              </a:ext>
            </a:extLst>
          </p:cNvPr>
          <p:cNvSpPr txBox="1"/>
          <p:nvPr/>
        </p:nvSpPr>
        <p:spPr>
          <a:xfrm>
            <a:off x="3056912" y="5839970"/>
            <a:ext cx="772455" cy="338554"/>
          </a:xfrm>
          <a:prstGeom prst="rect">
            <a:avLst/>
          </a:prstGeom>
          <a:noFill/>
        </p:spPr>
        <p:txBody>
          <a:bodyPr wrap="square" rtlCol="0">
            <a:spAutoFit/>
          </a:bodyPr>
          <a:lstStyle/>
          <a:p>
            <a:pPr algn="ctr"/>
            <a:r>
              <a:rPr lang="de-DE" sz="1600"/>
              <a:t>€ €</a:t>
            </a:r>
          </a:p>
        </p:txBody>
      </p:sp>
      <p:sp>
        <p:nvSpPr>
          <p:cNvPr id="146" name="Textfeld 145">
            <a:extLst>
              <a:ext uri="{FF2B5EF4-FFF2-40B4-BE49-F238E27FC236}">
                <a16:creationId xmlns:a16="http://schemas.microsoft.com/office/drawing/2014/main" id="{ABA28925-3B8C-934C-901E-82FBFC22CE85}"/>
              </a:ext>
            </a:extLst>
          </p:cNvPr>
          <p:cNvSpPr txBox="1"/>
          <p:nvPr/>
        </p:nvSpPr>
        <p:spPr>
          <a:xfrm>
            <a:off x="4213244" y="5839970"/>
            <a:ext cx="772455" cy="338554"/>
          </a:xfrm>
          <a:prstGeom prst="rect">
            <a:avLst/>
          </a:prstGeom>
          <a:noFill/>
        </p:spPr>
        <p:txBody>
          <a:bodyPr wrap="square" rtlCol="0">
            <a:spAutoFit/>
          </a:bodyPr>
          <a:lstStyle/>
          <a:p>
            <a:pPr algn="ctr"/>
            <a:r>
              <a:rPr lang="de-DE" sz="1600"/>
              <a:t>€ € </a:t>
            </a:r>
          </a:p>
        </p:txBody>
      </p:sp>
      <p:sp>
        <p:nvSpPr>
          <p:cNvPr id="147" name="Textfeld 146">
            <a:extLst>
              <a:ext uri="{FF2B5EF4-FFF2-40B4-BE49-F238E27FC236}">
                <a16:creationId xmlns:a16="http://schemas.microsoft.com/office/drawing/2014/main" id="{A4228C4B-675D-134F-BDD1-1B69468FD13F}"/>
              </a:ext>
            </a:extLst>
          </p:cNvPr>
          <p:cNvSpPr txBox="1"/>
          <p:nvPr/>
        </p:nvSpPr>
        <p:spPr>
          <a:xfrm>
            <a:off x="5584810" y="5839970"/>
            <a:ext cx="772455" cy="338554"/>
          </a:xfrm>
          <a:prstGeom prst="rect">
            <a:avLst/>
          </a:prstGeom>
          <a:noFill/>
        </p:spPr>
        <p:txBody>
          <a:bodyPr wrap="square" rtlCol="0">
            <a:spAutoFit/>
          </a:bodyPr>
          <a:lstStyle/>
          <a:p>
            <a:pPr algn="ctr"/>
            <a:r>
              <a:rPr lang="de-DE" sz="1600"/>
              <a:t>€ € </a:t>
            </a:r>
          </a:p>
        </p:txBody>
      </p:sp>
      <p:sp>
        <p:nvSpPr>
          <p:cNvPr id="148" name="Textfeld 147">
            <a:extLst>
              <a:ext uri="{FF2B5EF4-FFF2-40B4-BE49-F238E27FC236}">
                <a16:creationId xmlns:a16="http://schemas.microsoft.com/office/drawing/2014/main" id="{3801A1B2-3BD6-074E-9D1C-4EDC7ECECE72}"/>
              </a:ext>
            </a:extLst>
          </p:cNvPr>
          <p:cNvSpPr txBox="1"/>
          <p:nvPr/>
        </p:nvSpPr>
        <p:spPr>
          <a:xfrm>
            <a:off x="6925731" y="5839970"/>
            <a:ext cx="772455" cy="338554"/>
          </a:xfrm>
          <a:prstGeom prst="rect">
            <a:avLst/>
          </a:prstGeom>
          <a:noFill/>
        </p:spPr>
        <p:txBody>
          <a:bodyPr wrap="square" rtlCol="0">
            <a:spAutoFit/>
          </a:bodyPr>
          <a:lstStyle/>
          <a:p>
            <a:pPr algn="ctr"/>
            <a:r>
              <a:rPr lang="de-DE" sz="1600"/>
              <a:t>€ € </a:t>
            </a:r>
          </a:p>
        </p:txBody>
      </p:sp>
      <p:sp>
        <p:nvSpPr>
          <p:cNvPr id="149" name="Textfeld 148">
            <a:extLst>
              <a:ext uri="{FF2B5EF4-FFF2-40B4-BE49-F238E27FC236}">
                <a16:creationId xmlns:a16="http://schemas.microsoft.com/office/drawing/2014/main" id="{4E6C9A59-57FE-6F42-9720-3460A625E871}"/>
              </a:ext>
            </a:extLst>
          </p:cNvPr>
          <p:cNvSpPr txBox="1"/>
          <p:nvPr/>
        </p:nvSpPr>
        <p:spPr>
          <a:xfrm>
            <a:off x="8347871" y="5839970"/>
            <a:ext cx="772455" cy="338554"/>
          </a:xfrm>
          <a:prstGeom prst="rect">
            <a:avLst/>
          </a:prstGeom>
          <a:noFill/>
        </p:spPr>
        <p:txBody>
          <a:bodyPr wrap="square" rtlCol="0">
            <a:spAutoFit/>
          </a:bodyPr>
          <a:lstStyle/>
          <a:p>
            <a:pPr algn="ctr"/>
            <a:r>
              <a:rPr lang="de-DE" sz="1600"/>
              <a:t>€ € € </a:t>
            </a:r>
          </a:p>
        </p:txBody>
      </p:sp>
      <p:sp>
        <p:nvSpPr>
          <p:cNvPr id="30" name="Rechteck 29">
            <a:extLst>
              <a:ext uri="{FF2B5EF4-FFF2-40B4-BE49-F238E27FC236}">
                <a16:creationId xmlns:a16="http://schemas.microsoft.com/office/drawing/2014/main" id="{634AA8B5-7D39-0C49-8F85-43145AE33D2E}"/>
              </a:ext>
            </a:extLst>
          </p:cNvPr>
          <p:cNvSpPr/>
          <p:nvPr/>
        </p:nvSpPr>
        <p:spPr>
          <a:xfrm>
            <a:off x="8817885" y="5787894"/>
            <a:ext cx="259439" cy="2160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65311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106691C-3C24-0246-9A69-B05E39CC01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6752" y="0"/>
            <a:ext cx="6833146"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26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71476" y="1484314"/>
            <a:ext cx="2700338" cy="811846"/>
          </a:xfrm>
        </p:spPr>
        <p:txBody>
          <a:bodyPr/>
          <a:lstStyle/>
          <a:p>
            <a:r>
              <a:rPr lang="en-US" altLang="de-DE" err="1"/>
              <a:t>Zody</a:t>
            </a:r>
            <a:br>
              <a:rPr lang="en-US" altLang="de-DE"/>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buFont typeface="Arial" panose="020B0604020202020204" pitchFamily="34" charset="0"/>
              <a:buChar char="•"/>
            </a:pPr>
            <a:r>
              <a:rPr lang="de-DE"/>
              <a:t>PAL™ Back System </a:t>
            </a:r>
            <a:r>
              <a:rPr lang="de-DE" err="1"/>
              <a:t>for</a:t>
            </a:r>
            <a:r>
              <a:rPr lang="de-DE"/>
              <a:t> </a:t>
            </a:r>
            <a:r>
              <a:rPr lang="de-DE" err="1"/>
              <a:t>lumbar</a:t>
            </a:r>
            <a:r>
              <a:rPr lang="de-DE"/>
              <a:t> </a:t>
            </a:r>
            <a:r>
              <a:rPr lang="de-DE" err="1"/>
              <a:t>and</a:t>
            </a:r>
            <a:r>
              <a:rPr lang="de-DE"/>
              <a:t> </a:t>
            </a:r>
            <a:r>
              <a:rPr lang="de-DE" err="1"/>
              <a:t>pelvic</a:t>
            </a:r>
            <a:r>
              <a:rPr lang="de-DE"/>
              <a:t> </a:t>
            </a:r>
            <a:r>
              <a:rPr lang="de-DE" err="1"/>
              <a:t>support</a:t>
            </a:r>
            <a:r>
              <a:rPr lang="de-DE"/>
              <a:t> </a:t>
            </a:r>
            <a:r>
              <a:rPr lang="de-DE" err="1"/>
              <a:t>that</a:t>
            </a:r>
            <a:r>
              <a:rPr lang="de-DE"/>
              <a:t> </a:t>
            </a:r>
            <a:r>
              <a:rPr lang="de-DE" err="1"/>
              <a:t>maintains</a:t>
            </a:r>
            <a:r>
              <a:rPr lang="de-DE"/>
              <a:t> </a:t>
            </a:r>
            <a:r>
              <a:rPr lang="de-DE" err="1"/>
              <a:t>the</a:t>
            </a:r>
            <a:r>
              <a:rPr lang="de-DE"/>
              <a:t> </a:t>
            </a:r>
            <a:r>
              <a:rPr lang="de-DE" err="1"/>
              <a:t>spine’s</a:t>
            </a:r>
            <a:r>
              <a:rPr lang="de-DE"/>
              <a:t> </a:t>
            </a:r>
            <a:r>
              <a:rPr lang="de-DE" err="1"/>
              <a:t>natural</a:t>
            </a:r>
            <a:r>
              <a:rPr lang="de-DE"/>
              <a:t> </a:t>
            </a:r>
            <a:r>
              <a:rPr lang="de-DE" err="1"/>
              <a:t>shape</a:t>
            </a:r>
            <a:endParaRPr lang="de-DE"/>
          </a:p>
          <a:p>
            <a:pPr indent="-180975">
              <a:buFont typeface="Arial" panose="020B0604020202020204" pitchFamily="34" charset="0"/>
              <a:buChar char="•"/>
            </a:pPr>
            <a:r>
              <a:rPr lang="de-DE" err="1"/>
              <a:t>Asymmetric</a:t>
            </a:r>
            <a:r>
              <a:rPr lang="de-DE"/>
              <a:t> </a:t>
            </a:r>
            <a:r>
              <a:rPr lang="de-DE" err="1"/>
              <a:t>lumbar</a:t>
            </a:r>
            <a:r>
              <a:rPr lang="de-DE"/>
              <a:t> </a:t>
            </a:r>
            <a:r>
              <a:rPr lang="de-DE" err="1"/>
              <a:t>support</a:t>
            </a:r>
            <a:endParaRPr lang="de-DE"/>
          </a:p>
          <a:p>
            <a:pPr indent="-180975">
              <a:buFont typeface="Arial" panose="020B0604020202020204" pitchFamily="34" charset="0"/>
              <a:buChar char="•"/>
            </a:pPr>
            <a:r>
              <a:rPr lang="de-DE" err="1"/>
              <a:t>Adjustable</a:t>
            </a:r>
            <a:r>
              <a:rPr lang="de-DE"/>
              <a:t> 4D </a:t>
            </a:r>
            <a:r>
              <a:rPr lang="de-DE" err="1"/>
              <a:t>armrests</a:t>
            </a:r>
            <a:endParaRPr lang="de-DE"/>
          </a:p>
          <a:p>
            <a:pPr indent="-180975">
              <a:buFont typeface="Arial" panose="020B0604020202020204" pitchFamily="34" charset="0"/>
              <a:buChar char="•"/>
            </a:pPr>
            <a:r>
              <a:rPr lang="de-DE" err="1"/>
              <a:t>Ergonomic</a:t>
            </a:r>
            <a:r>
              <a:rPr lang="de-DE"/>
              <a:t> </a:t>
            </a:r>
            <a:r>
              <a:rPr lang="de-DE" err="1"/>
              <a:t>seat</a:t>
            </a:r>
            <a:r>
              <a:rPr lang="de-DE"/>
              <a:t> </a:t>
            </a:r>
            <a:r>
              <a:rPr lang="de-DE" err="1"/>
              <a:t>pan</a:t>
            </a:r>
            <a:endParaRPr lang="de-DE"/>
          </a:p>
          <a:p>
            <a:pPr indent="-180975">
              <a:buFont typeface="Arial" panose="020B0604020202020204" pitchFamily="34" charset="0"/>
              <a:buChar char="•"/>
            </a:pPr>
            <a:r>
              <a:rPr lang="de-DE"/>
              <a:t>3-point </a:t>
            </a:r>
            <a:r>
              <a:rPr lang="de-DE" err="1"/>
              <a:t>synchronised</a:t>
            </a:r>
            <a:r>
              <a:rPr lang="de-DE"/>
              <a:t> </a:t>
            </a:r>
            <a:r>
              <a:rPr lang="de-DE" err="1"/>
              <a:t>adjustment</a:t>
            </a:r>
            <a:endParaRPr lang="de-DE"/>
          </a:p>
          <a:p>
            <a:pPr indent="-180975">
              <a:buFont typeface="Arial" panose="020B0604020202020204" pitchFamily="34" charset="0"/>
              <a:buChar char="•"/>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10" name="Rechteck 9">
            <a:hlinkClick r:id="rId4" action="ppaction://hlinksldjump"/>
            <a:extLst>
              <a:ext uri="{FF2B5EF4-FFF2-40B4-BE49-F238E27FC236}">
                <a16:creationId xmlns:a16="http://schemas.microsoft.com/office/drawing/2014/main" id="{B223C809-3763-664C-81CC-911523C8A67F}"/>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1" name="Dreieck 10">
            <a:hlinkClick r:id="rId4" action="ppaction://hlinksldjump"/>
            <a:extLst>
              <a:ext uri="{FF2B5EF4-FFF2-40B4-BE49-F238E27FC236}">
                <a16:creationId xmlns:a16="http://schemas.microsoft.com/office/drawing/2014/main" id="{A0AB171A-7B40-934A-A51E-22EC31BD69C5}"/>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Tree>
    <p:extLst>
      <p:ext uri="{BB962C8B-B14F-4D97-AF65-F5344CB8AC3E}">
        <p14:creationId xmlns:p14="http://schemas.microsoft.com/office/powerpoint/2010/main" val="114925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4311ECF-F12D-9C46-BD30-E65094D44D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8"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27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Zody</a:t>
            </a:r>
            <a:br>
              <a:rPr lang="en-US" altLang="de-DE"/>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buFont typeface="Arial" panose="020B0604020202020204" pitchFamily="34" charset="0"/>
              <a:buChar char="•"/>
            </a:pPr>
            <a:r>
              <a:rPr lang="de-DE"/>
              <a:t>PAL™ Back System </a:t>
            </a:r>
            <a:r>
              <a:rPr lang="de-DE" err="1"/>
              <a:t>for</a:t>
            </a:r>
            <a:r>
              <a:rPr lang="de-DE"/>
              <a:t> </a:t>
            </a:r>
            <a:r>
              <a:rPr lang="de-DE" err="1"/>
              <a:t>lumbar</a:t>
            </a:r>
            <a:r>
              <a:rPr lang="de-DE"/>
              <a:t> </a:t>
            </a:r>
            <a:r>
              <a:rPr lang="de-DE" err="1"/>
              <a:t>and</a:t>
            </a:r>
            <a:r>
              <a:rPr lang="de-DE"/>
              <a:t> </a:t>
            </a:r>
            <a:r>
              <a:rPr lang="de-DE" err="1"/>
              <a:t>pelvic</a:t>
            </a:r>
            <a:r>
              <a:rPr lang="de-DE"/>
              <a:t> </a:t>
            </a:r>
            <a:r>
              <a:rPr lang="de-DE" err="1"/>
              <a:t>support</a:t>
            </a:r>
            <a:r>
              <a:rPr lang="de-DE"/>
              <a:t> </a:t>
            </a:r>
            <a:r>
              <a:rPr lang="de-DE" err="1"/>
              <a:t>that</a:t>
            </a:r>
            <a:r>
              <a:rPr lang="de-DE"/>
              <a:t> </a:t>
            </a:r>
            <a:r>
              <a:rPr lang="de-DE" err="1"/>
              <a:t>maintains</a:t>
            </a:r>
            <a:r>
              <a:rPr lang="de-DE"/>
              <a:t> </a:t>
            </a:r>
            <a:r>
              <a:rPr lang="de-DE" err="1"/>
              <a:t>the</a:t>
            </a:r>
            <a:r>
              <a:rPr lang="de-DE"/>
              <a:t> </a:t>
            </a:r>
            <a:r>
              <a:rPr lang="de-DE" err="1"/>
              <a:t>spine’s</a:t>
            </a:r>
            <a:r>
              <a:rPr lang="de-DE"/>
              <a:t> </a:t>
            </a:r>
            <a:r>
              <a:rPr lang="de-DE" err="1"/>
              <a:t>natural</a:t>
            </a:r>
            <a:r>
              <a:rPr lang="de-DE"/>
              <a:t> </a:t>
            </a:r>
            <a:r>
              <a:rPr lang="de-DE" err="1"/>
              <a:t>shape</a:t>
            </a:r>
            <a:endParaRPr lang="de-DE"/>
          </a:p>
          <a:p>
            <a:pPr indent="-180975">
              <a:buFont typeface="Arial" panose="020B0604020202020204" pitchFamily="34" charset="0"/>
              <a:buChar char="•"/>
            </a:pPr>
            <a:r>
              <a:rPr lang="de-DE" err="1"/>
              <a:t>Asymmetric</a:t>
            </a:r>
            <a:r>
              <a:rPr lang="de-DE"/>
              <a:t> </a:t>
            </a:r>
            <a:r>
              <a:rPr lang="de-DE" err="1"/>
              <a:t>lumbar</a:t>
            </a:r>
            <a:r>
              <a:rPr lang="de-DE"/>
              <a:t> </a:t>
            </a:r>
            <a:r>
              <a:rPr lang="de-DE" err="1"/>
              <a:t>support</a:t>
            </a:r>
            <a:endParaRPr lang="de-DE"/>
          </a:p>
          <a:p>
            <a:pPr indent="-180975">
              <a:buFont typeface="Arial" panose="020B0604020202020204" pitchFamily="34" charset="0"/>
              <a:buChar char="•"/>
            </a:pPr>
            <a:r>
              <a:rPr lang="de-DE" err="1"/>
              <a:t>Adjustable</a:t>
            </a:r>
            <a:r>
              <a:rPr lang="de-DE"/>
              <a:t> 4D </a:t>
            </a:r>
            <a:r>
              <a:rPr lang="de-DE" err="1"/>
              <a:t>armrests</a:t>
            </a:r>
            <a:endParaRPr lang="de-DE"/>
          </a:p>
          <a:p>
            <a:pPr indent="-180975">
              <a:buFont typeface="Arial" panose="020B0604020202020204" pitchFamily="34" charset="0"/>
              <a:buChar char="•"/>
            </a:pPr>
            <a:r>
              <a:rPr lang="de-DE" err="1"/>
              <a:t>Ergonomic</a:t>
            </a:r>
            <a:r>
              <a:rPr lang="de-DE"/>
              <a:t> </a:t>
            </a:r>
            <a:r>
              <a:rPr lang="de-DE" err="1"/>
              <a:t>seat</a:t>
            </a:r>
            <a:r>
              <a:rPr lang="de-DE"/>
              <a:t> </a:t>
            </a:r>
            <a:r>
              <a:rPr lang="de-DE" err="1"/>
              <a:t>pan</a:t>
            </a:r>
            <a:endParaRPr lang="de-DE"/>
          </a:p>
          <a:p>
            <a:pPr indent="-180975">
              <a:buFont typeface="Arial" panose="020B0604020202020204" pitchFamily="34" charset="0"/>
              <a:buChar char="•"/>
            </a:pPr>
            <a:r>
              <a:rPr lang="de-DE"/>
              <a:t>3-point </a:t>
            </a:r>
            <a:r>
              <a:rPr lang="de-DE" err="1"/>
              <a:t>synchronised</a:t>
            </a:r>
            <a:r>
              <a:rPr lang="de-DE"/>
              <a:t> </a:t>
            </a:r>
            <a:r>
              <a:rPr lang="de-DE" err="1"/>
              <a:t>adjustment</a:t>
            </a:r>
            <a:endParaRPr lang="de-DE"/>
          </a:p>
          <a:p>
            <a:pPr indent="-180975">
              <a:buFont typeface="Arial" panose="020B0604020202020204" pitchFamily="34" charset="0"/>
              <a:buChar char="•"/>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4" name="Rechteck 13">
            <a:hlinkClick r:id="rId4" action="ppaction://hlinksldjump"/>
            <a:extLst>
              <a:ext uri="{FF2B5EF4-FFF2-40B4-BE49-F238E27FC236}">
                <a16:creationId xmlns:a16="http://schemas.microsoft.com/office/drawing/2014/main" id="{80782A69-203B-FB4F-BEDF-7346A4F4C838}"/>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5" name="Dreieck 14">
            <a:hlinkClick r:id="rId4" action="ppaction://hlinksldjump"/>
            <a:extLst>
              <a:ext uri="{FF2B5EF4-FFF2-40B4-BE49-F238E27FC236}">
                <a16:creationId xmlns:a16="http://schemas.microsoft.com/office/drawing/2014/main" id="{8EE77EA5-C2CD-CF41-968B-CF9DCB01B7B7}"/>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Tree>
    <p:extLst>
      <p:ext uri="{BB962C8B-B14F-4D97-AF65-F5344CB8AC3E}">
        <p14:creationId xmlns:p14="http://schemas.microsoft.com/office/powerpoint/2010/main" val="250620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28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Zody</a:t>
            </a:r>
            <a:br>
              <a:rPr lang="en-US" altLang="de-DE"/>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de-DE"/>
              <a:t>Form </a:t>
            </a:r>
            <a:r>
              <a:rPr lang="de-DE" err="1"/>
              <a:t>follows</a:t>
            </a:r>
            <a:r>
              <a:rPr lang="de-DE"/>
              <a:t> </a:t>
            </a:r>
            <a:r>
              <a:rPr lang="de-DE" err="1"/>
              <a:t>science</a:t>
            </a:r>
            <a:r>
              <a:rPr lang="de-DE"/>
              <a:t>: </a:t>
            </a:r>
            <a:br>
              <a:rPr lang="de-DE"/>
            </a:br>
            <a:r>
              <a:rPr lang="de-DE"/>
              <a:t>A high-performance </a:t>
            </a:r>
            <a:r>
              <a:rPr lang="de-DE" err="1"/>
              <a:t>task</a:t>
            </a:r>
            <a:r>
              <a:rPr lang="de-DE"/>
              <a:t> </a:t>
            </a:r>
            <a:r>
              <a:rPr lang="de-DE" err="1"/>
              <a:t>chair</a:t>
            </a:r>
            <a:r>
              <a:rPr lang="de-DE"/>
              <a:t> </a:t>
            </a:r>
            <a:r>
              <a:rPr lang="de-DE" err="1"/>
              <a:t>blends</a:t>
            </a:r>
            <a:r>
              <a:rPr lang="de-DE"/>
              <a:t> </a:t>
            </a:r>
            <a:r>
              <a:rPr lang="de-DE" err="1"/>
              <a:t>science-based</a:t>
            </a:r>
            <a:r>
              <a:rPr lang="de-DE"/>
              <a:t> </a:t>
            </a:r>
            <a:r>
              <a:rPr lang="de-DE" err="1"/>
              <a:t>wellness</a:t>
            </a:r>
            <a:r>
              <a:rPr lang="de-DE"/>
              <a:t> </a:t>
            </a:r>
            <a:r>
              <a:rPr lang="de-DE" err="1"/>
              <a:t>and</a:t>
            </a:r>
            <a:r>
              <a:rPr lang="de-DE"/>
              <a:t> </a:t>
            </a:r>
            <a:r>
              <a:rPr lang="de-DE" err="1"/>
              <a:t>comfort</a:t>
            </a:r>
            <a:r>
              <a:rPr lang="de-DE"/>
              <a:t> </a:t>
            </a:r>
            <a:r>
              <a:rPr lang="de-DE" err="1"/>
              <a:t>with</a:t>
            </a:r>
            <a:r>
              <a:rPr lang="de-DE"/>
              <a:t> </a:t>
            </a:r>
            <a:r>
              <a:rPr lang="de-DE" err="1"/>
              <a:t>sustainability</a:t>
            </a:r>
            <a:r>
              <a:rPr lang="de-DE"/>
              <a:t> </a:t>
            </a:r>
            <a:r>
              <a:rPr lang="de-DE" err="1"/>
              <a:t>and</a:t>
            </a:r>
            <a:r>
              <a:rPr lang="de-DE"/>
              <a:t> </a:t>
            </a:r>
            <a:r>
              <a:rPr lang="de-DE" err="1"/>
              <a:t>award-winning</a:t>
            </a:r>
            <a:r>
              <a:rPr lang="de-DE"/>
              <a:t> international design</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2" name="Picture 2">
            <a:extLst>
              <a:ext uri="{FF2B5EF4-FFF2-40B4-BE49-F238E27FC236}">
                <a16:creationId xmlns:a16="http://schemas.microsoft.com/office/drawing/2014/main" id="{AF8BC3F7-6937-3446-9FEA-FBEAEC5E07E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87713" y="0"/>
            <a:ext cx="890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hlinkClick r:id="rId3" action="ppaction://hlinksldjump"/>
            <a:extLst>
              <a:ext uri="{FF2B5EF4-FFF2-40B4-BE49-F238E27FC236}">
                <a16:creationId xmlns:a16="http://schemas.microsoft.com/office/drawing/2014/main" id="{A92BAC1D-F6D9-F140-98D2-B67CDEE6EE90}"/>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5" name="Dreieck 14">
            <a:hlinkClick r:id="rId3" action="ppaction://hlinksldjump"/>
            <a:extLst>
              <a:ext uri="{FF2B5EF4-FFF2-40B4-BE49-F238E27FC236}">
                <a16:creationId xmlns:a16="http://schemas.microsoft.com/office/drawing/2014/main" id="{44328693-A10A-FB47-A6EA-DB2708017331}"/>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Tree>
    <p:extLst>
      <p:ext uri="{BB962C8B-B14F-4D97-AF65-F5344CB8AC3E}">
        <p14:creationId xmlns:p14="http://schemas.microsoft.com/office/powerpoint/2010/main" val="101768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32C2186-44D6-864E-A6CD-6DEC17D262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4445" y="0"/>
            <a:ext cx="8585247"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29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71476" y="1484314"/>
            <a:ext cx="2700338" cy="811846"/>
          </a:xfrm>
        </p:spPr>
        <p:txBody>
          <a:bodyPr/>
          <a:lstStyle/>
          <a:p>
            <a:r>
              <a:rPr lang="en-US" altLang="de-DE" err="1"/>
              <a:t>Zody</a:t>
            </a:r>
            <a:br>
              <a:rPr lang="en-US" altLang="de-DE"/>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de-DE"/>
              <a:t>Form </a:t>
            </a:r>
            <a:r>
              <a:rPr lang="de-DE" err="1"/>
              <a:t>follows</a:t>
            </a:r>
            <a:r>
              <a:rPr lang="de-DE"/>
              <a:t> </a:t>
            </a:r>
            <a:r>
              <a:rPr lang="de-DE" err="1"/>
              <a:t>science</a:t>
            </a:r>
            <a:r>
              <a:rPr lang="de-DE"/>
              <a:t>: </a:t>
            </a:r>
            <a:br>
              <a:rPr lang="de-DE"/>
            </a:br>
            <a:r>
              <a:rPr lang="de-DE"/>
              <a:t>A high-performance </a:t>
            </a:r>
            <a:r>
              <a:rPr lang="de-DE" err="1"/>
              <a:t>task</a:t>
            </a:r>
            <a:r>
              <a:rPr lang="de-DE"/>
              <a:t> </a:t>
            </a:r>
            <a:r>
              <a:rPr lang="de-DE" err="1"/>
              <a:t>chair</a:t>
            </a:r>
            <a:r>
              <a:rPr lang="de-DE"/>
              <a:t> </a:t>
            </a:r>
            <a:r>
              <a:rPr lang="de-DE" err="1"/>
              <a:t>blends</a:t>
            </a:r>
            <a:r>
              <a:rPr lang="de-DE"/>
              <a:t> </a:t>
            </a:r>
            <a:r>
              <a:rPr lang="de-DE" err="1"/>
              <a:t>science-based</a:t>
            </a:r>
            <a:r>
              <a:rPr lang="de-DE"/>
              <a:t> </a:t>
            </a:r>
            <a:r>
              <a:rPr lang="de-DE" err="1"/>
              <a:t>wellness</a:t>
            </a:r>
            <a:r>
              <a:rPr lang="de-DE"/>
              <a:t> </a:t>
            </a:r>
            <a:r>
              <a:rPr lang="de-DE" err="1"/>
              <a:t>and</a:t>
            </a:r>
            <a:r>
              <a:rPr lang="de-DE"/>
              <a:t> </a:t>
            </a:r>
            <a:r>
              <a:rPr lang="de-DE" err="1"/>
              <a:t>comfort</a:t>
            </a:r>
            <a:r>
              <a:rPr lang="de-DE"/>
              <a:t> </a:t>
            </a:r>
            <a:r>
              <a:rPr lang="de-DE" err="1"/>
              <a:t>with</a:t>
            </a:r>
            <a:r>
              <a:rPr lang="de-DE"/>
              <a:t> </a:t>
            </a:r>
            <a:r>
              <a:rPr lang="de-DE" err="1"/>
              <a:t>sustainability</a:t>
            </a:r>
            <a:r>
              <a:rPr lang="de-DE"/>
              <a:t> </a:t>
            </a:r>
            <a:r>
              <a:rPr lang="de-DE" err="1"/>
              <a:t>and</a:t>
            </a:r>
            <a:r>
              <a:rPr lang="de-DE"/>
              <a:t> </a:t>
            </a:r>
            <a:r>
              <a:rPr lang="de-DE" err="1"/>
              <a:t>award-winning</a:t>
            </a:r>
            <a:r>
              <a:rPr lang="de-DE"/>
              <a:t> international design</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4" name="Rechteck 13">
            <a:hlinkClick r:id="rId3" action="ppaction://hlinksldjump"/>
            <a:extLst>
              <a:ext uri="{FF2B5EF4-FFF2-40B4-BE49-F238E27FC236}">
                <a16:creationId xmlns:a16="http://schemas.microsoft.com/office/drawing/2014/main" id="{B5FEA844-ACD7-1B4A-AF0D-5D906C327A34}"/>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7" name="Dreieck 16">
            <a:hlinkClick r:id="rId3" action="ppaction://hlinksldjump"/>
            <a:extLst>
              <a:ext uri="{FF2B5EF4-FFF2-40B4-BE49-F238E27FC236}">
                <a16:creationId xmlns:a16="http://schemas.microsoft.com/office/drawing/2014/main" id="{84D5BB53-01E5-1546-A5F9-D89C7A43667E}"/>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Tree>
    <p:extLst>
      <p:ext uri="{BB962C8B-B14F-4D97-AF65-F5344CB8AC3E}">
        <p14:creationId xmlns:p14="http://schemas.microsoft.com/office/powerpoint/2010/main" val="235497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C04E63B-FAD7-2842-BEFC-07623748F7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29" y="0"/>
            <a:ext cx="3090442" cy="6858000"/>
          </a:xfrm>
          <a:prstGeom prst="rect">
            <a:avLst/>
          </a:prstGeom>
        </p:spPr>
      </p:pic>
      <p:sp>
        <p:nvSpPr>
          <p:cNvPr id="4" name="Titel 3">
            <a:extLst>
              <a:ext uri="{FF2B5EF4-FFF2-40B4-BE49-F238E27FC236}">
                <a16:creationId xmlns:a16="http://schemas.microsoft.com/office/drawing/2014/main" id="{FC547343-3E47-4DF9-943C-DABDC8C12F3F}"/>
              </a:ext>
            </a:extLst>
          </p:cNvPr>
          <p:cNvSpPr>
            <a:spLocks noGrp="1"/>
          </p:cNvSpPr>
          <p:nvPr>
            <p:ph type="ctrTitle"/>
          </p:nvPr>
        </p:nvSpPr>
        <p:spPr/>
        <p:txBody>
          <a:bodyPr/>
          <a:lstStyle/>
          <a:p>
            <a:r>
              <a:rPr lang="de-DE">
                <a:solidFill>
                  <a:schemeClr val="accent3"/>
                </a:solidFill>
              </a:rPr>
              <a:t>Work </a:t>
            </a:r>
            <a:r>
              <a:rPr lang="de-DE" err="1">
                <a:solidFill>
                  <a:schemeClr val="accent3"/>
                </a:solidFill>
              </a:rPr>
              <a:t>anywhere</a:t>
            </a:r>
            <a:br>
              <a:rPr lang="de-DE"/>
            </a:br>
            <a:r>
              <a:rPr lang="de-DE" err="1"/>
              <a:t>Sit</a:t>
            </a:r>
            <a:r>
              <a:rPr lang="de-DE"/>
              <a:t> </a:t>
            </a:r>
            <a:r>
              <a:rPr lang="de-DE" err="1"/>
              <a:t>everywhere</a:t>
            </a:r>
            <a:endParaRPr lang="de-DE"/>
          </a:p>
        </p:txBody>
      </p:sp>
      <p:sp>
        <p:nvSpPr>
          <p:cNvPr id="5" name="Untertitel 4">
            <a:extLst>
              <a:ext uri="{FF2B5EF4-FFF2-40B4-BE49-F238E27FC236}">
                <a16:creationId xmlns:a16="http://schemas.microsoft.com/office/drawing/2014/main" id="{D2FB204B-CFD2-40A4-B992-5D732ABA6BFD}"/>
              </a:ext>
            </a:extLst>
          </p:cNvPr>
          <p:cNvSpPr>
            <a:spLocks noGrp="1"/>
          </p:cNvSpPr>
          <p:nvPr>
            <p:ph type="subTitle" idx="1"/>
          </p:nvPr>
        </p:nvSpPr>
        <p:spPr/>
        <p:txBody>
          <a:bodyPr/>
          <a:lstStyle/>
          <a:p>
            <a:endParaRPr lang="de-DE"/>
          </a:p>
        </p:txBody>
      </p:sp>
      <p:pic>
        <p:nvPicPr>
          <p:cNvPr id="7" name="Picture 8">
            <a:extLst>
              <a:ext uri="{FF2B5EF4-FFF2-40B4-BE49-F238E27FC236}">
                <a16:creationId xmlns:a16="http://schemas.microsoft.com/office/drawing/2014/main" id="{A9010524-2285-4CD1-B366-2430636E6D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75" y="-416947"/>
            <a:ext cx="1109661" cy="132403"/>
          </a:xfrm>
          <a:prstGeom prst="rect">
            <a:avLst/>
          </a:prstGeom>
        </p:spPr>
      </p:pic>
      <p:sp>
        <p:nvSpPr>
          <p:cNvPr id="2" name="Datumsplatzhalter 1">
            <a:extLst>
              <a:ext uri="{FF2B5EF4-FFF2-40B4-BE49-F238E27FC236}">
                <a16:creationId xmlns:a16="http://schemas.microsoft.com/office/drawing/2014/main" id="{09B7C161-ABB0-4B6C-9CC1-2EE392952CDF}"/>
              </a:ext>
            </a:extLst>
          </p:cNvPr>
          <p:cNvSpPr>
            <a:spLocks noGrp="1"/>
          </p:cNvSpPr>
          <p:nvPr>
            <p:ph type="dt" sz="half" idx="10"/>
          </p:nvPr>
        </p:nvSpPr>
        <p:spPr/>
        <p:txBody>
          <a:bodyPr/>
          <a:lstStyle/>
          <a:p>
            <a:fld id="{CDCF40D2-09BA-4C36-9109-5C3FD7F59589}" type="datetime4">
              <a:rPr lang="en-US" smtClean="0"/>
              <a:pPr/>
              <a:t>January 17, 2020</a:t>
            </a:fld>
            <a:endParaRPr lang="de-DE"/>
          </a:p>
        </p:txBody>
      </p:sp>
      <p:sp>
        <p:nvSpPr>
          <p:cNvPr id="8" name="Foliennummernplatzhalter 7">
            <a:extLst>
              <a:ext uri="{FF2B5EF4-FFF2-40B4-BE49-F238E27FC236}">
                <a16:creationId xmlns:a16="http://schemas.microsoft.com/office/drawing/2014/main" id="{649767A6-A1C6-4EC2-83FD-958DF3FBB3BB}"/>
              </a:ext>
            </a:extLst>
          </p:cNvPr>
          <p:cNvSpPr>
            <a:spLocks noGrp="1"/>
          </p:cNvSpPr>
          <p:nvPr>
            <p:ph type="sldNum" sz="quarter" idx="12"/>
          </p:nvPr>
        </p:nvSpPr>
        <p:spPr/>
        <p:txBody>
          <a:bodyPr/>
          <a:lstStyle/>
          <a:p>
            <a:r>
              <a:rPr lang="de-DE"/>
              <a:t>P. </a:t>
            </a:r>
            <a:fld id="{18B2D54D-6566-4D09-B275-35A554EDFFDA}" type="slidenum">
              <a:rPr smtClean="0"/>
              <a:pPr/>
              <a:t>3</a:t>
            </a:fld>
            <a:endParaRPr lang="de-DE"/>
          </a:p>
        </p:txBody>
      </p:sp>
      <p:pic>
        <p:nvPicPr>
          <p:cNvPr id="10" name="Afbeelding 9">
            <a:extLst>
              <a:ext uri="{FF2B5EF4-FFF2-40B4-BE49-F238E27FC236}">
                <a16:creationId xmlns:a16="http://schemas.microsoft.com/office/drawing/2014/main" id="{21051897-58F9-497B-81DC-D4892A4AE8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474" y="358133"/>
            <a:ext cx="1262587" cy="153041"/>
          </a:xfrm>
          <a:prstGeom prst="rect">
            <a:avLst/>
          </a:prstGeom>
        </p:spPr>
      </p:pic>
    </p:spTree>
    <p:extLst>
      <p:ext uri="{BB962C8B-B14F-4D97-AF65-F5344CB8AC3E}">
        <p14:creationId xmlns:p14="http://schemas.microsoft.com/office/powerpoint/2010/main" val="73816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Fern</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180975" indent="-180975"/>
            <a:r>
              <a:rPr lang="de-DE"/>
              <a:t>DESIGNED </a:t>
            </a:r>
            <a:r>
              <a:rPr lang="de-DE" err="1"/>
              <a:t>by</a:t>
            </a:r>
            <a:r>
              <a:rPr lang="de-DE"/>
              <a:t> Haworth Design Studio </a:t>
            </a:r>
            <a:r>
              <a:rPr lang="de-DE" err="1"/>
              <a:t>and</a:t>
            </a:r>
            <a:r>
              <a:rPr lang="de-DE"/>
              <a:t> ITO Design</a:t>
            </a:r>
          </a:p>
          <a:p>
            <a:pPr marL="180975" indent="-180975"/>
            <a:r>
              <a:rPr lang="de-DE"/>
              <a:t>FERN 3-point </a:t>
            </a:r>
            <a:r>
              <a:rPr lang="de-DE" err="1"/>
              <a:t>mechanism</a:t>
            </a:r>
            <a:r>
              <a:rPr lang="de-DE"/>
              <a:t> </a:t>
            </a:r>
            <a:r>
              <a:rPr lang="de-DE" err="1"/>
              <a:t>with</a:t>
            </a:r>
            <a:r>
              <a:rPr lang="de-DE"/>
              <a:t> back-</a:t>
            </a:r>
            <a:r>
              <a:rPr lang="de-DE" err="1"/>
              <a:t>stop</a:t>
            </a:r>
            <a:r>
              <a:rPr lang="de-DE"/>
              <a:t> in 5 </a:t>
            </a:r>
            <a:r>
              <a:rPr lang="de-DE" err="1"/>
              <a:t>positions</a:t>
            </a:r>
            <a:endParaRPr lang="de-DE"/>
          </a:p>
          <a:p>
            <a:pPr marL="180975" indent="-180975"/>
            <a:r>
              <a:rPr lang="de-DE"/>
              <a:t>FORWARD TILT (optional)</a:t>
            </a:r>
          </a:p>
          <a:p>
            <a:pPr marL="180975" indent="-180975"/>
            <a:r>
              <a:rPr lang="de-DE"/>
              <a:t>LUMBAR SUPPORT – </a:t>
            </a:r>
            <a:r>
              <a:rPr lang="de-DE" err="1"/>
              <a:t>height</a:t>
            </a:r>
            <a:r>
              <a:rPr lang="de-DE"/>
              <a:t> </a:t>
            </a:r>
            <a:r>
              <a:rPr lang="de-DE" err="1"/>
              <a:t>adjustable</a:t>
            </a:r>
            <a:r>
              <a:rPr lang="de-DE"/>
              <a:t> (optional)</a:t>
            </a:r>
          </a:p>
          <a:p>
            <a:pPr marL="180975" indent="-180975"/>
            <a:r>
              <a:rPr lang="de-DE"/>
              <a:t>4D ARMREST</a:t>
            </a:r>
          </a:p>
          <a:p>
            <a:pPr marL="180975" indent="-180975"/>
            <a:r>
              <a:rPr lang="de-DE"/>
              <a:t>FLEXIBLE BACKREST </a:t>
            </a:r>
            <a:r>
              <a:rPr lang="de-DE" err="1"/>
              <a:t>instead</a:t>
            </a:r>
            <a:r>
              <a:rPr lang="de-DE"/>
              <a:t> </a:t>
            </a:r>
            <a:r>
              <a:rPr lang="de-DE" err="1"/>
              <a:t>of</a:t>
            </a:r>
            <a:r>
              <a:rPr lang="de-DE"/>
              <a:t> </a:t>
            </a:r>
            <a:r>
              <a:rPr lang="de-DE" err="1"/>
              <a:t>torsional</a:t>
            </a:r>
            <a:r>
              <a:rPr lang="de-DE"/>
              <a:t> </a:t>
            </a:r>
            <a:r>
              <a:rPr lang="de-DE" err="1"/>
              <a:t>rigidity</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E10ECE62-8430-B644-B190-75E10B65A6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15737" y="0"/>
            <a:ext cx="4981651" cy="6858000"/>
          </a:xfrm>
          <a:prstGeom prst="rect">
            <a:avLst/>
          </a:prstGeom>
        </p:spPr>
      </p:pic>
      <p:sp>
        <p:nvSpPr>
          <p:cNvPr id="14" name="Rechteck 13">
            <a:hlinkClick r:id="rId4" action="ppaction://hlinksldjump"/>
            <a:extLst>
              <a:ext uri="{FF2B5EF4-FFF2-40B4-BE49-F238E27FC236}">
                <a16:creationId xmlns:a16="http://schemas.microsoft.com/office/drawing/2014/main" id="{72D72AF6-0FDE-E54D-9004-B5F9310E8A7B}"/>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5" name="Dreieck 14">
            <a:hlinkClick r:id="rId4" action="ppaction://hlinksldjump"/>
            <a:extLst>
              <a:ext uri="{FF2B5EF4-FFF2-40B4-BE49-F238E27FC236}">
                <a16:creationId xmlns:a16="http://schemas.microsoft.com/office/drawing/2014/main" id="{390C143A-271C-A842-90A4-FA3A0FF2BA9E}"/>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7716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Fern</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180975" indent="-180975"/>
            <a:r>
              <a:rPr lang="de-DE"/>
              <a:t>DESIGNED </a:t>
            </a:r>
            <a:r>
              <a:rPr lang="de-DE" err="1"/>
              <a:t>by</a:t>
            </a:r>
            <a:r>
              <a:rPr lang="de-DE"/>
              <a:t> Haworth Design Studio </a:t>
            </a:r>
            <a:r>
              <a:rPr lang="de-DE" err="1"/>
              <a:t>and</a:t>
            </a:r>
            <a:r>
              <a:rPr lang="de-DE"/>
              <a:t> ITO Design</a:t>
            </a:r>
          </a:p>
          <a:p>
            <a:pPr marL="180975" indent="-180975"/>
            <a:r>
              <a:rPr lang="de-DE"/>
              <a:t>FERN 3-point </a:t>
            </a:r>
            <a:r>
              <a:rPr lang="de-DE" err="1"/>
              <a:t>mechanism</a:t>
            </a:r>
            <a:r>
              <a:rPr lang="de-DE"/>
              <a:t> </a:t>
            </a:r>
            <a:r>
              <a:rPr lang="de-DE" err="1"/>
              <a:t>with</a:t>
            </a:r>
            <a:r>
              <a:rPr lang="de-DE"/>
              <a:t> back-</a:t>
            </a:r>
            <a:r>
              <a:rPr lang="de-DE" err="1"/>
              <a:t>stop</a:t>
            </a:r>
            <a:r>
              <a:rPr lang="de-DE"/>
              <a:t> in 5 </a:t>
            </a:r>
            <a:r>
              <a:rPr lang="de-DE" err="1"/>
              <a:t>positions</a:t>
            </a:r>
            <a:endParaRPr lang="de-DE"/>
          </a:p>
          <a:p>
            <a:pPr marL="180975" indent="-180975"/>
            <a:r>
              <a:rPr lang="de-DE"/>
              <a:t>FORWARD TILT (optional)</a:t>
            </a:r>
          </a:p>
          <a:p>
            <a:pPr marL="180975" indent="-180975"/>
            <a:r>
              <a:rPr lang="de-DE"/>
              <a:t>LUMBAR SUPPORT – </a:t>
            </a:r>
            <a:r>
              <a:rPr lang="de-DE" err="1"/>
              <a:t>height</a:t>
            </a:r>
            <a:r>
              <a:rPr lang="de-DE"/>
              <a:t> </a:t>
            </a:r>
            <a:r>
              <a:rPr lang="de-DE" err="1"/>
              <a:t>adjustable</a:t>
            </a:r>
            <a:r>
              <a:rPr lang="de-DE"/>
              <a:t> (optional)</a:t>
            </a:r>
          </a:p>
          <a:p>
            <a:pPr marL="180975" indent="-180975"/>
            <a:r>
              <a:rPr lang="de-DE"/>
              <a:t>4D ARMREST</a:t>
            </a:r>
          </a:p>
          <a:p>
            <a:pPr marL="180975" indent="-180975"/>
            <a:r>
              <a:rPr lang="de-DE"/>
              <a:t>FLEXIBLE BACKREST </a:t>
            </a:r>
            <a:r>
              <a:rPr lang="de-DE" err="1"/>
              <a:t>instead</a:t>
            </a:r>
            <a:r>
              <a:rPr lang="de-DE"/>
              <a:t> </a:t>
            </a:r>
            <a:r>
              <a:rPr lang="de-DE" err="1"/>
              <a:t>of</a:t>
            </a:r>
            <a:r>
              <a:rPr lang="de-DE"/>
              <a:t> </a:t>
            </a:r>
            <a:r>
              <a:rPr lang="de-DE" err="1"/>
              <a:t>torsional</a:t>
            </a:r>
            <a:r>
              <a:rPr lang="de-DE"/>
              <a:t> </a:t>
            </a:r>
            <a:r>
              <a:rPr lang="de-DE" err="1"/>
              <a:t>rigidity</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2" name="Grafik 11">
            <a:extLst>
              <a:ext uri="{FF2B5EF4-FFF2-40B4-BE49-F238E27FC236}">
                <a16:creationId xmlns:a16="http://schemas.microsoft.com/office/drawing/2014/main" id="{513CE5B9-D81C-A940-B903-A3FA83F87F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4" name="Rechteck 13">
            <a:hlinkClick r:id="rId4" action="ppaction://hlinksldjump"/>
            <a:extLst>
              <a:ext uri="{FF2B5EF4-FFF2-40B4-BE49-F238E27FC236}">
                <a16:creationId xmlns:a16="http://schemas.microsoft.com/office/drawing/2014/main" id="{B02417FC-4808-8C42-AAB7-4645217F979E}"/>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5" name="Dreieck 14">
            <a:hlinkClick r:id="rId4" action="ppaction://hlinksldjump"/>
            <a:extLst>
              <a:ext uri="{FF2B5EF4-FFF2-40B4-BE49-F238E27FC236}">
                <a16:creationId xmlns:a16="http://schemas.microsoft.com/office/drawing/2014/main" id="{8FDB528C-C41D-9E41-BB52-E9695B1CF33A}"/>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12384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0B3C63F-9310-064F-B5CE-7B3F9DD52B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04288"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Fern</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de-DE"/>
              <a:t>Fern </a:t>
            </a:r>
            <a:r>
              <a:rPr lang="de-DE" err="1"/>
              <a:t>provides</a:t>
            </a:r>
            <a:r>
              <a:rPr lang="de-DE"/>
              <a:t> a </a:t>
            </a:r>
            <a:r>
              <a:rPr lang="de-DE" err="1"/>
              <a:t>comfortable</a:t>
            </a:r>
            <a:r>
              <a:rPr lang="de-DE"/>
              <a:t>, </a:t>
            </a:r>
            <a:r>
              <a:rPr lang="de-DE" err="1"/>
              <a:t>engaging</a:t>
            </a:r>
            <a:r>
              <a:rPr lang="de-DE"/>
              <a:t> </a:t>
            </a:r>
            <a:r>
              <a:rPr lang="de-DE" err="1"/>
              <a:t>sitting</a:t>
            </a:r>
            <a:r>
              <a:rPr lang="de-DE"/>
              <a:t> </a:t>
            </a:r>
            <a:r>
              <a:rPr lang="de-DE" err="1"/>
              <a:t>experience</a:t>
            </a:r>
            <a:r>
              <a:rPr lang="de-DE"/>
              <a:t> </a:t>
            </a:r>
            <a:r>
              <a:rPr lang="de-DE" err="1"/>
              <a:t>that</a:t>
            </a:r>
            <a:r>
              <a:rPr lang="de-DE"/>
              <a:t> </a:t>
            </a:r>
            <a:r>
              <a:rPr lang="de-DE" err="1"/>
              <a:t>creates</a:t>
            </a:r>
            <a:r>
              <a:rPr lang="de-DE"/>
              <a:t> </a:t>
            </a:r>
            <a:r>
              <a:rPr lang="de-DE" err="1"/>
              <a:t>good</a:t>
            </a:r>
            <a:r>
              <a:rPr lang="de-DE"/>
              <a:t> </a:t>
            </a:r>
            <a:r>
              <a:rPr lang="de-DE" err="1"/>
              <a:t>feelings</a:t>
            </a:r>
            <a:r>
              <a:rPr lang="de-DE"/>
              <a:t>,</a:t>
            </a:r>
          </a:p>
          <a:p>
            <a:pPr marL="0" indent="0">
              <a:buNone/>
            </a:pPr>
            <a:r>
              <a:rPr lang="de-DE" err="1"/>
              <a:t>keeping</a:t>
            </a:r>
            <a:r>
              <a:rPr lang="de-DE"/>
              <a:t> </a:t>
            </a:r>
            <a:r>
              <a:rPr lang="de-DE" err="1"/>
              <a:t>you</a:t>
            </a:r>
            <a:r>
              <a:rPr lang="de-DE"/>
              <a:t> </a:t>
            </a:r>
            <a:r>
              <a:rPr lang="de-DE" err="1"/>
              <a:t>balanced</a:t>
            </a:r>
            <a:r>
              <a:rPr lang="de-DE"/>
              <a:t> </a:t>
            </a:r>
            <a:r>
              <a:rPr lang="de-DE" err="1"/>
              <a:t>and</a:t>
            </a:r>
            <a:r>
              <a:rPr lang="de-DE"/>
              <a:t> </a:t>
            </a:r>
            <a:r>
              <a:rPr lang="de-DE" err="1"/>
              <a:t>centered</a:t>
            </a:r>
            <a:r>
              <a:rPr lang="de-DE"/>
              <a:t> in </a:t>
            </a:r>
            <a:r>
              <a:rPr lang="de-DE" err="1"/>
              <a:t>your</a:t>
            </a:r>
            <a:r>
              <a:rPr lang="de-DE"/>
              <a:t> </a:t>
            </a:r>
            <a:r>
              <a:rPr lang="de-DE" err="1"/>
              <a:t>chair</a:t>
            </a:r>
            <a:r>
              <a:rPr lang="de-DE"/>
              <a:t>. </a:t>
            </a:r>
            <a:r>
              <a:rPr lang="de-DE" err="1"/>
              <a:t>Its</a:t>
            </a:r>
            <a:r>
              <a:rPr lang="de-DE"/>
              <a:t> </a:t>
            </a:r>
            <a:r>
              <a:rPr lang="de-DE" err="1"/>
              <a:t>approachable</a:t>
            </a:r>
            <a:r>
              <a:rPr lang="de-DE"/>
              <a:t> design </a:t>
            </a:r>
            <a:r>
              <a:rPr lang="de-DE" err="1"/>
              <a:t>is</a:t>
            </a:r>
            <a:endParaRPr lang="de-DE"/>
          </a:p>
          <a:p>
            <a:pPr marL="0" indent="0">
              <a:buNone/>
            </a:pPr>
            <a:r>
              <a:rPr lang="de-DE" err="1"/>
              <a:t>less</a:t>
            </a:r>
            <a:r>
              <a:rPr lang="de-DE"/>
              <a:t> </a:t>
            </a:r>
            <a:r>
              <a:rPr lang="de-DE" err="1"/>
              <a:t>machine</a:t>
            </a:r>
            <a:r>
              <a:rPr lang="de-DE"/>
              <a:t>, </a:t>
            </a:r>
            <a:r>
              <a:rPr lang="de-DE" err="1"/>
              <a:t>more</a:t>
            </a:r>
            <a:r>
              <a:rPr lang="de-DE"/>
              <a:t> human, </a:t>
            </a:r>
            <a:r>
              <a:rPr lang="de-DE" err="1"/>
              <a:t>with</a:t>
            </a:r>
            <a:r>
              <a:rPr lang="de-DE"/>
              <a:t> </a:t>
            </a:r>
            <a:r>
              <a:rPr lang="de-DE" err="1"/>
              <a:t>mechanics</a:t>
            </a:r>
            <a:r>
              <a:rPr lang="de-DE"/>
              <a:t> </a:t>
            </a:r>
            <a:r>
              <a:rPr lang="de-DE" err="1"/>
              <a:t>discreetly</a:t>
            </a:r>
            <a:r>
              <a:rPr lang="de-DE"/>
              <a:t> </a:t>
            </a:r>
            <a:r>
              <a:rPr lang="de-DE" err="1"/>
              <a:t>integrated</a:t>
            </a:r>
            <a:r>
              <a:rPr lang="de-DE"/>
              <a:t> </a:t>
            </a:r>
            <a:r>
              <a:rPr lang="de-DE" err="1"/>
              <a:t>into</a:t>
            </a:r>
            <a:r>
              <a:rPr lang="de-DE"/>
              <a:t> </a:t>
            </a:r>
            <a:r>
              <a:rPr lang="de-DE" err="1"/>
              <a:t>the</a:t>
            </a:r>
            <a:r>
              <a:rPr lang="de-DE"/>
              <a:t> warm,</a:t>
            </a:r>
          </a:p>
          <a:p>
            <a:pPr marL="0" indent="0">
              <a:buNone/>
            </a:pPr>
            <a:r>
              <a:rPr lang="de-DE" err="1"/>
              <a:t>residential</a:t>
            </a:r>
            <a:r>
              <a:rPr lang="de-DE"/>
              <a:t> </a:t>
            </a:r>
            <a:r>
              <a:rPr lang="de-DE" err="1"/>
              <a:t>aesthetic</a:t>
            </a:r>
            <a:r>
              <a:rPr lang="de-DE"/>
              <a:t>.</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4" name="Rechteck 13">
            <a:hlinkClick r:id="rId3" action="ppaction://hlinksldjump"/>
            <a:extLst>
              <a:ext uri="{FF2B5EF4-FFF2-40B4-BE49-F238E27FC236}">
                <a16:creationId xmlns:a16="http://schemas.microsoft.com/office/drawing/2014/main" id="{628CBE43-88B1-DF43-9B85-D4DCF06AAA58}"/>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5" name="Dreieck 14">
            <a:hlinkClick r:id="rId3" action="ppaction://hlinksldjump"/>
            <a:extLst>
              <a:ext uri="{FF2B5EF4-FFF2-40B4-BE49-F238E27FC236}">
                <a16:creationId xmlns:a16="http://schemas.microsoft.com/office/drawing/2014/main" id="{199672C6-DE08-3F4D-A6A7-C67373F4A10F}"/>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6034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Fern</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de-DE"/>
              <a:t>Fern </a:t>
            </a:r>
            <a:r>
              <a:rPr lang="de-DE" err="1"/>
              <a:t>provides</a:t>
            </a:r>
            <a:r>
              <a:rPr lang="de-DE"/>
              <a:t> a </a:t>
            </a:r>
            <a:r>
              <a:rPr lang="de-DE" err="1"/>
              <a:t>comfortable</a:t>
            </a:r>
            <a:r>
              <a:rPr lang="de-DE"/>
              <a:t>, </a:t>
            </a:r>
            <a:r>
              <a:rPr lang="de-DE" err="1"/>
              <a:t>engaging</a:t>
            </a:r>
            <a:r>
              <a:rPr lang="de-DE"/>
              <a:t> </a:t>
            </a:r>
            <a:r>
              <a:rPr lang="de-DE" err="1"/>
              <a:t>sitting</a:t>
            </a:r>
            <a:r>
              <a:rPr lang="de-DE"/>
              <a:t> </a:t>
            </a:r>
            <a:r>
              <a:rPr lang="de-DE" err="1"/>
              <a:t>experience</a:t>
            </a:r>
            <a:r>
              <a:rPr lang="de-DE"/>
              <a:t> </a:t>
            </a:r>
            <a:r>
              <a:rPr lang="de-DE" err="1"/>
              <a:t>that</a:t>
            </a:r>
            <a:r>
              <a:rPr lang="de-DE"/>
              <a:t> </a:t>
            </a:r>
            <a:r>
              <a:rPr lang="de-DE" err="1"/>
              <a:t>creates</a:t>
            </a:r>
            <a:r>
              <a:rPr lang="de-DE"/>
              <a:t> </a:t>
            </a:r>
            <a:r>
              <a:rPr lang="de-DE" err="1"/>
              <a:t>good</a:t>
            </a:r>
            <a:r>
              <a:rPr lang="de-DE"/>
              <a:t> </a:t>
            </a:r>
            <a:r>
              <a:rPr lang="de-DE" err="1"/>
              <a:t>feelings</a:t>
            </a:r>
            <a:r>
              <a:rPr lang="de-DE"/>
              <a:t>,</a:t>
            </a:r>
          </a:p>
          <a:p>
            <a:pPr marL="0" indent="0">
              <a:buNone/>
            </a:pPr>
            <a:r>
              <a:rPr lang="de-DE" err="1"/>
              <a:t>keeping</a:t>
            </a:r>
            <a:r>
              <a:rPr lang="de-DE"/>
              <a:t> </a:t>
            </a:r>
            <a:r>
              <a:rPr lang="de-DE" err="1"/>
              <a:t>you</a:t>
            </a:r>
            <a:r>
              <a:rPr lang="de-DE"/>
              <a:t> </a:t>
            </a:r>
            <a:r>
              <a:rPr lang="de-DE" err="1"/>
              <a:t>balanced</a:t>
            </a:r>
            <a:r>
              <a:rPr lang="de-DE"/>
              <a:t> </a:t>
            </a:r>
            <a:r>
              <a:rPr lang="de-DE" err="1"/>
              <a:t>and</a:t>
            </a:r>
            <a:r>
              <a:rPr lang="de-DE"/>
              <a:t> </a:t>
            </a:r>
            <a:r>
              <a:rPr lang="de-DE" err="1"/>
              <a:t>centered</a:t>
            </a:r>
            <a:r>
              <a:rPr lang="de-DE"/>
              <a:t> in </a:t>
            </a:r>
            <a:r>
              <a:rPr lang="de-DE" err="1"/>
              <a:t>your</a:t>
            </a:r>
            <a:r>
              <a:rPr lang="de-DE"/>
              <a:t> </a:t>
            </a:r>
            <a:r>
              <a:rPr lang="de-DE" err="1"/>
              <a:t>chair</a:t>
            </a:r>
            <a:r>
              <a:rPr lang="de-DE"/>
              <a:t>. </a:t>
            </a:r>
            <a:r>
              <a:rPr lang="de-DE" err="1"/>
              <a:t>Its</a:t>
            </a:r>
            <a:r>
              <a:rPr lang="de-DE"/>
              <a:t> </a:t>
            </a:r>
            <a:r>
              <a:rPr lang="de-DE" err="1"/>
              <a:t>approachable</a:t>
            </a:r>
            <a:r>
              <a:rPr lang="de-DE"/>
              <a:t> design </a:t>
            </a:r>
            <a:r>
              <a:rPr lang="de-DE" err="1"/>
              <a:t>is</a:t>
            </a:r>
            <a:endParaRPr lang="de-DE"/>
          </a:p>
          <a:p>
            <a:pPr marL="0" indent="0">
              <a:buNone/>
            </a:pPr>
            <a:r>
              <a:rPr lang="de-DE" err="1"/>
              <a:t>less</a:t>
            </a:r>
            <a:r>
              <a:rPr lang="de-DE"/>
              <a:t> </a:t>
            </a:r>
            <a:r>
              <a:rPr lang="de-DE" err="1"/>
              <a:t>machine</a:t>
            </a:r>
            <a:r>
              <a:rPr lang="de-DE"/>
              <a:t>, </a:t>
            </a:r>
            <a:r>
              <a:rPr lang="de-DE" err="1"/>
              <a:t>more</a:t>
            </a:r>
            <a:r>
              <a:rPr lang="de-DE"/>
              <a:t> human, </a:t>
            </a:r>
            <a:r>
              <a:rPr lang="de-DE" err="1"/>
              <a:t>with</a:t>
            </a:r>
            <a:r>
              <a:rPr lang="de-DE"/>
              <a:t> </a:t>
            </a:r>
            <a:r>
              <a:rPr lang="de-DE" err="1"/>
              <a:t>mechanics</a:t>
            </a:r>
            <a:r>
              <a:rPr lang="de-DE"/>
              <a:t> </a:t>
            </a:r>
            <a:r>
              <a:rPr lang="de-DE" err="1"/>
              <a:t>discreetly</a:t>
            </a:r>
            <a:r>
              <a:rPr lang="de-DE"/>
              <a:t> </a:t>
            </a:r>
            <a:r>
              <a:rPr lang="de-DE" err="1"/>
              <a:t>integrated</a:t>
            </a:r>
            <a:r>
              <a:rPr lang="de-DE"/>
              <a:t> </a:t>
            </a:r>
            <a:r>
              <a:rPr lang="de-DE" err="1"/>
              <a:t>into</a:t>
            </a:r>
            <a:r>
              <a:rPr lang="de-DE"/>
              <a:t> </a:t>
            </a:r>
            <a:r>
              <a:rPr lang="de-DE" err="1"/>
              <a:t>the</a:t>
            </a:r>
            <a:r>
              <a:rPr lang="de-DE"/>
              <a:t> warm,</a:t>
            </a:r>
          </a:p>
          <a:p>
            <a:pPr marL="0" indent="0">
              <a:buNone/>
            </a:pPr>
            <a:r>
              <a:rPr lang="de-DE" err="1"/>
              <a:t>residential</a:t>
            </a:r>
            <a:r>
              <a:rPr lang="de-DE"/>
              <a:t> </a:t>
            </a:r>
            <a:r>
              <a:rPr lang="de-DE" err="1"/>
              <a:t>aesthetic</a:t>
            </a:r>
            <a:r>
              <a:rPr lang="de-DE"/>
              <a:t>.</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90D65CED-DB73-E144-94EF-A94E179C42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8" cy="6858000"/>
          </a:xfrm>
          <a:prstGeom prst="rect">
            <a:avLst/>
          </a:prstGeom>
        </p:spPr>
      </p:pic>
      <p:pic>
        <p:nvPicPr>
          <p:cNvPr id="16" name="Grafik 15">
            <a:extLst>
              <a:ext uri="{FF2B5EF4-FFF2-40B4-BE49-F238E27FC236}">
                <a16:creationId xmlns:a16="http://schemas.microsoft.com/office/drawing/2014/main" id="{D74E6E89-02DB-124B-850B-EF3BF7F1A5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7359887"/>
            <a:ext cx="8904287" cy="6869349"/>
          </a:xfrm>
          <a:prstGeom prst="rect">
            <a:avLst/>
          </a:prstGeom>
        </p:spPr>
      </p:pic>
      <p:sp>
        <p:nvSpPr>
          <p:cNvPr id="15" name="Rechteck 14">
            <a:hlinkClick r:id="rId4" action="ppaction://hlinksldjump"/>
            <a:extLst>
              <a:ext uri="{FF2B5EF4-FFF2-40B4-BE49-F238E27FC236}">
                <a16:creationId xmlns:a16="http://schemas.microsoft.com/office/drawing/2014/main" id="{F62B0D88-BBCE-AA4E-B01A-F13E09D272D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7" name="Dreieck 16">
            <a:hlinkClick r:id="rId4" action="ppaction://hlinksldjump"/>
            <a:extLst>
              <a:ext uri="{FF2B5EF4-FFF2-40B4-BE49-F238E27FC236}">
                <a16:creationId xmlns:a16="http://schemas.microsoft.com/office/drawing/2014/main" id="{10FEC7B1-1C50-B945-AF0B-98B2BB778F4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3730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Fern</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de-DE"/>
              <a:t>Fern </a:t>
            </a:r>
            <a:r>
              <a:rPr lang="de-DE" err="1"/>
              <a:t>provides</a:t>
            </a:r>
            <a:r>
              <a:rPr lang="de-DE"/>
              <a:t> a </a:t>
            </a:r>
            <a:r>
              <a:rPr lang="de-DE" err="1"/>
              <a:t>comfortable</a:t>
            </a:r>
            <a:r>
              <a:rPr lang="de-DE"/>
              <a:t>, </a:t>
            </a:r>
            <a:r>
              <a:rPr lang="de-DE" err="1"/>
              <a:t>engaging</a:t>
            </a:r>
            <a:r>
              <a:rPr lang="de-DE"/>
              <a:t> </a:t>
            </a:r>
            <a:r>
              <a:rPr lang="de-DE" err="1"/>
              <a:t>sitting</a:t>
            </a:r>
            <a:r>
              <a:rPr lang="de-DE"/>
              <a:t> </a:t>
            </a:r>
            <a:r>
              <a:rPr lang="de-DE" err="1"/>
              <a:t>experience</a:t>
            </a:r>
            <a:r>
              <a:rPr lang="de-DE"/>
              <a:t> </a:t>
            </a:r>
            <a:r>
              <a:rPr lang="de-DE" err="1"/>
              <a:t>that</a:t>
            </a:r>
            <a:r>
              <a:rPr lang="de-DE"/>
              <a:t> </a:t>
            </a:r>
            <a:r>
              <a:rPr lang="de-DE" err="1"/>
              <a:t>creates</a:t>
            </a:r>
            <a:r>
              <a:rPr lang="de-DE"/>
              <a:t> </a:t>
            </a:r>
            <a:r>
              <a:rPr lang="de-DE" err="1"/>
              <a:t>good</a:t>
            </a:r>
            <a:r>
              <a:rPr lang="de-DE"/>
              <a:t> </a:t>
            </a:r>
            <a:r>
              <a:rPr lang="de-DE" err="1"/>
              <a:t>feelings</a:t>
            </a:r>
            <a:r>
              <a:rPr lang="de-DE"/>
              <a:t>,</a:t>
            </a:r>
          </a:p>
          <a:p>
            <a:pPr marL="0" indent="0">
              <a:buNone/>
            </a:pPr>
            <a:r>
              <a:rPr lang="de-DE" err="1"/>
              <a:t>keeping</a:t>
            </a:r>
            <a:r>
              <a:rPr lang="de-DE"/>
              <a:t> </a:t>
            </a:r>
            <a:r>
              <a:rPr lang="de-DE" err="1"/>
              <a:t>you</a:t>
            </a:r>
            <a:r>
              <a:rPr lang="de-DE"/>
              <a:t> </a:t>
            </a:r>
            <a:r>
              <a:rPr lang="de-DE" err="1"/>
              <a:t>balanced</a:t>
            </a:r>
            <a:r>
              <a:rPr lang="de-DE"/>
              <a:t> </a:t>
            </a:r>
            <a:r>
              <a:rPr lang="de-DE" err="1"/>
              <a:t>and</a:t>
            </a:r>
            <a:r>
              <a:rPr lang="de-DE"/>
              <a:t> </a:t>
            </a:r>
            <a:r>
              <a:rPr lang="de-DE" err="1"/>
              <a:t>centered</a:t>
            </a:r>
            <a:r>
              <a:rPr lang="de-DE"/>
              <a:t> in </a:t>
            </a:r>
            <a:r>
              <a:rPr lang="de-DE" err="1"/>
              <a:t>your</a:t>
            </a:r>
            <a:r>
              <a:rPr lang="de-DE"/>
              <a:t> </a:t>
            </a:r>
            <a:r>
              <a:rPr lang="de-DE" err="1"/>
              <a:t>chair</a:t>
            </a:r>
            <a:r>
              <a:rPr lang="de-DE"/>
              <a:t>. </a:t>
            </a:r>
            <a:r>
              <a:rPr lang="de-DE" err="1"/>
              <a:t>Its</a:t>
            </a:r>
            <a:r>
              <a:rPr lang="de-DE"/>
              <a:t> </a:t>
            </a:r>
            <a:r>
              <a:rPr lang="de-DE" err="1"/>
              <a:t>approachable</a:t>
            </a:r>
            <a:r>
              <a:rPr lang="de-DE"/>
              <a:t> design </a:t>
            </a:r>
            <a:r>
              <a:rPr lang="de-DE" err="1"/>
              <a:t>is</a:t>
            </a:r>
            <a:endParaRPr lang="de-DE"/>
          </a:p>
          <a:p>
            <a:pPr marL="0" indent="0">
              <a:buNone/>
            </a:pPr>
            <a:r>
              <a:rPr lang="de-DE" err="1"/>
              <a:t>less</a:t>
            </a:r>
            <a:r>
              <a:rPr lang="de-DE"/>
              <a:t> </a:t>
            </a:r>
            <a:r>
              <a:rPr lang="de-DE" err="1"/>
              <a:t>machine</a:t>
            </a:r>
            <a:r>
              <a:rPr lang="de-DE"/>
              <a:t>, </a:t>
            </a:r>
            <a:r>
              <a:rPr lang="de-DE" err="1"/>
              <a:t>more</a:t>
            </a:r>
            <a:r>
              <a:rPr lang="de-DE"/>
              <a:t> human, </a:t>
            </a:r>
            <a:r>
              <a:rPr lang="de-DE" err="1"/>
              <a:t>with</a:t>
            </a:r>
            <a:r>
              <a:rPr lang="de-DE"/>
              <a:t> </a:t>
            </a:r>
            <a:r>
              <a:rPr lang="de-DE" err="1"/>
              <a:t>mechanics</a:t>
            </a:r>
            <a:r>
              <a:rPr lang="de-DE"/>
              <a:t> </a:t>
            </a:r>
            <a:r>
              <a:rPr lang="de-DE" err="1"/>
              <a:t>discreetly</a:t>
            </a:r>
            <a:r>
              <a:rPr lang="de-DE"/>
              <a:t> </a:t>
            </a:r>
            <a:r>
              <a:rPr lang="de-DE" err="1"/>
              <a:t>integrated</a:t>
            </a:r>
            <a:r>
              <a:rPr lang="de-DE"/>
              <a:t> </a:t>
            </a:r>
            <a:r>
              <a:rPr lang="de-DE" err="1"/>
              <a:t>into</a:t>
            </a:r>
            <a:r>
              <a:rPr lang="de-DE"/>
              <a:t> </a:t>
            </a:r>
            <a:r>
              <a:rPr lang="de-DE" err="1"/>
              <a:t>the</a:t>
            </a:r>
            <a:r>
              <a:rPr lang="de-DE"/>
              <a:t> warm,</a:t>
            </a:r>
          </a:p>
          <a:p>
            <a:pPr marL="0" indent="0">
              <a:buNone/>
            </a:pPr>
            <a:r>
              <a:rPr lang="de-DE" err="1"/>
              <a:t>residential</a:t>
            </a:r>
            <a:r>
              <a:rPr lang="de-DE"/>
              <a:t> </a:t>
            </a:r>
            <a:r>
              <a:rPr lang="de-DE" err="1"/>
              <a:t>aesthetic</a:t>
            </a:r>
            <a:r>
              <a:rPr lang="de-DE"/>
              <a:t>.</a:t>
            </a:r>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90D65CED-DB73-E144-94EF-A94E179C42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8" cy="6858000"/>
          </a:xfrm>
          <a:prstGeom prst="rect">
            <a:avLst/>
          </a:prstGeom>
        </p:spPr>
      </p:pic>
      <p:pic>
        <p:nvPicPr>
          <p:cNvPr id="16" name="Grafik 15">
            <a:extLst>
              <a:ext uri="{FF2B5EF4-FFF2-40B4-BE49-F238E27FC236}">
                <a16:creationId xmlns:a16="http://schemas.microsoft.com/office/drawing/2014/main" id="{D74E6E89-02DB-124B-850B-EF3BF7F1A5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7359887"/>
            <a:ext cx="8904287" cy="6869349"/>
          </a:xfrm>
          <a:prstGeom prst="rect">
            <a:avLst/>
          </a:prstGeom>
        </p:spPr>
      </p:pic>
      <p:pic>
        <p:nvPicPr>
          <p:cNvPr id="7" name="Grafik 6">
            <a:extLst>
              <a:ext uri="{FF2B5EF4-FFF2-40B4-BE49-F238E27FC236}">
                <a16:creationId xmlns:a16="http://schemas.microsoft.com/office/drawing/2014/main" id="{9886A3A5-A949-0D48-9691-9D18252C32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87712" y="0"/>
            <a:ext cx="8904288" cy="6858000"/>
          </a:xfrm>
          <a:prstGeom prst="rect">
            <a:avLst/>
          </a:prstGeom>
        </p:spPr>
      </p:pic>
      <p:sp>
        <p:nvSpPr>
          <p:cNvPr id="17" name="Rechteck 16">
            <a:hlinkClick r:id="rId5" action="ppaction://hlinksldjump"/>
            <a:extLst>
              <a:ext uri="{FF2B5EF4-FFF2-40B4-BE49-F238E27FC236}">
                <a16:creationId xmlns:a16="http://schemas.microsoft.com/office/drawing/2014/main" id="{5F8EFFE5-7C05-DA49-A2B8-8287A5950D21}"/>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8" name="Dreieck 17">
            <a:hlinkClick r:id="rId5" action="ppaction://hlinksldjump"/>
            <a:extLst>
              <a:ext uri="{FF2B5EF4-FFF2-40B4-BE49-F238E27FC236}">
                <a16:creationId xmlns:a16="http://schemas.microsoft.com/office/drawing/2014/main" id="{078904D4-2AE5-3442-AF6D-AE341CE733F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96823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Bowi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fontAlgn="base"/>
            <a:r>
              <a:rPr lang="de-DE"/>
              <a:t>Simple clean </a:t>
            </a:r>
            <a:r>
              <a:rPr lang="de-DE" err="1"/>
              <a:t>aesthetic</a:t>
            </a:r>
            <a:r>
              <a:rPr lang="de-DE"/>
              <a:t> </a:t>
            </a:r>
            <a:r>
              <a:rPr lang="de-DE" err="1"/>
              <a:t>to</a:t>
            </a:r>
            <a:r>
              <a:rPr lang="de-DE"/>
              <a:t> </a:t>
            </a:r>
            <a:r>
              <a:rPr lang="de-DE" err="1"/>
              <a:t>suit</a:t>
            </a:r>
            <a:r>
              <a:rPr lang="de-DE"/>
              <a:t> </a:t>
            </a:r>
            <a:r>
              <a:rPr lang="de-DE" err="1"/>
              <a:t>most</a:t>
            </a:r>
            <a:r>
              <a:rPr lang="de-DE"/>
              <a:t> </a:t>
            </a:r>
          </a:p>
          <a:p>
            <a:pPr marL="0" indent="0" fontAlgn="base">
              <a:buNone/>
            </a:pPr>
            <a:r>
              <a:rPr lang="de-DE"/>
              <a:t>    </a:t>
            </a:r>
            <a:r>
              <a:rPr lang="de-DE" err="1"/>
              <a:t>environments</a:t>
            </a:r>
            <a:r>
              <a:rPr lang="de-DE"/>
              <a:t>​</a:t>
            </a:r>
          </a:p>
          <a:p>
            <a:pPr fontAlgn="base"/>
            <a:r>
              <a:rPr lang="de-DE"/>
              <a:t>Unique </a:t>
            </a:r>
            <a:r>
              <a:rPr lang="de-DE" err="1"/>
              <a:t>pivoting</a:t>
            </a:r>
            <a:r>
              <a:rPr lang="de-DE"/>
              <a:t> </a:t>
            </a:r>
            <a:r>
              <a:rPr lang="de-DE" err="1"/>
              <a:t>mechanism</a:t>
            </a:r>
            <a:r>
              <a:rPr lang="de-DE"/>
              <a:t>, </a:t>
            </a:r>
            <a:r>
              <a:rPr lang="de-DE" err="1"/>
              <a:t>allows</a:t>
            </a:r>
            <a:r>
              <a:rPr lang="de-DE"/>
              <a:t> easy </a:t>
            </a:r>
            <a:r>
              <a:rPr lang="de-DE" err="1"/>
              <a:t>nesting</a:t>
            </a:r>
            <a:r>
              <a:rPr lang="de-DE"/>
              <a:t>​</a:t>
            </a:r>
          </a:p>
          <a:p>
            <a:pPr fontAlgn="base"/>
            <a:r>
              <a:rPr lang="de-DE" err="1"/>
              <a:t>Cost</a:t>
            </a:r>
            <a:r>
              <a:rPr lang="de-DE"/>
              <a:t> </a:t>
            </a:r>
            <a:r>
              <a:rPr lang="de-DE" err="1"/>
              <a:t>effective</a:t>
            </a:r>
            <a:r>
              <a:rPr lang="de-DE"/>
              <a:t> </a:t>
            </a:r>
          </a:p>
          <a:p>
            <a:pPr fontAlgn="base"/>
            <a:r>
              <a:rPr lang="de-DE"/>
              <a:t>all </a:t>
            </a:r>
            <a:r>
              <a:rPr lang="de-DE" err="1"/>
              <a:t>plastic</a:t>
            </a:r>
            <a:r>
              <a:rPr lang="de-DE"/>
              <a:t> design</a:t>
            </a:r>
            <a:r>
              <a:rPr lang="en-US"/>
              <a:t>​</a:t>
            </a:r>
          </a:p>
          <a:p>
            <a:pPr fontAlgn="base"/>
            <a:r>
              <a:rPr lang="de-DE" err="1"/>
              <a:t>designed</a:t>
            </a:r>
            <a:r>
              <a:rPr lang="de-DE"/>
              <a:t> </a:t>
            </a:r>
            <a:r>
              <a:rPr lang="de-DE" err="1"/>
              <a:t>by</a:t>
            </a:r>
            <a:r>
              <a:rPr lang="de-DE"/>
              <a:t> </a:t>
            </a:r>
            <a:r>
              <a:rPr lang="de-DE" err="1"/>
              <a:t>brodbeck</a:t>
            </a:r>
            <a:r>
              <a:rPr lang="de-DE"/>
              <a:t> design </a:t>
            </a:r>
            <a:r>
              <a:rPr lang="de-DE" err="1"/>
              <a:t>and</a:t>
            </a:r>
            <a:r>
              <a:rPr lang="de-DE"/>
              <a:t> Haworth Design Studio​</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EFC94DB8-9236-344C-9533-57029466EA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3113" y="0"/>
            <a:ext cx="6533600" cy="6858000"/>
          </a:xfrm>
          <a:prstGeom prst="rect">
            <a:avLst/>
          </a:prstGeom>
        </p:spPr>
      </p:pic>
      <p:sp>
        <p:nvSpPr>
          <p:cNvPr id="15" name="Rechteck 14">
            <a:hlinkClick r:id="rId4" action="ppaction://hlinksldjump"/>
            <a:extLst>
              <a:ext uri="{FF2B5EF4-FFF2-40B4-BE49-F238E27FC236}">
                <a16:creationId xmlns:a16="http://schemas.microsoft.com/office/drawing/2014/main" id="{549DC30C-B07C-B24E-9CEA-1D1CED6979F9}"/>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6" name="Dreieck 15">
            <a:hlinkClick r:id="rId4" action="ppaction://hlinksldjump"/>
            <a:extLst>
              <a:ext uri="{FF2B5EF4-FFF2-40B4-BE49-F238E27FC236}">
                <a16:creationId xmlns:a16="http://schemas.microsoft.com/office/drawing/2014/main" id="{6120D21A-A74C-FB41-87DA-7F84D5E0CD0C}"/>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47132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b="1"/>
              <a:t>Minimalist Design</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fontAlgn="base">
              <a:buNone/>
            </a:pPr>
            <a:r>
              <a:rPr lang="en-US" err="1"/>
              <a:t>Bowi</a:t>
            </a:r>
            <a:r>
              <a:rPr lang="en-US"/>
              <a:t> is designed in clean simple aesthetic that compliments a range of environments, such as conference, meeting and projects rooms or cafeterias.  </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5" name="Grafik 14">
            <a:extLst>
              <a:ext uri="{FF2B5EF4-FFF2-40B4-BE49-F238E27FC236}">
                <a16:creationId xmlns:a16="http://schemas.microsoft.com/office/drawing/2014/main" id="{8CD54C55-844B-C349-B4AA-01AEE2E5B9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17" name="Rechteck 16">
            <a:hlinkClick r:id="rId4" action="ppaction://hlinksldjump"/>
            <a:extLst>
              <a:ext uri="{FF2B5EF4-FFF2-40B4-BE49-F238E27FC236}">
                <a16:creationId xmlns:a16="http://schemas.microsoft.com/office/drawing/2014/main" id="{B5270B5C-C495-5F4F-A62A-AE62B09F8C7E}"/>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20" name="Dreieck 19">
            <a:hlinkClick r:id="rId4" action="ppaction://hlinksldjump"/>
            <a:extLst>
              <a:ext uri="{FF2B5EF4-FFF2-40B4-BE49-F238E27FC236}">
                <a16:creationId xmlns:a16="http://schemas.microsoft.com/office/drawing/2014/main" id="{ECB9A173-32BE-AF41-B81D-83D8F1A9F9B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31221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Easy Nesting</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fontAlgn="base">
              <a:buNone/>
            </a:pPr>
            <a:r>
              <a:rPr lang="en-US"/>
              <a:t>Crafty mechanism allows the chair to be easily inclined and nested using minimal space, to address to the increasing need for space and flexibility.​</a:t>
            </a:r>
          </a:p>
          <a:p>
            <a:pPr marL="0" indent="0" fontAlgn="base">
              <a:buNone/>
            </a:pPr>
            <a:r>
              <a:rPr lang="en-US"/>
              <a:t>​</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6" name="Grafik 15">
            <a:extLst>
              <a:ext uri="{FF2B5EF4-FFF2-40B4-BE49-F238E27FC236}">
                <a16:creationId xmlns:a16="http://schemas.microsoft.com/office/drawing/2014/main" id="{A6168935-8D16-D946-BF79-56CD1A1F93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6" cy="6858000"/>
          </a:xfrm>
          <a:prstGeom prst="rect">
            <a:avLst/>
          </a:prstGeom>
        </p:spPr>
      </p:pic>
      <p:sp>
        <p:nvSpPr>
          <p:cNvPr id="19" name="Rechteck 18">
            <a:hlinkClick r:id="rId4" action="ppaction://hlinksldjump"/>
            <a:extLst>
              <a:ext uri="{FF2B5EF4-FFF2-40B4-BE49-F238E27FC236}">
                <a16:creationId xmlns:a16="http://schemas.microsoft.com/office/drawing/2014/main" id="{1A4F1789-6244-BD49-AE1E-A9CCF8948CD0}"/>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20" name="Dreieck 19">
            <a:hlinkClick r:id="rId4" action="ppaction://hlinksldjump"/>
            <a:extLst>
              <a:ext uri="{FF2B5EF4-FFF2-40B4-BE49-F238E27FC236}">
                <a16:creationId xmlns:a16="http://schemas.microsoft.com/office/drawing/2014/main" id="{5F7EAE24-3704-EC4F-8D2B-05641B30DFAA}"/>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13320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Budget-friendly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fontAlgn="base">
              <a:buNone/>
            </a:pPr>
            <a:r>
              <a:rPr lang="en-US"/>
              <a:t>With all plastic construction, </a:t>
            </a:r>
            <a:r>
              <a:rPr lang="en-US" err="1"/>
              <a:t>Bowi</a:t>
            </a:r>
            <a:r>
              <a:rPr lang="en-US"/>
              <a:t> is designed to be cost-effective, providing a versatile seating solution at an affordable price. ​</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6" name="Grafik 15">
            <a:extLst>
              <a:ext uri="{FF2B5EF4-FFF2-40B4-BE49-F238E27FC236}">
                <a16:creationId xmlns:a16="http://schemas.microsoft.com/office/drawing/2014/main" id="{79D2076F-DC3A-EA43-9BEA-9D8569E768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8" cy="6858000"/>
          </a:xfrm>
          <a:prstGeom prst="rect">
            <a:avLst/>
          </a:prstGeom>
        </p:spPr>
      </p:pic>
      <p:sp>
        <p:nvSpPr>
          <p:cNvPr id="19" name="Rechteck 18">
            <a:hlinkClick r:id="rId4" action="ppaction://hlinksldjump"/>
            <a:extLst>
              <a:ext uri="{FF2B5EF4-FFF2-40B4-BE49-F238E27FC236}">
                <a16:creationId xmlns:a16="http://schemas.microsoft.com/office/drawing/2014/main" id="{1EEB29B5-1968-D643-A434-C3400F936136}"/>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20" name="Dreieck 19">
            <a:hlinkClick r:id="rId4" action="ppaction://hlinksldjump"/>
            <a:extLst>
              <a:ext uri="{FF2B5EF4-FFF2-40B4-BE49-F238E27FC236}">
                <a16:creationId xmlns:a16="http://schemas.microsoft.com/office/drawing/2014/main" id="{8F3D9B66-F7CA-2D4E-877A-BFD6F44D4565}"/>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66248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Bowi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E96DD02E-2661-604B-AB64-ACAAC17CC5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17" name="Rechteck 16">
            <a:hlinkClick r:id="rId4" action="ppaction://hlinksldjump"/>
            <a:extLst>
              <a:ext uri="{FF2B5EF4-FFF2-40B4-BE49-F238E27FC236}">
                <a16:creationId xmlns:a16="http://schemas.microsoft.com/office/drawing/2014/main" id="{B2EF9770-A6DA-D840-B5F7-1A6A337C29A4}"/>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8" name="Dreieck 17">
            <a:hlinkClick r:id="rId4" action="ppaction://hlinksldjump"/>
            <a:extLst>
              <a:ext uri="{FF2B5EF4-FFF2-40B4-BE49-F238E27FC236}">
                <a16:creationId xmlns:a16="http://schemas.microsoft.com/office/drawing/2014/main" id="{72F75D1A-2C9C-584D-AE79-EA4073DB6213}"/>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65732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76A2B-8098-BB4F-A3E5-03593219D7A0}"/>
              </a:ext>
            </a:extLst>
          </p:cNvPr>
          <p:cNvSpPr>
            <a:spLocks noGrp="1"/>
          </p:cNvSpPr>
          <p:nvPr>
            <p:ph type="title"/>
          </p:nvPr>
        </p:nvSpPr>
        <p:spPr/>
        <p:txBody>
          <a:bodyPr/>
          <a:lstStyle/>
          <a:p>
            <a:r>
              <a:rPr lang="de-DE"/>
              <a:t>Content</a:t>
            </a:r>
          </a:p>
        </p:txBody>
      </p:sp>
      <p:sp>
        <p:nvSpPr>
          <p:cNvPr id="4" name="Datumsplatzhalter 3">
            <a:extLst>
              <a:ext uri="{FF2B5EF4-FFF2-40B4-BE49-F238E27FC236}">
                <a16:creationId xmlns:a16="http://schemas.microsoft.com/office/drawing/2014/main" id="{92FB8A93-90D4-B347-AE65-0AAC1EEA5EAE}"/>
              </a:ext>
            </a:extLst>
          </p:cNvPr>
          <p:cNvSpPr>
            <a:spLocks noGrp="1"/>
          </p:cNvSpPr>
          <p:nvPr>
            <p:ph type="dt" sz="half" idx="10"/>
          </p:nvPr>
        </p:nvSpPr>
        <p:spPr/>
        <p:txBody>
          <a:bodyPr/>
          <a:lstStyle/>
          <a:p>
            <a:fld id="{A8F3FD3F-058C-4AF1-8D34-F1057DA22E3E}" type="datetime4">
              <a:rPr lang="en-US" smtClean="0"/>
              <a:pPr/>
              <a:t>January 17, 2020</a:t>
            </a:fld>
            <a:endParaRPr lang="de-DE"/>
          </a:p>
        </p:txBody>
      </p:sp>
      <p:sp>
        <p:nvSpPr>
          <p:cNvPr id="5" name="Fußzeilenplatzhalter 4">
            <a:extLst>
              <a:ext uri="{FF2B5EF4-FFF2-40B4-BE49-F238E27FC236}">
                <a16:creationId xmlns:a16="http://schemas.microsoft.com/office/drawing/2014/main" id="{C0A79304-C6D4-534B-A69F-8B33BA9E4AAD}"/>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EE09F225-7AA5-814E-BD1F-307F55230F38}"/>
              </a:ext>
            </a:extLst>
          </p:cNvPr>
          <p:cNvSpPr>
            <a:spLocks noGrp="1"/>
          </p:cNvSpPr>
          <p:nvPr>
            <p:ph type="sldNum" sz="quarter" idx="12"/>
          </p:nvPr>
        </p:nvSpPr>
        <p:spPr/>
        <p:txBody>
          <a:bodyPr/>
          <a:lstStyle/>
          <a:p>
            <a:r>
              <a:rPr lang="de-DE"/>
              <a:t> P.</a:t>
            </a:r>
            <a:fld id="{18B2D54D-6566-4D09-B275-35A554EDFFDA}" type="slidenum">
              <a:rPr smtClean="0"/>
              <a:pPr/>
              <a:t>4</a:t>
            </a:fld>
            <a:endParaRPr lang="de-DE"/>
          </a:p>
        </p:txBody>
      </p:sp>
      <p:sp>
        <p:nvSpPr>
          <p:cNvPr id="8" name="Inhaltsplatzhalter 2">
            <a:hlinkClick r:id="rId2" action="ppaction://hlinksldjump"/>
            <a:extLst>
              <a:ext uri="{FF2B5EF4-FFF2-40B4-BE49-F238E27FC236}">
                <a16:creationId xmlns:a16="http://schemas.microsoft.com/office/drawing/2014/main" id="{60739C8A-7986-C54D-8664-15C0F26084D1}"/>
              </a:ext>
            </a:extLst>
          </p:cNvPr>
          <p:cNvSpPr txBox="1">
            <a:spLocks/>
          </p:cNvSpPr>
          <p:nvPr/>
        </p:nvSpPr>
        <p:spPr>
          <a:xfrm>
            <a:off x="3287713" y="2514600"/>
            <a:ext cx="2700338" cy="467984"/>
          </a:xfrm>
          <a:prstGeom prst="rect">
            <a:avLst/>
          </a:prstGeom>
          <a:solidFill>
            <a:schemeClr val="accent2"/>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err="1">
                <a:solidFill>
                  <a:srgbClr val="FFFFFF"/>
                </a:solidFill>
                <a:latin typeface="+mj-lt"/>
              </a:rPr>
              <a:t>What</a:t>
            </a:r>
            <a:r>
              <a:rPr lang="de-DE" sz="1600">
                <a:solidFill>
                  <a:srgbClr val="FFFFFF"/>
                </a:solidFill>
                <a:latin typeface="+mj-lt"/>
              </a:rPr>
              <a:t> </a:t>
            </a:r>
            <a:r>
              <a:rPr lang="de-DE" sz="1600" err="1">
                <a:solidFill>
                  <a:srgbClr val="FFFFFF"/>
                </a:solidFill>
                <a:latin typeface="+mj-lt"/>
              </a:rPr>
              <a:t>is</a:t>
            </a:r>
            <a:r>
              <a:rPr lang="de-DE" sz="1600">
                <a:solidFill>
                  <a:srgbClr val="FFFFFF"/>
                </a:solidFill>
                <a:latin typeface="+mj-lt"/>
              </a:rPr>
              <a:t> </a:t>
            </a:r>
            <a:r>
              <a:rPr lang="de-DE" sz="1600" err="1">
                <a:solidFill>
                  <a:srgbClr val="FFFFFF"/>
                </a:solidFill>
                <a:latin typeface="+mj-lt"/>
              </a:rPr>
              <a:t>Active</a:t>
            </a:r>
            <a:r>
              <a:rPr lang="de-DE" sz="1600">
                <a:solidFill>
                  <a:srgbClr val="FFFFFF"/>
                </a:solidFill>
                <a:latin typeface="+mj-lt"/>
              </a:rPr>
              <a:t> </a:t>
            </a:r>
            <a:r>
              <a:rPr lang="de-DE" sz="1600" err="1">
                <a:solidFill>
                  <a:srgbClr val="FFFFFF"/>
                </a:solidFill>
                <a:latin typeface="+mj-lt"/>
              </a:rPr>
              <a:t>Seating</a:t>
            </a:r>
            <a:r>
              <a:rPr lang="de-DE" sz="1600">
                <a:solidFill>
                  <a:srgbClr val="FFFFFF"/>
                </a:solidFill>
                <a:latin typeface="+mj-lt"/>
              </a:rPr>
              <a:t>?</a:t>
            </a:r>
          </a:p>
        </p:txBody>
      </p:sp>
      <p:sp>
        <p:nvSpPr>
          <p:cNvPr id="9" name="Inhaltsplatzhalter 2">
            <a:hlinkClick r:id="rId3" action="ppaction://hlinksldjump"/>
            <a:extLst>
              <a:ext uri="{FF2B5EF4-FFF2-40B4-BE49-F238E27FC236}">
                <a16:creationId xmlns:a16="http://schemas.microsoft.com/office/drawing/2014/main" id="{7DCAA0FB-D99F-6746-A0E8-FB988BDDFC59}"/>
              </a:ext>
            </a:extLst>
          </p:cNvPr>
          <p:cNvSpPr txBox="1">
            <a:spLocks/>
          </p:cNvSpPr>
          <p:nvPr/>
        </p:nvSpPr>
        <p:spPr>
          <a:xfrm>
            <a:off x="3287713" y="3089912"/>
            <a:ext cx="2700338" cy="1332527"/>
          </a:xfrm>
          <a:prstGeom prst="rect">
            <a:avLst/>
          </a:prstGeom>
          <a:solidFill>
            <a:schemeClr val="tx1"/>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err="1">
                <a:solidFill>
                  <a:schemeClr val="bg1"/>
                </a:solidFill>
                <a:latin typeface="+mj-lt"/>
              </a:rPr>
              <a:t>Our</a:t>
            </a:r>
            <a:r>
              <a:rPr lang="de-DE" sz="1600">
                <a:solidFill>
                  <a:schemeClr val="bg1"/>
                </a:solidFill>
                <a:latin typeface="+mj-lt"/>
              </a:rPr>
              <a:t> </a:t>
            </a: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r>
              <a:rPr lang="de-DE" sz="1600">
                <a:solidFill>
                  <a:schemeClr val="bg1"/>
                </a:solidFill>
                <a:latin typeface="+mj-lt"/>
              </a:rPr>
              <a:t> Portfolio</a:t>
            </a:r>
          </a:p>
        </p:txBody>
      </p:sp>
      <p:sp>
        <p:nvSpPr>
          <p:cNvPr id="10" name="Inhaltsplatzhalter 2">
            <a:hlinkClick r:id="rId4" action="ppaction://hlinksldjump"/>
            <a:extLst>
              <a:ext uri="{FF2B5EF4-FFF2-40B4-BE49-F238E27FC236}">
                <a16:creationId xmlns:a16="http://schemas.microsoft.com/office/drawing/2014/main" id="{DE8EE0C6-2767-C840-9C14-79A94B0847C2}"/>
              </a:ext>
            </a:extLst>
          </p:cNvPr>
          <p:cNvSpPr txBox="1">
            <a:spLocks/>
          </p:cNvSpPr>
          <p:nvPr/>
        </p:nvSpPr>
        <p:spPr>
          <a:xfrm>
            <a:off x="3287713" y="4529767"/>
            <a:ext cx="2700338" cy="717731"/>
          </a:xfrm>
          <a:prstGeom prst="rect">
            <a:avLst/>
          </a:prstGeom>
          <a:solidFill>
            <a:schemeClr val="tx1">
              <a:alpha val="76000"/>
            </a:schemeClr>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err="1">
                <a:solidFill>
                  <a:schemeClr val="bg1"/>
                </a:solidFill>
                <a:latin typeface="+mj-lt"/>
              </a:rPr>
              <a:t>Fabrics</a:t>
            </a:r>
            <a:r>
              <a:rPr lang="de-DE" sz="1600">
                <a:solidFill>
                  <a:schemeClr val="bg1"/>
                </a:solidFill>
                <a:latin typeface="+mj-lt"/>
              </a:rPr>
              <a:t> </a:t>
            </a:r>
            <a:r>
              <a:rPr lang="de-DE" sz="1600" err="1">
                <a:solidFill>
                  <a:schemeClr val="bg1"/>
                </a:solidFill>
                <a:latin typeface="+mj-lt"/>
              </a:rPr>
              <a:t>and</a:t>
            </a:r>
            <a:r>
              <a:rPr lang="de-DE" sz="1600">
                <a:solidFill>
                  <a:schemeClr val="bg1"/>
                </a:solidFill>
                <a:latin typeface="+mj-lt"/>
              </a:rPr>
              <a:t> </a:t>
            </a:r>
            <a:r>
              <a:rPr lang="de-DE" sz="1600" err="1">
                <a:solidFill>
                  <a:schemeClr val="bg1"/>
                </a:solidFill>
                <a:latin typeface="+mj-lt"/>
              </a:rPr>
              <a:t>Finishes</a:t>
            </a:r>
            <a:endParaRPr lang="de-DE" sz="1600">
              <a:solidFill>
                <a:schemeClr val="bg1"/>
              </a:solidFill>
              <a:latin typeface="+mj-lt"/>
            </a:endParaRPr>
          </a:p>
        </p:txBody>
      </p:sp>
      <p:sp>
        <p:nvSpPr>
          <p:cNvPr id="11" name="Inhaltsplatzhalter 2">
            <a:hlinkClick r:id="rId5" action="ppaction://hlinksldjump"/>
            <a:extLst>
              <a:ext uri="{FF2B5EF4-FFF2-40B4-BE49-F238E27FC236}">
                <a16:creationId xmlns:a16="http://schemas.microsoft.com/office/drawing/2014/main" id="{2EF72773-991E-7E44-9058-71A2DD9803DA}"/>
              </a:ext>
            </a:extLst>
          </p:cNvPr>
          <p:cNvSpPr txBox="1">
            <a:spLocks/>
          </p:cNvSpPr>
          <p:nvPr/>
        </p:nvSpPr>
        <p:spPr>
          <a:xfrm>
            <a:off x="3287713" y="5354826"/>
            <a:ext cx="2700338" cy="717731"/>
          </a:xfrm>
          <a:prstGeom prst="rect">
            <a:avLst/>
          </a:prstGeom>
          <a:solidFill>
            <a:schemeClr val="tx1">
              <a:alpha val="65000"/>
            </a:schemeClr>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err="1">
                <a:solidFill>
                  <a:schemeClr val="bg1"/>
                </a:solidFill>
                <a:latin typeface="+mj-lt"/>
              </a:rPr>
              <a:t>Sustainability</a:t>
            </a:r>
            <a:r>
              <a:rPr lang="de-DE" sz="1600">
                <a:solidFill>
                  <a:schemeClr val="bg1"/>
                </a:solidFill>
                <a:latin typeface="+mj-lt"/>
              </a:rPr>
              <a:t> </a:t>
            </a:r>
            <a:r>
              <a:rPr lang="de-DE" sz="1600" err="1">
                <a:solidFill>
                  <a:schemeClr val="bg1"/>
                </a:solidFill>
                <a:latin typeface="+mj-lt"/>
              </a:rPr>
              <a:t>and</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14" name="Inhaltsplatzhalter 2">
            <a:hlinkClick r:id="rId6" action="ppaction://hlinksldjump"/>
            <a:extLst>
              <a:ext uri="{FF2B5EF4-FFF2-40B4-BE49-F238E27FC236}">
                <a16:creationId xmlns:a16="http://schemas.microsoft.com/office/drawing/2014/main" id="{D6595A5C-5BB3-4943-8C67-626552B8127E}"/>
              </a:ext>
            </a:extLst>
          </p:cNvPr>
          <p:cNvSpPr txBox="1">
            <a:spLocks/>
          </p:cNvSpPr>
          <p:nvPr/>
        </p:nvSpPr>
        <p:spPr>
          <a:xfrm>
            <a:off x="3287713" y="1518868"/>
            <a:ext cx="2700338" cy="865557"/>
          </a:xfrm>
          <a:prstGeom prst="rect">
            <a:avLst/>
          </a:prstGeom>
          <a:solidFill>
            <a:schemeClr val="accent2">
              <a:alpha val="81000"/>
            </a:schemeClr>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a:solidFill>
                  <a:srgbClr val="FFFFFF"/>
                </a:solidFill>
                <a:latin typeface="+mj-lt"/>
              </a:rPr>
              <a:t>Work </a:t>
            </a:r>
            <a:r>
              <a:rPr lang="de-DE" sz="1600" err="1">
                <a:solidFill>
                  <a:srgbClr val="FFFFFF"/>
                </a:solidFill>
                <a:latin typeface="+mj-lt"/>
              </a:rPr>
              <a:t>anywhere</a:t>
            </a:r>
            <a:r>
              <a:rPr lang="de-DE" sz="1600">
                <a:solidFill>
                  <a:srgbClr val="FFFFFF"/>
                </a:solidFill>
                <a:latin typeface="+mj-lt"/>
              </a:rPr>
              <a:t>, </a:t>
            </a:r>
            <a:r>
              <a:rPr lang="de-DE" sz="1600" err="1">
                <a:solidFill>
                  <a:srgbClr val="FFFFFF"/>
                </a:solidFill>
                <a:latin typeface="+mj-lt"/>
              </a:rPr>
              <a:t>Sit</a:t>
            </a:r>
            <a:r>
              <a:rPr lang="de-DE" sz="1600">
                <a:solidFill>
                  <a:srgbClr val="FFFFFF"/>
                </a:solidFill>
                <a:latin typeface="+mj-lt"/>
              </a:rPr>
              <a:t> </a:t>
            </a:r>
            <a:r>
              <a:rPr lang="de-DE" sz="1600" err="1">
                <a:solidFill>
                  <a:srgbClr val="FFFFFF"/>
                </a:solidFill>
                <a:latin typeface="+mj-lt"/>
              </a:rPr>
              <a:t>everywhere</a:t>
            </a:r>
            <a:endParaRPr lang="de-DE" sz="1600">
              <a:solidFill>
                <a:srgbClr val="FFFFFF"/>
              </a:solidFill>
              <a:latin typeface="+mj-lt"/>
            </a:endParaRPr>
          </a:p>
        </p:txBody>
      </p:sp>
    </p:spTree>
    <p:extLst>
      <p:ext uri="{BB962C8B-B14F-4D97-AF65-F5344CB8AC3E}">
        <p14:creationId xmlns:p14="http://schemas.microsoft.com/office/powerpoint/2010/main" val="529051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Comforto</a:t>
            </a:r>
            <a:r>
              <a:rPr lang="en-US"/>
              <a:t> 59</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en-US"/>
              <a:t>designed by Simon </a:t>
            </a:r>
            <a:r>
              <a:rPr lang="en-US" err="1"/>
              <a:t>Desanta</a:t>
            </a:r>
            <a:r>
              <a:rPr lang="en-US"/>
              <a:t> and Haworth Design Studio</a:t>
            </a:r>
          </a:p>
          <a:p>
            <a:pPr indent="-180975"/>
            <a:r>
              <a:rPr lang="en-US"/>
              <a:t>Automatic weight control mechanism: The chair automatically adjusts itself to the user’s body weight and allows the user to forget that they are sitting</a:t>
            </a:r>
          </a:p>
          <a:p>
            <a:pPr indent="-180975"/>
            <a:r>
              <a:rPr lang="en-US"/>
              <a:t>Options: PAL™ asymmetric and height adjustable lumbar support, AIR-GO-PUR™ seat, 4D NPR or fixed armrests, headrest</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23" name="Grafik 22">
            <a:extLst>
              <a:ext uri="{FF2B5EF4-FFF2-40B4-BE49-F238E27FC236}">
                <a16:creationId xmlns:a16="http://schemas.microsoft.com/office/drawing/2014/main" id="{E1EE8559-2391-DA4B-8BCA-FD9F31AE32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287712" y="-12536"/>
            <a:ext cx="8904287" cy="6870535"/>
          </a:xfrm>
          <a:prstGeom prst="rect">
            <a:avLst/>
          </a:prstGeom>
        </p:spPr>
      </p:pic>
      <p:sp>
        <p:nvSpPr>
          <p:cNvPr id="18" name="Rechteck 17">
            <a:hlinkClick r:id="rId4" action="ppaction://hlinksldjump"/>
            <a:extLst>
              <a:ext uri="{FF2B5EF4-FFF2-40B4-BE49-F238E27FC236}">
                <a16:creationId xmlns:a16="http://schemas.microsoft.com/office/drawing/2014/main" id="{28824785-E355-974E-B9B9-6E5684BDCC59}"/>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4" action="ppaction://hlinksldjump"/>
            <a:extLst>
              <a:ext uri="{FF2B5EF4-FFF2-40B4-BE49-F238E27FC236}">
                <a16:creationId xmlns:a16="http://schemas.microsoft.com/office/drawing/2014/main" id="{D20FB99C-2D7A-8342-A77B-CEC84A814EAE}"/>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56498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Comforto</a:t>
            </a:r>
            <a:r>
              <a:rPr lang="en-US" altLang="de-DE"/>
              <a:t> 59</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Design and function: the </a:t>
            </a:r>
            <a:r>
              <a:rPr lang="en-US" err="1"/>
              <a:t>Comforto</a:t>
            </a:r>
            <a:r>
              <a:rPr lang="en-US"/>
              <a:t> 59 chair incorporates essential functionality into a sleek, clean design.</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1D61DED9-122C-AA45-92D4-7EA59649A7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8" name="Rechteck 17">
            <a:hlinkClick r:id="rId3" action="ppaction://hlinksldjump"/>
            <a:extLst>
              <a:ext uri="{FF2B5EF4-FFF2-40B4-BE49-F238E27FC236}">
                <a16:creationId xmlns:a16="http://schemas.microsoft.com/office/drawing/2014/main" id="{F141AB8A-8D96-2B4B-83E1-42264F2BA4E7}"/>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FC71471D-388B-A04F-98D6-8F5DC8B2A76E}"/>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9355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Intermezzo</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A versatile visitor chair program, suited to all classical seating applications where people come together for a period of time.</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26" name="Picture 2" descr="https://eastus1-mediap.svc.ms/transform/thumbnail?provider=spo&amp;inputFormat=jpg&amp;cs=fFNQTw&amp;docid=https%3A%2F%2Fhaworth365.sharepoint.com%3A443%2F_api%2Fv2.0%2Fdrives%2Fb!DJwKD4YIMkGE2GzBjI6-pd1WhnhwYYJKu4exmA6apUTE4Bycef83TLoWLov91aGV%2Fitems%2F01S2BHHWL5LZ6JRTXREZFJ6PT74ARN62P3%3Fversion%3DPublished&amp;access_token=eyJ0eXAiOiJKV1QiLCJhbGciOiJub25lIn0.eyJhdWQiOiIwMDAwMDAwMy0wMDAwLTBmZjEtY2UwMC0wMDAwMDAwMDAwMDAvaGF3b3J0aDM2NS5zaGFyZXBvaW50LmNvbUA3MjEwNWNlMS1lZGYzLTQ2NjQtYWU2NS1mZDVhMWUwYTU0ODciLCJpc3MiOiIwMDAwMDAwMy0wMDAwLTBmZjEtY2UwMC0wMDAwMDAwMDAwMDAiLCJuYmYiOiIxNTY3NTI0NzQzIiwiZXhwIjoiMTU2NzU0NjM0MyIsImVuZHBvaW50dXJsIjoibk1SUVlCRG0wTFFXQVVRS3REUkxSTjRoTm5NamVrOGtjVG83WlhXN0RiUT0iLCJlbmRwb2ludHVybExlbmd0aCI6IjExNyIsImlzbG9vcGJhY2siOiJUcnVlIiwiY2lkIjoiWlRRNVpUQXdPV1l0WVRBd05TMHdNREF3TFRRNVlXRXROemd4TTJVMVlUazROVEF5IiwidmVyIjoiaGFzaGVkcHJvb2Z0b2tlbiIsInNpdGVpZCI6Ik1HWXdZVGxqTUdNdE1EZzROaTAwTVRNeUxUZzBaRGd0Tm1Oak1UaGpPR1ZpWldFMSIsInNpZ25pbl9zdGF0ZSI6IltcImttc2lcIl0iLCJuYW1laWQiOiIwIy5mfG1lbWJlcnNoaXB8bmluYS5wcm9jaG5vd0BoYXdvcnRoLmNvbSIsIm5paSI6Im1pY3Jvc29mdC5zaGFyZXBvaW50IiwiaXN1c2VyIjoidHJ1ZSIsImNhY2hla2V5IjoiMGguZnxtZW1iZXJzaGlwfDEwMDNiZmZkOGQ1ZjgzYjNAbGl2ZS5jb20iLCJ0dCI6IjAiLCJ1c2VQZXJzaXN0ZW50Q29va2llIjoiMyJ9.b1ZudkVNczNjRldPK1NBQnRIYkFkbm82WkNHdWt5NmNrQ2lBalUyV0llUT0&amp;encodeFailures=1&amp;srcWidth=&amp;srcHeight=&amp;width=581&amp;height=872&amp;action=Access">
            <a:extLst>
              <a:ext uri="{FF2B5EF4-FFF2-40B4-BE49-F238E27FC236}">
                <a16:creationId xmlns:a16="http://schemas.microsoft.com/office/drawing/2014/main" id="{F61A950C-4919-49EF-ACA1-DA33CAC4E5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36"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hlinkClick r:id="rId4" action="ppaction://hlinksldjump"/>
            <a:extLst>
              <a:ext uri="{FF2B5EF4-FFF2-40B4-BE49-F238E27FC236}">
                <a16:creationId xmlns:a16="http://schemas.microsoft.com/office/drawing/2014/main" id="{C01E3326-207D-B444-ABCB-DD733BFFCF5A}"/>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8" name="Dreieck 17">
            <a:hlinkClick r:id="rId4" action="ppaction://hlinksldjump"/>
            <a:extLst>
              <a:ext uri="{FF2B5EF4-FFF2-40B4-BE49-F238E27FC236}">
                <a16:creationId xmlns:a16="http://schemas.microsoft.com/office/drawing/2014/main" id="{F315CA04-E59D-C645-98E3-4E97BC64E9FE}"/>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22203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sz="2800"/>
              <a:t>Nia</a:t>
            </a:r>
            <a:r>
              <a:rPr lang="en-US"/>
              <a:t> </a:t>
            </a:r>
            <a:br>
              <a:rPr lang="en-US"/>
            </a:br>
            <a:r>
              <a:rPr lang="de-DE" sz="2800" err="1"/>
              <a:t>Redefining</a:t>
            </a:r>
            <a:r>
              <a:rPr lang="de-DE" sz="2800"/>
              <a:t> </a:t>
            </a:r>
            <a:r>
              <a:rPr lang="de-DE" sz="2800" err="1"/>
              <a:t>work</a:t>
            </a:r>
            <a:r>
              <a:rPr lang="de-DE" sz="2800"/>
              <a:t> </a:t>
            </a:r>
            <a:r>
              <a:rPr lang="de-DE" sz="2800" err="1"/>
              <a:t>seating</a:t>
            </a:r>
            <a:br>
              <a:rPr lang="de-DE" sz="2800"/>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2384426"/>
            <a:ext cx="2700338" cy="2793306"/>
          </a:xfrm>
        </p:spPr>
        <p:txBody>
          <a:bodyPr/>
          <a:lstStyle/>
          <a:p>
            <a:pPr marL="1588" indent="0">
              <a:buNone/>
            </a:pPr>
            <a:endParaRPr lang="de-DE"/>
          </a:p>
          <a:p>
            <a:pPr marL="1588" indent="0">
              <a:buNone/>
            </a:pPr>
            <a:r>
              <a:rPr lang="de-DE"/>
              <a:t>Traditional </a:t>
            </a:r>
            <a:r>
              <a:rPr lang="de-DE" err="1"/>
              <a:t>task</a:t>
            </a:r>
            <a:r>
              <a:rPr lang="de-DE"/>
              <a:t> </a:t>
            </a:r>
            <a:r>
              <a:rPr lang="de-DE" err="1"/>
              <a:t>chairs</a:t>
            </a:r>
            <a:r>
              <a:rPr lang="de-DE"/>
              <a:t> </a:t>
            </a:r>
            <a:r>
              <a:rPr lang="de-DE" err="1"/>
              <a:t>contrast</a:t>
            </a:r>
            <a:r>
              <a:rPr lang="de-DE"/>
              <a:t> </a:t>
            </a:r>
            <a:r>
              <a:rPr lang="de-DE" err="1"/>
              <a:t>the</a:t>
            </a:r>
            <a:r>
              <a:rPr lang="de-DE"/>
              <a:t> </a:t>
            </a:r>
            <a:r>
              <a:rPr lang="de-DE" err="1"/>
              <a:t>increasingly</a:t>
            </a:r>
            <a:r>
              <a:rPr lang="de-DE"/>
              <a:t> </a:t>
            </a:r>
            <a:r>
              <a:rPr lang="de-DE" err="1"/>
              <a:t>residential-themed</a:t>
            </a:r>
            <a:r>
              <a:rPr lang="de-DE"/>
              <a:t> </a:t>
            </a:r>
            <a:r>
              <a:rPr lang="de-DE" err="1"/>
              <a:t>workplace</a:t>
            </a:r>
            <a:r>
              <a:rPr lang="de-DE"/>
              <a:t> </a:t>
            </a:r>
            <a:r>
              <a:rPr lang="de-DE" err="1"/>
              <a:t>aesthetic</a:t>
            </a:r>
            <a:r>
              <a:rPr lang="de-DE"/>
              <a:t>. </a:t>
            </a:r>
            <a:r>
              <a:rPr lang="de-DE" err="1"/>
              <a:t>Nia</a:t>
            </a:r>
            <a:r>
              <a:rPr lang="de-DE"/>
              <a:t> </a:t>
            </a:r>
            <a:r>
              <a:rPr lang="de-DE" err="1"/>
              <a:t>with</a:t>
            </a:r>
            <a:r>
              <a:rPr lang="de-DE"/>
              <a:t> </a:t>
            </a:r>
            <a:r>
              <a:rPr lang="de-DE" err="1"/>
              <a:t>it’s</a:t>
            </a:r>
            <a:r>
              <a:rPr lang="de-DE"/>
              <a:t> </a:t>
            </a:r>
            <a:r>
              <a:rPr lang="de-DE" err="1"/>
              <a:t>slim</a:t>
            </a:r>
            <a:r>
              <a:rPr lang="de-DE"/>
              <a:t> </a:t>
            </a:r>
            <a:r>
              <a:rPr lang="de-DE" err="1"/>
              <a:t>upholstered</a:t>
            </a:r>
            <a:r>
              <a:rPr lang="de-DE"/>
              <a:t> </a:t>
            </a:r>
            <a:r>
              <a:rPr lang="de-DE" err="1"/>
              <a:t>profile</a:t>
            </a:r>
            <a:r>
              <a:rPr lang="de-DE"/>
              <a:t> </a:t>
            </a:r>
            <a:r>
              <a:rPr lang="de-DE" err="1"/>
              <a:t>and</a:t>
            </a:r>
            <a:r>
              <a:rPr lang="de-DE"/>
              <a:t> </a:t>
            </a:r>
            <a:r>
              <a:rPr lang="de-DE" err="1"/>
              <a:t>concealed</a:t>
            </a:r>
            <a:r>
              <a:rPr lang="de-DE"/>
              <a:t> </a:t>
            </a:r>
            <a:r>
              <a:rPr lang="de-DE" err="1"/>
              <a:t>mechanisms</a:t>
            </a:r>
            <a:r>
              <a:rPr lang="de-DE"/>
              <a:t> </a:t>
            </a:r>
            <a:r>
              <a:rPr lang="de-DE" err="1"/>
              <a:t>finally</a:t>
            </a:r>
            <a:r>
              <a:rPr lang="de-DE"/>
              <a:t> </a:t>
            </a:r>
            <a:r>
              <a:rPr lang="de-DE" err="1"/>
              <a:t>create</a:t>
            </a:r>
            <a:r>
              <a:rPr lang="de-DE"/>
              <a:t> a </a:t>
            </a:r>
            <a:r>
              <a:rPr lang="de-DE" err="1"/>
              <a:t>chair</a:t>
            </a:r>
            <a:r>
              <a:rPr lang="de-DE"/>
              <a:t> </a:t>
            </a:r>
            <a:r>
              <a:rPr lang="de-DE" err="1"/>
              <a:t>that</a:t>
            </a:r>
            <a:r>
              <a:rPr lang="de-DE"/>
              <a:t> </a:t>
            </a:r>
            <a:r>
              <a:rPr lang="de-DE" err="1"/>
              <a:t>compliments</a:t>
            </a:r>
            <a:r>
              <a:rPr lang="de-DE"/>
              <a:t> </a:t>
            </a:r>
            <a:r>
              <a:rPr lang="de-DE" err="1"/>
              <a:t>this</a:t>
            </a:r>
            <a:r>
              <a:rPr lang="de-DE"/>
              <a:t> </a:t>
            </a:r>
            <a:r>
              <a:rPr lang="de-DE" err="1"/>
              <a:t>aesthetic</a:t>
            </a:r>
            <a:r>
              <a:rPr lang="de-DE"/>
              <a:t> </a:t>
            </a:r>
            <a:r>
              <a:rPr lang="de-DE" err="1"/>
              <a:t>without</a:t>
            </a:r>
            <a:r>
              <a:rPr lang="de-DE"/>
              <a:t> </a:t>
            </a:r>
            <a:r>
              <a:rPr lang="de-DE" err="1"/>
              <a:t>compromising</a:t>
            </a:r>
            <a:r>
              <a:rPr lang="de-DE"/>
              <a:t> </a:t>
            </a:r>
            <a:r>
              <a:rPr lang="de-DE" err="1"/>
              <a:t>performance</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1" name="Grafik 10">
            <a:extLst>
              <a:ext uri="{FF2B5EF4-FFF2-40B4-BE49-F238E27FC236}">
                <a16:creationId xmlns:a16="http://schemas.microsoft.com/office/drawing/2014/main" id="{17D207D0-B8A3-2546-9E43-FC104F311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0661" y="368300"/>
            <a:ext cx="5429737" cy="6201834"/>
          </a:xfrm>
          <a:prstGeom prst="rect">
            <a:avLst/>
          </a:prstGeom>
        </p:spPr>
      </p:pic>
      <p:sp>
        <p:nvSpPr>
          <p:cNvPr id="15" name="Rechteck 14">
            <a:hlinkClick r:id="rId4" action="ppaction://hlinksldjump"/>
            <a:extLst>
              <a:ext uri="{FF2B5EF4-FFF2-40B4-BE49-F238E27FC236}">
                <a16:creationId xmlns:a16="http://schemas.microsoft.com/office/drawing/2014/main" id="{BE6B06D7-16C0-1849-965D-3F194BB797D7}"/>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7" name="Dreieck 16">
            <a:hlinkClick r:id="rId4" action="ppaction://hlinksldjump"/>
            <a:extLst>
              <a:ext uri="{FF2B5EF4-FFF2-40B4-BE49-F238E27FC236}">
                <a16:creationId xmlns:a16="http://schemas.microsoft.com/office/drawing/2014/main" id="{AC034C33-6275-8841-BF36-A17ACB85DC3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8412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pPr marL="1588"/>
            <a:r>
              <a:rPr lang="de-DE" sz="2800"/>
              <a:t>So </a:t>
            </a:r>
            <a:r>
              <a:rPr lang="de-DE" sz="2800" err="1"/>
              <a:t>many</a:t>
            </a:r>
            <a:r>
              <a:rPr lang="de-DE" sz="2800"/>
              <a:t> </a:t>
            </a:r>
            <a:r>
              <a:rPr lang="de-DE" sz="2800" err="1"/>
              <a:t>opportunities</a:t>
            </a:r>
            <a:endParaRPr lang="de-DE" sz="2800"/>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1588" indent="0">
              <a:buNone/>
            </a:pPr>
            <a:r>
              <a:rPr lang="de-DE" err="1"/>
              <a:t>Nia</a:t>
            </a:r>
            <a:r>
              <a:rPr lang="de-DE"/>
              <a:t> </a:t>
            </a:r>
            <a:r>
              <a:rPr lang="de-DE" err="1"/>
              <a:t>is</a:t>
            </a:r>
            <a:r>
              <a:rPr lang="de-DE"/>
              <a:t> </a:t>
            </a:r>
            <a:r>
              <a:rPr lang="de-DE" err="1"/>
              <a:t>designed</a:t>
            </a:r>
            <a:r>
              <a:rPr lang="de-DE"/>
              <a:t> </a:t>
            </a:r>
            <a:r>
              <a:rPr lang="de-DE" err="1"/>
              <a:t>to</a:t>
            </a:r>
            <a:r>
              <a:rPr lang="de-DE"/>
              <a:t> </a:t>
            </a:r>
            <a:r>
              <a:rPr lang="de-DE" err="1"/>
              <a:t>blend</a:t>
            </a:r>
            <a:r>
              <a:rPr lang="de-DE"/>
              <a:t> </a:t>
            </a:r>
            <a:r>
              <a:rPr lang="de-DE" err="1"/>
              <a:t>the</a:t>
            </a:r>
            <a:r>
              <a:rPr lang="de-DE"/>
              <a:t> style </a:t>
            </a:r>
            <a:r>
              <a:rPr lang="de-DE" err="1"/>
              <a:t>and</a:t>
            </a:r>
            <a:r>
              <a:rPr lang="de-DE"/>
              <a:t> </a:t>
            </a:r>
            <a:r>
              <a:rPr lang="de-DE" err="1"/>
              <a:t>comfort</a:t>
            </a:r>
            <a:r>
              <a:rPr lang="de-DE"/>
              <a:t> </a:t>
            </a:r>
            <a:r>
              <a:rPr lang="de-DE" err="1"/>
              <a:t>of</a:t>
            </a:r>
            <a:r>
              <a:rPr lang="de-DE"/>
              <a:t> </a:t>
            </a:r>
            <a:r>
              <a:rPr lang="de-DE" err="1"/>
              <a:t>lounge</a:t>
            </a:r>
            <a:r>
              <a:rPr lang="de-DE"/>
              <a:t> </a:t>
            </a:r>
            <a:r>
              <a:rPr lang="de-DE" err="1"/>
              <a:t>chair</a:t>
            </a:r>
            <a:r>
              <a:rPr lang="de-DE"/>
              <a:t> </a:t>
            </a:r>
            <a:r>
              <a:rPr lang="de-DE" err="1"/>
              <a:t>with</a:t>
            </a:r>
            <a:r>
              <a:rPr lang="de-DE"/>
              <a:t> </a:t>
            </a:r>
            <a:r>
              <a:rPr lang="de-DE" err="1"/>
              <a:t>the</a:t>
            </a:r>
            <a:r>
              <a:rPr lang="de-DE"/>
              <a:t> </a:t>
            </a:r>
            <a:r>
              <a:rPr lang="de-DE" err="1"/>
              <a:t>performance</a:t>
            </a:r>
            <a:r>
              <a:rPr lang="de-DE"/>
              <a:t> </a:t>
            </a:r>
            <a:r>
              <a:rPr lang="de-DE" err="1"/>
              <a:t>of</a:t>
            </a:r>
            <a:r>
              <a:rPr lang="de-DE"/>
              <a:t> a </a:t>
            </a:r>
            <a:r>
              <a:rPr lang="de-DE" err="1"/>
              <a:t>task</a:t>
            </a:r>
            <a:r>
              <a:rPr lang="de-DE"/>
              <a:t> </a:t>
            </a:r>
            <a:r>
              <a:rPr lang="de-DE" err="1"/>
              <a:t>chair</a:t>
            </a:r>
            <a:r>
              <a:rPr lang="de-DE"/>
              <a:t>, </a:t>
            </a:r>
            <a:r>
              <a:rPr lang="de-DE" err="1"/>
              <a:t>creating</a:t>
            </a:r>
            <a:r>
              <a:rPr lang="de-DE"/>
              <a:t> a </a:t>
            </a:r>
            <a:r>
              <a:rPr lang="de-DE" err="1"/>
              <a:t>solution</a:t>
            </a:r>
            <a:r>
              <a:rPr lang="de-DE"/>
              <a:t> </a:t>
            </a:r>
            <a:r>
              <a:rPr lang="de-DE" err="1"/>
              <a:t>for</a:t>
            </a:r>
            <a:r>
              <a:rPr lang="de-DE"/>
              <a:t> </a:t>
            </a:r>
            <a:r>
              <a:rPr lang="de-DE" err="1"/>
              <a:t>many</a:t>
            </a:r>
            <a:r>
              <a:rPr lang="de-DE"/>
              <a:t> different </a:t>
            </a:r>
            <a:r>
              <a:rPr lang="de-DE" err="1"/>
              <a:t>work</a:t>
            </a:r>
            <a:r>
              <a:rPr lang="de-DE"/>
              <a:t> </a:t>
            </a:r>
            <a:r>
              <a:rPr lang="de-DE" err="1"/>
              <a:t>settings</a:t>
            </a:r>
            <a:r>
              <a:rPr lang="de-DE"/>
              <a:t>, </a:t>
            </a:r>
            <a:r>
              <a:rPr lang="de-DE" err="1"/>
              <a:t>from</a:t>
            </a:r>
            <a:r>
              <a:rPr lang="de-DE"/>
              <a:t> </a:t>
            </a:r>
            <a:r>
              <a:rPr lang="de-DE" err="1"/>
              <a:t>meeting</a:t>
            </a:r>
            <a:r>
              <a:rPr lang="de-DE"/>
              <a:t>/</a:t>
            </a:r>
            <a:r>
              <a:rPr lang="de-DE" err="1"/>
              <a:t>conference</a:t>
            </a:r>
            <a:r>
              <a:rPr lang="de-DE"/>
              <a:t> </a:t>
            </a:r>
            <a:r>
              <a:rPr lang="de-DE" err="1"/>
              <a:t>rooms</a:t>
            </a:r>
            <a:r>
              <a:rPr lang="de-DE"/>
              <a:t>, </a:t>
            </a:r>
            <a:r>
              <a:rPr lang="de-DE" err="1"/>
              <a:t>focus</a:t>
            </a:r>
            <a:r>
              <a:rPr lang="de-DE"/>
              <a:t> </a:t>
            </a:r>
            <a:r>
              <a:rPr lang="de-DE" err="1"/>
              <a:t>work</a:t>
            </a:r>
            <a:r>
              <a:rPr lang="de-DE"/>
              <a:t> </a:t>
            </a:r>
            <a:r>
              <a:rPr lang="de-DE" err="1"/>
              <a:t>areas</a:t>
            </a:r>
            <a:r>
              <a:rPr lang="de-DE"/>
              <a:t> </a:t>
            </a:r>
            <a:r>
              <a:rPr lang="de-DE" err="1"/>
              <a:t>and</a:t>
            </a:r>
            <a:r>
              <a:rPr lang="de-DE"/>
              <a:t> </a:t>
            </a:r>
            <a:r>
              <a:rPr lang="de-DE" err="1"/>
              <a:t>collaboration</a:t>
            </a:r>
            <a:r>
              <a:rPr lang="de-DE"/>
              <a:t> </a:t>
            </a:r>
            <a:r>
              <a:rPr lang="de-DE" err="1"/>
              <a:t>zones</a:t>
            </a:r>
            <a:r>
              <a:rPr lang="de-DE"/>
              <a:t>. </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7308E61B-2C9F-7647-A0AB-EAC320A209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4" name="Rechteck 13">
            <a:hlinkClick r:id="rId4" action="ppaction://hlinksldjump"/>
            <a:extLst>
              <a:ext uri="{FF2B5EF4-FFF2-40B4-BE49-F238E27FC236}">
                <a16:creationId xmlns:a16="http://schemas.microsoft.com/office/drawing/2014/main" id="{A7D2EB0A-30BF-F941-88E8-42214AA00BE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6" name="Dreieck 15">
            <a:hlinkClick r:id="rId4" action="ppaction://hlinksldjump"/>
            <a:extLst>
              <a:ext uri="{FF2B5EF4-FFF2-40B4-BE49-F238E27FC236}">
                <a16:creationId xmlns:a16="http://schemas.microsoft.com/office/drawing/2014/main" id="{7A9F3305-FC22-4349-A9A2-28B5F223BC3C}"/>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9383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pPr fontAlgn="base"/>
            <a:r>
              <a:rPr lang="en-US" sz="2800" b="1"/>
              <a:t>Freedom as wanted, support as needed </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fontAlgn="base">
              <a:buNone/>
            </a:pPr>
            <a:r>
              <a:rPr lang="en-US"/>
              <a:t>Nia's weight-activated mechanism and unique pivoting back accommodate and quickly adapt to users postures without complicated adjustment controls.​</a:t>
            </a:r>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53E294CD-6AC6-F546-BDF5-56E142F34C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6252" y="0"/>
            <a:ext cx="8915748" cy="6858000"/>
          </a:xfrm>
          <a:prstGeom prst="rect">
            <a:avLst/>
          </a:prstGeom>
        </p:spPr>
      </p:pic>
      <p:sp>
        <p:nvSpPr>
          <p:cNvPr id="14" name="Rechteck 13">
            <a:hlinkClick r:id="rId3" action="ppaction://hlinksldjump"/>
            <a:extLst>
              <a:ext uri="{FF2B5EF4-FFF2-40B4-BE49-F238E27FC236}">
                <a16:creationId xmlns:a16="http://schemas.microsoft.com/office/drawing/2014/main" id="{678134FF-E9AD-794C-8F9F-29EDCF287050}"/>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5" name="Dreieck 14">
            <a:hlinkClick r:id="rId3" action="ppaction://hlinksldjump"/>
            <a:extLst>
              <a:ext uri="{FF2B5EF4-FFF2-40B4-BE49-F238E27FC236}">
                <a16:creationId xmlns:a16="http://schemas.microsoft.com/office/drawing/2014/main" id="{B93C2670-9A70-0342-A286-61DF67F1137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00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Nia</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1" name="Grafik 10">
            <a:extLst>
              <a:ext uri="{FF2B5EF4-FFF2-40B4-BE49-F238E27FC236}">
                <a16:creationId xmlns:a16="http://schemas.microsoft.com/office/drawing/2014/main" id="{605B476B-D1FF-0040-8B17-1E35A44232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600000">
            <a:off x="3276253" y="0"/>
            <a:ext cx="8915747" cy="6858000"/>
          </a:xfrm>
          <a:prstGeom prst="rect">
            <a:avLst/>
          </a:prstGeom>
        </p:spPr>
      </p:pic>
      <p:sp>
        <p:nvSpPr>
          <p:cNvPr id="14" name="Rechteck 13">
            <a:hlinkClick r:id="rId3" action="ppaction://hlinksldjump"/>
            <a:extLst>
              <a:ext uri="{FF2B5EF4-FFF2-40B4-BE49-F238E27FC236}">
                <a16:creationId xmlns:a16="http://schemas.microsoft.com/office/drawing/2014/main" id="{BAE0C02E-D3FB-AE41-8D52-61FD91CF819E}"/>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6" name="Dreieck 15">
            <a:hlinkClick r:id="rId3" action="ppaction://hlinksldjump"/>
            <a:extLst>
              <a:ext uri="{FF2B5EF4-FFF2-40B4-BE49-F238E27FC236}">
                <a16:creationId xmlns:a16="http://schemas.microsoft.com/office/drawing/2014/main" id="{6119CDA9-9945-334A-BE21-E4D2A7D6830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602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Nia</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4" name="Grafik 13">
            <a:extLst>
              <a:ext uri="{FF2B5EF4-FFF2-40B4-BE49-F238E27FC236}">
                <a16:creationId xmlns:a16="http://schemas.microsoft.com/office/drawing/2014/main" id="{21CEFF55-CCEA-1740-90D4-D31969D252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4"/>
          <a:stretch/>
        </p:blipFill>
        <p:spPr>
          <a:xfrm>
            <a:off x="3276253" y="0"/>
            <a:ext cx="8915747" cy="6858000"/>
          </a:xfrm>
          <a:prstGeom prst="rect">
            <a:avLst/>
          </a:prstGeom>
        </p:spPr>
      </p:pic>
      <p:sp>
        <p:nvSpPr>
          <p:cNvPr id="15" name="Rechteck 14">
            <a:hlinkClick r:id="rId3" action="ppaction://hlinksldjump"/>
            <a:extLst>
              <a:ext uri="{FF2B5EF4-FFF2-40B4-BE49-F238E27FC236}">
                <a16:creationId xmlns:a16="http://schemas.microsoft.com/office/drawing/2014/main" id="{0440FDA1-E568-634F-9E7A-9E4BDBF60042}"/>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6" name="Dreieck 15">
            <a:hlinkClick r:id="rId3" action="ppaction://hlinksldjump"/>
            <a:extLst>
              <a:ext uri="{FF2B5EF4-FFF2-40B4-BE49-F238E27FC236}">
                <a16:creationId xmlns:a16="http://schemas.microsoft.com/office/drawing/2014/main" id="{88FD7526-B211-3C44-8D48-946BD9F6EA5C}"/>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5492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2384426"/>
            <a:ext cx="2700338" cy="3326028"/>
          </a:xfrm>
        </p:spPr>
        <p:txBody>
          <a:bodyPr/>
          <a:lstStyle/>
          <a:p>
            <a:r>
              <a:rPr lang="de-DE" err="1"/>
              <a:t>Its</a:t>
            </a:r>
            <a:r>
              <a:rPr lang="de-DE"/>
              <a:t> design was </a:t>
            </a:r>
            <a:r>
              <a:rPr lang="de-DE" err="1"/>
              <a:t>influenced</a:t>
            </a:r>
            <a:r>
              <a:rPr lang="de-DE"/>
              <a:t> </a:t>
            </a:r>
            <a:r>
              <a:rPr lang="de-DE" err="1"/>
              <a:t>by</a:t>
            </a:r>
            <a:r>
              <a:rPr lang="de-DE"/>
              <a:t> </a:t>
            </a:r>
            <a:r>
              <a:rPr lang="de-DE" err="1"/>
              <a:t>our</a:t>
            </a:r>
            <a:r>
              <a:rPr lang="de-DE"/>
              <a:t> </a:t>
            </a:r>
            <a:r>
              <a:rPr lang="de-DE" err="1"/>
              <a:t>knowledge</a:t>
            </a:r>
            <a:r>
              <a:rPr lang="de-DE"/>
              <a:t> </a:t>
            </a:r>
            <a:r>
              <a:rPr lang="de-DE" err="1"/>
              <a:t>of</a:t>
            </a:r>
            <a:r>
              <a:rPr lang="de-DE"/>
              <a:t> </a:t>
            </a:r>
            <a:r>
              <a:rPr lang="de-DE" err="1"/>
              <a:t>seat</a:t>
            </a:r>
            <a:r>
              <a:rPr lang="de-DE"/>
              <a:t> and back </a:t>
            </a:r>
            <a:r>
              <a:rPr lang="de-DE" err="1"/>
              <a:t>contours</a:t>
            </a:r>
            <a:r>
              <a:rPr lang="de-DE"/>
              <a:t> and Patricia </a:t>
            </a:r>
            <a:r>
              <a:rPr lang="de-DE" err="1"/>
              <a:t>Urquiola’s</a:t>
            </a:r>
            <a:r>
              <a:rPr lang="de-DE"/>
              <a:t> design </a:t>
            </a:r>
            <a:r>
              <a:rPr lang="de-DE" err="1"/>
              <a:t>vision</a:t>
            </a:r>
            <a:r>
              <a:rPr lang="de-DE"/>
              <a:t>.</a:t>
            </a:r>
          </a:p>
          <a:p>
            <a:endParaRPr lang="de-DE"/>
          </a:p>
          <a:p>
            <a:r>
              <a:rPr lang="de-DE" err="1"/>
              <a:t>Designed</a:t>
            </a:r>
            <a:r>
              <a:rPr lang="de-DE"/>
              <a:t> </a:t>
            </a:r>
            <a:r>
              <a:rPr lang="de-DE" err="1"/>
              <a:t>with</a:t>
            </a:r>
            <a:r>
              <a:rPr lang="de-DE"/>
              <a:t> a </a:t>
            </a:r>
            <a:r>
              <a:rPr lang="de-DE" err="1"/>
              <a:t>built</a:t>
            </a:r>
            <a:r>
              <a:rPr lang="de-DE"/>
              <a:t>-in </a:t>
            </a:r>
            <a:r>
              <a:rPr lang="de-DE" err="1"/>
              <a:t>level</a:t>
            </a:r>
            <a:r>
              <a:rPr lang="de-DE"/>
              <a:t> </a:t>
            </a:r>
            <a:r>
              <a:rPr lang="de-DE" err="1"/>
              <a:t>of</a:t>
            </a:r>
            <a:r>
              <a:rPr lang="de-DE"/>
              <a:t> support, </a:t>
            </a:r>
            <a:r>
              <a:rPr lang="de-DE" err="1"/>
              <a:t>Maari</a:t>
            </a:r>
            <a:r>
              <a:rPr lang="de-DE"/>
              <a:t> </a:t>
            </a:r>
            <a:r>
              <a:rPr lang="de-DE" err="1"/>
              <a:t>accommodates</a:t>
            </a:r>
            <a:r>
              <a:rPr lang="de-DE"/>
              <a:t> a </a:t>
            </a:r>
            <a:r>
              <a:rPr lang="de-DE" err="1"/>
              <a:t>broad</a:t>
            </a:r>
            <a:r>
              <a:rPr lang="de-DE"/>
              <a:t> </a:t>
            </a:r>
            <a:r>
              <a:rPr lang="de-DE" err="1"/>
              <a:t>range</a:t>
            </a:r>
            <a:r>
              <a:rPr lang="de-DE"/>
              <a:t> </a:t>
            </a:r>
            <a:r>
              <a:rPr lang="de-DE" err="1"/>
              <a:t>of</a:t>
            </a:r>
            <a:r>
              <a:rPr lang="de-DE"/>
              <a:t> </a:t>
            </a:r>
            <a:r>
              <a:rPr lang="de-DE" err="1"/>
              <a:t>users</a:t>
            </a:r>
            <a:r>
              <a:rPr lang="de-DE"/>
              <a:t>. </a:t>
            </a:r>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11" name="Grafik 10">
            <a:extLst>
              <a:ext uri="{FF2B5EF4-FFF2-40B4-BE49-F238E27FC236}">
                <a16:creationId xmlns:a16="http://schemas.microsoft.com/office/drawing/2014/main" id="{AB4C310C-F9A0-C846-8C95-D391A3BBE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0003" y="303378"/>
            <a:ext cx="2836519" cy="3509096"/>
          </a:xfrm>
          <a:prstGeom prst="rect">
            <a:avLst/>
          </a:prstGeom>
        </p:spPr>
      </p:pic>
      <p:pic>
        <p:nvPicPr>
          <p:cNvPr id="18" name="Grafik 17">
            <a:extLst>
              <a:ext uri="{FF2B5EF4-FFF2-40B4-BE49-F238E27FC236}">
                <a16:creationId xmlns:a16="http://schemas.microsoft.com/office/drawing/2014/main" id="{A8271059-CC49-0043-917C-643D3705F5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74" y="3163671"/>
            <a:ext cx="2688540" cy="3326029"/>
          </a:xfrm>
          <a:prstGeom prst="rect">
            <a:avLst/>
          </a:prstGeom>
        </p:spPr>
      </p:pic>
      <p:pic>
        <p:nvPicPr>
          <p:cNvPr id="20" name="Grafik 19">
            <a:extLst>
              <a:ext uri="{FF2B5EF4-FFF2-40B4-BE49-F238E27FC236}">
                <a16:creationId xmlns:a16="http://schemas.microsoft.com/office/drawing/2014/main" id="{1CD8346A-C9ED-434A-99F4-74DEFEE6E0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1618" y="3521653"/>
            <a:ext cx="2092979" cy="2828859"/>
          </a:xfrm>
          <a:prstGeom prst="rect">
            <a:avLst/>
          </a:prstGeom>
        </p:spPr>
      </p:pic>
      <p:pic>
        <p:nvPicPr>
          <p:cNvPr id="25" name="Grafik 24">
            <a:extLst>
              <a:ext uri="{FF2B5EF4-FFF2-40B4-BE49-F238E27FC236}">
                <a16:creationId xmlns:a16="http://schemas.microsoft.com/office/drawing/2014/main" id="{7B10B1A1-533F-9B48-A2FD-7CBE00942E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27250" y="3549320"/>
            <a:ext cx="2115092" cy="2834854"/>
          </a:xfrm>
          <a:prstGeom prst="rect">
            <a:avLst/>
          </a:prstGeom>
        </p:spPr>
      </p:pic>
      <p:pic>
        <p:nvPicPr>
          <p:cNvPr id="27" name="Grafik 26">
            <a:extLst>
              <a:ext uri="{FF2B5EF4-FFF2-40B4-BE49-F238E27FC236}">
                <a16:creationId xmlns:a16="http://schemas.microsoft.com/office/drawing/2014/main" id="{F7593CC8-A73C-A545-98D8-E3DB1F18D2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97521" y="689612"/>
            <a:ext cx="2411986" cy="2998896"/>
          </a:xfrm>
          <a:prstGeom prst="rect">
            <a:avLst/>
          </a:prstGeom>
        </p:spPr>
      </p:pic>
      <p:pic>
        <p:nvPicPr>
          <p:cNvPr id="16" name="Grafik 15">
            <a:extLst>
              <a:ext uri="{FF2B5EF4-FFF2-40B4-BE49-F238E27FC236}">
                <a16:creationId xmlns:a16="http://schemas.microsoft.com/office/drawing/2014/main" id="{0F478D91-116E-4549-ACD7-20C5B5DD2E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24814" y="339093"/>
            <a:ext cx="2778780" cy="3437666"/>
          </a:xfrm>
          <a:prstGeom prst="rect">
            <a:avLst/>
          </a:prstGeom>
        </p:spPr>
      </p:pic>
      <p:sp>
        <p:nvSpPr>
          <p:cNvPr id="15" name="Rechteck 14">
            <a:hlinkClick r:id="rId9" action="ppaction://hlinksldjump"/>
            <a:extLst>
              <a:ext uri="{FF2B5EF4-FFF2-40B4-BE49-F238E27FC236}">
                <a16:creationId xmlns:a16="http://schemas.microsoft.com/office/drawing/2014/main" id="{E5855B4B-B8CB-DE45-B53E-2A8FA0050EB4}"/>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7" name="Dreieck 16">
            <a:hlinkClick r:id="rId9" action="ppaction://hlinksldjump"/>
            <a:extLst>
              <a:ext uri="{FF2B5EF4-FFF2-40B4-BE49-F238E27FC236}">
                <a16:creationId xmlns:a16="http://schemas.microsoft.com/office/drawing/2014/main" id="{C7AA211C-4112-174C-9F03-989C8A98D94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8580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A49D6D73-16D6-5448-B304-C98DF9E6D6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15" name="Rechteck 14">
            <a:hlinkClick r:id="rId4" action="ppaction://hlinksldjump"/>
            <a:extLst>
              <a:ext uri="{FF2B5EF4-FFF2-40B4-BE49-F238E27FC236}">
                <a16:creationId xmlns:a16="http://schemas.microsoft.com/office/drawing/2014/main" id="{B512A697-2CC4-C94F-B145-59FEEAC93552}"/>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6" name="Dreieck 15">
            <a:hlinkClick r:id="rId4" action="ppaction://hlinksldjump"/>
            <a:extLst>
              <a:ext uri="{FF2B5EF4-FFF2-40B4-BE49-F238E27FC236}">
                <a16:creationId xmlns:a16="http://schemas.microsoft.com/office/drawing/2014/main" id="{61BEF808-B386-4149-92A2-793575DDB25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1995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tanding in a room&#10;&#10;Description automatically generated">
            <a:extLst>
              <a:ext uri="{FF2B5EF4-FFF2-40B4-BE49-F238E27FC236}">
                <a16:creationId xmlns:a16="http://schemas.microsoft.com/office/drawing/2014/main" id="{08FDB6BD-D23A-4E03-A9D2-56CE328E2F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1999" cy="6857999"/>
          </a:xfrm>
          <a:prstGeom prst="rect">
            <a:avLst/>
          </a:prstGeom>
        </p:spPr>
      </p:pic>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a:xfrm>
            <a:off x="371475" y="3429000"/>
            <a:ext cx="3636963" cy="3429000"/>
          </a:xfrm>
          <a:solidFill>
            <a:schemeClr val="tx1"/>
          </a:solidFill>
        </p:spPr>
        <p:txBody>
          <a:bodyPr/>
          <a:lstStyle/>
          <a:p>
            <a:r>
              <a:rPr lang="en-GB"/>
              <a:t>The world of work is </a:t>
            </a:r>
            <a:br>
              <a:rPr lang="en-GB"/>
            </a:br>
            <a:r>
              <a:rPr lang="en-GB"/>
              <a:t>changing and</a:t>
            </a:r>
            <a:br>
              <a:rPr lang="en-GB"/>
            </a:br>
            <a:r>
              <a:rPr lang="en-GB">
                <a:solidFill>
                  <a:schemeClr val="accent5"/>
                </a:solidFill>
              </a:rPr>
              <a:t>New Work is </a:t>
            </a:r>
            <a:br>
              <a:rPr lang="en-GB">
                <a:solidFill>
                  <a:schemeClr val="accent5"/>
                </a:solidFill>
              </a:rPr>
            </a:br>
            <a:r>
              <a:rPr lang="en-GB">
                <a:solidFill>
                  <a:schemeClr val="accent5"/>
                </a:solidFill>
              </a:rPr>
              <a:t>happening now.</a:t>
            </a:r>
            <a:endParaRPr lang="de-DE">
              <a:solidFill>
                <a:schemeClr val="accent5"/>
              </a:solidFill>
            </a:endParaRPr>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10"/>
          </p:nvPr>
        </p:nvSpPr>
        <p:spPr/>
        <p:txBody>
          <a:bodyPr/>
          <a:lstStyle/>
          <a:p>
            <a:fld id="{062472FE-9FDF-4AB8-8709-1D7E63F8BE1A}" type="datetime4">
              <a:rPr lang="en-US" smtClean="0"/>
              <a:pPr/>
              <a:t>January 17, 2020</a:t>
            </a:fld>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5</a:t>
            </a:fld>
            <a:endParaRPr lang="de-DE"/>
          </a:p>
        </p:txBody>
      </p:sp>
    </p:spTree>
    <p:extLst>
      <p:ext uri="{BB962C8B-B14F-4D97-AF65-F5344CB8AC3E}">
        <p14:creationId xmlns:p14="http://schemas.microsoft.com/office/powerpoint/2010/main" val="339330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err="1"/>
              <a:t>Maari</a:t>
            </a:r>
            <a:r>
              <a:rPr lang="en-US"/>
              <a:t> lets you furnish many spaces with a family of </a:t>
            </a:r>
            <a:br>
              <a:rPr lang="en-US"/>
            </a:br>
            <a:r>
              <a:rPr lang="en-US"/>
              <a:t>seating — one of the largest in the market. Designed by Patricia </a:t>
            </a:r>
            <a:r>
              <a:rPr lang="en-US" err="1"/>
              <a:t>Urquiola</a:t>
            </a:r>
            <a:r>
              <a:rPr lang="en-US"/>
              <a:t>, </a:t>
            </a:r>
            <a:r>
              <a:rPr lang="en-US" err="1"/>
              <a:t>Maari</a:t>
            </a:r>
            <a:r>
              <a:rPr lang="en-US"/>
              <a:t> is based on a one-piece, delicately textured, </a:t>
            </a:r>
            <a:r>
              <a:rPr lang="en-US" err="1"/>
              <a:t>moulded</a:t>
            </a:r>
            <a:r>
              <a:rPr lang="en-US"/>
              <a:t> shell that’s the same for all chairs. Choose any base with the same shell for a breadth of applications.</a:t>
            </a:r>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C37D5205-EFE9-384E-8CAB-01DDB6E691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1"/>
            <a:ext cx="8904287" cy="6917267"/>
          </a:xfrm>
          <a:prstGeom prst="rect">
            <a:avLst/>
          </a:prstGeom>
        </p:spPr>
      </p:pic>
      <p:sp>
        <p:nvSpPr>
          <p:cNvPr id="17" name="Rechteck 16">
            <a:hlinkClick r:id="rId3" action="ppaction://hlinksldjump"/>
            <a:extLst>
              <a:ext uri="{FF2B5EF4-FFF2-40B4-BE49-F238E27FC236}">
                <a16:creationId xmlns:a16="http://schemas.microsoft.com/office/drawing/2014/main" id="{B332A4AC-9D7F-194B-8C37-EDAD0C9D2D30}"/>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8" name="Dreieck 17">
            <a:hlinkClick r:id="rId3" action="ppaction://hlinksldjump"/>
            <a:extLst>
              <a:ext uri="{FF2B5EF4-FFF2-40B4-BE49-F238E27FC236}">
                <a16:creationId xmlns:a16="http://schemas.microsoft.com/office/drawing/2014/main" id="{F798E0B7-C493-294E-BB21-B3C3C5668C1B}"/>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8104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1ECBDF5C-0B7A-FE49-80EE-E93D2C248B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68054"/>
          </a:xfrm>
          <a:prstGeom prst="rect">
            <a:avLst/>
          </a:prstGeom>
        </p:spPr>
      </p:pic>
      <p:sp>
        <p:nvSpPr>
          <p:cNvPr id="17" name="Textplatzhalter 23">
            <a:extLst>
              <a:ext uri="{FF2B5EF4-FFF2-40B4-BE49-F238E27FC236}">
                <a16:creationId xmlns:a16="http://schemas.microsoft.com/office/drawing/2014/main" id="{673C7248-E54A-C24E-A9CC-E1FAED46D335}"/>
              </a:ext>
            </a:extLst>
          </p:cNvPr>
          <p:cNvSpPr>
            <a:spLocks noGrp="1"/>
          </p:cNvSpPr>
          <p:nvPr>
            <p:ph type="body" sz="quarter" idx="13"/>
          </p:nvPr>
        </p:nvSpPr>
        <p:spPr/>
        <p:txBody>
          <a:bodyPr/>
          <a:lstStyle/>
          <a:p>
            <a:pPr marL="0" indent="0">
              <a:buNone/>
            </a:pPr>
            <a:r>
              <a:rPr lang="en-US" err="1"/>
              <a:t>Maari</a:t>
            </a:r>
            <a:r>
              <a:rPr lang="en-US"/>
              <a:t> lets you furnish many spaces with a family of </a:t>
            </a:r>
            <a:br>
              <a:rPr lang="en-US"/>
            </a:br>
            <a:r>
              <a:rPr lang="en-US"/>
              <a:t>seating — one of the largest in the market. Designed by Patricia </a:t>
            </a:r>
            <a:r>
              <a:rPr lang="en-US" err="1"/>
              <a:t>Urquiola</a:t>
            </a:r>
            <a:r>
              <a:rPr lang="en-US"/>
              <a:t>, </a:t>
            </a:r>
            <a:r>
              <a:rPr lang="en-US" err="1"/>
              <a:t>Maari</a:t>
            </a:r>
            <a:r>
              <a:rPr lang="en-US"/>
              <a:t> is based on a one-piece, delicately textured, </a:t>
            </a:r>
            <a:r>
              <a:rPr lang="en-US" err="1"/>
              <a:t>moulded</a:t>
            </a:r>
            <a:r>
              <a:rPr lang="en-US"/>
              <a:t> shell that’s the same for all chairs. Choose any base with the same shell for a breadth of applications.</a:t>
            </a:r>
            <a:endParaRPr lang="de-DE"/>
          </a:p>
        </p:txBody>
      </p:sp>
      <p:sp>
        <p:nvSpPr>
          <p:cNvPr id="19" name="Rechteck 18">
            <a:hlinkClick r:id="rId4" action="ppaction://hlinksldjump"/>
            <a:extLst>
              <a:ext uri="{FF2B5EF4-FFF2-40B4-BE49-F238E27FC236}">
                <a16:creationId xmlns:a16="http://schemas.microsoft.com/office/drawing/2014/main" id="{BD7F3CB9-8739-C141-B877-1B8581556707}"/>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20" name="Dreieck 19">
            <a:hlinkClick r:id="rId4" action="ppaction://hlinksldjump"/>
            <a:extLst>
              <a:ext uri="{FF2B5EF4-FFF2-40B4-BE49-F238E27FC236}">
                <a16:creationId xmlns:a16="http://schemas.microsoft.com/office/drawing/2014/main" id="{6F209AA0-8FF7-3A41-9B5A-91FBC06D98A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8634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err="1"/>
              <a:t>Maari</a:t>
            </a:r>
            <a:r>
              <a:rPr lang="en-US"/>
              <a:t> lets you furnish many spaces with a family of </a:t>
            </a:r>
            <a:br>
              <a:rPr lang="en-US"/>
            </a:br>
            <a:r>
              <a:rPr lang="en-US"/>
              <a:t>seating — one of the largest in the market. Designed by Patricia </a:t>
            </a:r>
            <a:r>
              <a:rPr lang="en-US" err="1"/>
              <a:t>Urquiola</a:t>
            </a:r>
            <a:r>
              <a:rPr lang="en-US"/>
              <a:t>, </a:t>
            </a:r>
            <a:r>
              <a:rPr lang="en-US" err="1"/>
              <a:t>Maari</a:t>
            </a:r>
            <a:r>
              <a:rPr lang="en-US"/>
              <a:t> is based on a one-piece, delicately textured, </a:t>
            </a:r>
            <a:r>
              <a:rPr lang="en-US" err="1"/>
              <a:t>moulded</a:t>
            </a:r>
            <a:r>
              <a:rPr lang="en-US"/>
              <a:t> shell that’s the same for all chairs. Choose any base with the same shell for a breadth of applications.</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06CB11CC-E5A9-2544-8478-F3FBB399F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7" name="Rechteck 16">
            <a:hlinkClick r:id="rId3" action="ppaction://hlinksldjump"/>
            <a:extLst>
              <a:ext uri="{FF2B5EF4-FFF2-40B4-BE49-F238E27FC236}">
                <a16:creationId xmlns:a16="http://schemas.microsoft.com/office/drawing/2014/main" id="{C92E662C-0EF7-814D-9322-A17906466D9E}"/>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8" name="Dreieck 17">
            <a:hlinkClick r:id="rId3" action="ppaction://hlinksldjump"/>
            <a:extLst>
              <a:ext uri="{FF2B5EF4-FFF2-40B4-BE49-F238E27FC236}">
                <a16:creationId xmlns:a16="http://schemas.microsoft.com/office/drawing/2014/main" id="{B3C0990F-6DA5-EA4E-9F6C-13B70B203DF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52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err="1"/>
              <a:t>Maari</a:t>
            </a:r>
            <a:r>
              <a:rPr lang="en-US"/>
              <a:t> lets you furnish many spaces with a family of </a:t>
            </a:r>
            <a:br>
              <a:rPr lang="en-US"/>
            </a:br>
            <a:r>
              <a:rPr lang="en-US"/>
              <a:t>seating — one of the largest in the market. Designed by Patricia </a:t>
            </a:r>
            <a:r>
              <a:rPr lang="en-US" err="1"/>
              <a:t>Urquiola</a:t>
            </a:r>
            <a:r>
              <a:rPr lang="en-US"/>
              <a:t>, </a:t>
            </a:r>
            <a:r>
              <a:rPr lang="en-US" err="1"/>
              <a:t>Maari</a:t>
            </a:r>
            <a:r>
              <a:rPr lang="en-US"/>
              <a:t> is based on a one-piece, delicately textured, </a:t>
            </a:r>
            <a:r>
              <a:rPr lang="en-US" err="1"/>
              <a:t>moulded</a:t>
            </a:r>
            <a:r>
              <a:rPr lang="en-US"/>
              <a:t> shell that’s the same for all chairs. Choose any base with the same shell for a breadth of applications.</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E6EC96D0-491F-A047-ACE0-F27CD16898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2"/>
            <a:ext cx="8904287" cy="6858001"/>
          </a:xfrm>
          <a:prstGeom prst="rect">
            <a:avLst/>
          </a:prstGeom>
        </p:spPr>
      </p:pic>
      <p:sp>
        <p:nvSpPr>
          <p:cNvPr id="13" name="Rechteck 12">
            <a:hlinkClick r:id="rId3" action="ppaction://hlinksldjump"/>
            <a:extLst>
              <a:ext uri="{FF2B5EF4-FFF2-40B4-BE49-F238E27FC236}">
                <a16:creationId xmlns:a16="http://schemas.microsoft.com/office/drawing/2014/main" id="{3DCC2788-3E63-6140-8E1D-73CD09EF55E3}"/>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4" name="Dreieck 13">
            <a:hlinkClick r:id="rId3" action="ppaction://hlinksldjump"/>
            <a:extLst>
              <a:ext uri="{FF2B5EF4-FFF2-40B4-BE49-F238E27FC236}">
                <a16:creationId xmlns:a16="http://schemas.microsoft.com/office/drawing/2014/main" id="{CEBFD287-3BF0-8943-B108-AC873914BC5B}"/>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454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Very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The Very chair's top characteristics include its universal appeal, wide range of application, high level of recyclability &amp; fantastic scope of colour.</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10" name="Grafik 9">
            <a:extLst>
              <a:ext uri="{FF2B5EF4-FFF2-40B4-BE49-F238E27FC236}">
                <a16:creationId xmlns:a16="http://schemas.microsoft.com/office/drawing/2014/main" id="{C9062CD6-4054-3C41-8886-8E65DC528F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9829" y="115888"/>
            <a:ext cx="4241377" cy="6553200"/>
          </a:xfrm>
          <a:prstGeom prst="rect">
            <a:avLst/>
          </a:prstGeom>
        </p:spPr>
      </p:pic>
      <p:sp>
        <p:nvSpPr>
          <p:cNvPr id="15" name="Rechteck 14">
            <a:hlinkClick r:id="rId3" action="ppaction://hlinksldjump"/>
            <a:extLst>
              <a:ext uri="{FF2B5EF4-FFF2-40B4-BE49-F238E27FC236}">
                <a16:creationId xmlns:a16="http://schemas.microsoft.com/office/drawing/2014/main" id="{49F71615-C36C-174C-B31D-1367EA15915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6" name="Dreieck 15">
            <a:hlinkClick r:id="rId3" action="ppaction://hlinksldjump"/>
            <a:extLst>
              <a:ext uri="{FF2B5EF4-FFF2-40B4-BE49-F238E27FC236}">
                <a16:creationId xmlns:a16="http://schemas.microsoft.com/office/drawing/2014/main" id="{F91FF065-C5B2-5C47-9DA3-E48556EC2E76}"/>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908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Very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The Very chair's top characteristics include its universal appeal, wide range of application, high level of recyclability &amp; fantastic scope of </a:t>
            </a:r>
            <a:r>
              <a:rPr lang="en-US" err="1"/>
              <a:t>colour</a:t>
            </a:r>
            <a:r>
              <a:rPr lang="en-US"/>
              <a:t>.</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C09F0DA8-2A22-5747-B482-8A6F13C7E9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8" name="Rechteck 17">
            <a:hlinkClick r:id="rId3" action="ppaction://hlinksldjump"/>
            <a:extLst>
              <a:ext uri="{FF2B5EF4-FFF2-40B4-BE49-F238E27FC236}">
                <a16:creationId xmlns:a16="http://schemas.microsoft.com/office/drawing/2014/main" id="{1A9308B1-D598-2743-A318-1B696A9584C3}"/>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E0C752B1-CA14-FB48-9E16-760F152273C7}"/>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81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Very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The Very chair's top characteristics include its universal appeal, wide range of application, high level of recyclability &amp; fantastic scope of </a:t>
            </a:r>
            <a:r>
              <a:rPr lang="en-US" err="1"/>
              <a:t>colour</a:t>
            </a:r>
            <a:r>
              <a:rPr lang="en-US"/>
              <a:t>.</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7" name="Grafik 6">
            <a:extLst>
              <a:ext uri="{FF2B5EF4-FFF2-40B4-BE49-F238E27FC236}">
                <a16:creationId xmlns:a16="http://schemas.microsoft.com/office/drawing/2014/main" id="{11668798-BA09-6B42-A376-0E3784C157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4" name="Rechteck 13">
            <a:hlinkClick r:id="rId4" action="ppaction://hlinksldjump"/>
            <a:extLst>
              <a:ext uri="{FF2B5EF4-FFF2-40B4-BE49-F238E27FC236}">
                <a16:creationId xmlns:a16="http://schemas.microsoft.com/office/drawing/2014/main" id="{F1A7F98D-EA63-A748-937C-67075FFA9E9B}"/>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5" name="Dreieck 14">
            <a:hlinkClick r:id="rId4" action="ppaction://hlinksldjump"/>
            <a:extLst>
              <a:ext uri="{FF2B5EF4-FFF2-40B4-BE49-F238E27FC236}">
                <a16:creationId xmlns:a16="http://schemas.microsoft.com/office/drawing/2014/main" id="{460CC526-5CC3-9449-8183-088BEB6516AE}"/>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280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Very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DESIGNED </a:t>
            </a:r>
            <a:r>
              <a:rPr lang="de-DE" err="1"/>
              <a:t>by</a:t>
            </a:r>
            <a:r>
              <a:rPr lang="de-DE"/>
              <a:t> Michael Welsh, Nicolai Czumaj-Bront &amp; Haworth Design Studio</a:t>
            </a:r>
          </a:p>
          <a:p>
            <a:pPr indent="-180975"/>
            <a:r>
              <a:rPr lang="en-US"/>
              <a:t>Contains 39% recycled content and up to 100% recyclable materials</a:t>
            </a:r>
          </a:p>
          <a:p>
            <a:pPr indent="-180975"/>
            <a:r>
              <a:rPr lang="en-US"/>
              <a:t>3-point-synchronised adjustment, with or without asymmetrical lumbar support, 4D, NPR or fixed armrest, Mesh or fully upholstered back rest </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8" name="Grafik 7">
            <a:extLst>
              <a:ext uri="{FF2B5EF4-FFF2-40B4-BE49-F238E27FC236}">
                <a16:creationId xmlns:a16="http://schemas.microsoft.com/office/drawing/2014/main" id="{D18AE3D8-399E-3843-9403-F71FD07ACB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14" name="Rechteck 13">
            <a:hlinkClick r:id="rId4" action="ppaction://hlinksldjump"/>
            <a:extLst>
              <a:ext uri="{FF2B5EF4-FFF2-40B4-BE49-F238E27FC236}">
                <a16:creationId xmlns:a16="http://schemas.microsoft.com/office/drawing/2014/main" id="{0B5D60DE-F2CE-454A-B1F2-FDD03E645E31}"/>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5" name="Dreieck 14">
            <a:hlinkClick r:id="rId4" action="ppaction://hlinksldjump"/>
            <a:extLst>
              <a:ext uri="{FF2B5EF4-FFF2-40B4-BE49-F238E27FC236}">
                <a16:creationId xmlns:a16="http://schemas.microsoft.com/office/drawing/2014/main" id="{E86342ED-97C6-E749-88A3-341D05211385}"/>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5066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Very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6F869110-CD01-FD4B-82E6-2F140C2763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8" name="Rechteck 17">
            <a:hlinkClick r:id="rId3" action="ppaction://hlinksldjump"/>
            <a:extLst>
              <a:ext uri="{FF2B5EF4-FFF2-40B4-BE49-F238E27FC236}">
                <a16:creationId xmlns:a16="http://schemas.microsoft.com/office/drawing/2014/main" id="{8C7DD5EB-A6CE-9848-9454-33EC65846BB6}"/>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1D3CA2AE-4007-5E48-B664-DE1BEFF0E76B}"/>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23">
            <a:extLst>
              <a:ext uri="{FF2B5EF4-FFF2-40B4-BE49-F238E27FC236}">
                <a16:creationId xmlns:a16="http://schemas.microsoft.com/office/drawing/2014/main" id="{7BD53A22-FB8A-42AC-A00F-A18DCA770254}"/>
              </a:ext>
            </a:extLst>
          </p:cNvPr>
          <p:cNvSpPr>
            <a:spLocks noGrp="1"/>
          </p:cNvSpPr>
          <p:nvPr>
            <p:ph type="body" sz="quarter" idx="13"/>
          </p:nvPr>
        </p:nvSpPr>
        <p:spPr>
          <a:xfrm>
            <a:off x="371475" y="2384425"/>
            <a:ext cx="2700338" cy="4105275"/>
          </a:xfrm>
        </p:spPr>
        <p:txBody>
          <a:bodyPr/>
          <a:lstStyle/>
          <a:p>
            <a:pPr indent="-180975"/>
            <a:r>
              <a:rPr lang="de-DE"/>
              <a:t>DESIGNED </a:t>
            </a:r>
            <a:r>
              <a:rPr lang="de-DE" err="1"/>
              <a:t>by</a:t>
            </a:r>
            <a:r>
              <a:rPr lang="de-DE"/>
              <a:t> Michael Welsh, Nicolai Czumaj-Bront &amp; Haworth Design Studio</a:t>
            </a:r>
          </a:p>
          <a:p>
            <a:pPr indent="-180975"/>
            <a:r>
              <a:rPr lang="en-US"/>
              <a:t>Contains 39% recycled content and up to 100% recyclable materials</a:t>
            </a:r>
          </a:p>
          <a:p>
            <a:pPr indent="-180975"/>
            <a:r>
              <a:rPr lang="en-US"/>
              <a:t>3-point-synchronised adjustment, with or without asymmetrical lumbar support, 4D, NPR or fixed armrest, Mesh or fully upholstered back rest </a:t>
            </a:r>
            <a:endParaRPr lang="de-DE"/>
          </a:p>
        </p:txBody>
      </p:sp>
    </p:spTree>
    <p:extLst>
      <p:ext uri="{BB962C8B-B14F-4D97-AF65-F5344CB8AC3E}">
        <p14:creationId xmlns:p14="http://schemas.microsoft.com/office/powerpoint/2010/main" val="1347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Very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49CDF9E2-BA02-044C-B6B4-100D18AD86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04287" cy="6875699"/>
          </a:xfrm>
          <a:prstGeom prst="rect">
            <a:avLst/>
          </a:prstGeom>
        </p:spPr>
      </p:pic>
      <p:sp>
        <p:nvSpPr>
          <p:cNvPr id="18" name="Rechteck 17">
            <a:hlinkClick r:id="rId3" action="ppaction://hlinksldjump"/>
            <a:extLst>
              <a:ext uri="{FF2B5EF4-FFF2-40B4-BE49-F238E27FC236}">
                <a16:creationId xmlns:a16="http://schemas.microsoft.com/office/drawing/2014/main" id="{F4C7B7F5-BC62-F74E-BF74-18D6C94C0BE2}"/>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6CB3A1A5-B6F8-304A-83CF-12F15A33A1E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23">
            <a:extLst>
              <a:ext uri="{FF2B5EF4-FFF2-40B4-BE49-F238E27FC236}">
                <a16:creationId xmlns:a16="http://schemas.microsoft.com/office/drawing/2014/main" id="{9EBFB581-D358-4E4A-9252-9E775125971F}"/>
              </a:ext>
            </a:extLst>
          </p:cNvPr>
          <p:cNvSpPr>
            <a:spLocks noGrp="1"/>
          </p:cNvSpPr>
          <p:nvPr>
            <p:ph type="body" sz="quarter" idx="13"/>
          </p:nvPr>
        </p:nvSpPr>
        <p:spPr>
          <a:xfrm>
            <a:off x="371475" y="2384425"/>
            <a:ext cx="2700338" cy="4105275"/>
          </a:xfrm>
        </p:spPr>
        <p:txBody>
          <a:bodyPr/>
          <a:lstStyle/>
          <a:p>
            <a:pPr indent="-180975"/>
            <a:r>
              <a:rPr lang="de-DE"/>
              <a:t>DESIGNED </a:t>
            </a:r>
            <a:r>
              <a:rPr lang="de-DE" err="1"/>
              <a:t>by</a:t>
            </a:r>
            <a:r>
              <a:rPr lang="de-DE"/>
              <a:t> Michael Welsh, Nicolai Czumaj-Bront &amp; Haworth Design Studio</a:t>
            </a:r>
          </a:p>
          <a:p>
            <a:pPr indent="-180975"/>
            <a:r>
              <a:rPr lang="en-US"/>
              <a:t>Contains 39% recycled content and up to 100% recyclable materials</a:t>
            </a:r>
          </a:p>
          <a:p>
            <a:pPr indent="-180975"/>
            <a:r>
              <a:rPr lang="en-US"/>
              <a:t>3-point-synchronised adjustment, with or without asymmetrical lumbar support, 4D, NPR or fixed armrest, Mesh or fully upholstered back rest </a:t>
            </a:r>
            <a:endParaRPr lang="de-DE"/>
          </a:p>
        </p:txBody>
      </p:sp>
    </p:spTree>
    <p:extLst>
      <p:ext uri="{BB962C8B-B14F-4D97-AF65-F5344CB8AC3E}">
        <p14:creationId xmlns:p14="http://schemas.microsoft.com/office/powerpoint/2010/main" val="227327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A3466B-9AF2-254D-BA58-4F4F625207F9}"/>
              </a:ext>
            </a:extLst>
          </p:cNvPr>
          <p:cNvSpPr>
            <a:spLocks noGrp="1"/>
          </p:cNvSpPr>
          <p:nvPr>
            <p:ph idx="1"/>
          </p:nvPr>
        </p:nvSpPr>
        <p:spPr>
          <a:xfrm>
            <a:off x="3287713" y="1484313"/>
            <a:ext cx="8532811" cy="1742363"/>
          </a:xfrm>
        </p:spPr>
        <p:txBody>
          <a:bodyPr/>
          <a:lstStyle/>
          <a:p>
            <a:pPr>
              <a:lnSpc>
                <a:spcPts val="6000"/>
              </a:lnSpc>
            </a:pPr>
            <a:r>
              <a:rPr lang="en-GB" sz="6000"/>
              <a:t>Technology has </a:t>
            </a:r>
            <a:br>
              <a:rPr lang="en-GB" sz="6000"/>
            </a:br>
            <a:r>
              <a:rPr lang="en-GB" sz="6000"/>
              <a:t>freed people to </a:t>
            </a:r>
            <a:br>
              <a:rPr lang="en-GB" sz="6000"/>
            </a:br>
            <a:endParaRPr lang="de-DE" sz="6000"/>
          </a:p>
        </p:txBody>
      </p:sp>
      <p:sp>
        <p:nvSpPr>
          <p:cNvPr id="5" name="Fußzeilenplatzhalter 4">
            <a:extLst>
              <a:ext uri="{FF2B5EF4-FFF2-40B4-BE49-F238E27FC236}">
                <a16:creationId xmlns:a16="http://schemas.microsoft.com/office/drawing/2014/main" id="{AC40F6A4-5455-1E45-BA9F-255C471D9317}"/>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6844F8AD-90D2-7E4F-BA67-CF4717C7BCF3}"/>
              </a:ext>
            </a:extLst>
          </p:cNvPr>
          <p:cNvSpPr>
            <a:spLocks noGrp="1"/>
          </p:cNvSpPr>
          <p:nvPr>
            <p:ph type="sldNum" sz="quarter" idx="12"/>
          </p:nvPr>
        </p:nvSpPr>
        <p:spPr/>
        <p:txBody>
          <a:bodyPr/>
          <a:lstStyle/>
          <a:p>
            <a:r>
              <a:rPr lang="de-DE"/>
              <a:t> P.</a:t>
            </a:r>
            <a:fld id="{18B2D54D-6566-4D09-B275-35A554EDFFDA}" type="slidenum">
              <a:rPr smtClean="0"/>
              <a:pPr/>
              <a:t>6</a:t>
            </a:fld>
            <a:endParaRPr lang="de-DE"/>
          </a:p>
        </p:txBody>
      </p:sp>
      <p:sp>
        <p:nvSpPr>
          <p:cNvPr id="4" name="Datumsplatzhalter 3">
            <a:extLst>
              <a:ext uri="{FF2B5EF4-FFF2-40B4-BE49-F238E27FC236}">
                <a16:creationId xmlns:a16="http://schemas.microsoft.com/office/drawing/2014/main" id="{95550D29-95F5-AC4C-8629-2FFC90B011F4}"/>
              </a:ext>
            </a:extLst>
          </p:cNvPr>
          <p:cNvSpPr>
            <a:spLocks noGrp="1"/>
          </p:cNvSpPr>
          <p:nvPr>
            <p:ph type="dt" sz="half" idx="4294967295"/>
          </p:nvPr>
        </p:nvSpPr>
        <p:spPr>
          <a:xfrm>
            <a:off x="0" y="6865938"/>
            <a:ext cx="2743200" cy="406400"/>
          </a:xfrm>
        </p:spPr>
        <p:txBody>
          <a:bodyPr/>
          <a:lstStyle/>
          <a:p>
            <a:fld id="{A8F3FD3F-058C-4AF1-8D34-F1057DA22E3E}" type="datetime4">
              <a:rPr lang="en-US" smtClean="0"/>
              <a:pPr/>
              <a:t>January 17, 2020</a:t>
            </a:fld>
            <a:endParaRPr lang="de-DE"/>
          </a:p>
        </p:txBody>
      </p:sp>
      <p:sp>
        <p:nvSpPr>
          <p:cNvPr id="9" name="Inhaltsplatzhalter 1">
            <a:extLst>
              <a:ext uri="{FF2B5EF4-FFF2-40B4-BE49-F238E27FC236}">
                <a16:creationId xmlns:a16="http://schemas.microsoft.com/office/drawing/2014/main" id="{7527AF56-D026-714E-927F-B69A737462B5}"/>
              </a:ext>
            </a:extLst>
          </p:cNvPr>
          <p:cNvSpPr txBox="1">
            <a:spLocks/>
          </p:cNvSpPr>
          <p:nvPr/>
        </p:nvSpPr>
        <p:spPr>
          <a:xfrm>
            <a:off x="3287713" y="3003334"/>
            <a:ext cx="8532811" cy="2149859"/>
          </a:xfrm>
          <a:prstGeom prst="rect">
            <a:avLst/>
          </a:prstGeom>
        </p:spPr>
        <p:txBody>
          <a:bodyPr vert="horz" lIns="0" tIns="0" rIns="0" bIns="0" rtlCol="0">
            <a:noAutofit/>
          </a:bodyPr>
          <a:lstStyle>
            <a:lvl1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1pPr>
            <a:lvl2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2pPr>
            <a:lvl3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3pPr>
            <a:lvl4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4pPr>
            <a:lvl5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0"/>
              </a:lnSpc>
            </a:pPr>
            <a:r>
              <a:rPr lang="en-GB" sz="6000">
                <a:solidFill>
                  <a:schemeClr val="accent3"/>
                </a:solidFill>
              </a:rPr>
              <a:t>work anywhere.</a:t>
            </a:r>
            <a:endParaRPr lang="de-DE" sz="6000">
              <a:solidFill>
                <a:schemeClr val="accent3"/>
              </a:solidFill>
            </a:endParaRPr>
          </a:p>
        </p:txBody>
      </p:sp>
    </p:spTree>
    <p:extLst>
      <p:ext uri="{BB962C8B-B14F-4D97-AF65-F5344CB8AC3E}">
        <p14:creationId xmlns:p14="http://schemas.microsoft.com/office/powerpoint/2010/main" val="6229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Poppy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en-US"/>
              <a:t>DESIGNED by Patricia Urquiola and Haworth Design Studio</a:t>
            </a:r>
          </a:p>
          <a:p>
            <a:pPr indent="-180975"/>
            <a:r>
              <a:rPr lang="de-DE"/>
              <a:t>comfortable and cozy</a:t>
            </a:r>
          </a:p>
          <a:p>
            <a:pPr indent="-180975"/>
            <a:r>
              <a:rPr lang="de-DE"/>
              <a:t>flexible and accommodating</a:t>
            </a:r>
          </a:p>
          <a:p>
            <a:pPr indent="-180975"/>
            <a:r>
              <a:rPr lang="de-DE"/>
              <a:t>expressive and charming</a:t>
            </a:r>
          </a:p>
          <a:p>
            <a:pPr indent="-180975"/>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5CCE7A90-003B-0444-8186-6DB7C25A6E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8584" y="1252978"/>
            <a:ext cx="2784829" cy="4076990"/>
          </a:xfrm>
          <a:prstGeom prst="rect">
            <a:avLst/>
          </a:prstGeom>
        </p:spPr>
      </p:pic>
      <p:pic>
        <p:nvPicPr>
          <p:cNvPr id="19" name="Grafik 18">
            <a:extLst>
              <a:ext uri="{FF2B5EF4-FFF2-40B4-BE49-F238E27FC236}">
                <a16:creationId xmlns:a16="http://schemas.microsoft.com/office/drawing/2014/main" id="{BBBCC27F-EDAE-B84E-91B3-3882B64D81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01171" y="1247507"/>
            <a:ext cx="3103918" cy="4159250"/>
          </a:xfrm>
          <a:prstGeom prst="rect">
            <a:avLst/>
          </a:prstGeom>
        </p:spPr>
      </p:pic>
      <p:pic>
        <p:nvPicPr>
          <p:cNvPr id="23" name="Grafik 22">
            <a:extLst>
              <a:ext uri="{FF2B5EF4-FFF2-40B4-BE49-F238E27FC236}">
                <a16:creationId xmlns:a16="http://schemas.microsoft.com/office/drawing/2014/main" id="{5CF21C99-90A6-0A40-9C55-22CF955E4E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4150" y="1247507"/>
            <a:ext cx="3107841" cy="4159250"/>
          </a:xfrm>
          <a:prstGeom prst="rect">
            <a:avLst/>
          </a:prstGeom>
        </p:spPr>
      </p:pic>
      <p:sp>
        <p:nvSpPr>
          <p:cNvPr id="18" name="Rechteck 17">
            <a:hlinkClick r:id="rId6" action="ppaction://hlinksldjump"/>
            <a:extLst>
              <a:ext uri="{FF2B5EF4-FFF2-40B4-BE49-F238E27FC236}">
                <a16:creationId xmlns:a16="http://schemas.microsoft.com/office/drawing/2014/main" id="{94D3DE31-DD4D-7C4E-8783-3F07F9660011}"/>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20" name="Dreieck 19">
            <a:hlinkClick r:id="rId6" action="ppaction://hlinksldjump"/>
            <a:extLst>
              <a:ext uri="{FF2B5EF4-FFF2-40B4-BE49-F238E27FC236}">
                <a16:creationId xmlns:a16="http://schemas.microsoft.com/office/drawing/2014/main" id="{DA23864C-1F8C-F645-B2D6-B12C510738DC}"/>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522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Poppy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Haworth worked with designer Patricia Urquiola on this contemporary lounge chair. Poppy brings the warmth of home furnishings into the office space.</a:t>
            </a:r>
          </a:p>
          <a:p>
            <a:pPr marL="0" indent="0">
              <a:buNone/>
            </a:pPr>
            <a:endParaRPr lang="en-US"/>
          </a:p>
          <a:p>
            <a:pPr marL="0" indent="0">
              <a:buNone/>
            </a:pPr>
            <a:r>
              <a:rPr lang="en-US"/>
              <a:t>Poppy is a soft, cushioned lounge seat. It can be used in a conference room, a waiting area, or even as a desk chair.</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B0F2140E-994F-6446-93A8-FE9864C102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8" name="Rechteck 17">
            <a:hlinkClick r:id="rId3" action="ppaction://hlinksldjump"/>
            <a:extLst>
              <a:ext uri="{FF2B5EF4-FFF2-40B4-BE49-F238E27FC236}">
                <a16:creationId xmlns:a16="http://schemas.microsoft.com/office/drawing/2014/main" id="{B5CDA6C6-6EB2-7A4D-87F0-F17416DBA4B2}"/>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4FC68733-DD4B-AF45-B698-8140BC6B339F}"/>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7776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Poppy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Haworth worked with designer Patricia Urquiola on this contemporary lounge chair. Poppy brings the warmth of home furnishings into the office space.</a:t>
            </a:r>
          </a:p>
          <a:p>
            <a:pPr marL="0" indent="0">
              <a:buNone/>
            </a:pPr>
            <a:endParaRPr lang="en-US"/>
          </a:p>
          <a:p>
            <a:pPr marL="0" indent="0">
              <a:buNone/>
            </a:pPr>
            <a:r>
              <a:rPr lang="en-US"/>
              <a:t>Poppy is a soft, cushioned lounge seat. It can be used in a conference room, a waiting area, or even as a desk chair.</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A55C9D90-FADB-F04F-A746-7B2F054DF9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17699"/>
            <a:ext cx="8904287" cy="6875699"/>
          </a:xfrm>
          <a:prstGeom prst="rect">
            <a:avLst/>
          </a:prstGeom>
        </p:spPr>
      </p:pic>
      <p:sp>
        <p:nvSpPr>
          <p:cNvPr id="18" name="Rechteck 17">
            <a:hlinkClick r:id="rId3" action="ppaction://hlinksldjump"/>
            <a:extLst>
              <a:ext uri="{FF2B5EF4-FFF2-40B4-BE49-F238E27FC236}">
                <a16:creationId xmlns:a16="http://schemas.microsoft.com/office/drawing/2014/main" id="{231AAE6A-85C9-A741-96E7-3979B4F6507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1C193B0D-0C31-8C49-809D-5D4F7284F29F}"/>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5928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Poppy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Haworth worked with designer Patricia Urquiola on this contemporary lounge chair. Poppy brings the warmth of home furnishings into the office space.</a:t>
            </a:r>
          </a:p>
          <a:p>
            <a:pPr marL="0" indent="0">
              <a:buNone/>
            </a:pPr>
            <a:endParaRPr lang="en-US"/>
          </a:p>
          <a:p>
            <a:pPr marL="0" indent="0">
              <a:buNone/>
            </a:pPr>
            <a:r>
              <a:rPr lang="en-US"/>
              <a:t>Poppy is a soft, cushioned lounge seat. It can be used in a conference room, a waiting area, or even as a desk chair.</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AB42B80F-E6BF-BF4A-AA04-B3408F6DAC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4762"/>
            <a:ext cx="8904288" cy="6862762"/>
          </a:xfrm>
          <a:prstGeom prst="rect">
            <a:avLst/>
          </a:prstGeom>
        </p:spPr>
      </p:pic>
      <p:sp>
        <p:nvSpPr>
          <p:cNvPr id="18" name="Rechteck 17">
            <a:hlinkClick r:id="rId3" action="ppaction://hlinksldjump"/>
            <a:extLst>
              <a:ext uri="{FF2B5EF4-FFF2-40B4-BE49-F238E27FC236}">
                <a16:creationId xmlns:a16="http://schemas.microsoft.com/office/drawing/2014/main" id="{1A727790-766D-1440-9D95-65BA3DF4282F}"/>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25F2D847-A959-D240-B4DD-D668B7FAC9EB}"/>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385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Poppy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2384425"/>
            <a:ext cx="2700338" cy="2989261"/>
          </a:xfrm>
        </p:spPr>
        <p:txBody>
          <a:bodyPr/>
          <a:lstStyle/>
          <a:p>
            <a:pPr marL="0" indent="0">
              <a:buNone/>
            </a:pPr>
            <a:r>
              <a:rPr lang="en-US"/>
              <a:t>Haworth worked with designer Patricia Urquiola on this contemporary lounge chair. Poppy brings the warmth of home furnishings into the office space.</a:t>
            </a:r>
          </a:p>
          <a:p>
            <a:pPr marL="0" indent="0">
              <a:buNone/>
            </a:pPr>
            <a:endParaRPr lang="en-US"/>
          </a:p>
          <a:p>
            <a:pPr marL="0" indent="0">
              <a:buNone/>
            </a:pPr>
            <a:r>
              <a:rPr lang="en-US"/>
              <a:t>Poppy is a soft, cushioned lounge seat. It can be used in a conference room, a waiting area, or even as a desk chair.</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EE632A0B-2C01-854B-8924-EBE4595B51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27202"/>
            <a:ext cx="8904287" cy="6902901"/>
          </a:xfrm>
          <a:prstGeom prst="rect">
            <a:avLst/>
          </a:prstGeom>
        </p:spPr>
      </p:pic>
      <p:sp>
        <p:nvSpPr>
          <p:cNvPr id="18" name="Rechteck 17">
            <a:hlinkClick r:id="rId3" action="ppaction://hlinksldjump"/>
            <a:extLst>
              <a:ext uri="{FF2B5EF4-FFF2-40B4-BE49-F238E27FC236}">
                <a16:creationId xmlns:a16="http://schemas.microsoft.com/office/drawing/2014/main" id="{7EE895A5-42CB-F446-B00F-55EEEBC13F02}"/>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86D0F3D4-0266-D24B-855E-8AFAF48B5CF3}"/>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106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Lively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2313305"/>
            <a:ext cx="2700338" cy="4105275"/>
          </a:xfrm>
        </p:spPr>
        <p:txBody>
          <a:bodyPr/>
          <a:lstStyle/>
          <a:p>
            <a:pPr indent="-180975"/>
            <a:r>
              <a:rPr lang="en-US"/>
              <a:t>DESIGNED by Steve Nemeth and Haworth Design Studio</a:t>
            </a:r>
          </a:p>
          <a:p>
            <a:pPr indent="-180975"/>
            <a:r>
              <a:rPr lang="en-US"/>
              <a:t>CONTAINS: 25% recycled content and up to 100% recyclable</a:t>
            </a:r>
            <a:r>
              <a:rPr lang="nl-NL"/>
              <a:t>; GREENGUARD GOLD, NF Environment and </a:t>
            </a:r>
            <a:r>
              <a:rPr lang="nl-NL" err="1"/>
              <a:t>Quality</a:t>
            </a:r>
            <a:r>
              <a:rPr lang="nl-NL"/>
              <a:t> Office </a:t>
            </a:r>
            <a:r>
              <a:rPr lang="nl-NL" err="1"/>
              <a:t>certified</a:t>
            </a:r>
            <a:endParaRPr lang="en-US"/>
          </a:p>
          <a:p>
            <a:pPr indent="-180975"/>
            <a:r>
              <a:rPr lang="en-US"/>
              <a:t>Height adjustable lumbar support, 3D or NPR armrests, Automatic weight synchronous mechanism, seating family and a variety of </a:t>
            </a:r>
            <a:r>
              <a:rPr lang="en-US" err="1"/>
              <a:t>colour</a:t>
            </a:r>
            <a:r>
              <a:rPr lang="en-US"/>
              <a:t> choices</a:t>
            </a:r>
          </a:p>
          <a:p>
            <a:pPr indent="-180975"/>
            <a:r>
              <a:rPr lang="en-US"/>
              <a:t>REDDOT DESIGN AWARD winner 2013</a:t>
            </a:r>
          </a:p>
          <a:p>
            <a:pPr indent="-180975"/>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FBB0C6EE-AAA9-774C-92B3-3E4542596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8" name="Rechteck 17">
            <a:hlinkClick r:id="rId4" action="ppaction://hlinksldjump"/>
            <a:extLst>
              <a:ext uri="{FF2B5EF4-FFF2-40B4-BE49-F238E27FC236}">
                <a16:creationId xmlns:a16="http://schemas.microsoft.com/office/drawing/2014/main" id="{75C3B881-2902-E041-80C2-E845E2735E67}"/>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4" action="ppaction://hlinksldjump"/>
            <a:extLst>
              <a:ext uri="{FF2B5EF4-FFF2-40B4-BE49-F238E27FC236}">
                <a16:creationId xmlns:a16="http://schemas.microsoft.com/office/drawing/2014/main" id="{8555D421-C997-1543-9127-B0A45931477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209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Lively</a:t>
            </a:r>
            <a:br>
              <a:rPr lang="en-US">
                <a:solidFill>
                  <a:schemeClr val="accent1"/>
                </a:solidFill>
              </a:rPr>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FBB0C6EE-AAA9-774C-92B3-3E4542596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4696"/>
            <a:ext cx="8904287" cy="6862696"/>
          </a:xfrm>
          <a:prstGeom prst="rect">
            <a:avLst/>
          </a:prstGeom>
        </p:spPr>
      </p:pic>
      <p:sp>
        <p:nvSpPr>
          <p:cNvPr id="18" name="Rechteck 17">
            <a:hlinkClick r:id="rId4" action="ppaction://hlinksldjump"/>
            <a:extLst>
              <a:ext uri="{FF2B5EF4-FFF2-40B4-BE49-F238E27FC236}">
                <a16:creationId xmlns:a16="http://schemas.microsoft.com/office/drawing/2014/main" id="{9E51F233-7B08-7B4D-8F80-B5785D6AFB21}"/>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4" action="ppaction://hlinksldjump"/>
            <a:extLst>
              <a:ext uri="{FF2B5EF4-FFF2-40B4-BE49-F238E27FC236}">
                <a16:creationId xmlns:a16="http://schemas.microsoft.com/office/drawing/2014/main" id="{70BB604A-9428-154C-B043-9F1F0EC1157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23">
            <a:extLst>
              <a:ext uri="{FF2B5EF4-FFF2-40B4-BE49-F238E27FC236}">
                <a16:creationId xmlns:a16="http://schemas.microsoft.com/office/drawing/2014/main" id="{1B86088E-EEB0-402A-AD69-97CFD0F6F187}"/>
              </a:ext>
            </a:extLst>
          </p:cNvPr>
          <p:cNvSpPr>
            <a:spLocks noGrp="1"/>
          </p:cNvSpPr>
          <p:nvPr>
            <p:ph type="body" sz="quarter" idx="13"/>
          </p:nvPr>
        </p:nvSpPr>
        <p:spPr>
          <a:xfrm>
            <a:off x="371475" y="2313305"/>
            <a:ext cx="2700338" cy="4105275"/>
          </a:xfrm>
        </p:spPr>
        <p:txBody>
          <a:bodyPr/>
          <a:lstStyle/>
          <a:p>
            <a:pPr indent="-180975"/>
            <a:r>
              <a:rPr lang="en-US"/>
              <a:t>DESIGNED by Steve Nemeth and Haworth Design Studio</a:t>
            </a:r>
          </a:p>
          <a:p>
            <a:pPr indent="-180975"/>
            <a:r>
              <a:rPr lang="en-US"/>
              <a:t>CONTAINS: 25% recycled content and up to 100% recyclable</a:t>
            </a:r>
            <a:r>
              <a:rPr lang="nl-NL"/>
              <a:t>; GREENGUARD GOLD, NF Environment and </a:t>
            </a:r>
            <a:r>
              <a:rPr lang="nl-NL" err="1"/>
              <a:t>Quality</a:t>
            </a:r>
            <a:r>
              <a:rPr lang="nl-NL"/>
              <a:t> Office </a:t>
            </a:r>
            <a:r>
              <a:rPr lang="nl-NL" err="1"/>
              <a:t>certified</a:t>
            </a:r>
            <a:endParaRPr lang="en-US"/>
          </a:p>
          <a:p>
            <a:pPr indent="-180975"/>
            <a:r>
              <a:rPr lang="en-US"/>
              <a:t>Height adjustable lumbar support, 3D or NPR armrests, Automatic weight synchronous mechanism, seating family and a variety of </a:t>
            </a:r>
            <a:r>
              <a:rPr lang="en-US" err="1"/>
              <a:t>colour</a:t>
            </a:r>
            <a:r>
              <a:rPr lang="en-US"/>
              <a:t> choices</a:t>
            </a:r>
          </a:p>
          <a:p>
            <a:pPr indent="-180975"/>
            <a:r>
              <a:rPr lang="en-US"/>
              <a:t>REDDOT DESIGN AWARD winner 2013</a:t>
            </a:r>
          </a:p>
          <a:p>
            <a:pPr indent="-180975"/>
            <a:endParaRPr lang="de-DE"/>
          </a:p>
        </p:txBody>
      </p:sp>
    </p:spTree>
    <p:extLst>
      <p:ext uri="{BB962C8B-B14F-4D97-AF65-F5344CB8AC3E}">
        <p14:creationId xmlns:p14="http://schemas.microsoft.com/office/powerpoint/2010/main" val="394411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Lively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C93B9681-1B53-0942-AF67-33CAE0D0F3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3366"/>
            <a:ext cx="8904287" cy="6862696"/>
          </a:xfrm>
          <a:prstGeom prst="rect">
            <a:avLst/>
          </a:prstGeom>
        </p:spPr>
      </p:pic>
      <p:sp>
        <p:nvSpPr>
          <p:cNvPr id="18" name="Rechteck 17">
            <a:hlinkClick r:id="rId4" action="ppaction://hlinksldjump"/>
            <a:extLst>
              <a:ext uri="{FF2B5EF4-FFF2-40B4-BE49-F238E27FC236}">
                <a16:creationId xmlns:a16="http://schemas.microsoft.com/office/drawing/2014/main" id="{CC8DA8EC-BBB8-5942-889F-DB384CE3BD20}"/>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4" action="ppaction://hlinksldjump"/>
            <a:extLst>
              <a:ext uri="{FF2B5EF4-FFF2-40B4-BE49-F238E27FC236}">
                <a16:creationId xmlns:a16="http://schemas.microsoft.com/office/drawing/2014/main" id="{3DC91591-5808-D44B-8682-E4AA96DBC3E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23">
            <a:extLst>
              <a:ext uri="{FF2B5EF4-FFF2-40B4-BE49-F238E27FC236}">
                <a16:creationId xmlns:a16="http://schemas.microsoft.com/office/drawing/2014/main" id="{DC24B34E-80DD-4CA7-B02B-EA9C756D365D}"/>
              </a:ext>
            </a:extLst>
          </p:cNvPr>
          <p:cNvSpPr>
            <a:spLocks noGrp="1"/>
          </p:cNvSpPr>
          <p:nvPr>
            <p:ph type="body" sz="quarter" idx="13"/>
          </p:nvPr>
        </p:nvSpPr>
        <p:spPr>
          <a:xfrm>
            <a:off x="371475" y="2313305"/>
            <a:ext cx="2700338" cy="4105275"/>
          </a:xfrm>
        </p:spPr>
        <p:txBody>
          <a:bodyPr/>
          <a:lstStyle/>
          <a:p>
            <a:pPr indent="-180975"/>
            <a:r>
              <a:rPr lang="en-US"/>
              <a:t>DESIGNED by Steve Nemeth and Haworth Design Studio</a:t>
            </a:r>
          </a:p>
          <a:p>
            <a:pPr indent="-180975"/>
            <a:r>
              <a:rPr lang="en-US"/>
              <a:t>CONTAINS: 25% recycled content and up to 100% recyclable</a:t>
            </a:r>
            <a:r>
              <a:rPr lang="nl-NL"/>
              <a:t>; GREENGUARD GOLD, NF Environment and </a:t>
            </a:r>
            <a:r>
              <a:rPr lang="nl-NL" err="1"/>
              <a:t>Quality</a:t>
            </a:r>
            <a:r>
              <a:rPr lang="nl-NL"/>
              <a:t> Office </a:t>
            </a:r>
            <a:r>
              <a:rPr lang="nl-NL" err="1"/>
              <a:t>certified</a:t>
            </a:r>
            <a:endParaRPr lang="en-US"/>
          </a:p>
          <a:p>
            <a:pPr indent="-180975"/>
            <a:r>
              <a:rPr lang="en-US"/>
              <a:t>Height adjustable lumbar support, 3D or NPR armrests, Automatic weight synchronous mechanism, seating family and a variety of </a:t>
            </a:r>
            <a:r>
              <a:rPr lang="en-US" err="1"/>
              <a:t>colour</a:t>
            </a:r>
            <a:r>
              <a:rPr lang="en-US"/>
              <a:t> choices</a:t>
            </a:r>
          </a:p>
          <a:p>
            <a:pPr indent="-180975"/>
            <a:r>
              <a:rPr lang="en-US"/>
              <a:t>REDDOT DESIGN AWARD winner 2013</a:t>
            </a:r>
          </a:p>
          <a:p>
            <a:pPr indent="-180975"/>
            <a:endParaRPr lang="de-DE"/>
          </a:p>
        </p:txBody>
      </p:sp>
    </p:spTree>
    <p:extLst>
      <p:ext uri="{BB962C8B-B14F-4D97-AF65-F5344CB8AC3E}">
        <p14:creationId xmlns:p14="http://schemas.microsoft.com/office/powerpoint/2010/main" val="74584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B6BB1DF-73AA-734D-8FB9-82B41BD226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5656" y="3717561"/>
            <a:ext cx="2488368" cy="2722423"/>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Chick Pouf</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Openest Chick poufs help leverage open space — small or large — by creating cozy, flexible areas that inspire people to do their best work. Easy to arrange and ready for anything, Chick poufs are at home in any setting — from individual focus and retreat areas, to collaborative and social gathering spots.</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3" name="Grafik 12">
            <a:extLst>
              <a:ext uri="{FF2B5EF4-FFF2-40B4-BE49-F238E27FC236}">
                <a16:creationId xmlns:a16="http://schemas.microsoft.com/office/drawing/2014/main" id="{34B35A99-B431-674C-BFF7-F1BF3A8F19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6889" y="3945262"/>
            <a:ext cx="3600093" cy="2332337"/>
          </a:xfrm>
          <a:prstGeom prst="rect">
            <a:avLst/>
          </a:prstGeom>
        </p:spPr>
      </p:pic>
      <p:pic>
        <p:nvPicPr>
          <p:cNvPr id="23" name="Grafik 22">
            <a:extLst>
              <a:ext uri="{FF2B5EF4-FFF2-40B4-BE49-F238E27FC236}">
                <a16:creationId xmlns:a16="http://schemas.microsoft.com/office/drawing/2014/main" id="{7F7043E6-2E70-8342-81F0-CE558DE2B3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22009" y="1050860"/>
            <a:ext cx="4124973" cy="2457641"/>
          </a:xfrm>
          <a:prstGeom prst="rect">
            <a:avLst/>
          </a:prstGeom>
        </p:spPr>
      </p:pic>
      <p:pic>
        <p:nvPicPr>
          <p:cNvPr id="26" name="Grafik 25">
            <a:extLst>
              <a:ext uri="{FF2B5EF4-FFF2-40B4-BE49-F238E27FC236}">
                <a16:creationId xmlns:a16="http://schemas.microsoft.com/office/drawing/2014/main" id="{D94DF302-4F62-B14B-899A-3946CDDE94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38958" y="491890"/>
            <a:ext cx="3271479" cy="3063914"/>
          </a:xfrm>
          <a:prstGeom prst="rect">
            <a:avLst/>
          </a:prstGeom>
        </p:spPr>
      </p:pic>
      <p:sp>
        <p:nvSpPr>
          <p:cNvPr id="28" name="Rechteck 27">
            <a:hlinkClick r:id="rId6" action="ppaction://hlinksldjump"/>
            <a:extLst>
              <a:ext uri="{FF2B5EF4-FFF2-40B4-BE49-F238E27FC236}">
                <a16:creationId xmlns:a16="http://schemas.microsoft.com/office/drawing/2014/main" id="{2D57102B-CCA0-8D4B-95A8-2C6A8E71B10A}"/>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29" name="Dreieck 28">
            <a:hlinkClick r:id="rId6" action="ppaction://hlinksldjump"/>
            <a:extLst>
              <a:ext uri="{FF2B5EF4-FFF2-40B4-BE49-F238E27FC236}">
                <a16:creationId xmlns:a16="http://schemas.microsoft.com/office/drawing/2014/main" id="{55B263ED-E983-5C4C-B5EE-5C5C6162D051}"/>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66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Chick Pouf</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Openest Chick poufs help leverage open space — small or large — by creating cozy, flexible areas that inspire people to do their best work. Easy to arrange and ready for anything, Chick poufs are at home in any setting — from individual focus and retreat areas, to collaborative and social gathering spots.</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29FCE2B9-412A-2D4D-934D-2FA55C3C93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04288" cy="6858000"/>
          </a:xfrm>
          <a:prstGeom prst="rect">
            <a:avLst/>
          </a:prstGeom>
        </p:spPr>
      </p:pic>
      <p:sp>
        <p:nvSpPr>
          <p:cNvPr id="18" name="Rechteck 17">
            <a:hlinkClick r:id="rId3" action="ppaction://hlinksldjump"/>
            <a:extLst>
              <a:ext uri="{FF2B5EF4-FFF2-40B4-BE49-F238E27FC236}">
                <a16:creationId xmlns:a16="http://schemas.microsoft.com/office/drawing/2014/main" id="{E4EA3F7C-B1CB-8549-A881-CB6737AA96A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0271A723-BDC2-4641-A1EC-E9DF08A4904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8044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D3EE509-45B6-4C87-89DC-CBCAD7C4AF31}"/>
              </a:ext>
            </a:extLst>
          </p:cNvPr>
          <p:cNvSpPr>
            <a:spLocks noGrp="1"/>
          </p:cNvSpPr>
          <p:nvPr>
            <p:ph type="title"/>
          </p:nvPr>
        </p:nvSpPr>
        <p:spPr>
          <a:xfrm>
            <a:off x="371476" y="1484314"/>
            <a:ext cx="3514724" cy="900112"/>
          </a:xfrm>
        </p:spPr>
        <p:txBody>
          <a:bodyPr/>
          <a:lstStyle/>
          <a:p>
            <a:r>
              <a:rPr lang="en-US"/>
              <a:t>Choice-based workplace experience: Variety and encouragement of in-office mobility improves effectiveness and a positive experience.</a:t>
            </a:r>
          </a:p>
        </p:txBody>
      </p:sp>
      <p:sp>
        <p:nvSpPr>
          <p:cNvPr id="4" name="Fußzeilenplatzhalter 3">
            <a:extLst>
              <a:ext uri="{FF2B5EF4-FFF2-40B4-BE49-F238E27FC236}">
                <a16:creationId xmlns:a16="http://schemas.microsoft.com/office/drawing/2014/main" id="{6B55D0D2-264D-48FF-942B-37F3A94127B5}"/>
              </a:ext>
            </a:extLst>
          </p:cNvPr>
          <p:cNvSpPr>
            <a:spLocks noGrp="1"/>
          </p:cNvSpPr>
          <p:nvPr>
            <p:ph type="ftr" sz="quarter" idx="11"/>
          </p:nvPr>
        </p:nvSpPr>
        <p:spPr/>
        <p:txBody>
          <a:bodyPr/>
          <a:lstStyle/>
          <a:p>
            <a:r>
              <a:rPr lang="en-US"/>
              <a:t>Seating Leadership 2020</a:t>
            </a:r>
            <a:endParaRPr lang="de-DE"/>
          </a:p>
        </p:txBody>
      </p:sp>
      <p:sp>
        <p:nvSpPr>
          <p:cNvPr id="7" name="Textplatzhalter 6">
            <a:extLst>
              <a:ext uri="{FF2B5EF4-FFF2-40B4-BE49-F238E27FC236}">
                <a16:creationId xmlns:a16="http://schemas.microsoft.com/office/drawing/2014/main" id="{5D84977B-AFBC-40D5-96D9-BC398EBCABEF}"/>
              </a:ext>
            </a:extLst>
          </p:cNvPr>
          <p:cNvSpPr>
            <a:spLocks noGrp="1"/>
          </p:cNvSpPr>
          <p:nvPr>
            <p:ph type="body" sz="quarter" idx="13"/>
          </p:nvPr>
        </p:nvSpPr>
        <p:spPr>
          <a:xfrm>
            <a:off x="371474" y="2587752"/>
            <a:ext cx="3636001" cy="1668029"/>
          </a:xfrm>
        </p:spPr>
        <p:txBody>
          <a:bodyPr/>
          <a:lstStyle/>
          <a:p>
            <a:r>
              <a:rPr lang="de-DE" err="1"/>
              <a:t>Gensler</a:t>
            </a:r>
            <a:r>
              <a:rPr lang="de-DE"/>
              <a:t> Research Institute, 2019</a:t>
            </a:r>
          </a:p>
          <a:p>
            <a:endParaRPr lang="de-DE"/>
          </a:p>
        </p:txBody>
      </p:sp>
      <p:sp>
        <p:nvSpPr>
          <p:cNvPr id="9" name="Rectangle 11">
            <a:extLst>
              <a:ext uri="{FF2B5EF4-FFF2-40B4-BE49-F238E27FC236}">
                <a16:creationId xmlns:a16="http://schemas.microsoft.com/office/drawing/2014/main" id="{B4EBAEB3-37A8-46BF-AD76-7883A98ED957}"/>
              </a:ext>
            </a:extLst>
          </p:cNvPr>
          <p:cNvSpPr/>
          <p:nvPr/>
        </p:nvSpPr>
        <p:spPr>
          <a:xfrm>
            <a:off x="8592000" y="1089700"/>
            <a:ext cx="3600000" cy="5768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7">
            <a:extLst>
              <a:ext uri="{FF2B5EF4-FFF2-40B4-BE49-F238E27FC236}">
                <a16:creationId xmlns:a16="http://schemas.microsoft.com/office/drawing/2014/main" id="{BAA3898D-2D6E-4FAA-9D4A-36B815FBFEB4}"/>
              </a:ext>
            </a:extLst>
          </p:cNvPr>
          <p:cNvSpPr txBox="1"/>
          <p:nvPr/>
        </p:nvSpPr>
        <p:spPr>
          <a:xfrm>
            <a:off x="8738304" y="970828"/>
            <a:ext cx="3131682" cy="2246769"/>
          </a:xfrm>
          <a:prstGeom prst="rect">
            <a:avLst/>
          </a:prstGeom>
          <a:noFill/>
        </p:spPr>
        <p:txBody>
          <a:bodyPr wrap="square" rtlCol="0">
            <a:spAutoFit/>
          </a:bodyPr>
          <a:lstStyle/>
          <a:p>
            <a:r>
              <a:rPr lang="en-US" sz="8000">
                <a:solidFill>
                  <a:schemeClr val="bg2"/>
                </a:solidFill>
                <a:latin typeface="+mj-lt"/>
              </a:rPr>
              <a:t>79%</a:t>
            </a:r>
          </a:p>
          <a:p>
            <a:r>
              <a:rPr lang="en-US" sz="2000">
                <a:solidFill>
                  <a:schemeClr val="bg2"/>
                </a:solidFill>
                <a:latin typeface="+mj-lt"/>
              </a:rPr>
              <a:t>of people in workspaces </a:t>
            </a:r>
            <a:br>
              <a:rPr lang="en-US" sz="2000">
                <a:solidFill>
                  <a:schemeClr val="bg2"/>
                </a:solidFill>
                <a:latin typeface="+mj-lt"/>
              </a:rPr>
            </a:br>
            <a:r>
              <a:rPr lang="en-US" sz="2000">
                <a:solidFill>
                  <a:schemeClr val="bg2"/>
                </a:solidFill>
                <a:latin typeface="+mj-lt"/>
              </a:rPr>
              <a:t>with a variety of settings report a great experience</a:t>
            </a:r>
          </a:p>
        </p:txBody>
      </p:sp>
      <p:sp>
        <p:nvSpPr>
          <p:cNvPr id="20" name="TextBox 22">
            <a:extLst>
              <a:ext uri="{FF2B5EF4-FFF2-40B4-BE49-F238E27FC236}">
                <a16:creationId xmlns:a16="http://schemas.microsoft.com/office/drawing/2014/main" id="{15D12165-2BD5-4973-8F23-5EC1166CD530}"/>
              </a:ext>
            </a:extLst>
          </p:cNvPr>
          <p:cNvSpPr txBox="1"/>
          <p:nvPr/>
        </p:nvSpPr>
        <p:spPr>
          <a:xfrm>
            <a:off x="11070259" y="291621"/>
            <a:ext cx="1037071" cy="246221"/>
          </a:xfrm>
          <a:prstGeom prst="rect">
            <a:avLst/>
          </a:prstGeom>
          <a:noFill/>
        </p:spPr>
        <p:txBody>
          <a:bodyPr wrap="square" rtlCol="0">
            <a:spAutoFit/>
          </a:bodyPr>
          <a:lstStyle/>
          <a:p>
            <a:pPr lvl="1"/>
            <a:r>
              <a:rPr lang="en-US" sz="1000">
                <a:solidFill>
                  <a:srgbClr val="383D4B"/>
                </a:solidFill>
                <a:latin typeface="Franklin Gothic Book" panose="020B0503020102020204" pitchFamily="34" charset="0"/>
              </a:rPr>
              <a:t>P. 7</a:t>
            </a:r>
          </a:p>
        </p:txBody>
      </p:sp>
      <p:sp>
        <p:nvSpPr>
          <p:cNvPr id="21" name="Rectangle 11">
            <a:extLst>
              <a:ext uri="{FF2B5EF4-FFF2-40B4-BE49-F238E27FC236}">
                <a16:creationId xmlns:a16="http://schemas.microsoft.com/office/drawing/2014/main" id="{1A7EAF22-FDD3-AC40-A694-11FAAA4FB06E}"/>
              </a:ext>
            </a:extLst>
          </p:cNvPr>
          <p:cNvSpPr/>
          <p:nvPr/>
        </p:nvSpPr>
        <p:spPr>
          <a:xfrm>
            <a:off x="4992000" y="1629700"/>
            <a:ext cx="3600000" cy="5228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7">
            <a:extLst>
              <a:ext uri="{FF2B5EF4-FFF2-40B4-BE49-F238E27FC236}">
                <a16:creationId xmlns:a16="http://schemas.microsoft.com/office/drawing/2014/main" id="{92C5E7F9-9D6A-C54F-8569-ACC46F853A3D}"/>
              </a:ext>
            </a:extLst>
          </p:cNvPr>
          <p:cNvSpPr txBox="1"/>
          <p:nvPr/>
        </p:nvSpPr>
        <p:spPr>
          <a:xfrm>
            <a:off x="5138304" y="1614398"/>
            <a:ext cx="3131682" cy="2246769"/>
          </a:xfrm>
          <a:prstGeom prst="rect">
            <a:avLst/>
          </a:prstGeom>
          <a:noFill/>
        </p:spPr>
        <p:txBody>
          <a:bodyPr wrap="square" rtlCol="0">
            <a:spAutoFit/>
          </a:bodyPr>
          <a:lstStyle/>
          <a:p>
            <a:r>
              <a:rPr lang="en-US" sz="8000">
                <a:solidFill>
                  <a:schemeClr val="bg2"/>
                </a:solidFill>
                <a:latin typeface="+mj-lt"/>
              </a:rPr>
              <a:t>71%</a:t>
            </a:r>
          </a:p>
          <a:p>
            <a:r>
              <a:rPr lang="en-US" sz="2000">
                <a:solidFill>
                  <a:schemeClr val="bg2"/>
                </a:solidFill>
                <a:latin typeface="+mj-lt"/>
              </a:rPr>
              <a:t>of people with choice in where to work report a great workplace experience</a:t>
            </a:r>
          </a:p>
        </p:txBody>
      </p:sp>
      <p:sp>
        <p:nvSpPr>
          <p:cNvPr id="2" name="Rechteck 1">
            <a:extLst>
              <a:ext uri="{FF2B5EF4-FFF2-40B4-BE49-F238E27FC236}">
                <a16:creationId xmlns:a16="http://schemas.microsoft.com/office/drawing/2014/main" id="{BC3E9225-671C-264E-86E8-BE25A649492A}"/>
              </a:ext>
            </a:extLst>
          </p:cNvPr>
          <p:cNvSpPr/>
          <p:nvPr/>
        </p:nvSpPr>
        <p:spPr>
          <a:xfrm>
            <a:off x="0" y="6489700"/>
            <a:ext cx="12192000" cy="368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9556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10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21" grpId="0" animBg="1"/>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Chick Pouf</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DESIGNED by Patricia Urquiola</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3DC8C796-3084-DC44-90AD-6D97FEFE24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8" name="Rechteck 17">
            <a:hlinkClick r:id="rId4" action="ppaction://hlinksldjump"/>
            <a:extLst>
              <a:ext uri="{FF2B5EF4-FFF2-40B4-BE49-F238E27FC236}">
                <a16:creationId xmlns:a16="http://schemas.microsoft.com/office/drawing/2014/main" id="{A3F3E6C0-B25E-FC4D-BFA9-87FD9C975449}"/>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4" action="ppaction://hlinksldjump"/>
            <a:extLst>
              <a:ext uri="{FF2B5EF4-FFF2-40B4-BE49-F238E27FC236}">
                <a16:creationId xmlns:a16="http://schemas.microsoft.com/office/drawing/2014/main" id="{D6D646F1-3F14-644E-A62D-EA3B7B6E34BF}"/>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1123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Chick Pouf</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DESIGNED by Patricia Urquiola</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4585F3E7-3D45-A849-8A01-F032A232B8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18454"/>
            <a:ext cx="8928100" cy="6876454"/>
          </a:xfrm>
          <a:prstGeom prst="rect">
            <a:avLst/>
          </a:prstGeom>
        </p:spPr>
      </p:pic>
      <p:sp>
        <p:nvSpPr>
          <p:cNvPr id="18" name="Rechteck 17">
            <a:hlinkClick r:id="rId4" action="ppaction://hlinksldjump"/>
            <a:extLst>
              <a:ext uri="{FF2B5EF4-FFF2-40B4-BE49-F238E27FC236}">
                <a16:creationId xmlns:a16="http://schemas.microsoft.com/office/drawing/2014/main" id="{AAD7568A-1EDA-BD4B-B1D6-F7F5BE36D273}"/>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4" action="ppaction://hlinksldjump"/>
            <a:extLst>
              <a:ext uri="{FF2B5EF4-FFF2-40B4-BE49-F238E27FC236}">
                <a16:creationId xmlns:a16="http://schemas.microsoft.com/office/drawing/2014/main" id="{46B271E3-2548-8345-82B3-E0B2C81BA75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991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Chick Pouf</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DESIGNED by Patricia Urquiola</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C0CF4FF0-5452-9848-A524-E44AC93724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75699"/>
          </a:xfrm>
          <a:prstGeom prst="rect">
            <a:avLst/>
          </a:prstGeom>
        </p:spPr>
      </p:pic>
      <p:sp>
        <p:nvSpPr>
          <p:cNvPr id="18" name="Rechteck 17">
            <a:hlinkClick r:id="rId4" action="ppaction://hlinksldjump"/>
            <a:extLst>
              <a:ext uri="{FF2B5EF4-FFF2-40B4-BE49-F238E27FC236}">
                <a16:creationId xmlns:a16="http://schemas.microsoft.com/office/drawing/2014/main" id="{C209B53D-B7B4-AE44-815D-3F07F8775C2E}"/>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4" action="ppaction://hlinksldjump"/>
            <a:extLst>
              <a:ext uri="{FF2B5EF4-FFF2-40B4-BE49-F238E27FC236}">
                <a16:creationId xmlns:a16="http://schemas.microsoft.com/office/drawing/2014/main" id="{E5F9EE5C-5E8E-FD4B-BF98-83F9CC9BD98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26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Soji</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DESIGNED by Arne Dassen &amp; Haworth Design Studio</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B3063B82-7770-8F48-BE2D-CFBC07EDA3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91949" y="-21395"/>
            <a:ext cx="5747161" cy="6879395"/>
          </a:xfrm>
          <a:prstGeom prst="rect">
            <a:avLst/>
          </a:prstGeom>
        </p:spPr>
      </p:pic>
      <p:sp>
        <p:nvSpPr>
          <p:cNvPr id="18" name="Rechteck 17">
            <a:hlinkClick r:id="rId4" action="ppaction://hlinksldjump"/>
            <a:extLst>
              <a:ext uri="{FF2B5EF4-FFF2-40B4-BE49-F238E27FC236}">
                <a16:creationId xmlns:a16="http://schemas.microsoft.com/office/drawing/2014/main" id="{58F230E2-14C6-2349-A9EC-B97C6CB35D07}"/>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4" action="ppaction://hlinksldjump"/>
            <a:extLst>
              <a:ext uri="{FF2B5EF4-FFF2-40B4-BE49-F238E27FC236}">
                <a16:creationId xmlns:a16="http://schemas.microsoft.com/office/drawing/2014/main" id="{61728C5E-8887-3A4D-8166-5E597972EEF0}"/>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6618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1E628FEA-56C4-7E47-A10B-5D2C7FA135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Soji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Thoughtfully designed and informed by ergonomics, Soji is a highly-adjustable task chair that syncs your body and mind the second you sit down — for healthier levels of performance and well-being, no matter where you work.</a:t>
            </a:r>
            <a:endParaRPr lang="de-DE"/>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17" name="Rechteck 16">
            <a:hlinkClick r:id="rId3" action="ppaction://hlinksldjump"/>
            <a:extLst>
              <a:ext uri="{FF2B5EF4-FFF2-40B4-BE49-F238E27FC236}">
                <a16:creationId xmlns:a16="http://schemas.microsoft.com/office/drawing/2014/main" id="{3846062D-7E62-C641-A75C-8F9055A5A326}"/>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8" name="Dreieck 17">
            <a:hlinkClick r:id="rId3" action="ppaction://hlinksldjump"/>
            <a:extLst>
              <a:ext uri="{FF2B5EF4-FFF2-40B4-BE49-F238E27FC236}">
                <a16:creationId xmlns:a16="http://schemas.microsoft.com/office/drawing/2014/main" id="{2745F42B-C2A9-1148-8603-8B88DB3AFA28}"/>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34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Soji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Thoughtfully designed and informed by ergonomics, Soji is a highly-adjustable task chair that syncs your body and mind the second you sit down — for healthier levels of performance and well-being, no matter where you work.</a:t>
            </a:r>
            <a:endParaRPr lang="de-DE"/>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pic>
        <p:nvPicPr>
          <p:cNvPr id="13" name="Grafik 12">
            <a:extLst>
              <a:ext uri="{FF2B5EF4-FFF2-40B4-BE49-F238E27FC236}">
                <a16:creationId xmlns:a16="http://schemas.microsoft.com/office/drawing/2014/main" id="{EBCD1170-5D11-514F-BAC8-3C32DEA746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8" name="Rechteck 17">
            <a:hlinkClick r:id="rId3" action="ppaction://hlinksldjump"/>
            <a:extLst>
              <a:ext uri="{FF2B5EF4-FFF2-40B4-BE49-F238E27FC236}">
                <a16:creationId xmlns:a16="http://schemas.microsoft.com/office/drawing/2014/main" id="{E1E39488-623B-0E4A-BED2-5DE93D1C5228}"/>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9" name="Dreieck 18">
            <a:hlinkClick r:id="rId3" action="ppaction://hlinksldjump"/>
            <a:extLst>
              <a:ext uri="{FF2B5EF4-FFF2-40B4-BE49-F238E27FC236}">
                <a16:creationId xmlns:a16="http://schemas.microsoft.com/office/drawing/2014/main" id="{1E8889A5-D999-384A-97E5-CC1F02852BF6}"/>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33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Soji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Thoughtfully designed and informed by ergonomics, Soji is a highly-adjustable task chair that syncs your body and mind the second you sit down — for healthier levels of performance and well-being, no matter where you work.</a:t>
            </a:r>
            <a:endParaRPr lang="de-DE"/>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pic>
        <p:nvPicPr>
          <p:cNvPr id="7" name="Grafik 6">
            <a:extLst>
              <a:ext uri="{FF2B5EF4-FFF2-40B4-BE49-F238E27FC236}">
                <a16:creationId xmlns:a16="http://schemas.microsoft.com/office/drawing/2014/main" id="{E02264A7-F51A-4F49-B95C-B89F5E12AB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7" name="Rechteck 16">
            <a:hlinkClick r:id="rId3" action="ppaction://hlinksldjump"/>
            <a:extLst>
              <a:ext uri="{FF2B5EF4-FFF2-40B4-BE49-F238E27FC236}">
                <a16:creationId xmlns:a16="http://schemas.microsoft.com/office/drawing/2014/main" id="{BDED2E2B-6D46-274B-8599-4F32FB6BEC38}"/>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8" name="Dreieck 17">
            <a:hlinkClick r:id="rId3" action="ppaction://hlinksldjump"/>
            <a:extLst>
              <a:ext uri="{FF2B5EF4-FFF2-40B4-BE49-F238E27FC236}">
                <a16:creationId xmlns:a16="http://schemas.microsoft.com/office/drawing/2014/main" id="{69A1121B-71E5-5843-8531-21C72992C45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144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Soji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Thoughtfully designed and informed by ergonomics, Soji is a highly-adjustable task chair that syncs your body and mind the second you sit down — for healthier levels of performance and well-being, no matter where you work.</a:t>
            </a:r>
            <a:endParaRPr lang="de-DE"/>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pic>
        <p:nvPicPr>
          <p:cNvPr id="7" name="Grafik 6">
            <a:extLst>
              <a:ext uri="{FF2B5EF4-FFF2-40B4-BE49-F238E27FC236}">
                <a16:creationId xmlns:a16="http://schemas.microsoft.com/office/drawing/2014/main" id="{EDF70B02-7E33-3C40-AB83-B2DAE91CD9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15401" cy="6858000"/>
          </a:xfrm>
          <a:prstGeom prst="rect">
            <a:avLst/>
          </a:prstGeom>
        </p:spPr>
      </p:pic>
      <p:sp>
        <p:nvSpPr>
          <p:cNvPr id="17" name="Rechteck 16">
            <a:hlinkClick r:id="rId3" action="ppaction://hlinksldjump"/>
            <a:extLst>
              <a:ext uri="{FF2B5EF4-FFF2-40B4-BE49-F238E27FC236}">
                <a16:creationId xmlns:a16="http://schemas.microsoft.com/office/drawing/2014/main" id="{F4F45611-0C34-164B-A355-2562C95C7400}"/>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back </a:t>
            </a:r>
            <a:r>
              <a:rPr lang="de-DE" sz="1600" err="1">
                <a:solidFill>
                  <a:schemeClr val="bg1"/>
                </a:solidFill>
                <a:latin typeface="+mj-lt"/>
              </a:rPr>
              <a:t>to</a:t>
            </a:r>
            <a:r>
              <a:rPr lang="de-DE" sz="1600">
                <a:solidFill>
                  <a:schemeClr val="bg1"/>
                </a:solidFill>
                <a:latin typeface="+mj-lt"/>
              </a:rPr>
              <a:t> </a:t>
            </a:r>
            <a:r>
              <a:rPr lang="de-DE" sz="1600" err="1">
                <a:solidFill>
                  <a:schemeClr val="bg1"/>
                </a:solidFill>
                <a:latin typeface="+mj-lt"/>
              </a:rPr>
              <a:t>overview</a:t>
            </a:r>
            <a:endParaRPr lang="de-DE" sz="1600">
              <a:solidFill>
                <a:schemeClr val="bg1"/>
              </a:solidFill>
              <a:latin typeface="+mj-lt"/>
            </a:endParaRPr>
          </a:p>
        </p:txBody>
      </p:sp>
      <p:sp>
        <p:nvSpPr>
          <p:cNvPr id="18" name="Dreieck 17">
            <a:hlinkClick r:id="rId3" action="ppaction://hlinksldjump"/>
            <a:extLst>
              <a:ext uri="{FF2B5EF4-FFF2-40B4-BE49-F238E27FC236}">
                <a16:creationId xmlns:a16="http://schemas.microsoft.com/office/drawing/2014/main" id="{A9ABC0F1-A43E-364C-8091-633834A3378E}"/>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9365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C46BB98-BA3C-B44A-AE40-676F5AEC0B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10" y="0"/>
            <a:ext cx="12189389" cy="6858000"/>
          </a:xfrm>
          <a:prstGeom prst="rect">
            <a:avLst/>
          </a:prstGeom>
        </p:spPr>
      </p:pic>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a:solidFill>
            <a:schemeClr val="tx1"/>
          </a:solidFill>
        </p:spPr>
        <p:txBody>
          <a:bodyPr/>
          <a:lstStyle/>
          <a:p>
            <a:r>
              <a:rPr lang="en-GB"/>
              <a:t>Fabrics</a:t>
            </a:r>
            <a:endParaRPr lang="de-DE">
              <a:solidFill>
                <a:schemeClr val="accent3"/>
              </a:solidFill>
            </a:endParaRPr>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10"/>
          </p:nvPr>
        </p:nvSpPr>
        <p:spPr/>
        <p:txBody>
          <a:bodyPr/>
          <a:lstStyle/>
          <a:p>
            <a:fld id="{062472FE-9FDF-4AB8-8709-1D7E63F8BE1A}" type="datetime4">
              <a:rPr lang="en-US" smtClean="0"/>
              <a:pPr/>
              <a:t>January 17, 2020</a:t>
            </a:fld>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78</a:t>
            </a:fld>
            <a:endParaRPr lang="de-DE"/>
          </a:p>
        </p:txBody>
      </p:sp>
    </p:spTree>
    <p:extLst>
      <p:ext uri="{BB962C8B-B14F-4D97-AF65-F5344CB8AC3E}">
        <p14:creationId xmlns:p14="http://schemas.microsoft.com/office/powerpoint/2010/main" val="79834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a:t>Fabrics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79</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p:txBody>
          <a:bodyPr/>
          <a:lstStyle/>
          <a:p>
            <a:r>
              <a:rPr lang="hu-HU" err="1"/>
              <a:t>Collection</a:t>
            </a:r>
            <a:r>
              <a:rPr lang="hu-HU"/>
              <a:t> S</a:t>
            </a:r>
            <a:r>
              <a:rPr lang="de-DE"/>
              <a:t>mall Arrow</a:t>
            </a:r>
          </a:p>
          <a:p>
            <a:r>
              <a:rPr lang="de-DE" err="1"/>
              <a:t>by</a:t>
            </a:r>
            <a:r>
              <a:rPr lang="de-DE"/>
              <a:t> Haworth</a:t>
            </a:r>
            <a:r>
              <a:rPr lang="hu-HU" baseline="30000"/>
              <a:t>®</a:t>
            </a:r>
            <a:endParaRPr lang="de-DE" baseline="30000"/>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35" name="Title 10">
            <a:extLst>
              <a:ext uri="{FF2B5EF4-FFF2-40B4-BE49-F238E27FC236}">
                <a16:creationId xmlns:a16="http://schemas.microsoft.com/office/drawing/2014/main" id="{F406A071-CAD4-6148-A634-36C44E6BAAE5}"/>
              </a:ext>
            </a:extLst>
          </p:cNvPr>
          <p:cNvSpPr>
            <a:spLocks/>
          </p:cNvSpPr>
          <p:nvPr/>
        </p:nvSpPr>
        <p:spPr bwMode="auto">
          <a:xfrm>
            <a:off x="3385307" y="1784792"/>
            <a:ext cx="7776633" cy="480484"/>
          </a:xfrm>
          <a:prstGeom prst="rect">
            <a:avLst/>
          </a:prstGeom>
          <a:noFill/>
          <a:ln w="9525">
            <a:noFill/>
            <a:miter lim="800000"/>
            <a:headEnd/>
            <a:tailEnd/>
          </a:ln>
        </p:spPr>
        <p:txBody>
          <a:bodyPr lIns="0" tIns="0" rIns="0" bIns="0" anchor="t"/>
          <a:lstStyle/>
          <a:p>
            <a:pPr eaLnBrk="0" hangingPunct="0"/>
            <a:endParaRPr lang="de-DE" sz="1400">
              <a:solidFill>
                <a:schemeClr val="bg1">
                  <a:lumMod val="50000"/>
                </a:schemeClr>
              </a:solidFill>
            </a:endParaRPr>
          </a:p>
        </p:txBody>
      </p:sp>
      <p:sp>
        <p:nvSpPr>
          <p:cNvPr id="37" name="TextBox 69">
            <a:extLst>
              <a:ext uri="{FF2B5EF4-FFF2-40B4-BE49-F238E27FC236}">
                <a16:creationId xmlns:a16="http://schemas.microsoft.com/office/drawing/2014/main" id="{12ED04ED-D8C4-6A49-BA53-5F797046FF64}"/>
              </a:ext>
            </a:extLst>
          </p:cNvPr>
          <p:cNvSpPr txBox="1"/>
          <p:nvPr/>
        </p:nvSpPr>
        <p:spPr>
          <a:xfrm>
            <a:off x="3287714" y="3429745"/>
            <a:ext cx="12954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4L0CR</a:t>
            </a:r>
            <a:endParaRPr lang="de-DE" sz="1200"/>
          </a:p>
          <a:p>
            <a:r>
              <a:rPr lang="hu-HU" sz="1200"/>
              <a:t>Crossbow</a:t>
            </a:r>
            <a:endParaRPr lang="hu-HU" sz="1200" b="1">
              <a:solidFill>
                <a:srgbClr val="FF0000"/>
              </a:solidFill>
            </a:endParaRPr>
          </a:p>
          <a:p>
            <a:endParaRPr lang="en-US" sz="1200"/>
          </a:p>
        </p:txBody>
      </p:sp>
      <p:sp>
        <p:nvSpPr>
          <p:cNvPr id="38" name="TextBox 71">
            <a:extLst>
              <a:ext uri="{FF2B5EF4-FFF2-40B4-BE49-F238E27FC236}">
                <a16:creationId xmlns:a16="http://schemas.microsoft.com/office/drawing/2014/main" id="{6663F2A0-541E-BF42-9AD7-BD5DBC4DA0C6}"/>
              </a:ext>
            </a:extLst>
          </p:cNvPr>
          <p:cNvSpPr txBox="1"/>
          <p:nvPr/>
        </p:nvSpPr>
        <p:spPr>
          <a:xfrm>
            <a:off x="4887914" y="3429745"/>
            <a:ext cx="9906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4L0TA</a:t>
            </a:r>
          </a:p>
          <a:p>
            <a:r>
              <a:rPr lang="en-US" sz="1200"/>
              <a:t>Target</a:t>
            </a:r>
            <a:endParaRPr lang="hu-HU" sz="1200" b="1">
              <a:solidFill>
                <a:srgbClr val="FF0000"/>
              </a:solidFill>
            </a:endParaRPr>
          </a:p>
          <a:p>
            <a:endParaRPr lang="en-US" sz="1200"/>
          </a:p>
        </p:txBody>
      </p:sp>
      <p:sp>
        <p:nvSpPr>
          <p:cNvPr id="39" name="TextBox 72">
            <a:extLst>
              <a:ext uri="{FF2B5EF4-FFF2-40B4-BE49-F238E27FC236}">
                <a16:creationId xmlns:a16="http://schemas.microsoft.com/office/drawing/2014/main" id="{A325570E-14C3-154A-8555-9A701E27DFC0}"/>
              </a:ext>
            </a:extLst>
          </p:cNvPr>
          <p:cNvSpPr txBox="1"/>
          <p:nvPr/>
        </p:nvSpPr>
        <p:spPr>
          <a:xfrm>
            <a:off x="6488114" y="3429745"/>
            <a:ext cx="12192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4L0FL</a:t>
            </a:r>
          </a:p>
          <a:p>
            <a:r>
              <a:rPr lang="en-US" sz="1200"/>
              <a:t>Fletcher</a:t>
            </a:r>
            <a:endParaRPr lang="hu-HU" sz="1200" b="1">
              <a:solidFill>
                <a:srgbClr val="FF0000"/>
              </a:solidFill>
            </a:endParaRPr>
          </a:p>
          <a:p>
            <a:endParaRPr lang="en-US" sz="1200"/>
          </a:p>
        </p:txBody>
      </p:sp>
      <p:sp>
        <p:nvSpPr>
          <p:cNvPr id="40" name="TextBox 73">
            <a:extLst>
              <a:ext uri="{FF2B5EF4-FFF2-40B4-BE49-F238E27FC236}">
                <a16:creationId xmlns:a16="http://schemas.microsoft.com/office/drawing/2014/main" id="{1F85B4D8-7F05-D94D-A516-DF51847D415C}"/>
              </a:ext>
            </a:extLst>
          </p:cNvPr>
          <p:cNvSpPr txBox="1"/>
          <p:nvPr/>
        </p:nvSpPr>
        <p:spPr>
          <a:xfrm>
            <a:off x="8088314" y="3429745"/>
            <a:ext cx="10668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4L0QU</a:t>
            </a:r>
          </a:p>
          <a:p>
            <a:r>
              <a:rPr lang="en-US" sz="1200"/>
              <a:t>Quiver</a:t>
            </a:r>
            <a:endParaRPr lang="hu-HU" sz="1200" b="1">
              <a:solidFill>
                <a:srgbClr val="FF0000"/>
              </a:solidFill>
            </a:endParaRPr>
          </a:p>
          <a:p>
            <a:endParaRPr lang="en-US" sz="1200"/>
          </a:p>
        </p:txBody>
      </p:sp>
      <p:sp>
        <p:nvSpPr>
          <p:cNvPr id="41" name="TextBox 87">
            <a:extLst>
              <a:ext uri="{FF2B5EF4-FFF2-40B4-BE49-F238E27FC236}">
                <a16:creationId xmlns:a16="http://schemas.microsoft.com/office/drawing/2014/main" id="{44710843-F3C5-3746-B353-ADECD746397F}"/>
              </a:ext>
            </a:extLst>
          </p:cNvPr>
          <p:cNvSpPr txBox="1"/>
          <p:nvPr/>
        </p:nvSpPr>
        <p:spPr>
          <a:xfrm>
            <a:off x="3287714" y="5332967"/>
            <a:ext cx="10668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4L0ST</a:t>
            </a:r>
            <a:endParaRPr lang="de-DE" sz="1200"/>
          </a:p>
          <a:p>
            <a:r>
              <a:rPr lang="hu-HU" sz="1200"/>
              <a:t>Shaft</a:t>
            </a:r>
            <a:endParaRPr lang="hu-HU" sz="1200" b="1">
              <a:solidFill>
                <a:srgbClr val="FF0000"/>
              </a:solidFill>
            </a:endParaRPr>
          </a:p>
          <a:p>
            <a:endParaRPr lang="hu-HU" sz="1200"/>
          </a:p>
        </p:txBody>
      </p:sp>
      <p:sp>
        <p:nvSpPr>
          <p:cNvPr id="42" name="TextBox 88">
            <a:extLst>
              <a:ext uri="{FF2B5EF4-FFF2-40B4-BE49-F238E27FC236}">
                <a16:creationId xmlns:a16="http://schemas.microsoft.com/office/drawing/2014/main" id="{EFE0BAF6-F2BA-D44E-8F85-10160C1E3AF8}"/>
              </a:ext>
            </a:extLst>
          </p:cNvPr>
          <p:cNvSpPr txBox="1"/>
          <p:nvPr/>
        </p:nvSpPr>
        <p:spPr>
          <a:xfrm>
            <a:off x="4867911" y="5332967"/>
            <a:ext cx="1086803"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4L0AR</a:t>
            </a:r>
          </a:p>
          <a:p>
            <a:r>
              <a:rPr lang="en-US" sz="1200"/>
              <a:t>Archer</a:t>
            </a:r>
            <a:endParaRPr lang="hu-HU" sz="1200" b="1">
              <a:solidFill>
                <a:srgbClr val="FF0000"/>
              </a:solidFill>
            </a:endParaRPr>
          </a:p>
          <a:p>
            <a:endParaRPr lang="en-US" sz="1200"/>
          </a:p>
        </p:txBody>
      </p:sp>
      <p:sp>
        <p:nvSpPr>
          <p:cNvPr id="43" name="TextBox 89">
            <a:extLst>
              <a:ext uri="{FF2B5EF4-FFF2-40B4-BE49-F238E27FC236}">
                <a16:creationId xmlns:a16="http://schemas.microsoft.com/office/drawing/2014/main" id="{43490174-4171-7B4A-BCA5-33CD3B190C4D}"/>
              </a:ext>
            </a:extLst>
          </p:cNvPr>
          <p:cNvSpPr txBox="1"/>
          <p:nvPr/>
        </p:nvSpPr>
        <p:spPr>
          <a:xfrm>
            <a:off x="6547415" y="5332967"/>
            <a:ext cx="1007499"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4L0BA</a:t>
            </a:r>
            <a:endParaRPr lang="de-DE" sz="1200"/>
          </a:p>
          <a:p>
            <a:r>
              <a:rPr lang="hu-HU" sz="1200"/>
              <a:t>Barb</a:t>
            </a:r>
            <a:endParaRPr lang="hu-HU" sz="1200" b="1">
              <a:solidFill>
                <a:srgbClr val="FF0000"/>
              </a:solidFill>
            </a:endParaRPr>
          </a:p>
          <a:p>
            <a:endParaRPr lang="hu-HU" sz="1200"/>
          </a:p>
        </p:txBody>
      </p:sp>
      <p:sp>
        <p:nvSpPr>
          <p:cNvPr id="44" name="TextBox 90">
            <a:extLst>
              <a:ext uri="{FF2B5EF4-FFF2-40B4-BE49-F238E27FC236}">
                <a16:creationId xmlns:a16="http://schemas.microsoft.com/office/drawing/2014/main" id="{F99AFF5F-0190-6740-8148-56064F0CDA27}"/>
              </a:ext>
            </a:extLst>
          </p:cNvPr>
          <p:cNvSpPr txBox="1"/>
          <p:nvPr/>
        </p:nvSpPr>
        <p:spPr>
          <a:xfrm>
            <a:off x="8142276" y="5332967"/>
            <a:ext cx="1089038"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4L0NK</a:t>
            </a:r>
          </a:p>
          <a:p>
            <a:r>
              <a:rPr lang="en-US" sz="1200"/>
              <a:t>Nock</a:t>
            </a:r>
            <a:endParaRPr lang="hu-HU" sz="1200" b="1">
              <a:solidFill>
                <a:srgbClr val="FF0000"/>
              </a:solidFill>
            </a:endParaRPr>
          </a:p>
          <a:p>
            <a:endParaRPr lang="en-US" sz="1200"/>
          </a:p>
        </p:txBody>
      </p:sp>
      <p:pic>
        <p:nvPicPr>
          <p:cNvPr id="45" name="Bild 41" descr="SmallArrow_Crossbow_18x18cm_2048px.jpg">
            <a:extLst>
              <a:ext uri="{FF2B5EF4-FFF2-40B4-BE49-F238E27FC236}">
                <a16:creationId xmlns:a16="http://schemas.microsoft.com/office/drawing/2014/main" id="{E479A988-559E-0F41-8156-01ECCCB71A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4" y="2388599"/>
            <a:ext cx="1033255" cy="1033255"/>
          </a:xfrm>
          <a:prstGeom prst="rect">
            <a:avLst/>
          </a:prstGeom>
        </p:spPr>
      </p:pic>
      <p:pic>
        <p:nvPicPr>
          <p:cNvPr id="46" name="Bild 42">
            <a:extLst>
              <a:ext uri="{FF2B5EF4-FFF2-40B4-BE49-F238E27FC236}">
                <a16:creationId xmlns:a16="http://schemas.microsoft.com/office/drawing/2014/main" id="{34314C15-F7C5-BB40-B252-D9AE0B2922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7914" y="2384426"/>
            <a:ext cx="1041600" cy="1041600"/>
          </a:xfrm>
          <a:prstGeom prst="rect">
            <a:avLst/>
          </a:prstGeom>
        </p:spPr>
      </p:pic>
      <p:pic>
        <p:nvPicPr>
          <p:cNvPr id="47" name="Bild 43">
            <a:extLst>
              <a:ext uri="{FF2B5EF4-FFF2-40B4-BE49-F238E27FC236}">
                <a16:creationId xmlns:a16="http://schemas.microsoft.com/office/drawing/2014/main" id="{AF2BED59-9A7F-A44F-B80A-D926521DF0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8114" y="2384426"/>
            <a:ext cx="1041600" cy="1041600"/>
          </a:xfrm>
          <a:prstGeom prst="rect">
            <a:avLst/>
          </a:prstGeom>
        </p:spPr>
      </p:pic>
      <p:pic>
        <p:nvPicPr>
          <p:cNvPr id="48" name="Bild 44">
            <a:extLst>
              <a:ext uri="{FF2B5EF4-FFF2-40B4-BE49-F238E27FC236}">
                <a16:creationId xmlns:a16="http://schemas.microsoft.com/office/drawing/2014/main" id="{4820B637-85A9-8D4F-8775-69891AF327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89289" y="2383821"/>
            <a:ext cx="1042810" cy="1042810"/>
          </a:xfrm>
          <a:prstGeom prst="rect">
            <a:avLst/>
          </a:prstGeom>
        </p:spPr>
      </p:pic>
      <p:pic>
        <p:nvPicPr>
          <p:cNvPr id="49" name="Bild 45">
            <a:extLst>
              <a:ext uri="{FF2B5EF4-FFF2-40B4-BE49-F238E27FC236}">
                <a16:creationId xmlns:a16="http://schemas.microsoft.com/office/drawing/2014/main" id="{04769486-EE73-1E40-99D3-CD63C21BEF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87714" y="4292600"/>
            <a:ext cx="1048455" cy="1048455"/>
          </a:xfrm>
          <a:prstGeom prst="rect">
            <a:avLst/>
          </a:prstGeom>
        </p:spPr>
      </p:pic>
      <p:pic>
        <p:nvPicPr>
          <p:cNvPr id="50" name="Bild 46">
            <a:extLst>
              <a:ext uri="{FF2B5EF4-FFF2-40B4-BE49-F238E27FC236}">
                <a16:creationId xmlns:a16="http://schemas.microsoft.com/office/drawing/2014/main" id="{DE5980A5-26D0-7444-9260-15DA3FD485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62892" y="4292600"/>
            <a:ext cx="1065589" cy="1065589"/>
          </a:xfrm>
          <a:prstGeom prst="rect">
            <a:avLst/>
          </a:prstGeom>
        </p:spPr>
      </p:pic>
      <p:pic>
        <p:nvPicPr>
          <p:cNvPr id="51" name="Bild 47">
            <a:extLst>
              <a:ext uri="{FF2B5EF4-FFF2-40B4-BE49-F238E27FC236}">
                <a16:creationId xmlns:a16="http://schemas.microsoft.com/office/drawing/2014/main" id="{0DCC01FA-B625-FD42-9F9E-934FBF29FC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88114" y="4292600"/>
            <a:ext cx="1050067" cy="1050067"/>
          </a:xfrm>
          <a:prstGeom prst="rect">
            <a:avLst/>
          </a:prstGeom>
        </p:spPr>
      </p:pic>
      <p:pic>
        <p:nvPicPr>
          <p:cNvPr id="52" name="Bild 48">
            <a:extLst>
              <a:ext uri="{FF2B5EF4-FFF2-40B4-BE49-F238E27FC236}">
                <a16:creationId xmlns:a16="http://schemas.microsoft.com/office/drawing/2014/main" id="{B17A5E29-35E2-C542-828A-638C9CEFAB0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33411" y="4292600"/>
            <a:ext cx="1074888" cy="1074888"/>
          </a:xfrm>
          <a:prstGeom prst="rect">
            <a:avLst/>
          </a:prstGeom>
        </p:spPr>
      </p:pic>
    </p:spTree>
    <p:extLst>
      <p:ext uri="{BB962C8B-B14F-4D97-AF65-F5344CB8AC3E}">
        <p14:creationId xmlns:p14="http://schemas.microsoft.com/office/powerpoint/2010/main" val="271138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A3466B-9AF2-254D-BA58-4F4F625207F9}"/>
              </a:ext>
            </a:extLst>
          </p:cNvPr>
          <p:cNvSpPr>
            <a:spLocks noGrp="1"/>
          </p:cNvSpPr>
          <p:nvPr>
            <p:ph idx="1"/>
          </p:nvPr>
        </p:nvSpPr>
        <p:spPr>
          <a:xfrm>
            <a:off x="3287713" y="1484314"/>
            <a:ext cx="8532811" cy="900112"/>
          </a:xfrm>
        </p:spPr>
        <p:txBody>
          <a:bodyPr/>
          <a:lstStyle/>
          <a:p>
            <a:r>
              <a:rPr lang="en-GB"/>
              <a:t>New Work means new ways… </a:t>
            </a:r>
            <a:endParaRPr lang="de-DE"/>
          </a:p>
        </p:txBody>
      </p:sp>
      <p:sp>
        <p:nvSpPr>
          <p:cNvPr id="5" name="Fußzeilenplatzhalter 4">
            <a:extLst>
              <a:ext uri="{FF2B5EF4-FFF2-40B4-BE49-F238E27FC236}">
                <a16:creationId xmlns:a16="http://schemas.microsoft.com/office/drawing/2014/main" id="{AC40F6A4-5455-1E45-BA9F-255C471D9317}"/>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6844F8AD-90D2-7E4F-BA67-CF4717C7BCF3}"/>
              </a:ext>
            </a:extLst>
          </p:cNvPr>
          <p:cNvSpPr>
            <a:spLocks noGrp="1"/>
          </p:cNvSpPr>
          <p:nvPr>
            <p:ph type="sldNum" sz="quarter" idx="12"/>
          </p:nvPr>
        </p:nvSpPr>
        <p:spPr/>
        <p:txBody>
          <a:bodyPr/>
          <a:lstStyle/>
          <a:p>
            <a:r>
              <a:rPr lang="de-DE"/>
              <a:t> P.</a:t>
            </a:r>
            <a:fld id="{18B2D54D-6566-4D09-B275-35A554EDFFDA}" type="slidenum">
              <a:rPr smtClean="0"/>
              <a:pPr/>
              <a:t>8</a:t>
            </a:fld>
            <a:endParaRPr lang="de-DE"/>
          </a:p>
        </p:txBody>
      </p:sp>
      <p:sp>
        <p:nvSpPr>
          <p:cNvPr id="4" name="Datumsplatzhalter 3">
            <a:extLst>
              <a:ext uri="{FF2B5EF4-FFF2-40B4-BE49-F238E27FC236}">
                <a16:creationId xmlns:a16="http://schemas.microsoft.com/office/drawing/2014/main" id="{95550D29-95F5-AC4C-8629-2FFC90B011F4}"/>
              </a:ext>
            </a:extLst>
          </p:cNvPr>
          <p:cNvSpPr>
            <a:spLocks noGrp="1"/>
          </p:cNvSpPr>
          <p:nvPr>
            <p:ph type="dt" sz="half" idx="4294967295"/>
          </p:nvPr>
        </p:nvSpPr>
        <p:spPr>
          <a:xfrm>
            <a:off x="0" y="6865938"/>
            <a:ext cx="2743200" cy="406400"/>
          </a:xfrm>
        </p:spPr>
        <p:txBody>
          <a:bodyPr/>
          <a:lstStyle/>
          <a:p>
            <a:fld id="{A8F3FD3F-058C-4AF1-8D34-F1057DA22E3E}" type="datetime4">
              <a:rPr lang="en-US" smtClean="0"/>
              <a:pPr/>
              <a:t>January 17, 2020</a:t>
            </a:fld>
            <a:endParaRPr lang="de-DE"/>
          </a:p>
        </p:txBody>
      </p:sp>
      <p:sp>
        <p:nvSpPr>
          <p:cNvPr id="12" name="Inhaltsplatzhalter 1">
            <a:extLst>
              <a:ext uri="{FF2B5EF4-FFF2-40B4-BE49-F238E27FC236}">
                <a16:creationId xmlns:a16="http://schemas.microsoft.com/office/drawing/2014/main" id="{B43E8BF8-816D-AB45-A992-1480DB4C97ED}"/>
              </a:ext>
            </a:extLst>
          </p:cNvPr>
          <p:cNvSpPr txBox="1">
            <a:spLocks/>
          </p:cNvSpPr>
          <p:nvPr/>
        </p:nvSpPr>
        <p:spPr>
          <a:xfrm>
            <a:off x="3287713" y="1993196"/>
            <a:ext cx="6047118" cy="4359896"/>
          </a:xfrm>
          <a:prstGeom prst="rect">
            <a:avLst/>
          </a:prstGeom>
        </p:spPr>
        <p:txBody>
          <a:bodyPr vert="horz" lIns="0" tIns="0" rIns="0" bIns="0" rtlCol="0">
            <a:noAutofit/>
          </a:bodyPr>
          <a:lstStyle>
            <a:lvl1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1pPr>
            <a:lvl2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2pPr>
            <a:lvl3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3pPr>
            <a:lvl4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4pPr>
            <a:lvl5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accent5"/>
                </a:solidFill>
              </a:rPr>
              <a:t>to fit the workspace and technology to the individual.</a:t>
            </a:r>
            <a:endParaRPr lang="de-DE">
              <a:solidFill>
                <a:schemeClr val="accent5"/>
              </a:solidFill>
            </a:endParaRPr>
          </a:p>
        </p:txBody>
      </p:sp>
    </p:spTree>
    <p:extLst>
      <p:ext uri="{BB962C8B-B14F-4D97-AF65-F5344CB8AC3E}">
        <p14:creationId xmlns:p14="http://schemas.microsoft.com/office/powerpoint/2010/main" val="31027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a:t>Fabrics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80</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p:txBody>
          <a:bodyPr/>
          <a:lstStyle/>
          <a:p>
            <a:r>
              <a:rPr lang="hu-HU" err="1"/>
              <a:t>Collection</a:t>
            </a:r>
            <a:r>
              <a:rPr lang="hu-HU"/>
              <a:t> Big</a:t>
            </a:r>
            <a:r>
              <a:rPr lang="de-DE"/>
              <a:t> Arrow</a:t>
            </a:r>
          </a:p>
          <a:p>
            <a:r>
              <a:rPr lang="de-DE" err="1"/>
              <a:t>by</a:t>
            </a:r>
            <a:r>
              <a:rPr lang="de-DE"/>
              <a:t> Haworth</a:t>
            </a:r>
            <a:r>
              <a:rPr lang="hu-HU" baseline="30000"/>
              <a:t>®</a:t>
            </a:r>
            <a:endParaRPr lang="de-DE" baseline="30000"/>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35" name="Title 10">
            <a:extLst>
              <a:ext uri="{FF2B5EF4-FFF2-40B4-BE49-F238E27FC236}">
                <a16:creationId xmlns:a16="http://schemas.microsoft.com/office/drawing/2014/main" id="{F406A071-CAD4-6148-A634-36C44E6BAAE5}"/>
              </a:ext>
            </a:extLst>
          </p:cNvPr>
          <p:cNvSpPr>
            <a:spLocks/>
          </p:cNvSpPr>
          <p:nvPr/>
        </p:nvSpPr>
        <p:spPr bwMode="auto">
          <a:xfrm>
            <a:off x="3385307" y="1784792"/>
            <a:ext cx="7776633" cy="480484"/>
          </a:xfrm>
          <a:prstGeom prst="rect">
            <a:avLst/>
          </a:prstGeom>
          <a:noFill/>
          <a:ln w="9525">
            <a:noFill/>
            <a:miter lim="800000"/>
            <a:headEnd/>
            <a:tailEnd/>
          </a:ln>
        </p:spPr>
        <p:txBody>
          <a:bodyPr lIns="0" tIns="0" rIns="0" bIns="0" anchor="t"/>
          <a:lstStyle/>
          <a:p>
            <a:pPr eaLnBrk="0" hangingPunct="0"/>
            <a:endParaRPr lang="de-DE" sz="1400">
              <a:solidFill>
                <a:schemeClr val="bg1">
                  <a:lumMod val="50000"/>
                </a:schemeClr>
              </a:solidFill>
            </a:endParaRPr>
          </a:p>
        </p:txBody>
      </p:sp>
      <p:sp>
        <p:nvSpPr>
          <p:cNvPr id="25" name="TextBox 69">
            <a:extLst>
              <a:ext uri="{FF2B5EF4-FFF2-40B4-BE49-F238E27FC236}">
                <a16:creationId xmlns:a16="http://schemas.microsoft.com/office/drawing/2014/main" id="{CCCFF225-1D19-6C43-B5EF-2D62D3DE3E54}"/>
              </a:ext>
            </a:extLst>
          </p:cNvPr>
          <p:cNvSpPr txBox="1"/>
          <p:nvPr/>
        </p:nvSpPr>
        <p:spPr>
          <a:xfrm>
            <a:off x="3287713" y="3430350"/>
            <a:ext cx="12954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4D0BL</a:t>
            </a:r>
            <a:endParaRPr lang="de-DE" sz="1200"/>
          </a:p>
          <a:p>
            <a:r>
              <a:rPr lang="hu-HU" sz="1200"/>
              <a:t>Blue</a:t>
            </a:r>
          </a:p>
        </p:txBody>
      </p:sp>
      <p:sp>
        <p:nvSpPr>
          <p:cNvPr id="26" name="TextBox 71">
            <a:extLst>
              <a:ext uri="{FF2B5EF4-FFF2-40B4-BE49-F238E27FC236}">
                <a16:creationId xmlns:a16="http://schemas.microsoft.com/office/drawing/2014/main" id="{5DDF5282-580E-8E4A-9ED9-C8CF38F6DC3C}"/>
              </a:ext>
            </a:extLst>
          </p:cNvPr>
          <p:cNvSpPr txBox="1"/>
          <p:nvPr/>
        </p:nvSpPr>
        <p:spPr>
          <a:xfrm>
            <a:off x="4887913" y="3430350"/>
            <a:ext cx="14478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4D0CN</a:t>
            </a:r>
          </a:p>
          <a:p>
            <a:r>
              <a:rPr lang="en-US" sz="1200"/>
              <a:t>Cool Neutral</a:t>
            </a:r>
          </a:p>
        </p:txBody>
      </p:sp>
      <p:sp>
        <p:nvSpPr>
          <p:cNvPr id="27" name="TextBox 72">
            <a:extLst>
              <a:ext uri="{FF2B5EF4-FFF2-40B4-BE49-F238E27FC236}">
                <a16:creationId xmlns:a16="http://schemas.microsoft.com/office/drawing/2014/main" id="{98F1B459-CE6F-4547-A15D-2E282BCF9CFB}"/>
              </a:ext>
            </a:extLst>
          </p:cNvPr>
          <p:cNvSpPr txBox="1"/>
          <p:nvPr/>
        </p:nvSpPr>
        <p:spPr>
          <a:xfrm>
            <a:off x="6488113" y="3430350"/>
            <a:ext cx="12192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4D0DB</a:t>
            </a:r>
          </a:p>
          <a:p>
            <a:r>
              <a:rPr lang="en-US" sz="1200"/>
              <a:t>Dark Blue</a:t>
            </a:r>
          </a:p>
        </p:txBody>
      </p:sp>
      <p:sp>
        <p:nvSpPr>
          <p:cNvPr id="28" name="TextBox 73">
            <a:extLst>
              <a:ext uri="{FF2B5EF4-FFF2-40B4-BE49-F238E27FC236}">
                <a16:creationId xmlns:a16="http://schemas.microsoft.com/office/drawing/2014/main" id="{B856B985-B739-624A-8D2C-BE020A3DB722}"/>
              </a:ext>
            </a:extLst>
          </p:cNvPr>
          <p:cNvSpPr txBox="1"/>
          <p:nvPr/>
        </p:nvSpPr>
        <p:spPr>
          <a:xfrm>
            <a:off x="8088313" y="3430350"/>
            <a:ext cx="10668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4D0GD</a:t>
            </a:r>
          </a:p>
          <a:p>
            <a:r>
              <a:rPr lang="en-US" sz="1200"/>
              <a:t>Gold</a:t>
            </a:r>
          </a:p>
        </p:txBody>
      </p:sp>
      <p:sp>
        <p:nvSpPr>
          <p:cNvPr id="29" name="TextBox 87">
            <a:extLst>
              <a:ext uri="{FF2B5EF4-FFF2-40B4-BE49-F238E27FC236}">
                <a16:creationId xmlns:a16="http://schemas.microsoft.com/office/drawing/2014/main" id="{5096D06B-CD21-EB4E-91A8-AAAC9EE0C99A}"/>
              </a:ext>
            </a:extLst>
          </p:cNvPr>
          <p:cNvSpPr txBox="1"/>
          <p:nvPr/>
        </p:nvSpPr>
        <p:spPr>
          <a:xfrm>
            <a:off x="3287713" y="5332967"/>
            <a:ext cx="12192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4D0GR</a:t>
            </a:r>
            <a:endParaRPr lang="de-DE" sz="1200"/>
          </a:p>
          <a:p>
            <a:r>
              <a:rPr lang="hu-HU" sz="1200"/>
              <a:t>Green</a:t>
            </a:r>
          </a:p>
        </p:txBody>
      </p:sp>
      <p:sp>
        <p:nvSpPr>
          <p:cNvPr id="30" name="TextBox 88">
            <a:extLst>
              <a:ext uri="{FF2B5EF4-FFF2-40B4-BE49-F238E27FC236}">
                <a16:creationId xmlns:a16="http://schemas.microsoft.com/office/drawing/2014/main" id="{61EC5E16-404B-3C4C-A638-FD1B2BEAA5A4}"/>
              </a:ext>
            </a:extLst>
          </p:cNvPr>
          <p:cNvSpPr txBox="1"/>
          <p:nvPr/>
        </p:nvSpPr>
        <p:spPr>
          <a:xfrm>
            <a:off x="4867910" y="5332967"/>
            <a:ext cx="1086803"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4D0MG</a:t>
            </a:r>
          </a:p>
          <a:p>
            <a:r>
              <a:rPr lang="en-US" sz="1200"/>
              <a:t>Medium Grey</a:t>
            </a:r>
          </a:p>
        </p:txBody>
      </p:sp>
      <p:sp>
        <p:nvSpPr>
          <p:cNvPr id="31" name="TextBox 89">
            <a:extLst>
              <a:ext uri="{FF2B5EF4-FFF2-40B4-BE49-F238E27FC236}">
                <a16:creationId xmlns:a16="http://schemas.microsoft.com/office/drawing/2014/main" id="{FCD5EC4A-6A36-984B-A56D-A7E536E2B1BD}"/>
              </a:ext>
            </a:extLst>
          </p:cNvPr>
          <p:cNvSpPr txBox="1"/>
          <p:nvPr/>
        </p:nvSpPr>
        <p:spPr>
          <a:xfrm>
            <a:off x="6488114" y="5332967"/>
            <a:ext cx="10668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4D0RE</a:t>
            </a:r>
            <a:endParaRPr lang="de-DE" sz="1200"/>
          </a:p>
          <a:p>
            <a:r>
              <a:rPr lang="hu-HU" sz="1200"/>
              <a:t>Red</a:t>
            </a:r>
            <a:endParaRPr lang="hu-HU" sz="1200" b="1">
              <a:solidFill>
                <a:srgbClr val="FF0000"/>
              </a:solidFill>
            </a:endParaRPr>
          </a:p>
          <a:p>
            <a:endParaRPr lang="hu-HU" sz="1200"/>
          </a:p>
        </p:txBody>
      </p:sp>
      <p:pic>
        <p:nvPicPr>
          <p:cNvPr id="32" name="Bild 41">
            <a:extLst>
              <a:ext uri="{FF2B5EF4-FFF2-40B4-BE49-F238E27FC236}">
                <a16:creationId xmlns:a16="http://schemas.microsoft.com/office/drawing/2014/main" id="{A547B1A9-F36D-184C-BFDC-B4B1C89A6A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7713" y="2389204"/>
            <a:ext cx="1033255" cy="1033255"/>
          </a:xfrm>
          <a:prstGeom prst="rect">
            <a:avLst/>
          </a:prstGeom>
        </p:spPr>
      </p:pic>
      <p:pic>
        <p:nvPicPr>
          <p:cNvPr id="33" name="Bild 42">
            <a:extLst>
              <a:ext uri="{FF2B5EF4-FFF2-40B4-BE49-F238E27FC236}">
                <a16:creationId xmlns:a16="http://schemas.microsoft.com/office/drawing/2014/main" id="{84216358-4159-CF42-9FE2-C287F718EC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7913" y="2385031"/>
            <a:ext cx="1041600" cy="1041600"/>
          </a:xfrm>
          <a:prstGeom prst="rect">
            <a:avLst/>
          </a:prstGeom>
        </p:spPr>
      </p:pic>
      <p:pic>
        <p:nvPicPr>
          <p:cNvPr id="53" name="Bild 43">
            <a:extLst>
              <a:ext uri="{FF2B5EF4-FFF2-40B4-BE49-F238E27FC236}">
                <a16:creationId xmlns:a16="http://schemas.microsoft.com/office/drawing/2014/main" id="{842AAE54-6942-0544-964C-624DEFABEB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8113" y="2385031"/>
            <a:ext cx="1041600" cy="1041600"/>
          </a:xfrm>
          <a:prstGeom prst="rect">
            <a:avLst/>
          </a:prstGeom>
        </p:spPr>
      </p:pic>
      <p:pic>
        <p:nvPicPr>
          <p:cNvPr id="54" name="Bild 44">
            <a:extLst>
              <a:ext uri="{FF2B5EF4-FFF2-40B4-BE49-F238E27FC236}">
                <a16:creationId xmlns:a16="http://schemas.microsoft.com/office/drawing/2014/main" id="{95928DC3-D9DE-9549-A752-C40B4BB6AE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9288" y="2384426"/>
            <a:ext cx="1042810" cy="1042810"/>
          </a:xfrm>
          <a:prstGeom prst="rect">
            <a:avLst/>
          </a:prstGeom>
        </p:spPr>
      </p:pic>
      <p:pic>
        <p:nvPicPr>
          <p:cNvPr id="55" name="Bild 45">
            <a:extLst>
              <a:ext uri="{FF2B5EF4-FFF2-40B4-BE49-F238E27FC236}">
                <a16:creationId xmlns:a16="http://schemas.microsoft.com/office/drawing/2014/main" id="{051803D1-60AC-614E-AF5B-6348296E9A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7713" y="4292600"/>
            <a:ext cx="1048455" cy="1048455"/>
          </a:xfrm>
          <a:prstGeom prst="rect">
            <a:avLst/>
          </a:prstGeom>
        </p:spPr>
      </p:pic>
      <p:pic>
        <p:nvPicPr>
          <p:cNvPr id="56" name="Bild 46">
            <a:extLst>
              <a:ext uri="{FF2B5EF4-FFF2-40B4-BE49-F238E27FC236}">
                <a16:creationId xmlns:a16="http://schemas.microsoft.com/office/drawing/2014/main" id="{D055B57C-7D36-7647-86B1-19437DBC5A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62891" y="4275466"/>
            <a:ext cx="1065589" cy="1065589"/>
          </a:xfrm>
          <a:prstGeom prst="rect">
            <a:avLst/>
          </a:prstGeom>
        </p:spPr>
      </p:pic>
      <p:pic>
        <p:nvPicPr>
          <p:cNvPr id="57" name="Bild 47">
            <a:extLst>
              <a:ext uri="{FF2B5EF4-FFF2-40B4-BE49-F238E27FC236}">
                <a16:creationId xmlns:a16="http://schemas.microsoft.com/office/drawing/2014/main" id="{204CDF20-D266-FD4E-990F-BD2887044D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88113" y="4290988"/>
            <a:ext cx="1050067" cy="1050067"/>
          </a:xfrm>
          <a:prstGeom prst="rect">
            <a:avLst/>
          </a:prstGeom>
        </p:spPr>
      </p:pic>
    </p:spTree>
    <p:extLst>
      <p:ext uri="{BB962C8B-B14F-4D97-AF65-F5344CB8AC3E}">
        <p14:creationId xmlns:p14="http://schemas.microsoft.com/office/powerpoint/2010/main" val="29981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a:t>Fabrics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81</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p:txBody>
          <a:bodyPr/>
          <a:lstStyle/>
          <a:p>
            <a:r>
              <a:rPr lang="hu-HU"/>
              <a:t>Collection </a:t>
            </a:r>
            <a:r>
              <a:rPr lang="de-DE"/>
              <a:t>Diagonale</a:t>
            </a:r>
          </a:p>
          <a:p>
            <a:r>
              <a:rPr lang="de-DE"/>
              <a:t>by Haworth</a:t>
            </a:r>
            <a:r>
              <a:rPr lang="hu-HU" baseline="30000"/>
              <a:t>®</a:t>
            </a:r>
            <a:endParaRPr lang="de-DE" baseline="30000"/>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35" name="Title 10">
            <a:extLst>
              <a:ext uri="{FF2B5EF4-FFF2-40B4-BE49-F238E27FC236}">
                <a16:creationId xmlns:a16="http://schemas.microsoft.com/office/drawing/2014/main" id="{F406A071-CAD4-6148-A634-36C44E6BAAE5}"/>
              </a:ext>
            </a:extLst>
          </p:cNvPr>
          <p:cNvSpPr>
            <a:spLocks/>
          </p:cNvSpPr>
          <p:nvPr/>
        </p:nvSpPr>
        <p:spPr bwMode="auto">
          <a:xfrm>
            <a:off x="3385307" y="1784792"/>
            <a:ext cx="7776633" cy="480484"/>
          </a:xfrm>
          <a:prstGeom prst="rect">
            <a:avLst/>
          </a:prstGeom>
          <a:noFill/>
          <a:ln w="9525">
            <a:noFill/>
            <a:miter lim="800000"/>
            <a:headEnd/>
            <a:tailEnd/>
          </a:ln>
        </p:spPr>
        <p:txBody>
          <a:bodyPr lIns="0" tIns="0" rIns="0" bIns="0" anchor="t"/>
          <a:lstStyle/>
          <a:p>
            <a:pPr eaLnBrk="0" hangingPunct="0"/>
            <a:endParaRPr lang="de-DE" sz="1400">
              <a:solidFill>
                <a:schemeClr val="bg1">
                  <a:lumMod val="50000"/>
                </a:schemeClr>
              </a:solidFill>
            </a:endParaRPr>
          </a:p>
        </p:txBody>
      </p:sp>
      <p:sp>
        <p:nvSpPr>
          <p:cNvPr id="26" name="TextBox 69">
            <a:extLst>
              <a:ext uri="{FF2B5EF4-FFF2-40B4-BE49-F238E27FC236}">
                <a16:creationId xmlns:a16="http://schemas.microsoft.com/office/drawing/2014/main" id="{D1519B65-7BEA-244D-A62F-570B91CA27D1}"/>
              </a:ext>
            </a:extLst>
          </p:cNvPr>
          <p:cNvSpPr txBox="1"/>
          <p:nvPr/>
        </p:nvSpPr>
        <p:spPr>
          <a:xfrm>
            <a:off x="3287713" y="3431916"/>
            <a:ext cx="12954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4N0BA</a:t>
            </a:r>
            <a:endParaRPr lang="de-DE" sz="1200"/>
          </a:p>
          <a:p>
            <a:r>
              <a:rPr lang="hu-HU" sz="1200"/>
              <a:t>Bias</a:t>
            </a:r>
          </a:p>
        </p:txBody>
      </p:sp>
      <p:sp>
        <p:nvSpPr>
          <p:cNvPr id="27" name="TextBox 71">
            <a:extLst>
              <a:ext uri="{FF2B5EF4-FFF2-40B4-BE49-F238E27FC236}">
                <a16:creationId xmlns:a16="http://schemas.microsoft.com/office/drawing/2014/main" id="{420EBCA9-3FDA-9F4A-B940-C3A9FF97267F}"/>
              </a:ext>
            </a:extLst>
          </p:cNvPr>
          <p:cNvSpPr txBox="1"/>
          <p:nvPr/>
        </p:nvSpPr>
        <p:spPr>
          <a:xfrm>
            <a:off x="4887913" y="3431916"/>
            <a:ext cx="12954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4N0DA</a:t>
            </a:r>
          </a:p>
          <a:p>
            <a:r>
              <a:rPr lang="en-US" sz="1200"/>
              <a:t>Diamond</a:t>
            </a:r>
          </a:p>
        </p:txBody>
      </p:sp>
      <p:sp>
        <p:nvSpPr>
          <p:cNvPr id="28" name="TextBox 72">
            <a:extLst>
              <a:ext uri="{FF2B5EF4-FFF2-40B4-BE49-F238E27FC236}">
                <a16:creationId xmlns:a16="http://schemas.microsoft.com/office/drawing/2014/main" id="{C145DF11-F151-1949-83B6-6F9CCACDEDF4}"/>
              </a:ext>
            </a:extLst>
          </p:cNvPr>
          <p:cNvSpPr txBox="1"/>
          <p:nvPr/>
        </p:nvSpPr>
        <p:spPr>
          <a:xfrm>
            <a:off x="6488113" y="3431916"/>
            <a:ext cx="12192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4N0SH</a:t>
            </a:r>
          </a:p>
          <a:p>
            <a:r>
              <a:rPr lang="en-US" sz="1200"/>
              <a:t>Slash</a:t>
            </a:r>
          </a:p>
        </p:txBody>
      </p:sp>
      <p:sp>
        <p:nvSpPr>
          <p:cNvPr id="29" name="TextBox 73">
            <a:extLst>
              <a:ext uri="{FF2B5EF4-FFF2-40B4-BE49-F238E27FC236}">
                <a16:creationId xmlns:a16="http://schemas.microsoft.com/office/drawing/2014/main" id="{62011B03-DAB0-8144-B721-59DC9DFE0939}"/>
              </a:ext>
            </a:extLst>
          </p:cNvPr>
          <p:cNvSpPr txBox="1"/>
          <p:nvPr/>
        </p:nvSpPr>
        <p:spPr>
          <a:xfrm>
            <a:off x="8088313" y="3431916"/>
            <a:ext cx="10668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4N0ST</a:t>
            </a:r>
          </a:p>
          <a:p>
            <a:r>
              <a:rPr lang="en-US" sz="1200"/>
              <a:t>Slant</a:t>
            </a:r>
          </a:p>
        </p:txBody>
      </p:sp>
      <p:sp>
        <p:nvSpPr>
          <p:cNvPr id="30" name="TextBox 87">
            <a:extLst>
              <a:ext uri="{FF2B5EF4-FFF2-40B4-BE49-F238E27FC236}">
                <a16:creationId xmlns:a16="http://schemas.microsoft.com/office/drawing/2014/main" id="{D57FDF08-FED0-074F-8320-C6AA001BE48C}"/>
              </a:ext>
            </a:extLst>
          </p:cNvPr>
          <p:cNvSpPr txBox="1"/>
          <p:nvPr/>
        </p:nvSpPr>
        <p:spPr>
          <a:xfrm>
            <a:off x="3287713" y="5359400"/>
            <a:ext cx="12192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4N0CH</a:t>
            </a:r>
            <a:endParaRPr lang="de-DE" sz="1200"/>
          </a:p>
          <a:p>
            <a:r>
              <a:rPr lang="hu-HU" sz="1200"/>
              <a:t>Chevron</a:t>
            </a:r>
          </a:p>
        </p:txBody>
      </p:sp>
      <p:sp>
        <p:nvSpPr>
          <p:cNvPr id="31" name="TextBox 88">
            <a:extLst>
              <a:ext uri="{FF2B5EF4-FFF2-40B4-BE49-F238E27FC236}">
                <a16:creationId xmlns:a16="http://schemas.microsoft.com/office/drawing/2014/main" id="{0B7603B1-50C9-0F4B-9E0C-354F8ACA39CE}"/>
              </a:ext>
            </a:extLst>
          </p:cNvPr>
          <p:cNvSpPr txBox="1"/>
          <p:nvPr/>
        </p:nvSpPr>
        <p:spPr>
          <a:xfrm>
            <a:off x="4867910" y="5359400"/>
            <a:ext cx="1086803"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4N0FE</a:t>
            </a:r>
          </a:p>
          <a:p>
            <a:r>
              <a:rPr lang="en-US" sz="1200"/>
              <a:t>Featherstitch</a:t>
            </a:r>
          </a:p>
        </p:txBody>
      </p:sp>
      <p:sp>
        <p:nvSpPr>
          <p:cNvPr id="32" name="TextBox 89">
            <a:extLst>
              <a:ext uri="{FF2B5EF4-FFF2-40B4-BE49-F238E27FC236}">
                <a16:creationId xmlns:a16="http://schemas.microsoft.com/office/drawing/2014/main" id="{4315FAC5-98AB-3F4E-B2A2-849366EF714F}"/>
              </a:ext>
            </a:extLst>
          </p:cNvPr>
          <p:cNvSpPr txBox="1"/>
          <p:nvPr/>
        </p:nvSpPr>
        <p:spPr>
          <a:xfrm>
            <a:off x="6488114" y="5359400"/>
            <a:ext cx="10668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4N0MA</a:t>
            </a:r>
            <a:endParaRPr lang="hu-HU" sz="1200" b="1">
              <a:solidFill>
                <a:srgbClr val="FF0000"/>
              </a:solidFill>
            </a:endParaRPr>
          </a:p>
          <a:p>
            <a:r>
              <a:rPr lang="hu-HU" sz="1200"/>
              <a:t>Matrix</a:t>
            </a:r>
          </a:p>
        </p:txBody>
      </p:sp>
      <p:sp>
        <p:nvSpPr>
          <p:cNvPr id="33" name="TextBox 90">
            <a:extLst>
              <a:ext uri="{FF2B5EF4-FFF2-40B4-BE49-F238E27FC236}">
                <a16:creationId xmlns:a16="http://schemas.microsoft.com/office/drawing/2014/main" id="{EEF95EE9-FB86-C048-B770-3A97252510F0}"/>
              </a:ext>
            </a:extLst>
          </p:cNvPr>
          <p:cNvSpPr txBox="1"/>
          <p:nvPr/>
        </p:nvSpPr>
        <p:spPr>
          <a:xfrm>
            <a:off x="8142275" y="5359400"/>
            <a:ext cx="108903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4N0HT</a:t>
            </a:r>
          </a:p>
          <a:p>
            <a:r>
              <a:rPr lang="en-US" sz="1200"/>
              <a:t>Half Timber</a:t>
            </a:r>
          </a:p>
        </p:txBody>
      </p:sp>
      <p:pic>
        <p:nvPicPr>
          <p:cNvPr id="53" name="Bild 41">
            <a:extLst>
              <a:ext uri="{FF2B5EF4-FFF2-40B4-BE49-F238E27FC236}">
                <a16:creationId xmlns:a16="http://schemas.microsoft.com/office/drawing/2014/main" id="{E6B0511F-C4EC-FA46-A01C-35368029A2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7713" y="2390770"/>
            <a:ext cx="1033255" cy="1033255"/>
          </a:xfrm>
          <a:prstGeom prst="rect">
            <a:avLst/>
          </a:prstGeom>
        </p:spPr>
      </p:pic>
      <p:pic>
        <p:nvPicPr>
          <p:cNvPr id="54" name="Bild 42">
            <a:extLst>
              <a:ext uri="{FF2B5EF4-FFF2-40B4-BE49-F238E27FC236}">
                <a16:creationId xmlns:a16="http://schemas.microsoft.com/office/drawing/2014/main" id="{DD58624D-6822-4B41-B961-A86DF96C2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7913" y="2386597"/>
            <a:ext cx="1041600" cy="1041600"/>
          </a:xfrm>
          <a:prstGeom prst="rect">
            <a:avLst/>
          </a:prstGeom>
        </p:spPr>
      </p:pic>
      <p:pic>
        <p:nvPicPr>
          <p:cNvPr id="55" name="Bild 43">
            <a:extLst>
              <a:ext uri="{FF2B5EF4-FFF2-40B4-BE49-F238E27FC236}">
                <a16:creationId xmlns:a16="http://schemas.microsoft.com/office/drawing/2014/main" id="{1BE78E63-B8AD-B24C-AD42-B037E456F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8113" y="2386597"/>
            <a:ext cx="1041600" cy="1041600"/>
          </a:xfrm>
          <a:prstGeom prst="rect">
            <a:avLst/>
          </a:prstGeom>
        </p:spPr>
      </p:pic>
      <p:pic>
        <p:nvPicPr>
          <p:cNvPr id="56" name="Bild 44">
            <a:extLst>
              <a:ext uri="{FF2B5EF4-FFF2-40B4-BE49-F238E27FC236}">
                <a16:creationId xmlns:a16="http://schemas.microsoft.com/office/drawing/2014/main" id="{C5C44BE8-B276-E94E-8C57-BB8E1371BC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9288" y="2385992"/>
            <a:ext cx="1042810" cy="1042810"/>
          </a:xfrm>
          <a:prstGeom prst="rect">
            <a:avLst/>
          </a:prstGeom>
        </p:spPr>
      </p:pic>
      <p:pic>
        <p:nvPicPr>
          <p:cNvPr id="57" name="Bild 45">
            <a:extLst>
              <a:ext uri="{FF2B5EF4-FFF2-40B4-BE49-F238E27FC236}">
                <a16:creationId xmlns:a16="http://schemas.microsoft.com/office/drawing/2014/main" id="{589396A6-E3B0-0545-9536-9F591B22CD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7713" y="4292600"/>
            <a:ext cx="1048455" cy="1048455"/>
          </a:xfrm>
          <a:prstGeom prst="rect">
            <a:avLst/>
          </a:prstGeom>
        </p:spPr>
      </p:pic>
      <p:pic>
        <p:nvPicPr>
          <p:cNvPr id="58" name="Bild 46">
            <a:extLst>
              <a:ext uri="{FF2B5EF4-FFF2-40B4-BE49-F238E27FC236}">
                <a16:creationId xmlns:a16="http://schemas.microsoft.com/office/drawing/2014/main" id="{553A5EE0-05DE-9645-86A1-75B0275709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62891" y="4292600"/>
            <a:ext cx="1065589" cy="1065589"/>
          </a:xfrm>
          <a:prstGeom prst="rect">
            <a:avLst/>
          </a:prstGeom>
        </p:spPr>
      </p:pic>
      <p:pic>
        <p:nvPicPr>
          <p:cNvPr id="59" name="Bild 47">
            <a:extLst>
              <a:ext uri="{FF2B5EF4-FFF2-40B4-BE49-F238E27FC236}">
                <a16:creationId xmlns:a16="http://schemas.microsoft.com/office/drawing/2014/main" id="{11DF442C-1938-5140-969F-3FFC13CC22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88113" y="4292600"/>
            <a:ext cx="1050067" cy="1050067"/>
          </a:xfrm>
          <a:prstGeom prst="rect">
            <a:avLst/>
          </a:prstGeom>
        </p:spPr>
      </p:pic>
      <p:pic>
        <p:nvPicPr>
          <p:cNvPr id="60" name="Bild 48">
            <a:extLst>
              <a:ext uri="{FF2B5EF4-FFF2-40B4-BE49-F238E27FC236}">
                <a16:creationId xmlns:a16="http://schemas.microsoft.com/office/drawing/2014/main" id="{08DC2C14-39AC-CB4E-AE6D-A9596A67B1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33410" y="4292600"/>
            <a:ext cx="1074888" cy="1074888"/>
          </a:xfrm>
          <a:prstGeom prst="rect">
            <a:avLst/>
          </a:prstGeom>
        </p:spPr>
      </p:pic>
    </p:spTree>
    <p:extLst>
      <p:ext uri="{BB962C8B-B14F-4D97-AF65-F5344CB8AC3E}">
        <p14:creationId xmlns:p14="http://schemas.microsoft.com/office/powerpoint/2010/main" val="147006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a:t>Fabrics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82</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p:txBody>
          <a:bodyPr/>
          <a:lstStyle/>
          <a:p>
            <a:r>
              <a:rPr lang="hu-HU" err="1"/>
              <a:t>Collection</a:t>
            </a:r>
            <a:r>
              <a:rPr lang="hu-HU"/>
              <a:t> </a:t>
            </a:r>
            <a:r>
              <a:rPr lang="de-DE" err="1"/>
              <a:t>Steelcut</a:t>
            </a:r>
            <a:r>
              <a:rPr lang="de-DE"/>
              <a:t> Trio</a:t>
            </a:r>
          </a:p>
          <a:p>
            <a:r>
              <a:rPr lang="de-DE" err="1"/>
              <a:t>by</a:t>
            </a:r>
            <a:r>
              <a:rPr lang="de-DE"/>
              <a:t> </a:t>
            </a:r>
            <a:r>
              <a:rPr lang="de-DE" err="1"/>
              <a:t>Kvadrat</a:t>
            </a:r>
            <a:r>
              <a:rPr lang="hu-HU" baseline="30000"/>
              <a:t>®</a:t>
            </a:r>
            <a:endParaRPr lang="de-DE" baseline="30000"/>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35" name="Title 10">
            <a:extLst>
              <a:ext uri="{FF2B5EF4-FFF2-40B4-BE49-F238E27FC236}">
                <a16:creationId xmlns:a16="http://schemas.microsoft.com/office/drawing/2014/main" id="{F406A071-CAD4-6148-A634-36C44E6BAAE5}"/>
              </a:ext>
            </a:extLst>
          </p:cNvPr>
          <p:cNvSpPr>
            <a:spLocks/>
          </p:cNvSpPr>
          <p:nvPr/>
        </p:nvSpPr>
        <p:spPr bwMode="auto">
          <a:xfrm>
            <a:off x="3385307" y="1784792"/>
            <a:ext cx="7776633" cy="480484"/>
          </a:xfrm>
          <a:prstGeom prst="rect">
            <a:avLst/>
          </a:prstGeom>
          <a:noFill/>
          <a:ln w="9525">
            <a:noFill/>
            <a:miter lim="800000"/>
            <a:headEnd/>
            <a:tailEnd/>
          </a:ln>
        </p:spPr>
        <p:txBody>
          <a:bodyPr lIns="0" tIns="0" rIns="0" bIns="0" anchor="t"/>
          <a:lstStyle/>
          <a:p>
            <a:pPr eaLnBrk="0" hangingPunct="0"/>
            <a:endParaRPr lang="de-DE" sz="1400">
              <a:solidFill>
                <a:schemeClr val="bg1">
                  <a:lumMod val="50000"/>
                </a:schemeClr>
              </a:solidFill>
            </a:endParaRPr>
          </a:p>
        </p:txBody>
      </p:sp>
      <p:sp>
        <p:nvSpPr>
          <p:cNvPr id="36" name="TextBox 2">
            <a:extLst>
              <a:ext uri="{FF2B5EF4-FFF2-40B4-BE49-F238E27FC236}">
                <a16:creationId xmlns:a16="http://schemas.microsoft.com/office/drawing/2014/main" id="{78FE7E31-BA17-1B45-93A8-B06B8B68C7E1}"/>
              </a:ext>
            </a:extLst>
          </p:cNvPr>
          <p:cNvSpPr txBox="1"/>
          <p:nvPr/>
        </p:nvSpPr>
        <p:spPr>
          <a:xfrm>
            <a:off x="3295479" y="3408639"/>
            <a:ext cx="983908"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58/0205</a:t>
            </a:r>
            <a:endParaRPr lang="en-US" sz="1200"/>
          </a:p>
        </p:txBody>
      </p:sp>
      <p:sp>
        <p:nvSpPr>
          <p:cNvPr id="37" name="TextBox 3">
            <a:extLst>
              <a:ext uri="{FF2B5EF4-FFF2-40B4-BE49-F238E27FC236}">
                <a16:creationId xmlns:a16="http://schemas.microsoft.com/office/drawing/2014/main" id="{26B75E9C-7946-EB42-9397-6D86DE064286}"/>
              </a:ext>
            </a:extLst>
          </p:cNvPr>
          <p:cNvSpPr txBox="1"/>
          <p:nvPr/>
        </p:nvSpPr>
        <p:spPr>
          <a:xfrm>
            <a:off x="4793699" y="3408639"/>
            <a:ext cx="983908"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58/0124</a:t>
            </a:r>
            <a:endParaRPr lang="en-US" sz="1200"/>
          </a:p>
        </p:txBody>
      </p:sp>
      <p:sp>
        <p:nvSpPr>
          <p:cNvPr id="38" name="TextBox 4">
            <a:extLst>
              <a:ext uri="{FF2B5EF4-FFF2-40B4-BE49-F238E27FC236}">
                <a16:creationId xmlns:a16="http://schemas.microsoft.com/office/drawing/2014/main" id="{2C38EA89-1EBA-514B-B098-AEDC5AE08372}"/>
              </a:ext>
            </a:extLst>
          </p:cNvPr>
          <p:cNvSpPr txBox="1"/>
          <p:nvPr/>
        </p:nvSpPr>
        <p:spPr>
          <a:xfrm>
            <a:off x="6276566" y="3408639"/>
            <a:ext cx="983908"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58/0153</a:t>
            </a:r>
            <a:endParaRPr lang="en-US" sz="1200"/>
          </a:p>
        </p:txBody>
      </p:sp>
      <p:sp>
        <p:nvSpPr>
          <p:cNvPr id="39" name="TextBox 5">
            <a:extLst>
              <a:ext uri="{FF2B5EF4-FFF2-40B4-BE49-F238E27FC236}">
                <a16:creationId xmlns:a16="http://schemas.microsoft.com/office/drawing/2014/main" id="{FB21E541-6EFE-364C-947E-F1C9A41A1323}"/>
              </a:ext>
            </a:extLst>
          </p:cNvPr>
          <p:cNvSpPr txBox="1"/>
          <p:nvPr/>
        </p:nvSpPr>
        <p:spPr>
          <a:xfrm>
            <a:off x="4793699" y="5339999"/>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58/0383</a:t>
            </a:r>
          </a:p>
          <a:p>
            <a:r>
              <a:rPr lang="hu-HU" sz="1200" b="1">
                <a:solidFill>
                  <a:schemeClr val="accent3"/>
                </a:solidFill>
              </a:rPr>
              <a:t>Ne</a:t>
            </a:r>
            <a:r>
              <a:rPr lang="de-DE" sz="1200" b="1" err="1">
                <a:solidFill>
                  <a:schemeClr val="accent3"/>
                </a:solidFill>
              </a:rPr>
              <a:t>w</a:t>
            </a:r>
            <a:r>
              <a:rPr lang="hu-HU" sz="1200" b="1">
                <a:solidFill>
                  <a:schemeClr val="accent3"/>
                </a:solidFill>
              </a:rPr>
              <a:t>!</a:t>
            </a:r>
          </a:p>
        </p:txBody>
      </p:sp>
      <p:sp>
        <p:nvSpPr>
          <p:cNvPr id="40" name="TextBox 6">
            <a:extLst>
              <a:ext uri="{FF2B5EF4-FFF2-40B4-BE49-F238E27FC236}">
                <a16:creationId xmlns:a16="http://schemas.microsoft.com/office/drawing/2014/main" id="{A2E4FF72-AB54-F542-BC99-F191AA8A59F9}"/>
              </a:ext>
            </a:extLst>
          </p:cNvPr>
          <p:cNvSpPr txBox="1"/>
          <p:nvPr/>
        </p:nvSpPr>
        <p:spPr>
          <a:xfrm>
            <a:off x="7782552" y="5339467"/>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58/0515</a:t>
            </a:r>
            <a:br>
              <a:rPr lang="hu-HU" sz="1200"/>
            </a:br>
            <a:r>
              <a:rPr lang="hu-HU" sz="1200" b="1">
                <a:solidFill>
                  <a:schemeClr val="accent3"/>
                </a:solidFill>
              </a:rPr>
              <a:t>Ne</a:t>
            </a:r>
            <a:r>
              <a:rPr lang="de-DE" sz="1200" b="1" err="1">
                <a:solidFill>
                  <a:schemeClr val="accent3"/>
                </a:solidFill>
              </a:rPr>
              <a:t>w</a:t>
            </a:r>
            <a:r>
              <a:rPr lang="hu-HU" sz="1200" b="1">
                <a:solidFill>
                  <a:schemeClr val="accent3"/>
                </a:solidFill>
              </a:rPr>
              <a:t>!</a:t>
            </a:r>
          </a:p>
        </p:txBody>
      </p:sp>
      <p:sp>
        <p:nvSpPr>
          <p:cNvPr id="41" name="TextBox 7">
            <a:extLst>
              <a:ext uri="{FF2B5EF4-FFF2-40B4-BE49-F238E27FC236}">
                <a16:creationId xmlns:a16="http://schemas.microsoft.com/office/drawing/2014/main" id="{72A642FC-3826-E44E-9E59-2447752BE966}"/>
              </a:ext>
            </a:extLst>
          </p:cNvPr>
          <p:cNvSpPr txBox="1"/>
          <p:nvPr/>
        </p:nvSpPr>
        <p:spPr>
          <a:xfrm>
            <a:off x="10820489" y="3408639"/>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58/0645</a:t>
            </a:r>
          </a:p>
          <a:p>
            <a:r>
              <a:rPr lang="hu-HU" sz="1200" b="1">
                <a:solidFill>
                  <a:schemeClr val="accent3"/>
                </a:solidFill>
              </a:rPr>
              <a:t>Ne</a:t>
            </a:r>
            <a:r>
              <a:rPr lang="de-DE" sz="1200" b="1" err="1">
                <a:solidFill>
                  <a:schemeClr val="accent3"/>
                </a:solidFill>
              </a:rPr>
              <a:t>w</a:t>
            </a:r>
            <a:r>
              <a:rPr lang="hu-HU" sz="1200" b="1">
                <a:solidFill>
                  <a:schemeClr val="accent3"/>
                </a:solidFill>
              </a:rPr>
              <a:t>!</a:t>
            </a:r>
          </a:p>
        </p:txBody>
      </p:sp>
      <p:sp>
        <p:nvSpPr>
          <p:cNvPr id="42" name="TextBox 8">
            <a:extLst>
              <a:ext uri="{FF2B5EF4-FFF2-40B4-BE49-F238E27FC236}">
                <a16:creationId xmlns:a16="http://schemas.microsoft.com/office/drawing/2014/main" id="{58615567-6376-BA42-81D9-3D60D900D4AA}"/>
              </a:ext>
            </a:extLst>
          </p:cNvPr>
          <p:cNvSpPr txBox="1"/>
          <p:nvPr/>
        </p:nvSpPr>
        <p:spPr>
          <a:xfrm>
            <a:off x="6276566" y="5366714"/>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58/0453</a:t>
            </a:r>
          </a:p>
          <a:p>
            <a:r>
              <a:rPr lang="hu-HU" sz="1200" b="1">
                <a:solidFill>
                  <a:schemeClr val="accent3"/>
                </a:solidFill>
              </a:rPr>
              <a:t>Ne</a:t>
            </a:r>
            <a:r>
              <a:rPr lang="de-DE" sz="1200" b="1" err="1">
                <a:solidFill>
                  <a:schemeClr val="accent3"/>
                </a:solidFill>
              </a:rPr>
              <a:t>w</a:t>
            </a:r>
            <a:r>
              <a:rPr lang="hu-HU" sz="1200" b="1">
                <a:solidFill>
                  <a:schemeClr val="accent3"/>
                </a:solidFill>
              </a:rPr>
              <a:t>!</a:t>
            </a:r>
          </a:p>
        </p:txBody>
      </p:sp>
      <p:sp>
        <p:nvSpPr>
          <p:cNvPr id="43" name="TextBox 9">
            <a:extLst>
              <a:ext uri="{FF2B5EF4-FFF2-40B4-BE49-F238E27FC236}">
                <a16:creationId xmlns:a16="http://schemas.microsoft.com/office/drawing/2014/main" id="{FAD43746-2C32-4047-B213-91F6B1CF0559}"/>
              </a:ext>
            </a:extLst>
          </p:cNvPr>
          <p:cNvSpPr txBox="1"/>
          <p:nvPr/>
        </p:nvSpPr>
        <p:spPr>
          <a:xfrm>
            <a:off x="3304647" y="5384281"/>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58/0946</a:t>
            </a:r>
          </a:p>
          <a:p>
            <a:r>
              <a:rPr lang="hu-HU" sz="1200" b="1">
                <a:solidFill>
                  <a:schemeClr val="accent3"/>
                </a:solidFill>
              </a:rPr>
              <a:t>Ne</a:t>
            </a:r>
            <a:r>
              <a:rPr lang="de-DE" sz="1200" b="1" err="1">
                <a:solidFill>
                  <a:schemeClr val="accent3"/>
                </a:solidFill>
              </a:rPr>
              <a:t>w</a:t>
            </a:r>
            <a:r>
              <a:rPr lang="hu-HU" sz="1200" b="1">
                <a:solidFill>
                  <a:schemeClr val="accent3"/>
                </a:solidFill>
              </a:rPr>
              <a:t>!</a:t>
            </a:r>
          </a:p>
        </p:txBody>
      </p:sp>
      <p:sp>
        <p:nvSpPr>
          <p:cNvPr id="44" name="TextBox 11">
            <a:extLst>
              <a:ext uri="{FF2B5EF4-FFF2-40B4-BE49-F238E27FC236}">
                <a16:creationId xmlns:a16="http://schemas.microsoft.com/office/drawing/2014/main" id="{FF95EDEA-E699-ED45-A3DE-7D65F329B06F}"/>
              </a:ext>
            </a:extLst>
          </p:cNvPr>
          <p:cNvSpPr txBox="1"/>
          <p:nvPr/>
        </p:nvSpPr>
        <p:spPr>
          <a:xfrm>
            <a:off x="7782552" y="3407723"/>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58/0533</a:t>
            </a:r>
          </a:p>
          <a:p>
            <a:endParaRPr lang="en-US" sz="1200"/>
          </a:p>
        </p:txBody>
      </p:sp>
      <p:sp>
        <p:nvSpPr>
          <p:cNvPr id="45" name="TextBox 12">
            <a:extLst>
              <a:ext uri="{FF2B5EF4-FFF2-40B4-BE49-F238E27FC236}">
                <a16:creationId xmlns:a16="http://schemas.microsoft.com/office/drawing/2014/main" id="{37A437BB-3EA3-CF40-8043-42D630683250}"/>
              </a:ext>
            </a:extLst>
          </p:cNvPr>
          <p:cNvSpPr txBox="1"/>
          <p:nvPr/>
        </p:nvSpPr>
        <p:spPr>
          <a:xfrm>
            <a:off x="9288538" y="5372942"/>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58/0253</a:t>
            </a:r>
          </a:p>
          <a:p>
            <a:r>
              <a:rPr lang="hu-HU" sz="1200" b="1">
                <a:solidFill>
                  <a:schemeClr val="accent3"/>
                </a:solidFill>
              </a:rPr>
              <a:t>Ne</a:t>
            </a:r>
            <a:r>
              <a:rPr lang="de-DE" sz="1200" b="1" err="1">
                <a:solidFill>
                  <a:schemeClr val="accent3"/>
                </a:solidFill>
              </a:rPr>
              <a:t>w</a:t>
            </a:r>
            <a:r>
              <a:rPr lang="hu-HU" sz="1200" b="1">
                <a:solidFill>
                  <a:schemeClr val="accent3"/>
                </a:solidFill>
              </a:rPr>
              <a:t>!</a:t>
            </a:r>
          </a:p>
        </p:txBody>
      </p:sp>
      <p:sp>
        <p:nvSpPr>
          <p:cNvPr id="46" name="TextBox 13">
            <a:extLst>
              <a:ext uri="{FF2B5EF4-FFF2-40B4-BE49-F238E27FC236}">
                <a16:creationId xmlns:a16="http://schemas.microsoft.com/office/drawing/2014/main" id="{7ABAF01D-7193-044C-AB79-DECB3766F422}"/>
              </a:ext>
            </a:extLst>
          </p:cNvPr>
          <p:cNvSpPr txBox="1"/>
          <p:nvPr/>
        </p:nvSpPr>
        <p:spPr>
          <a:xfrm>
            <a:off x="9288538" y="3405633"/>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58/0713</a:t>
            </a:r>
          </a:p>
          <a:p>
            <a:endParaRPr lang="en-US" sz="1200"/>
          </a:p>
        </p:txBody>
      </p:sp>
      <p:pic>
        <p:nvPicPr>
          <p:cNvPr id="47" name="Picture 14">
            <a:extLst>
              <a:ext uri="{FF2B5EF4-FFF2-40B4-BE49-F238E27FC236}">
                <a16:creationId xmlns:a16="http://schemas.microsoft.com/office/drawing/2014/main" id="{CBBD389F-515F-1E45-A93E-2D3F6AE474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2552" y="4299915"/>
            <a:ext cx="1019320" cy="1019320"/>
          </a:xfrm>
          <a:prstGeom prst="rect">
            <a:avLst/>
          </a:prstGeom>
          <a:ln/>
        </p:spPr>
      </p:pic>
      <p:pic>
        <p:nvPicPr>
          <p:cNvPr id="48" name="Picture 16">
            <a:extLst>
              <a:ext uri="{FF2B5EF4-FFF2-40B4-BE49-F238E27FC236}">
                <a16:creationId xmlns:a16="http://schemas.microsoft.com/office/drawing/2014/main" id="{D488C4D4-7B82-904D-B1FE-DEF8A8979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1464" y="2389311"/>
            <a:ext cx="1002881" cy="1026000"/>
          </a:xfrm>
          <a:prstGeom prst="rect">
            <a:avLst/>
          </a:prstGeom>
          <a:ln/>
        </p:spPr>
      </p:pic>
      <p:pic>
        <p:nvPicPr>
          <p:cNvPr id="49" name="Picture 17">
            <a:extLst>
              <a:ext uri="{FF2B5EF4-FFF2-40B4-BE49-F238E27FC236}">
                <a16:creationId xmlns:a16="http://schemas.microsoft.com/office/drawing/2014/main" id="{5F1CE5DF-DEE2-E249-9AC1-D728C5A06E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4331" y="2389311"/>
            <a:ext cx="1026000" cy="1026000"/>
          </a:xfrm>
          <a:prstGeom prst="rect">
            <a:avLst/>
          </a:prstGeom>
          <a:ln/>
        </p:spPr>
      </p:pic>
      <p:pic>
        <p:nvPicPr>
          <p:cNvPr id="50" name="Picture 18">
            <a:extLst>
              <a:ext uri="{FF2B5EF4-FFF2-40B4-BE49-F238E27FC236}">
                <a16:creationId xmlns:a16="http://schemas.microsoft.com/office/drawing/2014/main" id="{4A287CA2-1F83-0245-9894-73D5F07243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3699" y="4299915"/>
            <a:ext cx="1026000" cy="1026000"/>
          </a:xfrm>
          <a:prstGeom prst="rect">
            <a:avLst/>
          </a:prstGeom>
          <a:ln/>
        </p:spPr>
      </p:pic>
      <p:pic>
        <p:nvPicPr>
          <p:cNvPr id="51" name="Picture 19">
            <a:extLst>
              <a:ext uri="{FF2B5EF4-FFF2-40B4-BE49-F238E27FC236}">
                <a16:creationId xmlns:a16="http://schemas.microsoft.com/office/drawing/2014/main" id="{2B016905-AFCF-184D-B630-5852CF6803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2289" y="2389311"/>
            <a:ext cx="1026000" cy="1026000"/>
          </a:xfrm>
          <a:prstGeom prst="rect">
            <a:avLst/>
          </a:prstGeom>
          <a:ln/>
        </p:spPr>
      </p:pic>
      <p:pic>
        <p:nvPicPr>
          <p:cNvPr id="52" name="Picture 20">
            <a:extLst>
              <a:ext uri="{FF2B5EF4-FFF2-40B4-BE49-F238E27FC236}">
                <a16:creationId xmlns:a16="http://schemas.microsoft.com/office/drawing/2014/main" id="{440C8784-529D-A44A-AEF8-D1CB8028F0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95478" y="4299915"/>
            <a:ext cx="1026000" cy="1026000"/>
          </a:xfrm>
          <a:prstGeom prst="rect">
            <a:avLst/>
          </a:prstGeom>
          <a:ln/>
        </p:spPr>
      </p:pic>
      <p:pic>
        <p:nvPicPr>
          <p:cNvPr id="61" name="Picture 22">
            <a:extLst>
              <a:ext uri="{FF2B5EF4-FFF2-40B4-BE49-F238E27FC236}">
                <a16:creationId xmlns:a16="http://schemas.microsoft.com/office/drawing/2014/main" id="{62A0C626-5561-6E47-9CA5-C2BA3F245C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90317" y="2389311"/>
            <a:ext cx="1026000" cy="1026000"/>
          </a:xfrm>
          <a:prstGeom prst="rect">
            <a:avLst/>
          </a:prstGeom>
          <a:ln/>
        </p:spPr>
      </p:pic>
      <p:pic>
        <p:nvPicPr>
          <p:cNvPr id="62" name="Picture 23">
            <a:extLst>
              <a:ext uri="{FF2B5EF4-FFF2-40B4-BE49-F238E27FC236}">
                <a16:creationId xmlns:a16="http://schemas.microsoft.com/office/drawing/2014/main" id="{31359239-4433-2A4A-9DE0-1CB21D01BD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6566" y="4299915"/>
            <a:ext cx="1026000" cy="1026000"/>
          </a:xfrm>
          <a:prstGeom prst="rect">
            <a:avLst/>
          </a:prstGeom>
          <a:ln/>
        </p:spPr>
      </p:pic>
      <p:pic>
        <p:nvPicPr>
          <p:cNvPr id="64" name="Picture 24">
            <a:extLst>
              <a:ext uri="{FF2B5EF4-FFF2-40B4-BE49-F238E27FC236}">
                <a16:creationId xmlns:a16="http://schemas.microsoft.com/office/drawing/2014/main" id="{28DB4AF2-531C-CC44-80BD-71CBB020D12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96303" y="2389311"/>
            <a:ext cx="1026000" cy="1026000"/>
          </a:xfrm>
          <a:prstGeom prst="rect">
            <a:avLst/>
          </a:prstGeom>
          <a:ln/>
        </p:spPr>
      </p:pic>
      <p:pic>
        <p:nvPicPr>
          <p:cNvPr id="65" name="Picture 25">
            <a:extLst>
              <a:ext uri="{FF2B5EF4-FFF2-40B4-BE49-F238E27FC236}">
                <a16:creationId xmlns:a16="http://schemas.microsoft.com/office/drawing/2014/main" id="{A2D092B1-1C43-AD4A-9B9B-7BA605E3571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88538" y="4299915"/>
            <a:ext cx="1026000" cy="1026000"/>
          </a:xfrm>
          <a:prstGeom prst="rect">
            <a:avLst/>
          </a:prstGeom>
          <a:ln/>
        </p:spPr>
      </p:pic>
      <p:pic>
        <p:nvPicPr>
          <p:cNvPr id="66" name="Picture 15">
            <a:extLst>
              <a:ext uri="{FF2B5EF4-FFF2-40B4-BE49-F238E27FC236}">
                <a16:creationId xmlns:a16="http://schemas.microsoft.com/office/drawing/2014/main" id="{00706AA6-0E23-0345-B290-7B9908D17F8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95478" y="2389311"/>
            <a:ext cx="1026000" cy="1026000"/>
          </a:xfrm>
          <a:prstGeom prst="rect">
            <a:avLst/>
          </a:prstGeom>
          <a:ln/>
        </p:spPr>
      </p:pic>
      <p:sp>
        <p:nvSpPr>
          <p:cNvPr id="67" name="TextBox 12">
            <a:extLst>
              <a:ext uri="{FF2B5EF4-FFF2-40B4-BE49-F238E27FC236}">
                <a16:creationId xmlns:a16="http://schemas.microsoft.com/office/drawing/2014/main" id="{24BF2F00-DB5C-9045-AE53-41A85A50991D}"/>
              </a:ext>
            </a:extLst>
          </p:cNvPr>
          <p:cNvSpPr txBox="1"/>
          <p:nvPr/>
        </p:nvSpPr>
        <p:spPr>
          <a:xfrm>
            <a:off x="10813180" y="5372942"/>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58/0113</a:t>
            </a:r>
          </a:p>
          <a:p>
            <a:r>
              <a:rPr lang="hu-HU" sz="1200" b="1">
                <a:solidFill>
                  <a:schemeClr val="accent3"/>
                </a:solidFill>
              </a:rPr>
              <a:t>Ne</a:t>
            </a:r>
            <a:r>
              <a:rPr lang="de-DE" sz="1200" b="1" err="1">
                <a:solidFill>
                  <a:schemeClr val="accent3"/>
                </a:solidFill>
              </a:rPr>
              <a:t>w</a:t>
            </a:r>
            <a:r>
              <a:rPr lang="hu-HU" sz="1200" b="1">
                <a:solidFill>
                  <a:schemeClr val="accent3"/>
                </a:solidFill>
              </a:rPr>
              <a:t>!</a:t>
            </a:r>
          </a:p>
        </p:txBody>
      </p:sp>
      <p:pic>
        <p:nvPicPr>
          <p:cNvPr id="68" name="Picture 25">
            <a:extLst>
              <a:ext uri="{FF2B5EF4-FFF2-40B4-BE49-F238E27FC236}">
                <a16:creationId xmlns:a16="http://schemas.microsoft.com/office/drawing/2014/main" id="{8720BB08-C559-BF4C-A8A7-BBB3141CE81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94524" y="4299915"/>
            <a:ext cx="1026000" cy="1026000"/>
          </a:xfrm>
          <a:prstGeom prst="rect">
            <a:avLst/>
          </a:prstGeom>
          <a:ln/>
        </p:spPr>
      </p:pic>
      <p:pic>
        <p:nvPicPr>
          <p:cNvPr id="69" name="Picture 28">
            <a:extLst>
              <a:ext uri="{FF2B5EF4-FFF2-40B4-BE49-F238E27FC236}">
                <a16:creationId xmlns:a16="http://schemas.microsoft.com/office/drawing/2014/main" id="{FD57E030-DD25-DC48-BD55-9D3D35A9BCE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0269" y="3693957"/>
            <a:ext cx="613054" cy="613054"/>
          </a:xfrm>
          <a:prstGeom prst="rect">
            <a:avLst/>
          </a:prstGeom>
        </p:spPr>
      </p:pic>
    </p:spTree>
    <p:extLst>
      <p:ext uri="{BB962C8B-B14F-4D97-AF65-F5344CB8AC3E}">
        <p14:creationId xmlns:p14="http://schemas.microsoft.com/office/powerpoint/2010/main" val="226931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a:t>Fabrics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83</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a:xfrm>
            <a:off x="371475" y="2384426"/>
            <a:ext cx="2700338" cy="4105274"/>
          </a:xfrm>
        </p:spPr>
        <p:txBody>
          <a:bodyPr/>
          <a:lstStyle/>
          <a:p>
            <a:r>
              <a:rPr lang="hu-HU"/>
              <a:t>Collection 59 </a:t>
            </a:r>
          </a:p>
          <a:p>
            <a:r>
              <a:rPr lang="hu-HU"/>
              <a:t>X2 </a:t>
            </a:r>
            <a:r>
              <a:rPr lang="nl-NL"/>
              <a:t>BY</a:t>
            </a:r>
            <a:r>
              <a:rPr lang="hu-HU"/>
              <a:t> CAMIRA®</a:t>
            </a:r>
            <a:endParaRPr lang="de-DE"/>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15" name="TextBox 2">
            <a:extLst>
              <a:ext uri="{FF2B5EF4-FFF2-40B4-BE49-F238E27FC236}">
                <a16:creationId xmlns:a16="http://schemas.microsoft.com/office/drawing/2014/main" id="{1FBBCFC5-5F58-BA4B-A867-FAA4B8060040}"/>
              </a:ext>
            </a:extLst>
          </p:cNvPr>
          <p:cNvSpPr txBox="1"/>
          <p:nvPr/>
        </p:nvSpPr>
        <p:spPr>
          <a:xfrm>
            <a:off x="3303779"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59/0016</a:t>
            </a:r>
            <a:endParaRPr lang="en-US" sz="1200"/>
          </a:p>
        </p:txBody>
      </p:sp>
      <p:sp>
        <p:nvSpPr>
          <p:cNvPr id="16" name="TextBox 3">
            <a:extLst>
              <a:ext uri="{FF2B5EF4-FFF2-40B4-BE49-F238E27FC236}">
                <a16:creationId xmlns:a16="http://schemas.microsoft.com/office/drawing/2014/main" id="{9847D4DC-D984-F248-BAF4-A6344B33B412}"/>
              </a:ext>
            </a:extLst>
          </p:cNvPr>
          <p:cNvSpPr txBox="1"/>
          <p:nvPr/>
        </p:nvSpPr>
        <p:spPr>
          <a:xfrm>
            <a:off x="4947232"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59/0012</a:t>
            </a:r>
            <a:endParaRPr lang="en-US" sz="1200"/>
          </a:p>
        </p:txBody>
      </p:sp>
      <p:sp>
        <p:nvSpPr>
          <p:cNvPr id="17" name="TextBox 4">
            <a:extLst>
              <a:ext uri="{FF2B5EF4-FFF2-40B4-BE49-F238E27FC236}">
                <a16:creationId xmlns:a16="http://schemas.microsoft.com/office/drawing/2014/main" id="{6A528626-D2F9-A24F-8D5C-6ADAD4D45605}"/>
              </a:ext>
            </a:extLst>
          </p:cNvPr>
          <p:cNvSpPr txBox="1"/>
          <p:nvPr/>
        </p:nvSpPr>
        <p:spPr>
          <a:xfrm>
            <a:off x="6591881"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59/0015</a:t>
            </a:r>
            <a:endParaRPr lang="en-US" sz="1200"/>
          </a:p>
        </p:txBody>
      </p:sp>
      <p:sp>
        <p:nvSpPr>
          <p:cNvPr id="18" name="TextBox 5">
            <a:extLst>
              <a:ext uri="{FF2B5EF4-FFF2-40B4-BE49-F238E27FC236}">
                <a16:creationId xmlns:a16="http://schemas.microsoft.com/office/drawing/2014/main" id="{CB92C8B7-3C7C-5D4B-A1FC-EC56E5B2A00B}"/>
              </a:ext>
            </a:extLst>
          </p:cNvPr>
          <p:cNvSpPr txBox="1"/>
          <p:nvPr/>
        </p:nvSpPr>
        <p:spPr>
          <a:xfrm>
            <a:off x="8204781"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59/0005</a:t>
            </a:r>
            <a:endParaRPr lang="en-US" sz="1200"/>
          </a:p>
        </p:txBody>
      </p:sp>
      <p:sp>
        <p:nvSpPr>
          <p:cNvPr id="19" name="TextBox 6">
            <a:extLst>
              <a:ext uri="{FF2B5EF4-FFF2-40B4-BE49-F238E27FC236}">
                <a16:creationId xmlns:a16="http://schemas.microsoft.com/office/drawing/2014/main" id="{B1D36B21-E2CC-CA4F-9D38-BC6EAADF66A1}"/>
              </a:ext>
            </a:extLst>
          </p:cNvPr>
          <p:cNvSpPr txBox="1"/>
          <p:nvPr/>
        </p:nvSpPr>
        <p:spPr>
          <a:xfrm>
            <a:off x="9830381"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59/0002</a:t>
            </a:r>
            <a:endParaRPr lang="en-US" sz="1200"/>
          </a:p>
        </p:txBody>
      </p:sp>
      <p:sp>
        <p:nvSpPr>
          <p:cNvPr id="20" name="TextBox 7">
            <a:extLst>
              <a:ext uri="{FF2B5EF4-FFF2-40B4-BE49-F238E27FC236}">
                <a16:creationId xmlns:a16="http://schemas.microsoft.com/office/drawing/2014/main" id="{07DF194F-6D0C-B648-94F2-B2E1A84D622A}"/>
              </a:ext>
            </a:extLst>
          </p:cNvPr>
          <p:cNvSpPr txBox="1"/>
          <p:nvPr/>
        </p:nvSpPr>
        <p:spPr>
          <a:xfrm>
            <a:off x="3299745" y="5335007"/>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59/0006</a:t>
            </a:r>
            <a:endParaRPr lang="en-US" sz="1200"/>
          </a:p>
        </p:txBody>
      </p:sp>
      <p:sp>
        <p:nvSpPr>
          <p:cNvPr id="21" name="TextBox 8">
            <a:extLst>
              <a:ext uri="{FF2B5EF4-FFF2-40B4-BE49-F238E27FC236}">
                <a16:creationId xmlns:a16="http://schemas.microsoft.com/office/drawing/2014/main" id="{91F478AF-58D9-B447-BFBF-EC33A4C31BF5}"/>
              </a:ext>
            </a:extLst>
          </p:cNvPr>
          <p:cNvSpPr txBox="1"/>
          <p:nvPr/>
        </p:nvSpPr>
        <p:spPr>
          <a:xfrm>
            <a:off x="8239075" y="5343534"/>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59/0019</a:t>
            </a:r>
            <a:endParaRPr lang="en-US" sz="1200"/>
          </a:p>
        </p:txBody>
      </p:sp>
      <p:sp>
        <p:nvSpPr>
          <p:cNvPr id="22" name="TextBox 9">
            <a:extLst>
              <a:ext uri="{FF2B5EF4-FFF2-40B4-BE49-F238E27FC236}">
                <a16:creationId xmlns:a16="http://schemas.microsoft.com/office/drawing/2014/main" id="{5F73027F-97DA-E44C-90C4-803090B48019}"/>
              </a:ext>
            </a:extLst>
          </p:cNvPr>
          <p:cNvSpPr txBox="1"/>
          <p:nvPr/>
        </p:nvSpPr>
        <p:spPr>
          <a:xfrm>
            <a:off x="4949133" y="5335007"/>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59/0008</a:t>
            </a:r>
            <a:endParaRPr lang="en-US" sz="1200"/>
          </a:p>
        </p:txBody>
      </p:sp>
      <p:sp>
        <p:nvSpPr>
          <p:cNvPr id="23" name="TextBox 10">
            <a:extLst>
              <a:ext uri="{FF2B5EF4-FFF2-40B4-BE49-F238E27FC236}">
                <a16:creationId xmlns:a16="http://schemas.microsoft.com/office/drawing/2014/main" id="{6330A836-A87C-DB48-BA45-791998DD6F6D}"/>
              </a:ext>
            </a:extLst>
          </p:cNvPr>
          <p:cNvSpPr txBox="1"/>
          <p:nvPr/>
        </p:nvSpPr>
        <p:spPr>
          <a:xfrm>
            <a:off x="6597546" y="5335280"/>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59/0020</a:t>
            </a:r>
          </a:p>
        </p:txBody>
      </p:sp>
      <p:pic>
        <p:nvPicPr>
          <p:cNvPr id="24" name="Picture 2" descr="C:\Users\ekbc\Downloads\59_0016 (1).jpg">
            <a:extLst>
              <a:ext uri="{FF2B5EF4-FFF2-40B4-BE49-F238E27FC236}">
                <a16:creationId xmlns:a16="http://schemas.microsoft.com/office/drawing/2014/main" id="{B2042B18-B54E-0744-86B7-4CF5E906AF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1748" y="2384425"/>
            <a:ext cx="1026000" cy="1026000"/>
          </a:xfrm>
          <a:prstGeom prst="rect">
            <a:avLst/>
          </a:prstGeom>
          <a:noFill/>
        </p:spPr>
      </p:pic>
      <p:pic>
        <p:nvPicPr>
          <p:cNvPr id="25" name="Picture 3" descr="C:\Users\ekbc\Downloads\59_0020.jpg">
            <a:extLst>
              <a:ext uri="{FF2B5EF4-FFF2-40B4-BE49-F238E27FC236}">
                <a16:creationId xmlns:a16="http://schemas.microsoft.com/office/drawing/2014/main" id="{63119D89-3099-B541-B3D9-8D317C1407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7043" y="4293916"/>
            <a:ext cx="1026000" cy="1026000"/>
          </a:xfrm>
          <a:prstGeom prst="rect">
            <a:avLst/>
          </a:prstGeom>
          <a:noFill/>
        </p:spPr>
      </p:pic>
      <p:pic>
        <p:nvPicPr>
          <p:cNvPr id="26" name="Picture 4" descr="C:\Users\ekbc\Downloads\59_0015 (1).jpg">
            <a:extLst>
              <a:ext uri="{FF2B5EF4-FFF2-40B4-BE49-F238E27FC236}">
                <a16:creationId xmlns:a16="http://schemas.microsoft.com/office/drawing/2014/main" id="{6CE25572-23B5-AE4D-85B7-011453F67B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5180" y="2384425"/>
            <a:ext cx="1026000" cy="1026000"/>
          </a:xfrm>
          <a:prstGeom prst="rect">
            <a:avLst/>
          </a:prstGeom>
          <a:noFill/>
        </p:spPr>
      </p:pic>
      <p:pic>
        <p:nvPicPr>
          <p:cNvPr id="27" name="Picture 5" descr="C:\Users\ekbc\Downloads\59_0005.jpg">
            <a:extLst>
              <a:ext uri="{FF2B5EF4-FFF2-40B4-BE49-F238E27FC236}">
                <a16:creationId xmlns:a16="http://schemas.microsoft.com/office/drawing/2014/main" id="{B6482818-8455-3C4C-AAEE-51714B245B7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92749" y="2384425"/>
            <a:ext cx="1026000" cy="1026000"/>
          </a:xfrm>
          <a:prstGeom prst="rect">
            <a:avLst/>
          </a:prstGeom>
          <a:noFill/>
        </p:spPr>
      </p:pic>
      <p:pic>
        <p:nvPicPr>
          <p:cNvPr id="28" name="Picture 6" descr="C:\Users\ekbc\Downloads\59_0002.jpg">
            <a:extLst>
              <a:ext uri="{FF2B5EF4-FFF2-40B4-BE49-F238E27FC236}">
                <a16:creationId xmlns:a16="http://schemas.microsoft.com/office/drawing/2014/main" id="{CCDEC8C6-07B0-8647-9DC0-835EE4EF41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28920" y="2384425"/>
            <a:ext cx="1026000" cy="1026000"/>
          </a:xfrm>
          <a:prstGeom prst="rect">
            <a:avLst/>
          </a:prstGeom>
          <a:noFill/>
        </p:spPr>
      </p:pic>
      <p:pic>
        <p:nvPicPr>
          <p:cNvPr id="29" name="Picture 7" descr="C:\Users\ekbc\Downloads\59_0006.jpg">
            <a:extLst>
              <a:ext uri="{FF2B5EF4-FFF2-40B4-BE49-F238E27FC236}">
                <a16:creationId xmlns:a16="http://schemas.microsoft.com/office/drawing/2014/main" id="{AB21BC4E-3B63-864B-B047-B7EAAD2AC5E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87713" y="4292600"/>
            <a:ext cx="1026000" cy="1026000"/>
          </a:xfrm>
          <a:prstGeom prst="rect">
            <a:avLst/>
          </a:prstGeom>
          <a:noFill/>
        </p:spPr>
      </p:pic>
      <p:pic>
        <p:nvPicPr>
          <p:cNvPr id="30" name="Picture 8" descr="C:\Users\ekbc\Downloads\59_0019.jpg">
            <a:extLst>
              <a:ext uri="{FF2B5EF4-FFF2-40B4-BE49-F238E27FC236}">
                <a16:creationId xmlns:a16="http://schemas.microsoft.com/office/drawing/2014/main" id="{FD12323B-4F6B-5146-BF22-6A0FC7357E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67496" y="4294042"/>
            <a:ext cx="1026000" cy="1026000"/>
          </a:xfrm>
          <a:prstGeom prst="rect">
            <a:avLst/>
          </a:prstGeom>
          <a:noFill/>
        </p:spPr>
      </p:pic>
      <p:pic>
        <p:nvPicPr>
          <p:cNvPr id="31" name="Picture 9" descr="C:\Users\ekbc\Downloads\59_0008.jpg">
            <a:extLst>
              <a:ext uri="{FF2B5EF4-FFF2-40B4-BE49-F238E27FC236}">
                <a16:creationId xmlns:a16="http://schemas.microsoft.com/office/drawing/2014/main" id="{2EF3739C-1856-4A42-AF0E-5ECF022256D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947260" y="4293915"/>
            <a:ext cx="1018040" cy="1026000"/>
          </a:xfrm>
          <a:prstGeom prst="rect">
            <a:avLst/>
          </a:prstGeom>
          <a:noFill/>
        </p:spPr>
      </p:pic>
      <p:pic>
        <p:nvPicPr>
          <p:cNvPr id="32" name="Picture 10" descr="C:\Users\ekbc\Downloads\59_0012.jpg">
            <a:extLst>
              <a:ext uri="{FF2B5EF4-FFF2-40B4-BE49-F238E27FC236}">
                <a16:creationId xmlns:a16="http://schemas.microsoft.com/office/drawing/2014/main" id="{0BAAA3F1-E1B8-F545-8E1E-6C290E5F399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39300" y="2384425"/>
            <a:ext cx="1026000" cy="1026000"/>
          </a:xfrm>
          <a:prstGeom prst="rect">
            <a:avLst/>
          </a:prstGeom>
          <a:noFill/>
        </p:spPr>
      </p:pic>
      <p:pic>
        <p:nvPicPr>
          <p:cNvPr id="33" name="Picture 28">
            <a:extLst>
              <a:ext uri="{FF2B5EF4-FFF2-40B4-BE49-F238E27FC236}">
                <a16:creationId xmlns:a16="http://schemas.microsoft.com/office/drawing/2014/main" id="{7EBA8D7A-14DD-CF4C-B4F8-1FE088C9C9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0269" y="3693957"/>
            <a:ext cx="613054" cy="613054"/>
          </a:xfrm>
          <a:prstGeom prst="rect">
            <a:avLst/>
          </a:prstGeom>
        </p:spPr>
      </p:pic>
      <p:pic>
        <p:nvPicPr>
          <p:cNvPr id="35" name="Picture 33">
            <a:extLst>
              <a:ext uri="{FF2B5EF4-FFF2-40B4-BE49-F238E27FC236}">
                <a16:creationId xmlns:a16="http://schemas.microsoft.com/office/drawing/2014/main" id="{26F8E719-14DE-455A-918A-BA696018EEE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61982" y="3586487"/>
            <a:ext cx="1094859" cy="973208"/>
          </a:xfrm>
          <a:prstGeom prst="rect">
            <a:avLst/>
          </a:prstGeom>
        </p:spPr>
      </p:pic>
    </p:spTree>
    <p:extLst>
      <p:ext uri="{BB962C8B-B14F-4D97-AF65-F5344CB8AC3E}">
        <p14:creationId xmlns:p14="http://schemas.microsoft.com/office/powerpoint/2010/main" val="170607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a:xfrm>
            <a:off x="371476" y="1484314"/>
            <a:ext cx="2916238" cy="900112"/>
          </a:xfrm>
        </p:spPr>
        <p:txBody>
          <a:bodyPr/>
          <a:lstStyle/>
          <a:p>
            <a:r>
              <a:rPr lang="en-GB"/>
              <a:t>Fabrics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84</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a:xfrm>
            <a:off x="371475" y="2384426"/>
            <a:ext cx="2700338" cy="4105274"/>
          </a:xfrm>
        </p:spPr>
        <p:txBody>
          <a:bodyPr/>
          <a:lstStyle/>
          <a:p>
            <a:r>
              <a:rPr lang="hu-HU"/>
              <a:t>Collection </a:t>
            </a:r>
            <a:r>
              <a:rPr lang="nl-NL"/>
              <a:t>Atlas</a:t>
            </a:r>
            <a:r>
              <a:rPr lang="hu-HU"/>
              <a:t> </a:t>
            </a:r>
          </a:p>
          <a:p>
            <a:r>
              <a:rPr lang="nl-NL" err="1"/>
              <a:t>by</a:t>
            </a:r>
            <a:r>
              <a:rPr lang="hu-HU"/>
              <a:t> </a:t>
            </a:r>
            <a:r>
              <a:rPr lang="nl-NL" err="1"/>
              <a:t>Kvadrat</a:t>
            </a:r>
            <a:r>
              <a:rPr lang="hu-HU"/>
              <a:t>®</a:t>
            </a:r>
            <a:endParaRPr lang="de-DE"/>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pic>
        <p:nvPicPr>
          <p:cNvPr id="60" name="Picture 31">
            <a:extLst>
              <a:ext uri="{FF2B5EF4-FFF2-40B4-BE49-F238E27FC236}">
                <a16:creationId xmlns:a16="http://schemas.microsoft.com/office/drawing/2014/main" id="{F3373766-47AE-463D-A45D-A83F4B0AFB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6874" y="2386013"/>
            <a:ext cx="9144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2">
            <a:extLst>
              <a:ext uri="{FF2B5EF4-FFF2-40B4-BE49-F238E27FC236}">
                <a16:creationId xmlns:a16="http://schemas.microsoft.com/office/drawing/2014/main" id="{2E3150E1-C777-4A5A-A8B8-98C39E35F66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67812" y="2386013"/>
            <a:ext cx="9429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3">
            <a:extLst>
              <a:ext uri="{FF2B5EF4-FFF2-40B4-BE49-F238E27FC236}">
                <a16:creationId xmlns:a16="http://schemas.microsoft.com/office/drawing/2014/main" id="{B8CE1517-965F-4613-8F96-F881446C83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0499" y="2386013"/>
            <a:ext cx="9239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4">
            <a:extLst>
              <a:ext uri="{FF2B5EF4-FFF2-40B4-BE49-F238E27FC236}">
                <a16:creationId xmlns:a16="http://schemas.microsoft.com/office/drawing/2014/main" id="{63D7013F-86C1-4CF3-B1D3-1A395C10DC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01437" y="2386013"/>
            <a:ext cx="9239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5">
            <a:extLst>
              <a:ext uri="{FF2B5EF4-FFF2-40B4-BE49-F238E27FC236}">
                <a16:creationId xmlns:a16="http://schemas.microsoft.com/office/drawing/2014/main" id="{BEBF5530-F51D-42EA-8567-DD377714445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52374" y="2386013"/>
            <a:ext cx="904875" cy="93345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6">
            <a:extLst>
              <a:ext uri="{FF2B5EF4-FFF2-40B4-BE49-F238E27FC236}">
                <a16:creationId xmlns:a16="http://schemas.microsoft.com/office/drawing/2014/main" id="{83F739FF-365A-4A0C-A986-F6807BC34C3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103312" y="2386013"/>
            <a:ext cx="9334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7">
            <a:extLst>
              <a:ext uri="{FF2B5EF4-FFF2-40B4-BE49-F238E27FC236}">
                <a16:creationId xmlns:a16="http://schemas.microsoft.com/office/drawing/2014/main" id="{ED63963B-002A-4BAD-B10A-4CB5695768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285999" y="2386013"/>
            <a:ext cx="9429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46788DED-32DA-4A9D-9D3D-62520155F8F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16874" y="3816570"/>
            <a:ext cx="91440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C12CD356-6F27-4C36-AE3C-9A6FE10ACFA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83687" y="3816570"/>
            <a:ext cx="923925" cy="923926"/>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a:extLst>
              <a:ext uri="{FF2B5EF4-FFF2-40B4-BE49-F238E27FC236}">
                <a16:creationId xmlns:a16="http://schemas.microsoft.com/office/drawing/2014/main" id="{B2895207-A49A-4B64-9EAA-6CFFA5F7D6F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34624" y="3816570"/>
            <a:ext cx="933450" cy="93345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A4FC9A80-A4DE-4893-BD00-DE9B99B3960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785562" y="3816570"/>
            <a:ext cx="942975" cy="933451"/>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a:extLst>
              <a:ext uri="{FF2B5EF4-FFF2-40B4-BE49-F238E27FC236}">
                <a16:creationId xmlns:a16="http://schemas.microsoft.com/office/drawing/2014/main" id="{198C7CFF-9A95-45E7-975F-B71026A1D05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936499" y="3816570"/>
            <a:ext cx="942975" cy="92392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D399CE65-F7B6-464E-A7C5-89C51A8D1194}"/>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087437" y="3816570"/>
            <a:ext cx="933450" cy="933451"/>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a:extLst>
              <a:ext uri="{FF2B5EF4-FFF2-40B4-BE49-F238E27FC236}">
                <a16:creationId xmlns:a16="http://schemas.microsoft.com/office/drawing/2014/main" id="{441F7D8A-8B0B-4032-8FD3-7EF521041055}"/>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238374" y="3816570"/>
            <a:ext cx="99060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7">
            <a:extLst>
              <a:ext uri="{FF2B5EF4-FFF2-40B4-BE49-F238E27FC236}">
                <a16:creationId xmlns:a16="http://schemas.microsoft.com/office/drawing/2014/main" id="{959CAAC0-B6DC-4312-8C6B-A464DC69671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314200" y="5218553"/>
            <a:ext cx="9144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FFD3152D-FB4D-4980-9E40-5AB179AF91B7}"/>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465138" y="5218553"/>
            <a:ext cx="9334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a:extLst>
              <a:ext uri="{FF2B5EF4-FFF2-40B4-BE49-F238E27FC236}">
                <a16:creationId xmlns:a16="http://schemas.microsoft.com/office/drawing/2014/main" id="{0E41F8A5-AF36-4D97-9319-58CB8E8B6706}"/>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5616075" y="5218553"/>
            <a:ext cx="94297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D70935AC-1E69-46F4-B81A-602EBC4E5B49}"/>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6767013" y="5218553"/>
            <a:ext cx="9620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a:extLst>
              <a:ext uri="{FF2B5EF4-FFF2-40B4-BE49-F238E27FC236}">
                <a16:creationId xmlns:a16="http://schemas.microsoft.com/office/drawing/2014/main" id="{09B15ADC-261B-4717-BFBB-AE5C6075424F}"/>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7917950" y="5218553"/>
            <a:ext cx="942975" cy="92392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2">
            <a:extLst>
              <a:ext uri="{FF2B5EF4-FFF2-40B4-BE49-F238E27FC236}">
                <a16:creationId xmlns:a16="http://schemas.microsoft.com/office/drawing/2014/main" id="{421B8DFD-8603-4487-8C9A-BF3EFCCF749E}"/>
              </a:ext>
            </a:extLst>
          </p:cNvPr>
          <p:cNvSpPr txBox="1"/>
          <p:nvPr/>
        </p:nvSpPr>
        <p:spPr>
          <a:xfrm>
            <a:off x="3316875"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LW-A131</a:t>
            </a:r>
            <a:endParaRPr lang="en-US" sz="1200"/>
          </a:p>
        </p:txBody>
      </p:sp>
      <p:sp>
        <p:nvSpPr>
          <p:cNvPr id="82" name="TextBox 2">
            <a:extLst>
              <a:ext uri="{FF2B5EF4-FFF2-40B4-BE49-F238E27FC236}">
                <a16:creationId xmlns:a16="http://schemas.microsoft.com/office/drawing/2014/main" id="{7AFAC7AF-57AC-4255-86D5-1F362F54CAA6}"/>
              </a:ext>
            </a:extLst>
          </p:cNvPr>
          <p:cNvSpPr txBox="1"/>
          <p:nvPr/>
        </p:nvSpPr>
        <p:spPr>
          <a:xfrm>
            <a:off x="4483687"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LW-B151</a:t>
            </a:r>
            <a:endParaRPr lang="en-US" sz="1200"/>
          </a:p>
        </p:txBody>
      </p:sp>
      <p:sp>
        <p:nvSpPr>
          <p:cNvPr id="83" name="TextBox 2">
            <a:extLst>
              <a:ext uri="{FF2B5EF4-FFF2-40B4-BE49-F238E27FC236}">
                <a16:creationId xmlns:a16="http://schemas.microsoft.com/office/drawing/2014/main" id="{96E4E036-6587-47C2-AF2E-BE97E9D3A324}"/>
              </a:ext>
            </a:extLst>
          </p:cNvPr>
          <p:cNvSpPr txBox="1"/>
          <p:nvPr/>
        </p:nvSpPr>
        <p:spPr>
          <a:xfrm>
            <a:off x="5656850"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LW-D361</a:t>
            </a:r>
            <a:endParaRPr lang="en-US" sz="1200"/>
          </a:p>
        </p:txBody>
      </p:sp>
      <p:sp>
        <p:nvSpPr>
          <p:cNvPr id="84" name="TextBox 2">
            <a:extLst>
              <a:ext uri="{FF2B5EF4-FFF2-40B4-BE49-F238E27FC236}">
                <a16:creationId xmlns:a16="http://schemas.microsoft.com/office/drawing/2014/main" id="{0AF25356-3A0E-4797-9DD9-707B6B4E9084}"/>
              </a:ext>
            </a:extLst>
          </p:cNvPr>
          <p:cNvSpPr txBox="1"/>
          <p:nvPr/>
        </p:nvSpPr>
        <p:spPr>
          <a:xfrm>
            <a:off x="6830013"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LW-E461</a:t>
            </a:r>
            <a:endParaRPr lang="en-US" sz="1200"/>
          </a:p>
        </p:txBody>
      </p:sp>
      <p:sp>
        <p:nvSpPr>
          <p:cNvPr id="85" name="TextBox 2">
            <a:extLst>
              <a:ext uri="{FF2B5EF4-FFF2-40B4-BE49-F238E27FC236}">
                <a16:creationId xmlns:a16="http://schemas.microsoft.com/office/drawing/2014/main" id="{89B433D9-6BCE-4449-8FDD-5AFF42351EA5}"/>
              </a:ext>
            </a:extLst>
          </p:cNvPr>
          <p:cNvSpPr txBox="1"/>
          <p:nvPr/>
        </p:nvSpPr>
        <p:spPr>
          <a:xfrm>
            <a:off x="7952374"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LW-T931</a:t>
            </a:r>
            <a:endParaRPr lang="en-US" sz="1200"/>
          </a:p>
        </p:txBody>
      </p:sp>
      <p:sp>
        <p:nvSpPr>
          <p:cNvPr id="86" name="TextBox 2">
            <a:extLst>
              <a:ext uri="{FF2B5EF4-FFF2-40B4-BE49-F238E27FC236}">
                <a16:creationId xmlns:a16="http://schemas.microsoft.com/office/drawing/2014/main" id="{D1AF8E5C-4F88-4C16-80D4-58D80CE1DDFE}"/>
              </a:ext>
            </a:extLst>
          </p:cNvPr>
          <p:cNvSpPr txBox="1"/>
          <p:nvPr/>
        </p:nvSpPr>
        <p:spPr>
          <a:xfrm>
            <a:off x="9120448"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LW-G501</a:t>
            </a:r>
            <a:endParaRPr lang="en-US" sz="1200"/>
          </a:p>
        </p:txBody>
      </p:sp>
      <p:sp>
        <p:nvSpPr>
          <p:cNvPr id="87" name="TextBox 2">
            <a:extLst>
              <a:ext uri="{FF2B5EF4-FFF2-40B4-BE49-F238E27FC236}">
                <a16:creationId xmlns:a16="http://schemas.microsoft.com/office/drawing/2014/main" id="{9F4B1E5D-4642-483D-80F9-D18F239183A7}"/>
              </a:ext>
            </a:extLst>
          </p:cNvPr>
          <p:cNvSpPr txBox="1"/>
          <p:nvPr/>
        </p:nvSpPr>
        <p:spPr>
          <a:xfrm>
            <a:off x="10285999"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LW-H531</a:t>
            </a:r>
            <a:endParaRPr lang="en-US" sz="1200"/>
          </a:p>
        </p:txBody>
      </p:sp>
      <p:sp>
        <p:nvSpPr>
          <p:cNvPr id="88" name="TextBox 2">
            <a:extLst>
              <a:ext uri="{FF2B5EF4-FFF2-40B4-BE49-F238E27FC236}">
                <a16:creationId xmlns:a16="http://schemas.microsoft.com/office/drawing/2014/main" id="{E1F856BB-0989-4616-B521-8DEB091AF564}"/>
              </a:ext>
            </a:extLst>
          </p:cNvPr>
          <p:cNvSpPr txBox="1"/>
          <p:nvPr/>
        </p:nvSpPr>
        <p:spPr>
          <a:xfrm>
            <a:off x="3316875"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LW-J561</a:t>
            </a:r>
            <a:endParaRPr lang="en-US" sz="1200"/>
          </a:p>
        </p:txBody>
      </p:sp>
      <p:sp>
        <p:nvSpPr>
          <p:cNvPr id="89" name="TextBox 2">
            <a:extLst>
              <a:ext uri="{FF2B5EF4-FFF2-40B4-BE49-F238E27FC236}">
                <a16:creationId xmlns:a16="http://schemas.microsoft.com/office/drawing/2014/main" id="{9734F20B-0BEC-47FC-86B0-FB495604B7D7}"/>
              </a:ext>
            </a:extLst>
          </p:cNvPr>
          <p:cNvSpPr txBox="1"/>
          <p:nvPr/>
        </p:nvSpPr>
        <p:spPr>
          <a:xfrm>
            <a:off x="4483687"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LW-K571</a:t>
            </a:r>
            <a:endParaRPr lang="en-US" sz="1200"/>
          </a:p>
        </p:txBody>
      </p:sp>
      <p:sp>
        <p:nvSpPr>
          <p:cNvPr id="90" name="TextBox 2">
            <a:extLst>
              <a:ext uri="{FF2B5EF4-FFF2-40B4-BE49-F238E27FC236}">
                <a16:creationId xmlns:a16="http://schemas.microsoft.com/office/drawing/2014/main" id="{27337CBF-C0A9-4C7C-9479-AEF83CC6E7DE}"/>
              </a:ext>
            </a:extLst>
          </p:cNvPr>
          <p:cNvSpPr txBox="1"/>
          <p:nvPr/>
        </p:nvSpPr>
        <p:spPr>
          <a:xfrm>
            <a:off x="5656850"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LW-V951</a:t>
            </a:r>
            <a:endParaRPr lang="en-US" sz="1200"/>
          </a:p>
        </p:txBody>
      </p:sp>
      <p:sp>
        <p:nvSpPr>
          <p:cNvPr id="91" name="TextBox 2">
            <a:extLst>
              <a:ext uri="{FF2B5EF4-FFF2-40B4-BE49-F238E27FC236}">
                <a16:creationId xmlns:a16="http://schemas.microsoft.com/office/drawing/2014/main" id="{1FD0D140-A90D-414B-BFEF-E23948CAB881}"/>
              </a:ext>
            </a:extLst>
          </p:cNvPr>
          <p:cNvSpPr txBox="1"/>
          <p:nvPr/>
        </p:nvSpPr>
        <p:spPr>
          <a:xfrm>
            <a:off x="6830013"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LW-F471</a:t>
            </a:r>
            <a:endParaRPr lang="en-US" sz="1200"/>
          </a:p>
        </p:txBody>
      </p:sp>
      <p:sp>
        <p:nvSpPr>
          <p:cNvPr id="92" name="TextBox 2">
            <a:extLst>
              <a:ext uri="{FF2B5EF4-FFF2-40B4-BE49-F238E27FC236}">
                <a16:creationId xmlns:a16="http://schemas.microsoft.com/office/drawing/2014/main" id="{D3D9BCA2-21EE-4BF9-B0A9-C4743B942567}"/>
              </a:ext>
            </a:extLst>
          </p:cNvPr>
          <p:cNvSpPr txBox="1"/>
          <p:nvPr/>
        </p:nvSpPr>
        <p:spPr>
          <a:xfrm>
            <a:off x="7952374"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LW-N651</a:t>
            </a:r>
            <a:endParaRPr lang="en-US" sz="1200"/>
          </a:p>
        </p:txBody>
      </p:sp>
      <p:sp>
        <p:nvSpPr>
          <p:cNvPr id="93" name="TextBox 2">
            <a:extLst>
              <a:ext uri="{FF2B5EF4-FFF2-40B4-BE49-F238E27FC236}">
                <a16:creationId xmlns:a16="http://schemas.microsoft.com/office/drawing/2014/main" id="{B7FD4751-911A-4FDC-A407-4E6A524AF836}"/>
              </a:ext>
            </a:extLst>
          </p:cNvPr>
          <p:cNvSpPr txBox="1"/>
          <p:nvPr/>
        </p:nvSpPr>
        <p:spPr>
          <a:xfrm>
            <a:off x="9120448"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LW-L621</a:t>
            </a:r>
            <a:endParaRPr lang="en-US" sz="1200"/>
          </a:p>
        </p:txBody>
      </p:sp>
      <p:sp>
        <p:nvSpPr>
          <p:cNvPr id="94" name="TextBox 2">
            <a:extLst>
              <a:ext uri="{FF2B5EF4-FFF2-40B4-BE49-F238E27FC236}">
                <a16:creationId xmlns:a16="http://schemas.microsoft.com/office/drawing/2014/main" id="{F8EB0203-26D1-4327-9D45-774CD4229120}"/>
              </a:ext>
            </a:extLst>
          </p:cNvPr>
          <p:cNvSpPr txBox="1"/>
          <p:nvPr/>
        </p:nvSpPr>
        <p:spPr>
          <a:xfrm>
            <a:off x="10285999" y="4759546"/>
            <a:ext cx="866814"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LW-M631</a:t>
            </a:r>
            <a:endParaRPr lang="en-US" sz="1200"/>
          </a:p>
        </p:txBody>
      </p:sp>
      <p:sp>
        <p:nvSpPr>
          <p:cNvPr id="95" name="TextBox 2">
            <a:extLst>
              <a:ext uri="{FF2B5EF4-FFF2-40B4-BE49-F238E27FC236}">
                <a16:creationId xmlns:a16="http://schemas.microsoft.com/office/drawing/2014/main" id="{7ABB442B-1662-4DD0-9D01-EEAD852BCA27}"/>
              </a:ext>
            </a:extLst>
          </p:cNvPr>
          <p:cNvSpPr txBox="1"/>
          <p:nvPr/>
        </p:nvSpPr>
        <p:spPr>
          <a:xfrm>
            <a:off x="3316875"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LW-C181</a:t>
            </a:r>
            <a:endParaRPr lang="en-US" sz="1200"/>
          </a:p>
        </p:txBody>
      </p:sp>
      <p:sp>
        <p:nvSpPr>
          <p:cNvPr id="96" name="TextBox 2">
            <a:extLst>
              <a:ext uri="{FF2B5EF4-FFF2-40B4-BE49-F238E27FC236}">
                <a16:creationId xmlns:a16="http://schemas.microsoft.com/office/drawing/2014/main" id="{57ADD7FC-A84E-4728-A7B6-DBCAFDE971AE}"/>
              </a:ext>
            </a:extLst>
          </p:cNvPr>
          <p:cNvSpPr txBox="1"/>
          <p:nvPr/>
        </p:nvSpPr>
        <p:spPr>
          <a:xfrm>
            <a:off x="4483687"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LW-P671</a:t>
            </a:r>
            <a:endParaRPr lang="en-US" sz="1200"/>
          </a:p>
        </p:txBody>
      </p:sp>
      <p:sp>
        <p:nvSpPr>
          <p:cNvPr id="97" name="TextBox 2">
            <a:extLst>
              <a:ext uri="{FF2B5EF4-FFF2-40B4-BE49-F238E27FC236}">
                <a16:creationId xmlns:a16="http://schemas.microsoft.com/office/drawing/2014/main" id="{0839EDCF-0965-49D6-97B4-84AFB0B7846F}"/>
              </a:ext>
            </a:extLst>
          </p:cNvPr>
          <p:cNvSpPr txBox="1"/>
          <p:nvPr/>
        </p:nvSpPr>
        <p:spPr>
          <a:xfrm>
            <a:off x="5656850"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LW-Q771</a:t>
            </a:r>
            <a:endParaRPr lang="en-US" sz="1200"/>
          </a:p>
        </p:txBody>
      </p:sp>
      <p:sp>
        <p:nvSpPr>
          <p:cNvPr id="98" name="TextBox 2">
            <a:extLst>
              <a:ext uri="{FF2B5EF4-FFF2-40B4-BE49-F238E27FC236}">
                <a16:creationId xmlns:a16="http://schemas.microsoft.com/office/drawing/2014/main" id="{80E13239-668C-4E64-83C0-3D70BDB9BFD0}"/>
              </a:ext>
            </a:extLst>
          </p:cNvPr>
          <p:cNvSpPr txBox="1"/>
          <p:nvPr/>
        </p:nvSpPr>
        <p:spPr>
          <a:xfrm>
            <a:off x="6830013"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LW-R861</a:t>
            </a:r>
            <a:endParaRPr lang="en-US" sz="1200"/>
          </a:p>
        </p:txBody>
      </p:sp>
      <p:sp>
        <p:nvSpPr>
          <p:cNvPr id="99" name="TextBox 2">
            <a:extLst>
              <a:ext uri="{FF2B5EF4-FFF2-40B4-BE49-F238E27FC236}">
                <a16:creationId xmlns:a16="http://schemas.microsoft.com/office/drawing/2014/main" id="{F5FE312D-0538-429B-9E8D-83A80A1E100B}"/>
              </a:ext>
            </a:extLst>
          </p:cNvPr>
          <p:cNvSpPr txBox="1"/>
          <p:nvPr/>
        </p:nvSpPr>
        <p:spPr>
          <a:xfrm>
            <a:off x="7952374"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LW-S881</a:t>
            </a:r>
            <a:endParaRPr lang="en-US" sz="1200"/>
          </a:p>
        </p:txBody>
      </p:sp>
      <p:pic>
        <p:nvPicPr>
          <p:cNvPr id="46" name="Picture 28">
            <a:extLst>
              <a:ext uri="{FF2B5EF4-FFF2-40B4-BE49-F238E27FC236}">
                <a16:creationId xmlns:a16="http://schemas.microsoft.com/office/drawing/2014/main" id="{EACDC7AE-28D8-41A4-B53D-49676090E83E}"/>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20269" y="3693957"/>
            <a:ext cx="613054" cy="613054"/>
          </a:xfrm>
          <a:prstGeom prst="rect">
            <a:avLst/>
          </a:prstGeom>
        </p:spPr>
      </p:pic>
    </p:spTree>
    <p:extLst>
      <p:ext uri="{BB962C8B-B14F-4D97-AF65-F5344CB8AC3E}">
        <p14:creationId xmlns:p14="http://schemas.microsoft.com/office/powerpoint/2010/main" val="38121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041AE399-DBD2-4CC2-8833-B80617EE37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9745" y="4292600"/>
            <a:ext cx="1013968" cy="102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6505E02-8F16-4E45-B0CB-4257A09774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28920" y="2382439"/>
            <a:ext cx="1045737" cy="10246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1AB5BB9-F2D6-4113-BA4A-E40EA6F6FC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2749" y="2382439"/>
            <a:ext cx="1024611" cy="10246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B75556B-66CF-4BD5-B820-81CCBE14E6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90596" y="2384424"/>
            <a:ext cx="1024611" cy="10246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6C1D5D-782F-4E12-8245-EE835169F02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39300" y="2384424"/>
            <a:ext cx="1025709" cy="10257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CAE8763-719C-4ADA-A2CB-9480838CBC7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87713" y="2384424"/>
            <a:ext cx="1026000" cy="102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a:t>Fabrics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85</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a:xfrm>
            <a:off x="371475" y="2384426"/>
            <a:ext cx="2700338" cy="4105274"/>
          </a:xfrm>
        </p:spPr>
        <p:txBody>
          <a:bodyPr/>
          <a:lstStyle/>
          <a:p>
            <a:r>
              <a:rPr lang="hu-HU"/>
              <a:t>Collection </a:t>
            </a:r>
            <a:r>
              <a:rPr lang="nl-NL" err="1"/>
              <a:t>Soji</a:t>
            </a:r>
            <a:r>
              <a:rPr lang="nl-NL"/>
              <a:t> </a:t>
            </a:r>
            <a:r>
              <a:rPr lang="nl-NL" err="1"/>
              <a:t>Knit</a:t>
            </a:r>
            <a:r>
              <a:rPr lang="nl-NL"/>
              <a:t> </a:t>
            </a:r>
            <a:r>
              <a:rPr lang="nl-NL" err="1"/>
              <a:t>Mesh</a:t>
            </a:r>
            <a:endParaRPr lang="hu-HU"/>
          </a:p>
          <a:p>
            <a:r>
              <a:rPr lang="nl-NL"/>
              <a:t>BY</a:t>
            </a:r>
            <a:r>
              <a:rPr lang="hu-HU"/>
              <a:t> CAMIRA®</a:t>
            </a:r>
            <a:endParaRPr lang="de-DE"/>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15" name="TextBox 2">
            <a:extLst>
              <a:ext uri="{FF2B5EF4-FFF2-40B4-BE49-F238E27FC236}">
                <a16:creationId xmlns:a16="http://schemas.microsoft.com/office/drawing/2014/main" id="{1FBBCFC5-5F58-BA4B-A867-FAA4B8060040}"/>
              </a:ext>
            </a:extLst>
          </p:cNvPr>
          <p:cNvSpPr txBox="1"/>
          <p:nvPr/>
        </p:nvSpPr>
        <p:spPr>
          <a:xfrm>
            <a:off x="3303779"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XT001</a:t>
            </a:r>
            <a:r>
              <a:rPr lang="en-US" sz="1200"/>
              <a:t>​</a:t>
            </a:r>
          </a:p>
          <a:p>
            <a:pPr fontAlgn="base"/>
            <a:r>
              <a:rPr lang="de-DE" sz="1200"/>
              <a:t>Carbon</a:t>
            </a:r>
            <a:endParaRPr lang="en-US" sz="1200"/>
          </a:p>
        </p:txBody>
      </p:sp>
      <p:sp>
        <p:nvSpPr>
          <p:cNvPr id="16" name="TextBox 3">
            <a:extLst>
              <a:ext uri="{FF2B5EF4-FFF2-40B4-BE49-F238E27FC236}">
                <a16:creationId xmlns:a16="http://schemas.microsoft.com/office/drawing/2014/main" id="{9847D4DC-D984-F248-BAF4-A6344B33B412}"/>
              </a:ext>
            </a:extLst>
          </p:cNvPr>
          <p:cNvSpPr txBox="1"/>
          <p:nvPr/>
        </p:nvSpPr>
        <p:spPr>
          <a:xfrm>
            <a:off x="4947232"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XT002</a:t>
            </a:r>
            <a:r>
              <a:rPr lang="en-US" sz="1200"/>
              <a:t>​</a:t>
            </a:r>
          </a:p>
          <a:p>
            <a:pPr fontAlgn="base"/>
            <a:r>
              <a:rPr lang="de-DE" sz="1200"/>
              <a:t>Cayenne</a:t>
            </a:r>
            <a:endParaRPr lang="hu-HU" sz="1200"/>
          </a:p>
        </p:txBody>
      </p:sp>
      <p:sp>
        <p:nvSpPr>
          <p:cNvPr id="17" name="TextBox 4">
            <a:extLst>
              <a:ext uri="{FF2B5EF4-FFF2-40B4-BE49-F238E27FC236}">
                <a16:creationId xmlns:a16="http://schemas.microsoft.com/office/drawing/2014/main" id="{6A528626-D2F9-A24F-8D5C-6ADAD4D45605}"/>
              </a:ext>
            </a:extLst>
          </p:cNvPr>
          <p:cNvSpPr txBox="1"/>
          <p:nvPr/>
        </p:nvSpPr>
        <p:spPr>
          <a:xfrm>
            <a:off x="6591881"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XT003</a:t>
            </a:r>
            <a:r>
              <a:rPr lang="en-US" sz="1200"/>
              <a:t>​</a:t>
            </a:r>
          </a:p>
          <a:p>
            <a:pPr fontAlgn="base"/>
            <a:r>
              <a:rPr lang="de-DE" sz="1200"/>
              <a:t>Clay</a:t>
            </a:r>
            <a:endParaRPr lang="hu-HU" sz="1200"/>
          </a:p>
        </p:txBody>
      </p:sp>
      <p:sp>
        <p:nvSpPr>
          <p:cNvPr id="18" name="TextBox 5">
            <a:extLst>
              <a:ext uri="{FF2B5EF4-FFF2-40B4-BE49-F238E27FC236}">
                <a16:creationId xmlns:a16="http://schemas.microsoft.com/office/drawing/2014/main" id="{CB92C8B7-3C7C-5D4B-A1FC-EC56E5B2A00B}"/>
              </a:ext>
            </a:extLst>
          </p:cNvPr>
          <p:cNvSpPr txBox="1"/>
          <p:nvPr/>
        </p:nvSpPr>
        <p:spPr>
          <a:xfrm>
            <a:off x="8204781"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XT004</a:t>
            </a:r>
            <a:r>
              <a:rPr lang="en-US" sz="1200"/>
              <a:t>​</a:t>
            </a:r>
          </a:p>
          <a:p>
            <a:pPr fontAlgn="base"/>
            <a:r>
              <a:rPr lang="de-DE" sz="1200"/>
              <a:t>Juniper</a:t>
            </a:r>
            <a:endParaRPr lang="hu-HU" sz="1200"/>
          </a:p>
        </p:txBody>
      </p:sp>
      <p:sp>
        <p:nvSpPr>
          <p:cNvPr id="19" name="TextBox 6">
            <a:extLst>
              <a:ext uri="{FF2B5EF4-FFF2-40B4-BE49-F238E27FC236}">
                <a16:creationId xmlns:a16="http://schemas.microsoft.com/office/drawing/2014/main" id="{B1D36B21-E2CC-CA4F-9D38-BC6EAADF66A1}"/>
              </a:ext>
            </a:extLst>
          </p:cNvPr>
          <p:cNvSpPr txBox="1"/>
          <p:nvPr/>
        </p:nvSpPr>
        <p:spPr>
          <a:xfrm>
            <a:off x="9830381"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XT005</a:t>
            </a:r>
            <a:r>
              <a:rPr lang="en-US" sz="1200"/>
              <a:t>​</a:t>
            </a:r>
          </a:p>
          <a:p>
            <a:pPr fontAlgn="base"/>
            <a:r>
              <a:rPr lang="de-DE" sz="1200"/>
              <a:t>Mist</a:t>
            </a:r>
            <a:endParaRPr lang="en-US" sz="1200"/>
          </a:p>
        </p:txBody>
      </p:sp>
      <p:sp>
        <p:nvSpPr>
          <p:cNvPr id="20" name="TextBox 7">
            <a:extLst>
              <a:ext uri="{FF2B5EF4-FFF2-40B4-BE49-F238E27FC236}">
                <a16:creationId xmlns:a16="http://schemas.microsoft.com/office/drawing/2014/main" id="{07DF194F-6D0C-B648-94F2-B2E1A84D622A}"/>
              </a:ext>
            </a:extLst>
          </p:cNvPr>
          <p:cNvSpPr txBox="1"/>
          <p:nvPr/>
        </p:nvSpPr>
        <p:spPr>
          <a:xfrm>
            <a:off x="3299745" y="5335007"/>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XT006</a:t>
            </a:r>
            <a:r>
              <a:rPr lang="en-US" sz="1200"/>
              <a:t>​</a:t>
            </a:r>
          </a:p>
          <a:p>
            <a:pPr fontAlgn="base"/>
            <a:r>
              <a:rPr lang="de-DE" sz="1200"/>
              <a:t>Navy</a:t>
            </a:r>
            <a:endParaRPr lang="hu-HU" sz="1200"/>
          </a:p>
        </p:txBody>
      </p:sp>
    </p:spTree>
    <p:extLst>
      <p:ext uri="{BB962C8B-B14F-4D97-AF65-F5344CB8AC3E}">
        <p14:creationId xmlns:p14="http://schemas.microsoft.com/office/powerpoint/2010/main" val="52984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a:t>Fabrics</a:t>
            </a:r>
            <a:br>
              <a:rPr lang="en-GB"/>
            </a:br>
            <a:r>
              <a:rPr lang="en-GB"/>
              <a:t>Overview</a:t>
            </a:r>
            <a:endParaRPr lang="de-DE"/>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10"/>
          </p:nvPr>
        </p:nvSpPr>
        <p:spPr/>
        <p:txBody>
          <a:bodyPr/>
          <a:lstStyle/>
          <a:p>
            <a:fld id="{062472FE-9FDF-4AB8-8709-1D7E63F8BE1A}" type="datetime4">
              <a:rPr lang="en-US" smtClean="0"/>
              <a:pPr/>
              <a:t>January 17, 2020</a:t>
            </a:fld>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86</a:t>
            </a:fld>
            <a:endParaRPr lang="de-DE"/>
          </a:p>
        </p:txBody>
      </p:sp>
      <p:pic>
        <p:nvPicPr>
          <p:cNvPr id="7" name="Afbeelding 6">
            <a:extLst>
              <a:ext uri="{FF2B5EF4-FFF2-40B4-BE49-F238E27FC236}">
                <a16:creationId xmlns:a16="http://schemas.microsoft.com/office/drawing/2014/main" id="{2E10D013-A923-4987-B4A2-ACF5112ED9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1928" y="1010575"/>
            <a:ext cx="9548596" cy="5479125"/>
          </a:xfrm>
          <a:prstGeom prst="rect">
            <a:avLst/>
          </a:prstGeom>
        </p:spPr>
      </p:pic>
      <p:sp>
        <p:nvSpPr>
          <p:cNvPr id="11" name="Rechthoek 10">
            <a:extLst>
              <a:ext uri="{FF2B5EF4-FFF2-40B4-BE49-F238E27FC236}">
                <a16:creationId xmlns:a16="http://schemas.microsoft.com/office/drawing/2014/main" id="{11491DFC-5955-41C5-85A2-7B5BB6A1D62B}"/>
              </a:ext>
            </a:extLst>
          </p:cNvPr>
          <p:cNvSpPr/>
          <p:nvPr/>
        </p:nvSpPr>
        <p:spPr>
          <a:xfrm>
            <a:off x="257537" y="5841602"/>
            <a:ext cx="1931939" cy="646331"/>
          </a:xfrm>
          <a:prstGeom prst="rect">
            <a:avLst/>
          </a:prstGeom>
        </p:spPr>
        <p:txBody>
          <a:bodyPr wrap="none">
            <a:spAutoFit/>
          </a:bodyPr>
          <a:lstStyle/>
          <a:p>
            <a:r>
              <a:rPr lang="nl-NL">
                <a:latin typeface="Century" panose="02040604050505020304" pitchFamily="18" charset="0"/>
              </a:rPr>
              <a:t>*</a:t>
            </a:r>
            <a:r>
              <a:rPr lang="nl-NL" err="1">
                <a:latin typeface="Century" panose="02040604050505020304" pitchFamily="18" charset="0"/>
              </a:rPr>
              <a:t>only</a:t>
            </a:r>
            <a:r>
              <a:rPr lang="nl-NL">
                <a:latin typeface="Century" panose="02040604050505020304" pitchFamily="18" charset="0"/>
              </a:rPr>
              <a:t> </a:t>
            </a:r>
            <a:r>
              <a:rPr lang="nl-NL" err="1">
                <a:latin typeface="Century" panose="02040604050505020304" pitchFamily="18" charset="0"/>
              </a:rPr>
              <a:t>legs</a:t>
            </a:r>
            <a:r>
              <a:rPr lang="nl-NL">
                <a:latin typeface="Century" panose="02040604050505020304" pitchFamily="18" charset="0"/>
              </a:rPr>
              <a:t>/</a:t>
            </a:r>
            <a:r>
              <a:rPr lang="nl-NL" err="1">
                <a:latin typeface="Century" panose="02040604050505020304" pitchFamily="18" charset="0"/>
              </a:rPr>
              <a:t>seat</a:t>
            </a:r>
            <a:r>
              <a:rPr lang="nl-NL">
                <a:latin typeface="Century" panose="02040604050505020304" pitchFamily="18" charset="0"/>
              </a:rPr>
              <a:t>   </a:t>
            </a:r>
          </a:p>
          <a:p>
            <a:r>
              <a:rPr lang="nl-NL">
                <a:latin typeface="Century" panose="02040604050505020304" pitchFamily="18" charset="0"/>
              </a:rPr>
              <a:t>**</a:t>
            </a:r>
            <a:r>
              <a:rPr lang="nl-NL" err="1">
                <a:latin typeface="Century" panose="02040604050505020304" pitchFamily="18" charset="0"/>
              </a:rPr>
              <a:t>only</a:t>
            </a:r>
            <a:r>
              <a:rPr lang="nl-NL">
                <a:latin typeface="Century" panose="02040604050505020304" pitchFamily="18" charset="0"/>
              </a:rPr>
              <a:t> </a:t>
            </a:r>
            <a:r>
              <a:rPr lang="nl-NL" err="1">
                <a:latin typeface="Century" panose="02040604050505020304" pitchFamily="18" charset="0"/>
              </a:rPr>
              <a:t>shelves</a:t>
            </a:r>
            <a:endParaRPr lang="nl-NL">
              <a:latin typeface="Century" panose="02040604050505020304" pitchFamily="18" charset="0"/>
            </a:endParaRPr>
          </a:p>
        </p:txBody>
      </p:sp>
    </p:spTree>
    <p:extLst>
      <p:ext uri="{BB962C8B-B14F-4D97-AF65-F5344CB8AC3E}">
        <p14:creationId xmlns:p14="http://schemas.microsoft.com/office/powerpoint/2010/main" val="250610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27DCF07-E806-6040-852D-8EF1D7D734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9208"/>
            <a:ext cx="9151498"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87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Sustainability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2084143"/>
            <a:ext cx="2700338" cy="4105275"/>
          </a:xfrm>
        </p:spPr>
        <p:txBody>
          <a:bodyPr/>
          <a:lstStyle/>
          <a:p>
            <a:pPr marL="0" indent="0">
              <a:buNone/>
            </a:pPr>
            <a:r>
              <a:rPr lang="en-GB"/>
              <a:t>Making the world better is one of Haworth’s fundamental, company-wide values. This philosophy guides our members every day as we work to strengthen the communities where we live and work. Through our research, development, and the actualisation of creative, sustainable solutions, we help protect and restore the environment, support and strengthen global communities, create economic value, and inspire well-being—now and for the future.</a:t>
            </a:r>
          </a:p>
          <a:p>
            <a:pPr marL="182245" indent="-182245"/>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06522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0EAAC790-A743-E841-9AFE-A5666ED31094}"/>
              </a:ext>
            </a:extLst>
          </p:cNvPr>
          <p:cNvSpPr>
            <a:spLocks noGrp="1"/>
          </p:cNvSpPr>
          <p:nvPr>
            <p:ph idx="1"/>
          </p:nvPr>
        </p:nvSpPr>
        <p:spPr>
          <a:xfrm>
            <a:off x="371476" y="1484313"/>
            <a:ext cx="2700338" cy="1727518"/>
          </a:xfrm>
        </p:spPr>
        <p:txBody>
          <a:bodyPr/>
          <a:lstStyle/>
          <a:p>
            <a:r>
              <a:rPr lang="de-DE" err="1"/>
              <a:t>Sustainability</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88</a:t>
            </a:fld>
            <a:endParaRPr lang="de-DE"/>
          </a:p>
        </p:txBody>
      </p:sp>
      <p:sp>
        <p:nvSpPr>
          <p:cNvPr id="6" name="TextBox 5">
            <a:extLst>
              <a:ext uri="{FF2B5EF4-FFF2-40B4-BE49-F238E27FC236}">
                <a16:creationId xmlns:a16="http://schemas.microsoft.com/office/drawing/2014/main" id="{73F9018E-9BF6-4428-89EF-0B39134D68E9}"/>
              </a:ext>
            </a:extLst>
          </p:cNvPr>
          <p:cNvSpPr txBox="1"/>
          <p:nvPr/>
        </p:nvSpPr>
        <p:spPr>
          <a:xfrm>
            <a:off x="3470574" y="1201628"/>
            <a:ext cx="8013290" cy="5570756"/>
          </a:xfrm>
          <a:prstGeom prst="rect">
            <a:avLst/>
          </a:prstGeom>
          <a:noFill/>
        </p:spPr>
        <p:txBody>
          <a:bodyPr wrap="square" rtlCol="0">
            <a:spAutoFit/>
          </a:bodyPr>
          <a:lstStyle/>
          <a:p>
            <a:r>
              <a:rPr lang="en-GB">
                <a:solidFill>
                  <a:schemeClr val="bg1"/>
                </a:solidFill>
              </a:rPr>
              <a:t> </a:t>
            </a:r>
          </a:p>
          <a:p>
            <a:r>
              <a:rPr lang="en-GB" sz="1600">
                <a:solidFill>
                  <a:schemeClr val="bg1"/>
                </a:solidFill>
              </a:rPr>
              <a:t>Our sustainable principles can be observed in our seating portfolio with the following examples:</a:t>
            </a:r>
          </a:p>
          <a:p>
            <a:endParaRPr lang="en-GB" sz="1600">
              <a:solidFill>
                <a:schemeClr val="bg1"/>
              </a:solidFill>
            </a:endParaRPr>
          </a:p>
          <a:p>
            <a:pPr marL="285750" indent="-285750">
              <a:buFont typeface="Arial" panose="020B0604020202020204" pitchFamily="34" charset="0"/>
              <a:buChar char="•"/>
            </a:pPr>
            <a:r>
              <a:rPr lang="en-GB" sz="1600">
                <a:solidFill>
                  <a:schemeClr val="bg1"/>
                </a:solidFill>
              </a:rPr>
              <a:t>Product Environmental Data Sheets (PEDS) to provide product-related sustainability information and supported by independent sustainability certification such as FEMB Level and NF Environment</a:t>
            </a:r>
          </a:p>
          <a:p>
            <a:pPr marL="285750" indent="-285750">
              <a:buFont typeface="Arial" panose="020B0604020202020204" pitchFamily="34" charset="0"/>
              <a:buChar char="•"/>
            </a:pPr>
            <a:endParaRPr lang="en-GB" sz="1600">
              <a:solidFill>
                <a:schemeClr val="bg1"/>
              </a:solidFill>
            </a:endParaRPr>
          </a:p>
          <a:p>
            <a:pPr marL="285750" indent="-285750">
              <a:buFont typeface="Arial" panose="020B0604020202020204" pitchFamily="34" charset="0"/>
              <a:buChar char="•"/>
            </a:pPr>
            <a:r>
              <a:rPr lang="en-GB" sz="1600">
                <a:solidFill>
                  <a:schemeClr val="bg1"/>
                </a:solidFill>
              </a:rPr>
              <a:t>Indoor air quality performance certified according to GREENGUARD ™ GOLD  or Indoor Advantage™ Gold</a:t>
            </a:r>
          </a:p>
          <a:p>
            <a:pPr marL="285750" indent="-285750">
              <a:buFont typeface="Arial" panose="020B0604020202020204" pitchFamily="34" charset="0"/>
              <a:buChar char="•"/>
            </a:pPr>
            <a:endParaRPr lang="en-GB" sz="1600">
              <a:solidFill>
                <a:schemeClr val="bg1"/>
              </a:solidFill>
            </a:endParaRPr>
          </a:p>
          <a:p>
            <a:pPr marL="285750" indent="-285750">
              <a:buFont typeface="Arial" panose="020B0604020202020204" pitchFamily="34" charset="0"/>
              <a:buChar char="•"/>
            </a:pPr>
            <a:r>
              <a:rPr lang="en-GB" sz="1600">
                <a:solidFill>
                  <a:schemeClr val="bg1"/>
                </a:solidFill>
              </a:rPr>
              <a:t>Almost all seating fabric collections are certified either OEKO-TEX or EU Ecolabel</a:t>
            </a:r>
          </a:p>
          <a:p>
            <a:pPr marL="285750" indent="-285750">
              <a:buFont typeface="Arial" panose="020B0604020202020204" pitchFamily="34" charset="0"/>
              <a:buChar char="•"/>
            </a:pPr>
            <a:endParaRPr lang="en-GB" sz="1600">
              <a:solidFill>
                <a:schemeClr val="bg1"/>
              </a:solidFill>
            </a:endParaRPr>
          </a:p>
          <a:p>
            <a:pPr marL="285750" indent="-285750">
              <a:buFont typeface="Arial" panose="020B0604020202020204" pitchFamily="34" charset="0"/>
              <a:buChar char="•"/>
            </a:pPr>
            <a:r>
              <a:rPr lang="en-GB" sz="1600">
                <a:solidFill>
                  <a:schemeClr val="bg1"/>
                </a:solidFill>
              </a:rPr>
              <a:t>Most metal parts, Haworth uses powder painting, a VOC-free finishing process that creates low amounts of waste. Through a transition to water-based finishes and powder-coat paints, we’ve realized an over 90% reduction in VOC emissions from our processes since 2007</a:t>
            </a:r>
          </a:p>
          <a:p>
            <a:endParaRPr lang="en-GB" sz="1600">
              <a:solidFill>
                <a:schemeClr val="bg1"/>
              </a:solidFill>
            </a:endParaRPr>
          </a:p>
          <a:p>
            <a:r>
              <a:rPr lang="en-GB" sz="1600">
                <a:solidFill>
                  <a:schemeClr val="bg1"/>
                </a:solidFill>
              </a:rPr>
              <a:t>Our responsibility also extends beyond just the products we manufacture with Haworth Global awarded </a:t>
            </a:r>
            <a:r>
              <a:rPr lang="en-GB" sz="1600" err="1">
                <a:solidFill>
                  <a:schemeClr val="bg1"/>
                </a:solidFill>
              </a:rPr>
              <a:t>EcoVadis</a:t>
            </a:r>
            <a:r>
              <a:rPr lang="en-GB" sz="1600">
                <a:solidFill>
                  <a:schemeClr val="bg1"/>
                </a:solidFill>
              </a:rPr>
              <a:t> Gold for Corporate Social Responsibility Excellence, amongst the top 5% of manufacturers assessed by </a:t>
            </a:r>
            <a:r>
              <a:rPr lang="en-GB" sz="1600" err="1">
                <a:solidFill>
                  <a:schemeClr val="bg1"/>
                </a:solidFill>
              </a:rPr>
              <a:t>EcoVadis</a:t>
            </a:r>
            <a:endParaRPr lang="en-GB" sz="1600">
              <a:solidFill>
                <a:schemeClr val="bg1"/>
              </a:solidFill>
            </a:endParaRPr>
          </a:p>
          <a:p>
            <a:endParaRPr lang="en-GB">
              <a:solidFill>
                <a:schemeClr val="bg1"/>
              </a:solidFill>
            </a:endParaRPr>
          </a:p>
        </p:txBody>
      </p:sp>
    </p:spTree>
    <p:extLst>
      <p:ext uri="{BB962C8B-B14F-4D97-AF65-F5344CB8AC3E}">
        <p14:creationId xmlns:p14="http://schemas.microsoft.com/office/powerpoint/2010/main" val="17011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AA09CD0-D03A-D04F-AE00-3CDA272980BF}"/>
              </a:ext>
            </a:extLst>
          </p:cNvPr>
          <p:cNvSpPr>
            <a:spLocks noGrp="1"/>
          </p:cNvSpPr>
          <p:nvPr>
            <p:ph type="ctrTitle"/>
          </p:nvPr>
        </p:nvSpPr>
        <p:spPr/>
        <p:txBody>
          <a:bodyPr/>
          <a:lstStyle/>
          <a:p>
            <a:r>
              <a:rPr lang="de-DE" err="1"/>
              <a:t>Thank</a:t>
            </a:r>
            <a:r>
              <a:rPr lang="de-DE"/>
              <a:t> </a:t>
            </a:r>
            <a:r>
              <a:rPr lang="de-DE" err="1"/>
              <a:t>you</a:t>
            </a:r>
            <a:r>
              <a:rPr lang="de-DE"/>
              <a:t>!</a:t>
            </a:r>
          </a:p>
        </p:txBody>
      </p:sp>
      <p:sp>
        <p:nvSpPr>
          <p:cNvPr id="4" name="Fußzeilenplatzhalter 3">
            <a:extLst>
              <a:ext uri="{FF2B5EF4-FFF2-40B4-BE49-F238E27FC236}">
                <a16:creationId xmlns:a16="http://schemas.microsoft.com/office/drawing/2014/main" id="{CFDDC7FF-1048-E640-A1E5-ECCFCF2326AD}"/>
              </a:ext>
            </a:extLst>
          </p:cNvPr>
          <p:cNvSpPr>
            <a:spLocks noGrp="1"/>
          </p:cNvSpPr>
          <p:nvPr>
            <p:ph type="ftr" sz="quarter" idx="11"/>
          </p:nvPr>
        </p:nvSpPr>
        <p:spPr/>
        <p:txBody>
          <a:bodyPr/>
          <a:lstStyle/>
          <a:p>
            <a:r>
              <a:rPr lang="en-US"/>
              <a:t>Seating Leadership 2020</a:t>
            </a:r>
            <a:endParaRPr lang="de-DE"/>
          </a:p>
        </p:txBody>
      </p:sp>
      <p:pic>
        <p:nvPicPr>
          <p:cNvPr id="6" name="Afbeelding 5">
            <a:extLst>
              <a:ext uri="{FF2B5EF4-FFF2-40B4-BE49-F238E27FC236}">
                <a16:creationId xmlns:a16="http://schemas.microsoft.com/office/drawing/2014/main" id="{C1F2EC5E-F300-493D-BE33-0DEF50B085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474" y="358133"/>
            <a:ext cx="1262587" cy="153041"/>
          </a:xfrm>
          <a:prstGeom prst="rect">
            <a:avLst/>
          </a:prstGeom>
        </p:spPr>
      </p:pic>
    </p:spTree>
    <p:extLst>
      <p:ext uri="{BB962C8B-B14F-4D97-AF65-F5344CB8AC3E}">
        <p14:creationId xmlns:p14="http://schemas.microsoft.com/office/powerpoint/2010/main" val="573112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A3466B-9AF2-254D-BA58-4F4F625207F9}"/>
              </a:ext>
            </a:extLst>
          </p:cNvPr>
          <p:cNvSpPr>
            <a:spLocks noGrp="1"/>
          </p:cNvSpPr>
          <p:nvPr>
            <p:ph idx="1"/>
          </p:nvPr>
        </p:nvSpPr>
        <p:spPr>
          <a:xfrm>
            <a:off x="3287713" y="1484314"/>
            <a:ext cx="8532811" cy="900112"/>
          </a:xfrm>
        </p:spPr>
        <p:txBody>
          <a:bodyPr/>
          <a:lstStyle/>
          <a:p>
            <a:r>
              <a:rPr lang="en-GB"/>
              <a:t>New Work means new ways… </a:t>
            </a:r>
            <a:endParaRPr lang="de-DE"/>
          </a:p>
        </p:txBody>
      </p:sp>
      <p:sp>
        <p:nvSpPr>
          <p:cNvPr id="5" name="Fußzeilenplatzhalter 4">
            <a:extLst>
              <a:ext uri="{FF2B5EF4-FFF2-40B4-BE49-F238E27FC236}">
                <a16:creationId xmlns:a16="http://schemas.microsoft.com/office/drawing/2014/main" id="{AC40F6A4-5455-1E45-BA9F-255C471D9317}"/>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6844F8AD-90D2-7E4F-BA67-CF4717C7BCF3}"/>
              </a:ext>
            </a:extLst>
          </p:cNvPr>
          <p:cNvSpPr>
            <a:spLocks noGrp="1"/>
          </p:cNvSpPr>
          <p:nvPr>
            <p:ph type="sldNum" sz="quarter" idx="12"/>
          </p:nvPr>
        </p:nvSpPr>
        <p:spPr/>
        <p:txBody>
          <a:bodyPr/>
          <a:lstStyle/>
          <a:p>
            <a:r>
              <a:rPr lang="de-DE"/>
              <a:t> P.</a:t>
            </a:r>
            <a:fld id="{18B2D54D-6566-4D09-B275-35A554EDFFDA}" type="slidenum">
              <a:rPr smtClean="0"/>
              <a:pPr/>
              <a:t>9</a:t>
            </a:fld>
            <a:endParaRPr lang="de-DE"/>
          </a:p>
        </p:txBody>
      </p:sp>
      <p:sp>
        <p:nvSpPr>
          <p:cNvPr id="4" name="Datumsplatzhalter 3">
            <a:extLst>
              <a:ext uri="{FF2B5EF4-FFF2-40B4-BE49-F238E27FC236}">
                <a16:creationId xmlns:a16="http://schemas.microsoft.com/office/drawing/2014/main" id="{95550D29-95F5-AC4C-8629-2FFC90B011F4}"/>
              </a:ext>
            </a:extLst>
          </p:cNvPr>
          <p:cNvSpPr>
            <a:spLocks noGrp="1"/>
          </p:cNvSpPr>
          <p:nvPr>
            <p:ph type="dt" sz="half" idx="4294967295"/>
          </p:nvPr>
        </p:nvSpPr>
        <p:spPr>
          <a:xfrm>
            <a:off x="0" y="6865938"/>
            <a:ext cx="2743200" cy="406400"/>
          </a:xfrm>
        </p:spPr>
        <p:txBody>
          <a:bodyPr/>
          <a:lstStyle/>
          <a:p>
            <a:fld id="{A8F3FD3F-058C-4AF1-8D34-F1057DA22E3E}" type="datetime4">
              <a:rPr lang="en-US" smtClean="0"/>
              <a:pPr/>
              <a:t>January 17, 2020</a:t>
            </a:fld>
            <a:endParaRPr lang="de-DE"/>
          </a:p>
        </p:txBody>
      </p:sp>
      <p:sp>
        <p:nvSpPr>
          <p:cNvPr id="12" name="Inhaltsplatzhalter 1">
            <a:extLst>
              <a:ext uri="{FF2B5EF4-FFF2-40B4-BE49-F238E27FC236}">
                <a16:creationId xmlns:a16="http://schemas.microsoft.com/office/drawing/2014/main" id="{B43E8BF8-816D-AB45-A992-1480DB4C97ED}"/>
              </a:ext>
            </a:extLst>
          </p:cNvPr>
          <p:cNvSpPr txBox="1">
            <a:spLocks/>
          </p:cNvSpPr>
          <p:nvPr/>
        </p:nvSpPr>
        <p:spPr>
          <a:xfrm>
            <a:off x="3287713" y="1993196"/>
            <a:ext cx="5888092" cy="4359896"/>
          </a:xfrm>
          <a:prstGeom prst="rect">
            <a:avLst/>
          </a:prstGeom>
        </p:spPr>
        <p:txBody>
          <a:bodyPr vert="horz" lIns="0" tIns="0" rIns="0" bIns="0" rtlCol="0">
            <a:noAutofit/>
          </a:bodyPr>
          <a:lstStyle>
            <a:lvl1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1pPr>
            <a:lvl2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2pPr>
            <a:lvl3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3pPr>
            <a:lvl4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4pPr>
            <a:lvl5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accent5"/>
                </a:solidFill>
              </a:rPr>
              <a:t>to create a variety of spaces for a variety of postures that people can choose from.</a:t>
            </a:r>
            <a:endParaRPr lang="de-DE">
              <a:solidFill>
                <a:schemeClr val="accent5"/>
              </a:solidFill>
            </a:endParaRPr>
          </a:p>
        </p:txBody>
      </p:sp>
    </p:spTree>
    <p:extLst>
      <p:ext uri="{BB962C8B-B14F-4D97-AF65-F5344CB8AC3E}">
        <p14:creationId xmlns:p14="http://schemas.microsoft.com/office/powerpoint/2010/main" val="30735241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5"/>
</p:tagLst>
</file>

<file path=ppt/tags/tag2.xml><?xml version="1.0" encoding="utf-8"?>
<p:tagLst xmlns:a="http://schemas.openxmlformats.org/drawingml/2006/main" xmlns:r="http://schemas.openxmlformats.org/officeDocument/2006/relationships" xmlns:p="http://schemas.openxmlformats.org/presentationml/2006/main">
  <p:tag name="TIMING" val="|15.5"/>
</p:tagLst>
</file>

<file path=ppt/theme/theme1.xml><?xml version="1.0" encoding="utf-8"?>
<a:theme xmlns:a="http://schemas.openxmlformats.org/drawingml/2006/main" name="Office">
  <a:themeElements>
    <a:clrScheme name="Haworth New">
      <a:dk1>
        <a:srgbClr val="363D4D"/>
      </a:dk1>
      <a:lt1>
        <a:srgbClr val="F5F0DF"/>
      </a:lt1>
      <a:dk2>
        <a:srgbClr val="004677"/>
      </a:dk2>
      <a:lt2>
        <a:srgbClr val="F5F3F9"/>
      </a:lt2>
      <a:accent1>
        <a:srgbClr val="8C1D28"/>
      </a:accent1>
      <a:accent2>
        <a:srgbClr val="00A3E1"/>
      </a:accent2>
      <a:accent3>
        <a:srgbClr val="BC543B"/>
      </a:accent3>
      <a:accent4>
        <a:srgbClr val="00534C"/>
      </a:accent4>
      <a:accent5>
        <a:srgbClr val="FF7F45"/>
      </a:accent5>
      <a:accent6>
        <a:srgbClr val="1FE78F"/>
      </a:accent6>
      <a:hlink>
        <a:srgbClr val="F6414B"/>
      </a:hlink>
      <a:folHlink>
        <a:srgbClr val="005555"/>
      </a:folHlink>
    </a:clrScheme>
    <a:fontScheme name="Haworth_fonts">
      <a:majorFont>
        <a:latin typeface="Franklin Gothic Demi Cond"/>
        <a:ea typeface="Segoe UI Black"/>
        <a:cs typeface=""/>
      </a:majorFont>
      <a:minorFont>
        <a:latin typeface="Franklin Gothic Book"/>
        <a:ea typeface="Segoe UI Histor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6ff822a-764a-4fa6-9666-f84dd9d9abde">
      <UserInfo>
        <DisplayName>Sylvia Drenthe</DisplayName>
        <AccountId>13</AccountId>
        <AccountType/>
      </UserInfo>
      <UserInfo>
        <DisplayName>Isadora Godley</DisplayName>
        <AccountId>162</AccountId>
        <AccountType/>
      </UserInfo>
      <UserInfo>
        <DisplayName>Armando Cajina</DisplayName>
        <AccountId>169</AccountId>
        <AccountType/>
      </UserInfo>
      <UserInfo>
        <DisplayName>David Barrass</DisplayName>
        <AccountId>35</AccountId>
        <AccountType/>
      </UserInfo>
      <UserInfo>
        <DisplayName>Nina Prochnow</DisplayName>
        <AccountId>59</AccountId>
        <AccountType/>
      </UserInfo>
      <UserInfo>
        <DisplayName>Carole Crosnier</DisplayName>
        <AccountId>12</AccountId>
        <AccountType/>
      </UserInfo>
      <UserInfo>
        <DisplayName>Brian Kelly</DisplayName>
        <AccountId>141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30ABD789E5C84F8893747876FC4C83" ma:contentTypeVersion="9" ma:contentTypeDescription="Create a new document." ma:contentTypeScope="" ma:versionID="b9dba95ac16597b987f73f6065ab494f">
  <xsd:schema xmlns:xsd="http://www.w3.org/2001/XMLSchema" xmlns:xs="http://www.w3.org/2001/XMLSchema" xmlns:p="http://schemas.microsoft.com/office/2006/metadata/properties" xmlns:ns2="06ff822a-764a-4fa6-9666-f84dd9d9abde" xmlns:ns3="acf32d80-cd87-4c23-b174-1e76c230d947" targetNamespace="http://schemas.microsoft.com/office/2006/metadata/properties" ma:root="true" ma:fieldsID="5603492a670424f677cc26655ea39bd2" ns2:_="" ns3:_="">
    <xsd:import namespace="06ff822a-764a-4fa6-9666-f84dd9d9abde"/>
    <xsd:import namespace="acf32d80-cd87-4c23-b174-1e76c230d94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ff822a-764a-4fa6-9666-f84dd9d9ab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f32d80-cd87-4c23-b174-1e76c230d94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0F835E-86C0-4886-BEBA-B7B432334820}">
  <ds:schemaRefs>
    <ds:schemaRef ds:uri="http://schemas.microsoft.com/sharepoint/v3/contenttype/forms"/>
  </ds:schemaRefs>
</ds:datastoreItem>
</file>

<file path=customXml/itemProps2.xml><?xml version="1.0" encoding="utf-8"?>
<ds:datastoreItem xmlns:ds="http://schemas.openxmlformats.org/officeDocument/2006/customXml" ds:itemID="{0945AD16-1233-406E-BAB1-11CD9059C299}">
  <ds:schemaRefs>
    <ds:schemaRef ds:uri="http://schemas.microsoft.com/office/2006/documentManagement/types"/>
    <ds:schemaRef ds:uri="http://purl.org/dc/terms/"/>
    <ds:schemaRef ds:uri="06ff822a-764a-4fa6-9666-f84dd9d9abde"/>
    <ds:schemaRef ds:uri="http://purl.org/dc/dcmitype/"/>
    <ds:schemaRef ds:uri="acf32d80-cd87-4c23-b174-1e76c230d947"/>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13AB84-06FC-4393-BB69-A9DE7045C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ff822a-764a-4fa6-9666-f84dd9d9abde"/>
    <ds:schemaRef ds:uri="acf32d80-cd87-4c23-b174-1e76c230d9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4053</Words>
  <Application>Microsoft Office PowerPoint</Application>
  <PresentationFormat>Widescreen</PresentationFormat>
  <Paragraphs>895</Paragraphs>
  <Slides>89</Slides>
  <Notes>39</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Calibri</vt:lpstr>
      <vt:lpstr>Century</vt:lpstr>
      <vt:lpstr>Franklin Gothic Book</vt:lpstr>
      <vt:lpstr>Franklin Gothic Demi Cond</vt:lpstr>
      <vt:lpstr>Office</vt:lpstr>
      <vt:lpstr>Work anywhere Sit everywhere</vt:lpstr>
      <vt:lpstr>Work anywhere Sit everywhere</vt:lpstr>
      <vt:lpstr>Work anywhere Sit everywhere</vt:lpstr>
      <vt:lpstr>Content</vt:lpstr>
      <vt:lpstr>The world of work is  changing and New Work is  happening now.</vt:lpstr>
      <vt:lpstr>PowerPoint Presentation</vt:lpstr>
      <vt:lpstr>Choice-based workplace experience: Variety and encouragement of in-office mobility improves effectiveness and a positive experience.</vt:lpstr>
      <vt:lpstr>PowerPoint Presentation</vt:lpstr>
      <vt:lpstr>PowerPoint Presentation</vt:lpstr>
      <vt:lpstr>PowerPoint Presentation</vt:lpstr>
      <vt:lpstr>PowerPoint Presentation</vt:lpstr>
      <vt:lpstr>PowerPoint Presentation</vt:lpstr>
      <vt:lpstr>With us you can choose the right task chair for your way of New Work, no matter where  your focus lies. </vt:lpstr>
      <vt:lpstr>Sitting duration</vt:lpstr>
      <vt:lpstr>Portfolio</vt:lpstr>
      <vt:lpstr>What is Active Seating?</vt:lpstr>
      <vt:lpstr>Sitting duration</vt:lpstr>
      <vt:lpstr>Sitting duration</vt:lpstr>
      <vt:lpstr>How to use this overview</vt:lpstr>
      <vt:lpstr>Lounge</vt:lpstr>
      <vt:lpstr>Visitor</vt:lpstr>
      <vt:lpstr>Meeting &amp; Conference</vt:lpstr>
      <vt:lpstr>Active Seating  The first of many more to come</vt:lpstr>
      <vt:lpstr>Task Seating</vt:lpstr>
      <vt:lpstr>Best in class seating overview</vt:lpstr>
      <vt:lpstr>Zody </vt:lpstr>
      <vt:lpstr>Zody </vt:lpstr>
      <vt:lpstr>Zody </vt:lpstr>
      <vt:lpstr>Zody </vt:lpstr>
      <vt:lpstr>Fern</vt:lpstr>
      <vt:lpstr>Fern</vt:lpstr>
      <vt:lpstr>Fern</vt:lpstr>
      <vt:lpstr>Fern</vt:lpstr>
      <vt:lpstr>Fern</vt:lpstr>
      <vt:lpstr>Bowi</vt:lpstr>
      <vt:lpstr>Minimalist Design</vt:lpstr>
      <vt:lpstr>Easy Nesting</vt:lpstr>
      <vt:lpstr>Budget-friendly</vt:lpstr>
      <vt:lpstr>Bowi</vt:lpstr>
      <vt:lpstr>Comforto 59</vt:lpstr>
      <vt:lpstr>Comforto 59</vt:lpstr>
      <vt:lpstr>Intermezzo</vt:lpstr>
      <vt:lpstr>Nia  Redefining work seating </vt:lpstr>
      <vt:lpstr>So many opportunities</vt:lpstr>
      <vt:lpstr>Freedom as wanted, support as needed </vt:lpstr>
      <vt:lpstr>Nia</vt:lpstr>
      <vt:lpstr>Nia</vt:lpstr>
      <vt:lpstr>Maari</vt:lpstr>
      <vt:lpstr>Maari</vt:lpstr>
      <vt:lpstr>Maari</vt:lpstr>
      <vt:lpstr>Maari</vt:lpstr>
      <vt:lpstr>Maari</vt:lpstr>
      <vt:lpstr>Maari</vt:lpstr>
      <vt:lpstr>Very</vt:lpstr>
      <vt:lpstr>Very</vt:lpstr>
      <vt:lpstr>Very</vt:lpstr>
      <vt:lpstr>Very</vt:lpstr>
      <vt:lpstr>Very</vt:lpstr>
      <vt:lpstr>Very</vt:lpstr>
      <vt:lpstr>Poppy</vt:lpstr>
      <vt:lpstr>Poppy</vt:lpstr>
      <vt:lpstr>Poppy</vt:lpstr>
      <vt:lpstr>Poppy</vt:lpstr>
      <vt:lpstr>Poppy</vt:lpstr>
      <vt:lpstr>Lively</vt:lpstr>
      <vt:lpstr>Lively </vt:lpstr>
      <vt:lpstr>Lively</vt:lpstr>
      <vt:lpstr>Chick Pouf</vt:lpstr>
      <vt:lpstr>Chick Pouf</vt:lpstr>
      <vt:lpstr>Chick Pouf</vt:lpstr>
      <vt:lpstr>Chick Pouf</vt:lpstr>
      <vt:lpstr>Chick Pouf</vt:lpstr>
      <vt:lpstr>Soji</vt:lpstr>
      <vt:lpstr>Soji</vt:lpstr>
      <vt:lpstr>Soji</vt:lpstr>
      <vt:lpstr>Soji</vt:lpstr>
      <vt:lpstr>Soji</vt:lpstr>
      <vt:lpstr>Fabrics</vt:lpstr>
      <vt:lpstr>Fabrics</vt:lpstr>
      <vt:lpstr>Fabrics</vt:lpstr>
      <vt:lpstr>Fabrics</vt:lpstr>
      <vt:lpstr>Fabrics</vt:lpstr>
      <vt:lpstr>Fabrics</vt:lpstr>
      <vt:lpstr>Fabrics</vt:lpstr>
      <vt:lpstr>Fabrics</vt:lpstr>
      <vt:lpstr>Fabrics Overview</vt:lpstr>
      <vt:lpstr>Sustainability</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Seating</dc:title>
  <dc:creator>Bruce Drummond</dc:creator>
  <cp:lastModifiedBy>Bruce Drummond</cp:lastModifiedBy>
  <cp:revision>1</cp:revision>
  <cp:lastPrinted>2019-07-03T06:47:03Z</cp:lastPrinted>
  <dcterms:created xsi:type="dcterms:W3CDTF">2019-05-20T11:45:50Z</dcterms:created>
  <dcterms:modified xsi:type="dcterms:W3CDTF">2020-01-17T13:48:22Z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0x010100FA30ABD789E5C84F8893747876FC4C83</vt:lpwstr>
  </property>
</Properties>
</file>