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4"/>
    <p:sldMasterId id="2147483761" r:id="rId5"/>
    <p:sldMasterId id="2147483706" r:id="rId6"/>
    <p:sldMasterId id="2147483800" r:id="rId7"/>
  </p:sldMasterIdLst>
  <p:notesMasterIdLst>
    <p:notesMasterId r:id="rId27"/>
  </p:notesMasterIdLst>
  <p:sldIdLst>
    <p:sldId id="264" r:id="rId8"/>
    <p:sldId id="2733" r:id="rId9"/>
    <p:sldId id="2696" r:id="rId10"/>
    <p:sldId id="3309" r:id="rId11"/>
    <p:sldId id="2706" r:id="rId12"/>
    <p:sldId id="3310" r:id="rId13"/>
    <p:sldId id="3321" r:id="rId14"/>
    <p:sldId id="3320" r:id="rId15"/>
    <p:sldId id="3319" r:id="rId16"/>
    <p:sldId id="3318" r:id="rId17"/>
    <p:sldId id="3301" r:id="rId18"/>
    <p:sldId id="3327" r:id="rId19"/>
    <p:sldId id="3329" r:id="rId20"/>
    <p:sldId id="3330" r:id="rId21"/>
    <p:sldId id="3326" r:id="rId22"/>
    <p:sldId id="3322" r:id="rId23"/>
    <p:sldId id="3325" r:id="rId24"/>
    <p:sldId id="3307"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arrass" initials="DB" lastIdx="14" clrIdx="0">
    <p:extLst>
      <p:ext uri="{19B8F6BF-5375-455C-9EA6-DF929625EA0E}">
        <p15:presenceInfo xmlns:p15="http://schemas.microsoft.com/office/powerpoint/2012/main" userId="S::David.Barrass@Haworth.com::2b71fb6a-0613-4d7f-ac5a-ca63573650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a:srgbClr val="202E3D"/>
    <a:srgbClr val="DA001C"/>
    <a:srgbClr val="36D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6DF2F-A15F-41C5-AE9C-12A8156E3F29}" v="8" dt="2021-01-22T11:54:49.614"/>
    <p1510:client id="{A2DE77F5-C0F8-48D4-9ECF-9EFD733EEC2D}" v="4" dt="2021-01-22T15:19:59.302"/>
    <p1510:client id="{B10DD85E-2738-1BA1-F46C-1D07A21FC0D8}" v="1" dt="2021-01-22T14:58:15.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3750" autoAdjust="0"/>
  </p:normalViewPr>
  <p:slideViewPr>
    <p:cSldViewPr snapToGrid="0" showGuides="1">
      <p:cViewPr varScale="1">
        <p:scale>
          <a:sx n="107" d="100"/>
          <a:sy n="107" d="100"/>
        </p:scale>
        <p:origin x="582" y="102"/>
      </p:cViewPr>
      <p:guideLst/>
    </p:cSldViewPr>
  </p:slideViewPr>
  <p:notesTextViewPr>
    <p:cViewPr>
      <p:scale>
        <a:sx n="1" d="1"/>
        <a:sy n="1" d="1"/>
      </p:scale>
      <p:origin x="0" y="0"/>
    </p:cViewPr>
  </p:notesTextViewPr>
  <p:sorterViewPr>
    <p:cViewPr varScale="1">
      <p:scale>
        <a:sx n="100" d="100"/>
        <a:sy n="100" d="100"/>
      </p:scale>
      <p:origin x="0" y="-18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94380-6F8F-42EC-A91B-392B5770211A}"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68E6A-7ED9-4331-A061-7966CFA7F5DC}" type="slidenum">
              <a:rPr lang="en-US" smtClean="0"/>
              <a:t>‹#›</a:t>
            </a:fld>
            <a:endParaRPr lang="en-US"/>
          </a:p>
        </p:txBody>
      </p:sp>
    </p:spTree>
    <p:extLst>
      <p:ext uri="{BB962C8B-B14F-4D97-AF65-F5344CB8AC3E}">
        <p14:creationId xmlns:p14="http://schemas.microsoft.com/office/powerpoint/2010/main" val="86602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B8F6B-20D2-4F36-95E2-C525022F635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77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B8F6B-20D2-4F36-95E2-C525022F635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06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Tree>
    <p:extLst>
      <p:ext uri="{BB962C8B-B14F-4D97-AF65-F5344CB8AC3E}">
        <p14:creationId xmlns:p14="http://schemas.microsoft.com/office/powerpoint/2010/main" val="1484308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CAD22A8D-A381-4D8A-9702-B490B5A77F89}"/>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DAFF239F-AA48-4AAF-A063-AF8A36FA19B1}"/>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8696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6D5DA381-B845-4240-87B2-12B2EF85FC25}"/>
              </a:ext>
            </a:extLst>
          </p:cNvPr>
          <p:cNvSpPr>
            <a:spLocks noGrp="1"/>
          </p:cNvSpPr>
          <p:nvPr>
            <p:ph sz="quarter" idx="16"/>
          </p:nvPr>
        </p:nvSpPr>
        <p:spPr>
          <a:xfrm>
            <a:off x="376238"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9DB40DAE-7BA3-4E42-A9A6-31A06C035C34}"/>
              </a:ext>
            </a:extLst>
          </p:cNvPr>
          <p:cNvSpPr>
            <a:spLocks noGrp="1"/>
          </p:cNvSpPr>
          <p:nvPr>
            <p:ph sz="quarter" idx="17"/>
          </p:nvPr>
        </p:nvSpPr>
        <p:spPr>
          <a:xfrm>
            <a:off x="6254750"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2640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2546E7C6-FCCD-4CA8-B4CA-BA1E2B02DA74}"/>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5F1811BB-D685-4A14-B21D-5EFB3FD78CF2}"/>
              </a:ext>
            </a:extLst>
          </p:cNvPr>
          <p:cNvSpPr>
            <a:spLocks noGrp="1"/>
          </p:cNvSpPr>
          <p:nvPr>
            <p:ph sz="quarter" idx="17"/>
          </p:nvPr>
        </p:nvSpPr>
        <p:spPr>
          <a:xfrm>
            <a:off x="3329093" y="1943100"/>
            <a:ext cx="8488257"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317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3ECF058A-6EA8-4923-B3A0-1A0ECBA74155}"/>
              </a:ext>
            </a:extLst>
          </p:cNvPr>
          <p:cNvSpPr>
            <a:spLocks noGrp="1"/>
          </p:cNvSpPr>
          <p:nvPr>
            <p:ph sz="quarter" idx="16"/>
          </p:nvPr>
        </p:nvSpPr>
        <p:spPr>
          <a:xfrm>
            <a:off x="9190037" y="1943100"/>
            <a:ext cx="2620963"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A598DD16-718B-47E0-A4F9-D6D9F685BC80}"/>
              </a:ext>
            </a:extLst>
          </p:cNvPr>
          <p:cNvSpPr>
            <a:spLocks noGrp="1"/>
          </p:cNvSpPr>
          <p:nvPr>
            <p:ph sz="quarter" idx="17"/>
          </p:nvPr>
        </p:nvSpPr>
        <p:spPr>
          <a:xfrm>
            <a:off x="376238"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9657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095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dirty="0"/>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dirty="0"/>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37455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8116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8644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userDrawn="1">
          <p15:clr>
            <a:srgbClr val="FBAE40"/>
          </p15:clr>
        </p15:guide>
        <p15:guide id="2" pos="48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007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7303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2024924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16975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dirty="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dirty="0"/>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dirty="0"/>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113461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
        <p:nvSpPr>
          <p:cNvPr id="7" name="TextBox 6">
            <a:extLst>
              <a:ext uri="{FF2B5EF4-FFF2-40B4-BE49-F238E27FC236}">
                <a16:creationId xmlns:a16="http://schemas.microsoft.com/office/drawing/2014/main" id="{64062DEA-52D6-754F-AF18-F6C23A1857FA}"/>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2553156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sp>
        <p:nvSpPr>
          <p:cNvPr id="12" name="TextBox 11">
            <a:extLst>
              <a:ext uri="{FF2B5EF4-FFF2-40B4-BE49-F238E27FC236}">
                <a16:creationId xmlns:a16="http://schemas.microsoft.com/office/drawing/2014/main" id="{51F48104-8ACC-E348-B215-2356D6F4D501}"/>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3535540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7" name="TextBox 6">
            <a:extLst>
              <a:ext uri="{FF2B5EF4-FFF2-40B4-BE49-F238E27FC236}">
                <a16:creationId xmlns:a16="http://schemas.microsoft.com/office/drawing/2014/main" id="{58ADCCDF-4821-DC44-8586-E712D00E0768}"/>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3244850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8" name="Content Placeholder 2">
            <a:extLst>
              <a:ext uri="{FF2B5EF4-FFF2-40B4-BE49-F238E27FC236}">
                <a16:creationId xmlns:a16="http://schemas.microsoft.com/office/drawing/2014/main" id="{8C3DB65D-9F9C-4259-8894-3A9BA66DE431}"/>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42409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8" name="Content Placeholder 2">
            <a:extLst>
              <a:ext uri="{FF2B5EF4-FFF2-40B4-BE49-F238E27FC236}">
                <a16:creationId xmlns:a16="http://schemas.microsoft.com/office/drawing/2014/main" id="{5CC5E8B9-E3B2-47CC-8ABC-1342DCA19A77}"/>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2" name="Content Placeholder 2">
            <a:extLst>
              <a:ext uri="{FF2B5EF4-FFF2-40B4-BE49-F238E27FC236}">
                <a16:creationId xmlns:a16="http://schemas.microsoft.com/office/drawing/2014/main" id="{55D796E3-D964-4C18-A74A-CBFAE3BE53BC}"/>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8604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9427B36A-E120-492E-BA36-281FB820C13D}"/>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747967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CC42C1D8-7829-42A8-B615-B2DCD143184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B82CEDEA-BC75-46F4-958C-9703C6A7896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769029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25468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897382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25925FE9-ABE8-3242-A2CC-011EA873E037}"/>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024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3CF86CDC-CF84-D24A-8220-67703841A0D7}"/>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DB2F8A9C-B449-4859-8970-F9E2C1442FD0}"/>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0D78902-3B2C-422B-812F-9E630F9DD2FD}"/>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07776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15FD32F1-3747-6146-B1E6-E040B61849E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7E9A6BCE-5B2C-4544-9AD4-EE61CEE0F145}"/>
              </a:ext>
            </a:extLst>
          </p:cNvPr>
          <p:cNvSpPr>
            <a:spLocks noGrp="1"/>
          </p:cNvSpPr>
          <p:nvPr>
            <p:ph sz="quarter" idx="16"/>
          </p:nvPr>
        </p:nvSpPr>
        <p:spPr>
          <a:xfrm>
            <a:off x="376238"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1C25D72D-B0F8-4037-A29D-904B3695CD40}"/>
              </a:ext>
            </a:extLst>
          </p:cNvPr>
          <p:cNvSpPr>
            <a:spLocks noGrp="1"/>
          </p:cNvSpPr>
          <p:nvPr>
            <p:ph sz="quarter" idx="17"/>
          </p:nvPr>
        </p:nvSpPr>
        <p:spPr>
          <a:xfrm>
            <a:off x="6254750"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2333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1B61C681-BF47-BB48-AABF-F7B7A4C2CF90}"/>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81CE4195-0B48-4C50-864C-9B0BC284A2A8}"/>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DA31D52-786A-48D8-80DB-E30E3C595DFF}"/>
              </a:ext>
            </a:extLst>
          </p:cNvPr>
          <p:cNvSpPr>
            <a:spLocks noGrp="1"/>
          </p:cNvSpPr>
          <p:nvPr>
            <p:ph sz="quarter" idx="17"/>
          </p:nvPr>
        </p:nvSpPr>
        <p:spPr>
          <a:xfrm>
            <a:off x="3314700" y="1943100"/>
            <a:ext cx="850265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861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964330FF-97E6-704D-881D-2E513D6669D4}"/>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8FFB3FB9-34A8-4E47-AC4C-B0A839679C0E}"/>
              </a:ext>
            </a:extLst>
          </p:cNvPr>
          <p:cNvSpPr>
            <a:spLocks noGrp="1"/>
          </p:cNvSpPr>
          <p:nvPr>
            <p:ph sz="quarter" idx="16"/>
          </p:nvPr>
        </p:nvSpPr>
        <p:spPr>
          <a:xfrm>
            <a:off x="376237"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884330D-E882-4397-8BE0-A071A5CD67B5}"/>
              </a:ext>
            </a:extLst>
          </p:cNvPr>
          <p:cNvSpPr>
            <a:spLocks noGrp="1"/>
          </p:cNvSpPr>
          <p:nvPr>
            <p:ph sz="quarter" idx="17"/>
          </p:nvPr>
        </p:nvSpPr>
        <p:spPr>
          <a:xfrm>
            <a:off x="9190038" y="1943100"/>
            <a:ext cx="262731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42923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D00A7D7F-4869-C143-805D-2869018A9A1B}"/>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6702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dirty="0"/>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dirty="0"/>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9" name="TextBox 8">
            <a:extLst>
              <a:ext uri="{FF2B5EF4-FFF2-40B4-BE49-F238E27FC236}">
                <a16:creationId xmlns:a16="http://schemas.microsoft.com/office/drawing/2014/main" id="{F33DE7FC-3822-4742-9082-EF1C9CE2707F}"/>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13443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0" name="TextBox 9">
            <a:extLst>
              <a:ext uri="{FF2B5EF4-FFF2-40B4-BE49-F238E27FC236}">
                <a16:creationId xmlns:a16="http://schemas.microsoft.com/office/drawing/2014/main" id="{5C966815-2605-8146-A76F-3DB17A2815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29294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1" name="TextBox 10">
            <a:extLst>
              <a:ext uri="{FF2B5EF4-FFF2-40B4-BE49-F238E27FC236}">
                <a16:creationId xmlns:a16="http://schemas.microsoft.com/office/drawing/2014/main" id="{7857536D-91AF-5B4F-B989-A96D4AA8965D}"/>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14182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p15:clr>
            <a:srgbClr val="FBAE40"/>
          </p15:clr>
        </p15:guide>
        <p15:guide id="2" pos="48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1" name="TextBox 10">
            <a:extLst>
              <a:ext uri="{FF2B5EF4-FFF2-40B4-BE49-F238E27FC236}">
                <a16:creationId xmlns:a16="http://schemas.microsoft.com/office/drawing/2014/main" id="{8B6C572E-F10A-5B41-BA1F-52F023EDF6EA}"/>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4142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Content Placeholder 2">
            <a:extLst>
              <a:ext uri="{FF2B5EF4-FFF2-40B4-BE49-F238E27FC236}">
                <a16:creationId xmlns:a16="http://schemas.microsoft.com/office/drawing/2014/main" id="{625F1037-51AE-4083-8738-1B8AEF96DE8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6424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8EF0AE71-74B5-8349-A307-66BA1140D296}"/>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8945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4" name="TextBox 3">
            <a:extLst>
              <a:ext uri="{FF2B5EF4-FFF2-40B4-BE49-F238E27FC236}">
                <a16:creationId xmlns:a16="http://schemas.microsoft.com/office/drawing/2014/main" id="{5FAB1FFB-C20C-8A4E-9D69-74014773BB1A}"/>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709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dirty="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dirty="0"/>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dirty="0"/>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sp>
        <p:nvSpPr>
          <p:cNvPr id="10" name="TextBox 9">
            <a:extLst>
              <a:ext uri="{FF2B5EF4-FFF2-40B4-BE49-F238E27FC236}">
                <a16:creationId xmlns:a16="http://schemas.microsoft.com/office/drawing/2014/main" id="{AF461D5B-5FE4-DC4F-9392-7AFEDAA14A0A}"/>
              </a:ext>
            </a:extLst>
          </p:cNvPr>
          <p:cNvSpPr txBox="1"/>
          <p:nvPr userDrawn="1"/>
        </p:nvSpPr>
        <p:spPr>
          <a:xfrm>
            <a:off x="909325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2499706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lying Master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A0A8AB9-8996-45BC-968B-831410053F9F}"/>
              </a:ext>
            </a:extLst>
          </p:cNvPr>
          <p:cNvSpPr txBox="1"/>
          <p:nvPr userDrawn="1"/>
        </p:nvSpPr>
        <p:spPr>
          <a:xfrm>
            <a:off x="368300" y="1752600"/>
            <a:ext cx="2749804" cy="3200876"/>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When inserting a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new slide, click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     “New Slide” button.</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layout that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will work best with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your content.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you need a different layout for a slide that is already in process, click the                 button and make a selection.</a:t>
            </a:r>
          </a:p>
        </p:txBody>
      </p:sp>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Applying Masters</a:t>
            </a:r>
            <a:endParaRPr lang="en-US" dirty="0"/>
          </a:p>
        </p:txBody>
      </p:sp>
      <p:sp>
        <p:nvSpPr>
          <p:cNvPr id="11" name="Rectangle 10">
            <a:extLst>
              <a:ext uri="{FF2B5EF4-FFF2-40B4-BE49-F238E27FC236}">
                <a16:creationId xmlns:a16="http://schemas.microsoft.com/office/drawing/2014/main" id="{441F796D-495B-AD49-91A9-5BA2EDB640E6}"/>
              </a:ext>
            </a:extLst>
          </p:cNvPr>
          <p:cNvSpPr/>
          <p:nvPr userDrawn="1"/>
        </p:nvSpPr>
        <p:spPr>
          <a:xfrm>
            <a:off x="9196534" y="3483864"/>
            <a:ext cx="2995466" cy="2916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9582014" y="3810998"/>
            <a:ext cx="2268610" cy="229293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Always use slide masters and avoid using “Title Only” and “Blank” masters to ensure all of your content follows the template formatting.</a:t>
            </a:r>
          </a:p>
        </p:txBody>
      </p:sp>
      <p:pic>
        <p:nvPicPr>
          <p:cNvPr id="3" name="Picture 2">
            <a:extLst>
              <a:ext uri="{FF2B5EF4-FFF2-40B4-BE49-F238E27FC236}">
                <a16:creationId xmlns:a16="http://schemas.microsoft.com/office/drawing/2014/main" id="{84DA410D-8657-4E54-909C-4B0CC9F167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 y="2339179"/>
            <a:ext cx="238125" cy="244418"/>
          </a:xfrm>
          <a:prstGeom prst="rect">
            <a:avLst/>
          </a:prstGeom>
        </p:spPr>
      </p:pic>
      <p:pic>
        <p:nvPicPr>
          <p:cNvPr id="21" name="Picture 20">
            <a:extLst>
              <a:ext uri="{FF2B5EF4-FFF2-40B4-BE49-F238E27FC236}">
                <a16:creationId xmlns:a16="http://schemas.microsoft.com/office/drawing/2014/main" id="{57F1C25A-C2D8-4E3D-8FF0-B5C629AD37F0}"/>
              </a:ext>
            </a:extLst>
          </p:cNvPr>
          <p:cNvPicPr>
            <a:picLocks noChangeAspect="1"/>
          </p:cNvPicPr>
          <p:nvPr userDrawn="1"/>
        </p:nvPicPr>
        <p:blipFill>
          <a:blip r:embed="rId3"/>
          <a:stretch>
            <a:fillRect/>
          </a:stretch>
        </p:blipFill>
        <p:spPr>
          <a:xfrm>
            <a:off x="1003861" y="4384377"/>
            <a:ext cx="812800" cy="292100"/>
          </a:xfrm>
          <a:prstGeom prst="rect">
            <a:avLst/>
          </a:prstGeom>
        </p:spPr>
      </p:pic>
      <p:pic>
        <p:nvPicPr>
          <p:cNvPr id="4" name="Picture 3">
            <a:extLst>
              <a:ext uri="{FF2B5EF4-FFF2-40B4-BE49-F238E27FC236}">
                <a16:creationId xmlns:a16="http://schemas.microsoft.com/office/drawing/2014/main" id="{ADB6436F-47E2-4B71-B6C5-BA7F96E1B9E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5910" y="1819275"/>
            <a:ext cx="5686450" cy="4581526"/>
          </a:xfrm>
          <a:prstGeom prst="rect">
            <a:avLst/>
          </a:prstGeom>
        </p:spPr>
      </p:pic>
    </p:spTree>
    <p:extLst>
      <p:ext uri="{BB962C8B-B14F-4D97-AF65-F5344CB8AC3E}">
        <p14:creationId xmlns:p14="http://schemas.microsoft.com/office/powerpoint/2010/main" val="15313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fer 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Transfer Old Slides Into a New Template</a:t>
            </a:r>
            <a:endParaRPr lang="en-US" dirty="0"/>
          </a:p>
        </p:txBody>
      </p:sp>
      <p:sp>
        <p:nvSpPr>
          <p:cNvPr id="14" name="TextBox 13">
            <a:extLst>
              <a:ext uri="{FF2B5EF4-FFF2-40B4-BE49-F238E27FC236}">
                <a16:creationId xmlns:a16="http://schemas.microsoft.com/office/drawing/2014/main" id="{3D1DC9B7-F5EA-4C4C-9A64-5F7BEA911F48}"/>
              </a:ext>
            </a:extLst>
          </p:cNvPr>
          <p:cNvSpPr txBox="1"/>
          <p:nvPr userDrawn="1"/>
        </p:nvSpPr>
        <p:spPr>
          <a:xfrm>
            <a:off x="367872" y="1752600"/>
            <a:ext cx="5564187" cy="4616648"/>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Open both your old presentation and the new template.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slides you want to transfer in the left preview pane of your old presentation and drag them in to the left pane of the new template.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Review your slides.</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Click the               button as needed to reformat.</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You may need to select a new                that best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fits your content as some layout options that were available in the old templates have been removed.</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you did not previously use the master layouts, you will need to select the master layout that best fits your content and copy and paste your content into the placeholders to get it to format properly.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AF573EED-7216-864D-9EA5-71253F49074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852704" y="3622933"/>
            <a:ext cx="690880" cy="276714"/>
          </a:xfrm>
          <a:prstGeom prst="rect">
            <a:avLst/>
          </a:prstGeom>
        </p:spPr>
      </p:pic>
      <p:pic>
        <p:nvPicPr>
          <p:cNvPr id="8" name="Picture 7">
            <a:extLst>
              <a:ext uri="{FF2B5EF4-FFF2-40B4-BE49-F238E27FC236}">
                <a16:creationId xmlns:a16="http://schemas.microsoft.com/office/drawing/2014/main" id="{5BB9F8BC-279E-F94A-956A-33292446E1D7}"/>
              </a:ext>
            </a:extLst>
          </p:cNvPr>
          <p:cNvPicPr>
            <a:picLocks noChangeAspect="1"/>
          </p:cNvPicPr>
          <p:nvPr userDrawn="1"/>
        </p:nvPicPr>
        <p:blipFill>
          <a:blip r:embed="rId3"/>
          <a:stretch>
            <a:fillRect/>
          </a:stretch>
        </p:blipFill>
        <p:spPr>
          <a:xfrm>
            <a:off x="3851836" y="3982197"/>
            <a:ext cx="812800" cy="292100"/>
          </a:xfrm>
          <a:prstGeom prst="rect">
            <a:avLst/>
          </a:prstGeom>
        </p:spPr>
      </p:pic>
      <p:sp>
        <p:nvSpPr>
          <p:cNvPr id="11" name="Rectangle 10">
            <a:extLst>
              <a:ext uri="{FF2B5EF4-FFF2-40B4-BE49-F238E27FC236}">
                <a16:creationId xmlns:a16="http://schemas.microsoft.com/office/drawing/2014/main" id="{441F796D-495B-AD49-91A9-5BA2EDB640E6}"/>
              </a:ext>
            </a:extLst>
          </p:cNvPr>
          <p:cNvSpPr/>
          <p:nvPr userDrawn="1"/>
        </p:nvSpPr>
        <p:spPr>
          <a:xfrm>
            <a:off x="8595360" y="3821229"/>
            <a:ext cx="3596640" cy="2579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8912994" y="4080506"/>
            <a:ext cx="2937630" cy="20928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If your content is confidential, use the pre-built “Company Confidential” slide layouts. You can find them in the master layouts under the</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                              heading. </a:t>
            </a:r>
          </a:p>
        </p:txBody>
      </p:sp>
      <p:pic>
        <p:nvPicPr>
          <p:cNvPr id="15" name="Picture 14">
            <a:extLst>
              <a:ext uri="{FF2B5EF4-FFF2-40B4-BE49-F238E27FC236}">
                <a16:creationId xmlns:a16="http://schemas.microsoft.com/office/drawing/2014/main" id="{6F889893-0CAE-4CEF-A1D4-A9C67B5D092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8912994" y="5819444"/>
            <a:ext cx="1674797" cy="259641"/>
          </a:xfrm>
          <a:prstGeom prst="rect">
            <a:avLst/>
          </a:prstGeom>
        </p:spPr>
      </p:pic>
    </p:spTree>
    <p:extLst>
      <p:ext uri="{BB962C8B-B14F-4D97-AF65-F5344CB8AC3E}">
        <p14:creationId xmlns:p14="http://schemas.microsoft.com/office/powerpoint/2010/main" val="10002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Formatting">
    <p:spTree>
      <p:nvGrpSpPr>
        <p:cNvPr id="1" name=""/>
        <p:cNvGrpSpPr/>
        <p:nvPr/>
      </p:nvGrpSpPr>
      <p:grpSpPr>
        <a:xfrm>
          <a:off x="0" y="0"/>
          <a:ext cx="0" cy="0"/>
          <a:chOff x="0" y="0"/>
          <a:chExt cx="0" cy="0"/>
        </a:xfrm>
      </p:grpSpPr>
      <p:pic>
        <p:nvPicPr>
          <p:cNvPr id="23" name="Picture 22" descr="A screenshot of a cell phone&#10;&#10;Description automatically generated">
            <a:extLst>
              <a:ext uri="{FF2B5EF4-FFF2-40B4-BE49-F238E27FC236}">
                <a16:creationId xmlns:a16="http://schemas.microsoft.com/office/drawing/2014/main" id="{78F8543B-DEC6-DE44-A953-C0A3E509C4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8305" y="1757115"/>
            <a:ext cx="8364071" cy="4731500"/>
          </a:xfrm>
          <a:prstGeom prst="rect">
            <a:avLst/>
          </a:prstGeom>
        </p:spPr>
      </p:pic>
      <p:sp>
        <p:nvSpPr>
          <p:cNvPr id="4" name="TextBox 3">
            <a:extLst>
              <a:ext uri="{FF2B5EF4-FFF2-40B4-BE49-F238E27FC236}">
                <a16:creationId xmlns:a16="http://schemas.microsoft.com/office/drawing/2014/main" id="{568BF8FE-25BB-B24D-8489-0AD5B279AA0E}"/>
              </a:ext>
            </a:extLst>
          </p:cNvPr>
          <p:cNvSpPr txBox="1"/>
          <p:nvPr userDrawn="1"/>
        </p:nvSpPr>
        <p:spPr>
          <a:xfrm>
            <a:off x="368300" y="1752600"/>
            <a:ext cx="2749804"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Always use the template placeholders to add text.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kern="1200" noProof="0" dirty="0">
                <a:solidFill>
                  <a:schemeClr val="tx1"/>
                </a:solidFill>
                <a:latin typeface="+mn-lt"/>
                <a:ea typeface="+mn-ea"/>
                <a:cs typeface="+mn-cs"/>
              </a:rPr>
              <a:t>Use the       “indent more” button to access the preset text styles.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Each “indent” will bring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you to the next text style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in this order:</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Bullet 1 (</a:t>
            </a:r>
            <a:r>
              <a:rPr kumimoji="0" lang="en-US" sz="1600" b="0" i="0" u="none" strike="noStrike" kern="1200" cap="none" spc="0" normalizeH="0" baseline="0" noProof="0" dirty="0">
                <a:ln>
                  <a:noFill/>
                </a:ln>
                <a:solidFill>
                  <a:srgbClr val="202E3D"/>
                </a:solidFill>
                <a:effectLst/>
                <a:uLnTx/>
                <a:uFillTx/>
                <a:latin typeface="+mn-lt"/>
                <a:ea typeface="+mn-ea"/>
                <a:cs typeface="+mn-cs"/>
              </a:rPr>
              <a:t>•</a:t>
            </a:r>
            <a:r>
              <a:rPr kumimoji="0" lang="en-US" sz="1800" b="0" i="0" u="none" strike="noStrike" kern="1200" cap="none" spc="0" normalizeH="0" baseline="0" noProof="0" dirty="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Bullet 2 (◦)</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Header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Header 2</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Numbered List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List Bullet 1 </a:t>
            </a:r>
            <a:r>
              <a:rPr kumimoji="0" lang="en-US" sz="1800" b="0" i="0" u="none" strike="noStrike" kern="1200" cap="none" spc="0" normalizeH="0" baseline="0" noProof="0" dirty="0">
                <a:ln>
                  <a:noFill/>
                </a:ln>
                <a:solidFill>
                  <a:srgbClr val="202E3D"/>
                </a:solidFill>
                <a:effectLst/>
                <a:uLnTx/>
                <a:uFillTx/>
                <a:latin typeface="+mn-lt"/>
                <a:ea typeface="+mn-ea"/>
                <a:cs typeface="+mn-cs"/>
              </a:rPr>
              <a:t>(   </a:t>
            </a:r>
            <a:r>
              <a:rPr kumimoji="0" lang="en-US" sz="1600" b="0" i="0" u="none" strike="noStrike" kern="1200" cap="none" spc="0" normalizeH="0" baseline="0" noProof="0" dirty="0">
                <a:ln>
                  <a:noFill/>
                </a:ln>
                <a:solidFill>
                  <a:srgbClr val="202E3D"/>
                </a:solidFill>
                <a:effectLst/>
                <a:uLnTx/>
                <a:uFillTx/>
                <a:latin typeface="+mn-lt"/>
                <a:ea typeface="+mn-ea"/>
                <a:cs typeface="+mn-cs"/>
              </a:rPr>
              <a:t>•</a:t>
            </a:r>
            <a:r>
              <a:rPr kumimoji="0" lang="en-US" sz="1800" b="0" i="0" u="none" strike="noStrike" kern="1200" cap="none" spc="0" normalizeH="0" baseline="0" noProof="0" dirty="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List Bullet 2 (    ◦)</a:t>
            </a:r>
          </a:p>
        </p:txBody>
      </p:sp>
      <p:sp>
        <p:nvSpPr>
          <p:cNvPr id="19" name="Rectangle 18">
            <a:extLst>
              <a:ext uri="{FF2B5EF4-FFF2-40B4-BE49-F238E27FC236}">
                <a16:creationId xmlns:a16="http://schemas.microsoft.com/office/drawing/2014/main" id="{124A7523-19AE-8A4D-A845-914DCA57A46C}"/>
              </a:ext>
            </a:extLst>
          </p:cNvPr>
          <p:cNvSpPr/>
          <p:nvPr userDrawn="1"/>
        </p:nvSpPr>
        <p:spPr>
          <a:xfrm>
            <a:off x="9765792" y="4249272"/>
            <a:ext cx="2426208" cy="184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C75A2D-CDD0-2147-B2BF-27980D92BF52}"/>
              </a:ext>
            </a:extLst>
          </p:cNvPr>
          <p:cNvSpPr/>
          <p:nvPr userDrawn="1"/>
        </p:nvSpPr>
        <p:spPr>
          <a:xfrm>
            <a:off x="10103222" y="4576046"/>
            <a:ext cx="1739154"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Don’t use the</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     “bullet button”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create bullets.</a:t>
            </a:r>
          </a:p>
        </p:txBody>
      </p:sp>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Text Formatting</a:t>
            </a:r>
            <a:endParaRPr lang="en-US" dirty="0"/>
          </a:p>
        </p:txBody>
      </p:sp>
      <p:pic>
        <p:nvPicPr>
          <p:cNvPr id="5" name="Picture 4" descr="A screenshot of a cell phone&#10;&#10;Description automatically generated">
            <a:extLst>
              <a:ext uri="{FF2B5EF4-FFF2-40B4-BE49-F238E27FC236}">
                <a16:creationId xmlns:a16="http://schemas.microsoft.com/office/drawing/2014/main" id="{8F0090A5-7C0B-2447-BBB7-735C620919B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174802" y="2424055"/>
            <a:ext cx="233680" cy="233680"/>
          </a:xfrm>
          <a:prstGeom prst="rect">
            <a:avLst/>
          </a:prstGeom>
        </p:spPr>
      </p:pic>
      <p:pic>
        <p:nvPicPr>
          <p:cNvPr id="6" name="Picture 5">
            <a:extLst>
              <a:ext uri="{FF2B5EF4-FFF2-40B4-BE49-F238E27FC236}">
                <a16:creationId xmlns:a16="http://schemas.microsoft.com/office/drawing/2014/main" id="{A3BEA1DB-5649-2B45-B251-253AE6D563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6498" y="5210735"/>
            <a:ext cx="257736" cy="257736"/>
          </a:xfrm>
          <a:prstGeom prst="rect">
            <a:avLst/>
          </a:prstGeom>
        </p:spPr>
      </p:pic>
    </p:spTree>
    <p:extLst>
      <p:ext uri="{BB962C8B-B14F-4D97-AF65-F5344CB8AC3E}">
        <p14:creationId xmlns:p14="http://schemas.microsoft.com/office/powerpoint/2010/main" val="197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Image Formatting</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template placeholders whenever possible.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 your images to fill the entire placeholder space whenever possible.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Picture Format and select the       tool.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Grabbing the handles of the cropping tool, drag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them to align with the preset grid lines.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Expand your image to fill the entire crop area or fit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3 sides and align to a corner of the image area.</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pic>
        <p:nvPicPr>
          <p:cNvPr id="7" name="Picture 6" descr="A picture containing object&#10;&#10;Description automatically generated">
            <a:extLst>
              <a:ext uri="{FF2B5EF4-FFF2-40B4-BE49-F238E27FC236}">
                <a16:creationId xmlns:a16="http://schemas.microsoft.com/office/drawing/2014/main" id="{DEACC880-6BB6-2E46-92A8-99E04B70D4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85920" y="2784856"/>
            <a:ext cx="304800" cy="284480"/>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2178CEDE-45A1-2B40-8E38-525A261C76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1824" y="426720"/>
            <a:ext cx="3474256" cy="1968261"/>
          </a:xfrm>
          <a:prstGeom prst="rect">
            <a:avLst/>
          </a:prstGeom>
        </p:spPr>
      </p:pic>
      <p:pic>
        <p:nvPicPr>
          <p:cNvPr id="12" name="Picture 11">
            <a:extLst>
              <a:ext uri="{FF2B5EF4-FFF2-40B4-BE49-F238E27FC236}">
                <a16:creationId xmlns:a16="http://schemas.microsoft.com/office/drawing/2014/main" id="{E0F719BA-00F5-FE4E-9CEB-73DB6BA2E30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341823" y="2463800"/>
            <a:ext cx="3474257" cy="1968260"/>
          </a:xfrm>
          <a:prstGeom prst="rect">
            <a:avLst/>
          </a:prstGeom>
        </p:spPr>
      </p:pic>
      <p:pic>
        <p:nvPicPr>
          <p:cNvPr id="13" name="Picture 12">
            <a:extLst>
              <a:ext uri="{FF2B5EF4-FFF2-40B4-BE49-F238E27FC236}">
                <a16:creationId xmlns:a16="http://schemas.microsoft.com/office/drawing/2014/main" id="{BB2E2102-C62A-5E4B-9FCB-17153E135B9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341823" y="4507638"/>
            <a:ext cx="3474257" cy="1965353"/>
          </a:xfrm>
          <a:prstGeom prst="rect">
            <a:avLst/>
          </a:prstGeom>
        </p:spPr>
      </p:pic>
      <p:sp>
        <p:nvSpPr>
          <p:cNvPr id="14" name="TextBox 13">
            <a:extLst>
              <a:ext uri="{FF2B5EF4-FFF2-40B4-BE49-F238E27FC236}">
                <a16:creationId xmlns:a16="http://schemas.microsoft.com/office/drawing/2014/main" id="{411E2072-BDDC-604B-A40A-7B5E995B36B8}"/>
              </a:ext>
            </a:extLst>
          </p:cNvPr>
          <p:cNvSpPr txBox="1"/>
          <p:nvPr userDrawn="1"/>
        </p:nvSpPr>
        <p:spPr>
          <a:xfrm>
            <a:off x="6050281" y="218440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Master Slide Layout</a:t>
            </a:r>
          </a:p>
        </p:txBody>
      </p:sp>
      <p:sp>
        <p:nvSpPr>
          <p:cNvPr id="15" name="TextBox 14">
            <a:extLst>
              <a:ext uri="{FF2B5EF4-FFF2-40B4-BE49-F238E27FC236}">
                <a16:creationId xmlns:a16="http://schemas.microsoft.com/office/drawing/2014/main" id="{57061DEC-D5F2-A94B-A7AE-B016CD8ACC41}"/>
              </a:ext>
            </a:extLst>
          </p:cNvPr>
          <p:cNvSpPr txBox="1"/>
          <p:nvPr userDrawn="1"/>
        </p:nvSpPr>
        <p:spPr>
          <a:xfrm>
            <a:off x="6050281" y="420116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Default Image Appearance</a:t>
            </a:r>
          </a:p>
        </p:txBody>
      </p:sp>
      <p:sp>
        <p:nvSpPr>
          <p:cNvPr id="16" name="TextBox 15">
            <a:extLst>
              <a:ext uri="{FF2B5EF4-FFF2-40B4-BE49-F238E27FC236}">
                <a16:creationId xmlns:a16="http://schemas.microsoft.com/office/drawing/2014/main" id="{A515FBFA-B314-A94B-9DC8-28BA6E5DFE70}"/>
              </a:ext>
            </a:extLst>
          </p:cNvPr>
          <p:cNvSpPr txBox="1"/>
          <p:nvPr userDrawn="1"/>
        </p:nvSpPr>
        <p:spPr>
          <a:xfrm>
            <a:off x="6050281" y="626364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Cropped Image Appearance</a:t>
            </a: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0" y="4462272"/>
            <a:ext cx="3406587" cy="2010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385479" y="4720374"/>
            <a:ext cx="2850779" cy="146193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Hold down “Shift” to resize proportionately and “Ctrl”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resize opposite sides of the object equally. </a:t>
            </a:r>
          </a:p>
        </p:txBody>
      </p:sp>
    </p:spTree>
    <p:extLst>
      <p:ext uri="{BB962C8B-B14F-4D97-AF65-F5344CB8AC3E}">
        <p14:creationId xmlns:p14="http://schemas.microsoft.com/office/powerpoint/2010/main" val="11230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elec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Color  Selection</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69304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Always use the main theme colors, and only use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 Bright Green when absolutely necessary.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Avoid changing the text color defaults.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You may also use white on a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additional tints are needed, only use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tints shown here: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9247632" y="4681728"/>
            <a:ext cx="2944368" cy="1790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9633110" y="4976406"/>
            <a:ext cx="2357721"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Use the Bright Blue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as an accent to draw attention to something.</a:t>
            </a:r>
          </a:p>
        </p:txBody>
      </p:sp>
      <p:sp>
        <p:nvSpPr>
          <p:cNvPr id="23" name="TextBox 22">
            <a:extLst>
              <a:ext uri="{FF2B5EF4-FFF2-40B4-BE49-F238E27FC236}">
                <a16:creationId xmlns:a16="http://schemas.microsoft.com/office/drawing/2014/main" id="{E37F0193-EA64-0343-9608-390886127BD5}"/>
              </a:ext>
            </a:extLst>
          </p:cNvPr>
          <p:cNvSpPr txBox="1"/>
          <p:nvPr userDrawn="1"/>
        </p:nvSpPr>
        <p:spPr>
          <a:xfrm>
            <a:off x="6172200" y="1752600"/>
            <a:ext cx="5628321" cy="190821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Red and green are often used to show positive and negative changes on graphs. Should you need to use color to signify positive and negative, it is acceptable to use the following colors: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26" name="TextBox 25">
            <a:extLst>
              <a:ext uri="{FF2B5EF4-FFF2-40B4-BE49-F238E27FC236}">
                <a16:creationId xmlns:a16="http://schemas.microsoft.com/office/drawing/2014/main" id="{12E2BD37-EA15-2B40-8CB3-0F5472687A2D}"/>
              </a:ext>
            </a:extLst>
          </p:cNvPr>
          <p:cNvSpPr txBox="1"/>
          <p:nvPr userDrawn="1"/>
        </p:nvSpPr>
        <p:spPr>
          <a:xfrm>
            <a:off x="6492240" y="3099816"/>
            <a:ext cx="2496312" cy="1200329"/>
          </a:xfrm>
          <a:prstGeom prst="rect">
            <a:avLst/>
          </a:prstGeom>
          <a:solidFill>
            <a:srgbClr val="DA001C"/>
          </a:solidFill>
        </p:spPr>
        <p:txBody>
          <a:bodyPr wrap="square" lIns="182880" tIns="182880" rIns="182880" bIns="182880" rtlCol="0">
            <a:spAutoFit/>
          </a:bodyPr>
          <a:lstStyle/>
          <a:p>
            <a:r>
              <a:rPr lang="en-US" dirty="0">
                <a:solidFill>
                  <a:srgbClr val="FFFFFF"/>
                </a:solidFill>
                <a:latin typeface="+mj-lt"/>
              </a:rPr>
              <a:t>Bright Red</a:t>
            </a:r>
          </a:p>
          <a:p>
            <a:r>
              <a:rPr lang="en-US" dirty="0">
                <a:solidFill>
                  <a:srgbClr val="FFFFFF"/>
                </a:solidFill>
                <a:latin typeface="+mn-lt"/>
              </a:rPr>
              <a:t>R218 G0 B28</a:t>
            </a:r>
          </a:p>
          <a:p>
            <a:r>
              <a:rPr lang="en-US" dirty="0">
                <a:solidFill>
                  <a:srgbClr val="FFFFFF"/>
                </a:solidFill>
                <a:latin typeface="+mn-lt"/>
              </a:rPr>
              <a:t>HEX #DA001C</a:t>
            </a:r>
          </a:p>
        </p:txBody>
      </p:sp>
      <p:sp>
        <p:nvSpPr>
          <p:cNvPr id="27" name="TextBox 26">
            <a:extLst>
              <a:ext uri="{FF2B5EF4-FFF2-40B4-BE49-F238E27FC236}">
                <a16:creationId xmlns:a16="http://schemas.microsoft.com/office/drawing/2014/main" id="{FBE4AAC7-C66E-3A41-B18D-D6FBA59D6E82}"/>
              </a:ext>
            </a:extLst>
          </p:cNvPr>
          <p:cNvSpPr txBox="1"/>
          <p:nvPr userDrawn="1"/>
        </p:nvSpPr>
        <p:spPr>
          <a:xfrm>
            <a:off x="9256776" y="3099816"/>
            <a:ext cx="2456688" cy="1200329"/>
          </a:xfrm>
          <a:prstGeom prst="rect">
            <a:avLst/>
          </a:prstGeom>
          <a:solidFill>
            <a:srgbClr val="36D399"/>
          </a:solidFill>
        </p:spPr>
        <p:txBody>
          <a:bodyPr wrap="square" lIns="182880" tIns="182880" rIns="182880" bIns="182880" rtlCol="0">
            <a:spAutoFit/>
          </a:bodyPr>
          <a:lstStyle/>
          <a:p>
            <a:r>
              <a:rPr lang="en-US" dirty="0">
                <a:solidFill>
                  <a:srgbClr val="FFFFFF"/>
                </a:solidFill>
                <a:latin typeface="+mj-lt"/>
              </a:rPr>
              <a:t>Bright Green</a:t>
            </a:r>
          </a:p>
          <a:p>
            <a:r>
              <a:rPr lang="en-US" dirty="0">
                <a:solidFill>
                  <a:srgbClr val="FFFFFF"/>
                </a:solidFill>
                <a:latin typeface="+mn-lt"/>
              </a:rPr>
              <a:t>R54 G211 B153</a:t>
            </a:r>
          </a:p>
          <a:p>
            <a:r>
              <a:rPr lang="en-US" dirty="0">
                <a:solidFill>
                  <a:srgbClr val="FFFFFF"/>
                </a:solidFill>
                <a:latin typeface="+mn-lt"/>
              </a:rPr>
              <a:t>HEX #36D399</a:t>
            </a:r>
          </a:p>
        </p:txBody>
      </p:sp>
      <p:pic>
        <p:nvPicPr>
          <p:cNvPr id="16" name="Picture 15">
            <a:extLst>
              <a:ext uri="{FF2B5EF4-FFF2-40B4-BE49-F238E27FC236}">
                <a16:creationId xmlns:a16="http://schemas.microsoft.com/office/drawing/2014/main" id="{0E055DB7-589B-B244-BF13-B0C2561461B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80330" y="3484890"/>
            <a:ext cx="2480126" cy="1746756"/>
          </a:xfrm>
          <a:prstGeom prst="rect">
            <a:avLst/>
          </a:prstGeom>
        </p:spPr>
      </p:pic>
    </p:spTree>
    <p:extLst>
      <p:ext uri="{BB962C8B-B14F-4D97-AF65-F5344CB8AC3E}">
        <p14:creationId xmlns:p14="http://schemas.microsoft.com/office/powerpoint/2010/main" val="4815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Table Formatting</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4385816"/>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Fonts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Franklin Gothic Book for overall text</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Franklin Gothic Medium for emphasis</a:t>
            </a:r>
            <a:endParaRPr kumimoji="0" lang="en-US" sz="1800" b="0" i="0" u="none" strike="noStrike" kern="1200" cap="none" spc="0" normalizeH="0" baseline="0" noProof="0" dirty="0">
              <a:ln>
                <a:noFill/>
              </a:ln>
              <a:solidFill>
                <a:srgbClr val="202E3D"/>
              </a:solidFill>
              <a:effectLst/>
              <a:uLnTx/>
              <a:uFillTx/>
              <a:latin typeface="+mj-lt"/>
              <a:ea typeface="+mn-ea"/>
              <a:cs typeface="+mn-cs"/>
            </a:endParaRP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Text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White on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Petrol Black on light background</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(2</a:t>
            </a:r>
            <a:r>
              <a:rPr kumimoji="0" lang="en-US" sz="1800" b="0" i="0" u="none" strike="noStrike" kern="1200" cap="none" spc="0" normalizeH="0" baseline="30000" noProof="0" dirty="0">
                <a:ln>
                  <a:noFill/>
                </a:ln>
                <a:solidFill>
                  <a:srgbClr val="202E3D"/>
                </a:solidFill>
                <a:effectLst/>
                <a:uLnTx/>
                <a:uFillTx/>
                <a:latin typeface="+mn-lt"/>
                <a:ea typeface="+mn-ea"/>
                <a:cs typeface="+mn-cs"/>
              </a:rPr>
              <a:t>nd</a:t>
            </a:r>
            <a:r>
              <a:rPr kumimoji="0" lang="en-US" sz="1800" b="0" i="0" u="none" strike="noStrike" kern="1200" cap="none" spc="0" normalizeH="0" baseline="0" noProof="0" dirty="0">
                <a:ln>
                  <a:noFill/>
                </a:ln>
                <a:solidFill>
                  <a:srgbClr val="202E3D"/>
                </a:solidFill>
                <a:effectLst/>
                <a:uLnTx/>
                <a:uFillTx/>
                <a:latin typeface="+mn-lt"/>
                <a:ea typeface="+mn-ea"/>
                <a:cs typeface="+mn-cs"/>
              </a:rPr>
              <a:t> color from left in Theme Colors)</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Cell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Follow the “Color Selection” Tips slide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white, light gray, or light cream for cell colors.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 lightest tints of Petrol Black and Bright blue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are also acceptable.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25" name="TextBox 24">
            <a:extLst>
              <a:ext uri="{FF2B5EF4-FFF2-40B4-BE49-F238E27FC236}">
                <a16:creationId xmlns:a16="http://schemas.microsoft.com/office/drawing/2014/main" id="{268686C5-A9A7-BB4C-90E7-BAF21331A66F}"/>
              </a:ext>
            </a:extLst>
          </p:cNvPr>
          <p:cNvSpPr txBox="1"/>
          <p:nvPr userDrawn="1"/>
        </p:nvSpPr>
        <p:spPr>
          <a:xfrm>
            <a:off x="6172200" y="1752600"/>
            <a:ext cx="5628321" cy="4708981"/>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Cell Borders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minimally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u="none" strike="noStrike" kern="1200" dirty="0">
                <a:solidFill>
                  <a:schemeClr val="tx1"/>
                </a:solidFill>
                <a:effectLst/>
                <a:latin typeface="+mn-lt"/>
                <a:ea typeface="+mn-ea"/>
                <a:cs typeface="+mn-cs"/>
              </a:rPr>
              <a:t>If you need a border, use thin line weights </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Editing Cell Borders</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entire table and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choose </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Choose the Pen Style,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Pen Weight, and Pen Color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to your preferences</a:t>
            </a:r>
            <a:br>
              <a:rPr kumimoji="0" lang="en-US" sz="1800" b="0" i="0" u="none" strike="noStrike" kern="1200" cap="none" spc="0" normalizeH="0" baseline="0" noProof="0" dirty="0">
                <a:ln>
                  <a:noFill/>
                </a:ln>
                <a:solidFill>
                  <a:srgbClr val="202E3D"/>
                </a:solidFill>
                <a:effectLst/>
                <a:uLnTx/>
                <a:uFillTx/>
                <a:latin typeface="+mn-lt"/>
                <a:ea typeface="+mn-ea"/>
                <a:cs typeface="+mn-cs"/>
              </a:rPr>
            </a:br>
            <a:br>
              <a:rPr kumimoji="0" lang="en-US" sz="1800" b="0" i="0" u="none" strike="noStrike" kern="1200" cap="none" spc="0" normalizeH="0" baseline="0" noProof="0" dirty="0">
                <a:ln>
                  <a:noFill/>
                </a:ln>
                <a:solidFill>
                  <a:srgbClr val="202E3D"/>
                </a:solidFill>
                <a:effectLst/>
                <a:uLnTx/>
                <a:uFillTx/>
                <a:latin typeface="+mn-lt"/>
                <a:ea typeface="+mn-ea"/>
                <a:cs typeface="+mn-cs"/>
              </a:rPr>
            </a:b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cells you want to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add the border style to, then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go to                  to select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border you want</a:t>
            </a:r>
          </a:p>
        </p:txBody>
      </p:sp>
      <p:pic>
        <p:nvPicPr>
          <p:cNvPr id="13" name="Picture 12">
            <a:extLst>
              <a:ext uri="{FF2B5EF4-FFF2-40B4-BE49-F238E27FC236}">
                <a16:creationId xmlns:a16="http://schemas.microsoft.com/office/drawing/2014/main" id="{2BA0AE46-DEDD-B34B-814F-3479DB5C41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269480" y="3511297"/>
            <a:ext cx="1060704" cy="237744"/>
          </a:xfrm>
          <a:prstGeom prst="rect">
            <a:avLst/>
          </a:prstGeom>
        </p:spPr>
      </p:pic>
      <p:pic>
        <p:nvPicPr>
          <p:cNvPr id="14" name="Picture 13">
            <a:extLst>
              <a:ext uri="{FF2B5EF4-FFF2-40B4-BE49-F238E27FC236}">
                <a16:creationId xmlns:a16="http://schemas.microsoft.com/office/drawing/2014/main" id="{E6FAABF8-3A36-F34D-83E9-8A648A7764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02908" y="4663440"/>
            <a:ext cx="1031748" cy="589570"/>
          </a:xfrm>
          <a:prstGeom prst="rect">
            <a:avLst/>
          </a:prstGeom>
        </p:spPr>
      </p:pic>
      <p:pic>
        <p:nvPicPr>
          <p:cNvPr id="28" name="Picture 27">
            <a:extLst>
              <a:ext uri="{FF2B5EF4-FFF2-40B4-BE49-F238E27FC236}">
                <a16:creationId xmlns:a16="http://schemas.microsoft.com/office/drawing/2014/main" id="{C3665282-57E0-F44A-A389-08108C06585C}"/>
              </a:ext>
            </a:extLst>
          </p:cNvPr>
          <p:cNvPicPr>
            <a:picLocks noChangeAspect="1"/>
          </p:cNvPicPr>
          <p:nvPr userDrawn="1"/>
        </p:nvPicPr>
        <p:blipFill>
          <a:blip r:embed="rId4"/>
          <a:stretch>
            <a:fillRect/>
          </a:stretch>
        </p:blipFill>
        <p:spPr>
          <a:xfrm>
            <a:off x="7047484" y="5850128"/>
            <a:ext cx="889000" cy="254000"/>
          </a:xfrm>
          <a:prstGeom prst="rect">
            <a:avLst/>
          </a:prstGeom>
        </p:spPr>
      </p:pic>
      <p:sp>
        <p:nvSpPr>
          <p:cNvPr id="31" name="Rectangle 30">
            <a:extLst>
              <a:ext uri="{FF2B5EF4-FFF2-40B4-BE49-F238E27FC236}">
                <a16:creationId xmlns:a16="http://schemas.microsoft.com/office/drawing/2014/main" id="{CE4E68E7-0FF3-2A41-B42E-5D3C7A98CE19}"/>
              </a:ext>
            </a:extLst>
          </p:cNvPr>
          <p:cNvSpPr/>
          <p:nvPr userDrawn="1"/>
        </p:nvSpPr>
        <p:spPr>
          <a:xfrm>
            <a:off x="9464040" y="3145536"/>
            <a:ext cx="2727960" cy="3326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3367062"/>
            <a:ext cx="2121409" cy="284693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Use the Haworth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Excel Template to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build your table.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Apply one of the custom built options in the “Format as Table” window then insert it into your presentation.</a:t>
            </a:r>
          </a:p>
        </p:txBody>
      </p:sp>
    </p:spTree>
    <p:extLst>
      <p:ext uri="{BB962C8B-B14F-4D97-AF65-F5344CB8AC3E}">
        <p14:creationId xmlns:p14="http://schemas.microsoft.com/office/powerpoint/2010/main" val="101878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ving for Bluescap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Saving for </a:t>
            </a:r>
            <a:r>
              <a:rPr kumimoji="0" lang="en-US" sz="4000" b="0" i="0" u="none" strike="noStrike" kern="1200" cap="none" spc="0" normalizeH="0" baseline="0" noProof="0" dirty="0" err="1">
                <a:ln>
                  <a:noFill/>
                </a:ln>
                <a:solidFill>
                  <a:srgbClr val="202E3D"/>
                </a:solidFill>
                <a:effectLst/>
                <a:uLnTx/>
                <a:uFillTx/>
                <a:latin typeface="Franklin Gothic Demi Cond" panose="020B0706030402020204" pitchFamily="34" charset="0"/>
                <a:ea typeface="+mj-ea"/>
                <a:cs typeface="+mj-cs"/>
              </a:rPr>
              <a:t>Bluescape</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790881" cy="1708160"/>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File &gt; Save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File &gt; Save as Adobe PDF</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location where you want it,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then click “Save”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31" name="Rectangle 30">
            <a:extLst>
              <a:ext uri="{FF2B5EF4-FFF2-40B4-BE49-F238E27FC236}">
                <a16:creationId xmlns:a16="http://schemas.microsoft.com/office/drawing/2014/main" id="{CE4E68E7-0FF3-2A41-B42E-5D3C7A98CE19}"/>
              </a:ext>
            </a:extLst>
          </p:cNvPr>
          <p:cNvSpPr/>
          <p:nvPr userDrawn="1"/>
        </p:nvSpPr>
        <p:spPr>
          <a:xfrm>
            <a:off x="9464040" y="3965608"/>
            <a:ext cx="2727960" cy="2506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4175584"/>
            <a:ext cx="2121409" cy="201593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It is recommended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save PowerPoint presentations as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PDFs before loading to </a:t>
            </a:r>
            <a:r>
              <a:rPr kumimoji="0" lang="en-US" sz="1800" b="0" i="0" u="none" strike="noStrike" kern="1200" cap="none" spc="0" normalizeH="0" baseline="0" noProof="0" dirty="0" err="1">
                <a:ln>
                  <a:noFill/>
                </a:ln>
                <a:solidFill>
                  <a:srgbClr val="FFFFFF"/>
                </a:solidFill>
                <a:effectLst/>
                <a:uLnTx/>
                <a:uFillTx/>
                <a:latin typeface="+mn-lt"/>
                <a:ea typeface="+mn-ea"/>
                <a:cs typeface="+mn-cs"/>
              </a:rPr>
              <a:t>Bluescape</a:t>
            </a:r>
            <a:r>
              <a:rPr kumimoji="0" lang="en-US" sz="1800" b="0" i="0" u="none" strike="noStrike" kern="1200" cap="none" spc="0" normalizeH="0" baseline="0" noProof="0" dirty="0">
                <a:ln>
                  <a:noFill/>
                </a:ln>
                <a:solidFill>
                  <a:srgbClr val="FFFFFF"/>
                </a:solidFill>
                <a:effectLst/>
                <a:uLnTx/>
                <a:uFillTx/>
                <a:latin typeface="+mn-lt"/>
                <a:ea typeface="+mn-ea"/>
                <a:cs typeface="+mn-cs"/>
              </a:rPr>
              <a:t> to preserve the fonts.</a:t>
            </a:r>
          </a:p>
        </p:txBody>
      </p:sp>
      <p:pic>
        <p:nvPicPr>
          <p:cNvPr id="2" name="Picture 1">
            <a:extLst>
              <a:ext uri="{FF2B5EF4-FFF2-40B4-BE49-F238E27FC236}">
                <a16:creationId xmlns:a16="http://schemas.microsoft.com/office/drawing/2014/main" id="{236BC82A-20E7-43DE-B922-743B6C4C07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322" y="3314873"/>
            <a:ext cx="772061" cy="3157644"/>
          </a:xfrm>
          <a:prstGeom prst="rect">
            <a:avLst/>
          </a:prstGeom>
        </p:spPr>
      </p:pic>
      <p:pic>
        <p:nvPicPr>
          <p:cNvPr id="5" name="Picture 4">
            <a:extLst>
              <a:ext uri="{FF2B5EF4-FFF2-40B4-BE49-F238E27FC236}">
                <a16:creationId xmlns:a16="http://schemas.microsoft.com/office/drawing/2014/main" id="{5B410552-8041-4778-AEC1-1FD5D085BE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04703" y="3314873"/>
            <a:ext cx="5351647" cy="3157644"/>
          </a:xfrm>
          <a:prstGeom prst="rect">
            <a:avLst/>
          </a:prstGeom>
          <a:ln>
            <a:solidFill>
              <a:schemeClr val="bg2"/>
            </a:solidFill>
          </a:ln>
        </p:spPr>
      </p:pic>
    </p:spTree>
    <p:extLst>
      <p:ext uri="{BB962C8B-B14F-4D97-AF65-F5344CB8AC3E}">
        <p14:creationId xmlns:p14="http://schemas.microsoft.com/office/powerpoint/2010/main" val="1920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833ED14B-309D-4468-9991-1A2017D5BEC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Content Placeholder 2">
            <a:extLst>
              <a:ext uri="{FF2B5EF4-FFF2-40B4-BE49-F238E27FC236}">
                <a16:creationId xmlns:a16="http://schemas.microsoft.com/office/drawing/2014/main" id="{3696A4C1-0E67-43FF-BEA9-9306C4605A0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083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Do</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8" y="1752600"/>
            <a:ext cx="5564187" cy="4031873"/>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placeholders to format your text and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Top/left-align text and visuals within the placeholder.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Type out page titles versus using a title within an inserted image.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 out irrelevant content from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built-in color library.</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bright blue to call attention to something.</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Crop/resize/position images to align with the guides.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guides to adjust the template if it doesn’t work for your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Reformat tables and charts with the correct colors and fonts before inserting them.</a:t>
            </a:r>
          </a:p>
        </p:txBody>
      </p:sp>
      <p:sp>
        <p:nvSpPr>
          <p:cNvPr id="6" name="TextBox 5">
            <a:extLst>
              <a:ext uri="{FF2B5EF4-FFF2-40B4-BE49-F238E27FC236}">
                <a16:creationId xmlns:a16="http://schemas.microsoft.com/office/drawing/2014/main" id="{407E9EF2-9428-A643-AA41-C74A9C44C580}"/>
              </a:ext>
            </a:extLst>
          </p:cNvPr>
          <p:cNvSpPr txBox="1"/>
          <p:nvPr userDrawn="1"/>
        </p:nvSpPr>
        <p:spPr>
          <a:xfrm>
            <a:off x="6156960"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Don’t</a:t>
            </a:r>
            <a:endParaRPr lang="en-US" dirty="0"/>
          </a:p>
        </p:txBody>
      </p:sp>
      <p:sp>
        <p:nvSpPr>
          <p:cNvPr id="7" name="TextBox 6">
            <a:extLst>
              <a:ext uri="{FF2B5EF4-FFF2-40B4-BE49-F238E27FC236}">
                <a16:creationId xmlns:a16="http://schemas.microsoft.com/office/drawing/2014/main" id="{A20AB633-CCFF-284C-8501-805C7D62B6F8}"/>
              </a:ext>
            </a:extLst>
          </p:cNvPr>
          <p:cNvSpPr txBox="1"/>
          <p:nvPr userDrawn="1"/>
        </p:nvSpPr>
        <p:spPr>
          <a:xfrm>
            <a:off x="6172200" y="1752600"/>
            <a:ext cx="5564187" cy="4385816"/>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move headlines from their standard location within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headline or overall text color.</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(Using the bright blue to accent type is acceptable.)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tints in the color library that are darker than the palette color.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text alignment from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outline text boxes.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font size.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section breaks as content pages.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overlap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insert content that covers the page title or logo.</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all caps.</a:t>
            </a:r>
          </a:p>
        </p:txBody>
      </p:sp>
      <p:sp>
        <p:nvSpPr>
          <p:cNvPr id="2" name="Footer Placeholder 1">
            <a:extLst>
              <a:ext uri="{FF2B5EF4-FFF2-40B4-BE49-F238E27FC236}">
                <a16:creationId xmlns:a16="http://schemas.microsoft.com/office/drawing/2014/main" id="{42BAC52F-7363-48BA-AC8F-0FCA2DE3ABEC}"/>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AD66823D-C53F-4485-BC1C-85F8CD9E2284}"/>
              </a:ext>
            </a:extLst>
          </p:cNvPr>
          <p:cNvSpPr>
            <a:spLocks noGrp="1"/>
          </p:cNvSpPr>
          <p:nvPr>
            <p:ph type="sldNum" sz="quarter" idx="11"/>
          </p:nvPr>
        </p:nvSpPr>
        <p:spPr/>
        <p:txBody>
          <a:body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300546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hwt title">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6B317-CB91-4BEF-9468-8FAA7371A0D8}"/>
              </a:ext>
            </a:extLst>
          </p:cNvPr>
          <p:cNvSpPr>
            <a:spLocks noGrp="1"/>
          </p:cNvSpPr>
          <p:nvPr>
            <p:ph type="ctrTitle"/>
          </p:nvPr>
        </p:nvSpPr>
        <p:spPr>
          <a:xfrm>
            <a:off x="3287713" y="368300"/>
            <a:ext cx="8532812" cy="5756275"/>
          </a:xfrm>
        </p:spPr>
        <p:txBody>
          <a:bodyPr lIns="0" tIns="1044000" rIns="0" bIns="0" anchor="t" anchorCtr="0"/>
          <a:lstStyle>
            <a:lvl1pPr algn="l">
              <a:lnSpc>
                <a:spcPts val="6200"/>
              </a:lnSpc>
              <a:defRPr sz="6000" b="0">
                <a:solidFill>
                  <a:schemeClr val="tx1"/>
                </a:solidFill>
              </a:defRPr>
            </a:lvl1pPr>
          </a:lstStyle>
          <a:p>
            <a:r>
              <a:rPr lang="de-DE"/>
              <a:t>Mastertitelformat bearbeiten</a:t>
            </a:r>
          </a:p>
        </p:txBody>
      </p:sp>
      <p:sp>
        <p:nvSpPr>
          <p:cNvPr id="3" name="Untertitel 2">
            <a:extLst>
              <a:ext uri="{FF2B5EF4-FFF2-40B4-BE49-F238E27FC236}">
                <a16:creationId xmlns:a16="http://schemas.microsoft.com/office/drawing/2014/main" id="{396CE22F-1688-4F5F-8A05-38E624431E10}"/>
              </a:ext>
            </a:extLst>
          </p:cNvPr>
          <p:cNvSpPr>
            <a:spLocks noGrp="1"/>
          </p:cNvSpPr>
          <p:nvPr>
            <p:ph type="subTitle" idx="1"/>
          </p:nvPr>
        </p:nvSpPr>
        <p:spPr>
          <a:xfrm>
            <a:off x="3287712" y="3429000"/>
            <a:ext cx="8532812" cy="2695574"/>
          </a:xfrm>
        </p:spPr>
        <p:txBody>
          <a:bodyPr/>
          <a:lstStyle>
            <a:lvl1pPr marL="0" indent="0" algn="ctr">
              <a:buNone/>
              <a:defRPr sz="2400">
                <a:no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Datumsplatzhalter 6">
            <a:extLst>
              <a:ext uri="{FF2B5EF4-FFF2-40B4-BE49-F238E27FC236}">
                <a16:creationId xmlns:a16="http://schemas.microsoft.com/office/drawing/2014/main" id="{E1371F11-3BFA-4498-B992-8DD35ABC06CE}"/>
              </a:ext>
            </a:extLst>
          </p:cNvPr>
          <p:cNvSpPr>
            <a:spLocks noGrp="1"/>
          </p:cNvSpPr>
          <p:nvPr>
            <p:ph type="dt" sz="half" idx="10"/>
          </p:nvPr>
        </p:nvSpPr>
        <p:spPr/>
        <p:txBody>
          <a:bodyPr/>
          <a:lstStyle/>
          <a:p>
            <a:fld id="{D3560EE3-82BD-4205-8227-1521FC7CAEC9}" type="datetime4">
              <a:rPr lang="en-US" smtClean="0"/>
              <a:t>January 22, 2021</a:t>
            </a:fld>
            <a:endParaRPr lang="de-DE"/>
          </a:p>
        </p:txBody>
      </p:sp>
      <p:sp>
        <p:nvSpPr>
          <p:cNvPr id="8" name="Fußzeilenplatzhalter 7">
            <a:extLst>
              <a:ext uri="{FF2B5EF4-FFF2-40B4-BE49-F238E27FC236}">
                <a16:creationId xmlns:a16="http://schemas.microsoft.com/office/drawing/2014/main" id="{6B7FD654-D90D-47F6-AA0F-0FE0F9C97A0F}"/>
              </a:ext>
            </a:extLst>
          </p:cNvPr>
          <p:cNvSpPr>
            <a:spLocks noGrp="1"/>
          </p:cNvSpPr>
          <p:nvPr>
            <p:ph type="ftr" sz="quarter" idx="11"/>
          </p:nvPr>
        </p:nvSpPr>
        <p:spPr>
          <a:xfrm>
            <a:off x="371475" y="-365125"/>
            <a:ext cx="3636000" cy="365125"/>
          </a:xfrm>
        </p:spPr>
        <p:txBody>
          <a:bodyPr/>
          <a:lstStyle/>
          <a:p>
            <a:r>
              <a:rPr lang="en-US"/>
              <a:t>Haworth Power Point Master 2019</a:t>
            </a:r>
            <a:endParaRPr lang="de-DE"/>
          </a:p>
        </p:txBody>
      </p:sp>
      <p:sp>
        <p:nvSpPr>
          <p:cNvPr id="9" name="Foliennummernplatzhalter 8">
            <a:extLst>
              <a:ext uri="{FF2B5EF4-FFF2-40B4-BE49-F238E27FC236}">
                <a16:creationId xmlns:a16="http://schemas.microsoft.com/office/drawing/2014/main" id="{E0F6C16D-0262-4C4A-8CF5-F329EEB45EF5}"/>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5854670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wt 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5" y="1484313"/>
            <a:ext cx="8532810" cy="5005387"/>
          </a:xfrm>
        </p:spPr>
        <p:txBody>
          <a:bodyPr>
            <a:noAutofit/>
          </a:bodyPr>
          <a:lstStyle>
            <a:lvl1pPr marL="0">
              <a:lnSpc>
                <a:spcPts val="2700"/>
              </a:lnSpc>
              <a:spcBef>
                <a:spcPts val="0"/>
              </a:spcBef>
              <a:defRPr sz="2000"/>
            </a:lvl1pPr>
            <a:lvl2pPr marL="0">
              <a:lnSpc>
                <a:spcPts val="2700"/>
              </a:lnSpc>
              <a:spcBef>
                <a:spcPts val="0"/>
              </a:spcBef>
              <a:defRPr sz="2000"/>
            </a:lvl2pPr>
            <a:lvl3pPr marL="0">
              <a:lnSpc>
                <a:spcPts val="2700"/>
              </a:lnSpc>
              <a:spcBef>
                <a:spcPts val="0"/>
              </a:spcBef>
              <a:defRPr sz="2000"/>
            </a:lvl3pPr>
            <a:lvl4pPr marL="0">
              <a:lnSpc>
                <a:spcPts val="2700"/>
              </a:lnSpc>
              <a:spcBef>
                <a:spcPts val="0"/>
              </a:spcBef>
              <a:defRPr sz="2000"/>
            </a:lvl4pPr>
            <a:lvl5pPr marL="0">
              <a:lnSpc>
                <a:spcPts val="2700"/>
              </a:lnSpc>
              <a:spcBef>
                <a:spcPts val="0"/>
              </a:spcBef>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319797" y="6858000"/>
            <a:ext cx="2743200" cy="405606"/>
          </a:xfrm>
        </p:spPr>
        <p:txBody>
          <a:bodyPr/>
          <a:lstStyle/>
          <a:p>
            <a:fld id="{A8F3FD3F-058C-4AF1-8D34-F1057DA22E3E}"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 P.</a:t>
            </a:r>
            <a:fld id="{18B2D54D-6566-4D09-B275-35A554EDFFDA}" type="slidenum">
              <a:rPr smtClean="0"/>
              <a:pPr/>
              <a:t>‹#›</a:t>
            </a:fld>
            <a:endParaRPr lang="de-DE"/>
          </a:p>
        </p:txBody>
      </p:sp>
    </p:spTree>
    <p:extLst>
      <p:ext uri="{BB962C8B-B14F-4D97-AF65-F5344CB8AC3E}">
        <p14:creationId xmlns:p14="http://schemas.microsoft.com/office/powerpoint/2010/main" val="3503437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hwt title content font centu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p:txBody>
          <a:bodyPr/>
          <a:lstStyle>
            <a:lvl1pPr>
              <a:lnSpc>
                <a:spcPts val="4000"/>
              </a:lnSpc>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6"/>
          </a:xfrm>
        </p:spPr>
        <p:txBody>
          <a:bodyPr>
            <a:noAutofit/>
          </a:bodyPr>
          <a:lstStyle>
            <a:lvl1pPr marL="0" indent="-342900">
              <a:lnSpc>
                <a:spcPts val="2700"/>
              </a:lnSpc>
              <a:spcBef>
                <a:spcPts val="0"/>
              </a:spcBef>
              <a:buFont typeface="Arial" panose="020B0604020202020204" pitchFamily="34" charset="0"/>
              <a:buChar char="•"/>
              <a:defRPr sz="2000">
                <a:latin typeface="Century" panose="02040604050505020304" pitchFamily="18" charset="0"/>
              </a:defRPr>
            </a:lvl1pPr>
            <a:lvl2pPr marL="0" indent="-342900">
              <a:lnSpc>
                <a:spcPts val="2700"/>
              </a:lnSpc>
              <a:spcBef>
                <a:spcPts val="0"/>
              </a:spcBef>
              <a:buFont typeface="Arial" panose="020B0604020202020204" pitchFamily="34" charset="0"/>
              <a:buChar char="•"/>
              <a:defRPr sz="2000">
                <a:latin typeface="Century" panose="02040604050505020304" pitchFamily="18" charset="0"/>
              </a:defRPr>
            </a:lvl2pPr>
            <a:lvl3pPr marL="0" indent="-342900">
              <a:lnSpc>
                <a:spcPts val="2700"/>
              </a:lnSpc>
              <a:spcBef>
                <a:spcPts val="0"/>
              </a:spcBef>
              <a:buFont typeface="Arial" panose="020B0604020202020204" pitchFamily="34" charset="0"/>
              <a:buChar char="•"/>
              <a:defRPr sz="2000">
                <a:latin typeface="Century" panose="02040604050505020304" pitchFamily="18" charset="0"/>
              </a:defRPr>
            </a:lvl3pPr>
            <a:lvl4pPr marL="0" indent="-342900">
              <a:lnSpc>
                <a:spcPts val="2700"/>
              </a:lnSpc>
              <a:spcBef>
                <a:spcPts val="0"/>
              </a:spcBef>
              <a:buFont typeface="Arial" panose="020B0604020202020204" pitchFamily="34" charset="0"/>
              <a:buChar char="•"/>
              <a:defRPr sz="2000">
                <a:latin typeface="Century" panose="02040604050505020304" pitchFamily="18" charset="0"/>
              </a:defRPr>
            </a:lvl4pPr>
            <a:lvl5pPr marL="0" indent="-342900">
              <a:lnSpc>
                <a:spcPts val="2700"/>
              </a:lnSpc>
              <a:spcBef>
                <a:spcPts val="0"/>
              </a:spcBef>
              <a:buFont typeface="Arial" panose="020B0604020202020204" pitchFamily="34" charset="0"/>
              <a:buChar char="•"/>
              <a:defRPr sz="2000">
                <a:latin typeface="Century" panose="02040604050505020304" pitchFamily="18"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1" y="6863796"/>
            <a:ext cx="2743200" cy="405606"/>
          </a:xfrm>
        </p:spPr>
        <p:txBody>
          <a:bodyPr/>
          <a:lstStyle/>
          <a:p>
            <a:fld id="{C4E48852-602C-4FD4-92DA-DD5C341CA99A}"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65915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wt section titl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CDF6A-F2FD-4203-A6EB-881201251F8C}"/>
              </a:ext>
            </a:extLst>
          </p:cNvPr>
          <p:cNvSpPr>
            <a:spLocks noGrp="1"/>
          </p:cNvSpPr>
          <p:nvPr>
            <p:ph type="title"/>
          </p:nvPr>
        </p:nvSpPr>
        <p:spPr>
          <a:xfrm>
            <a:off x="371475" y="3429000"/>
            <a:ext cx="3636963" cy="3429000"/>
          </a:xfrm>
          <a:solidFill>
            <a:schemeClr val="tx2"/>
          </a:solidFill>
        </p:spPr>
        <p:txBody>
          <a:bodyPr lIns="288000" tIns="180000" rIns="72000" bIns="252000" anchor="t" anchorCtr="0">
            <a:noAutofit/>
          </a:bodyPr>
          <a:lstStyle>
            <a:lvl1pPr>
              <a:lnSpc>
                <a:spcPts val="4000"/>
              </a:lnSpc>
              <a:defRPr sz="4000" b="0">
                <a:solidFill>
                  <a:schemeClr val="bg1"/>
                </a:solidFill>
              </a:defRPr>
            </a:lvl1pPr>
          </a:lstStyle>
          <a:p>
            <a:r>
              <a:rPr lang="de-DE"/>
              <a:t>Mastertitelformat bearbeiten</a:t>
            </a:r>
          </a:p>
        </p:txBody>
      </p:sp>
      <p:sp>
        <p:nvSpPr>
          <p:cNvPr id="4" name="Datumsplatzhalter 3">
            <a:extLst>
              <a:ext uri="{FF2B5EF4-FFF2-40B4-BE49-F238E27FC236}">
                <a16:creationId xmlns:a16="http://schemas.microsoft.com/office/drawing/2014/main" id="{1FDD60EA-2AC2-4242-A33B-715BF6083E52}"/>
              </a:ext>
            </a:extLst>
          </p:cNvPr>
          <p:cNvSpPr>
            <a:spLocks noGrp="1"/>
          </p:cNvSpPr>
          <p:nvPr>
            <p:ph type="dt" sz="half" idx="10"/>
          </p:nvPr>
        </p:nvSpPr>
        <p:spPr>
          <a:xfrm>
            <a:off x="4008438" y="6858000"/>
            <a:ext cx="2743200" cy="405606"/>
          </a:xfrm>
        </p:spPr>
        <p:txBody>
          <a:bodyPr/>
          <a:lstStyle/>
          <a:p>
            <a:fld id="{862C6386-FCFD-4D90-9D3A-C182EBAB2227}" type="datetime4">
              <a:rPr lang="en-US" smtClean="0"/>
              <a:t>January 22, 2021</a:t>
            </a:fld>
            <a:endParaRPr lang="de-DE"/>
          </a:p>
        </p:txBody>
      </p:sp>
      <p:sp>
        <p:nvSpPr>
          <p:cNvPr id="5" name="Fußzeilenplatzhalter 4">
            <a:extLst>
              <a:ext uri="{FF2B5EF4-FFF2-40B4-BE49-F238E27FC236}">
                <a16:creationId xmlns:a16="http://schemas.microsoft.com/office/drawing/2014/main" id="{336E756A-F32C-43B8-9486-1F9725C29ED0}"/>
              </a:ext>
            </a:extLst>
          </p:cNvPr>
          <p:cNvSpPr>
            <a:spLocks noGrp="1"/>
          </p:cNvSpPr>
          <p:nvPr>
            <p:ph type="ftr" sz="quarter" idx="11"/>
          </p:nvPr>
        </p:nvSpPr>
        <p:spPr>
          <a:xfrm>
            <a:off x="371476" y="368300"/>
            <a:ext cx="3636962"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6EF0F35B-F631-4E14-BB15-15C812CECD2E}"/>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36021189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wt title 02">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A170-7727-4FBC-82B2-5A9132CEF19F}"/>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1733C709-4FFA-45D5-9892-4B49668666FF}"/>
              </a:ext>
            </a:extLst>
          </p:cNvPr>
          <p:cNvSpPr>
            <a:spLocks noGrp="1"/>
          </p:cNvSpPr>
          <p:nvPr>
            <p:ph type="dt" sz="half" idx="10"/>
          </p:nvPr>
        </p:nvSpPr>
        <p:spPr>
          <a:xfrm>
            <a:off x="3287713" y="6866689"/>
            <a:ext cx="2743200" cy="405606"/>
          </a:xfrm>
        </p:spPr>
        <p:txBody>
          <a:bodyPr/>
          <a:lstStyle/>
          <a:p>
            <a:fld id="{2766E53D-568C-40F1-9A65-81ADC8B4AF19}" type="datetime4">
              <a:rPr lang="en-US" smtClean="0"/>
              <a:t>January 22, 2021</a:t>
            </a:fld>
            <a:endParaRPr lang="de-DE"/>
          </a:p>
        </p:txBody>
      </p:sp>
      <p:sp>
        <p:nvSpPr>
          <p:cNvPr id="4" name="Fußzeilenplatzhalter 3">
            <a:extLst>
              <a:ext uri="{FF2B5EF4-FFF2-40B4-BE49-F238E27FC236}">
                <a16:creationId xmlns:a16="http://schemas.microsoft.com/office/drawing/2014/main" id="{417CADA7-1F9A-4C7E-81B9-929D06977C39}"/>
              </a:ext>
            </a:extLst>
          </p:cNvPr>
          <p:cNvSpPr>
            <a:spLocks noGrp="1"/>
          </p:cNvSpPr>
          <p:nvPr>
            <p:ph type="ftr" sz="quarter" idx="11"/>
          </p:nvPr>
        </p:nvSpPr>
        <p:spPr>
          <a:xfrm>
            <a:off x="371476" y="368300"/>
            <a:ext cx="3636000" cy="365125"/>
          </a:xfrm>
        </p:spPr>
        <p:txBody>
          <a:bodyPr/>
          <a:lstStyle>
            <a:lvl1pPr>
              <a:defRPr/>
            </a:lvl1pPr>
          </a:lstStyle>
          <a:p>
            <a:r>
              <a:rPr lang="en-US" dirty="0"/>
              <a:t>Seating Leadership 2020</a:t>
            </a:r>
            <a:endParaRPr lang="de-DE" dirty="0"/>
          </a:p>
        </p:txBody>
      </p:sp>
      <p:sp>
        <p:nvSpPr>
          <p:cNvPr id="5" name="Foliennummernplatzhalter 4">
            <a:extLst>
              <a:ext uri="{FF2B5EF4-FFF2-40B4-BE49-F238E27FC236}">
                <a16:creationId xmlns:a16="http://schemas.microsoft.com/office/drawing/2014/main" id="{92E40D98-19B5-4C3D-9596-29795CD8C03B}"/>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7" name="Inhaltsplatzhalter 6">
            <a:extLst>
              <a:ext uri="{FF2B5EF4-FFF2-40B4-BE49-F238E27FC236}">
                <a16:creationId xmlns:a16="http://schemas.microsoft.com/office/drawing/2014/main" id="{A6D87C53-8059-4FD7-89C8-DC652CBBD3D5}"/>
              </a:ext>
            </a:extLst>
          </p:cNvPr>
          <p:cNvSpPr>
            <a:spLocks noGrp="1"/>
          </p:cNvSpPr>
          <p:nvPr>
            <p:ph sz="quarter" idx="13"/>
          </p:nvPr>
        </p:nvSpPr>
        <p:spPr>
          <a:xfrm>
            <a:off x="3287713" y="1484312"/>
            <a:ext cx="8532811" cy="5005388"/>
          </a:xfrm>
        </p:spPr>
        <p:txBody>
          <a:bodyPr>
            <a:noAutofit/>
          </a:bodyPr>
          <a:lstStyle>
            <a:lvl1pPr marL="0">
              <a:lnSpc>
                <a:spcPts val="2700"/>
              </a:lnSpc>
              <a:spcBef>
                <a:spcPts val="0"/>
              </a:spcBef>
              <a:defRPr sz="2000">
                <a:latin typeface="Century" panose="02040604050505020304" pitchFamily="18" charset="0"/>
              </a:defRPr>
            </a:lvl1pPr>
            <a:lvl2pPr marL="0">
              <a:lnSpc>
                <a:spcPts val="2700"/>
              </a:lnSpc>
              <a:spcBef>
                <a:spcPts val="0"/>
              </a:spcBef>
              <a:defRPr sz="2000">
                <a:latin typeface="Century" panose="02040604050505020304" pitchFamily="18" charset="0"/>
              </a:defRPr>
            </a:lvl2pPr>
            <a:lvl3pPr marL="0">
              <a:lnSpc>
                <a:spcPts val="2700"/>
              </a:lnSpc>
              <a:spcBef>
                <a:spcPts val="0"/>
              </a:spcBef>
              <a:defRPr sz="2000">
                <a:latin typeface="Century" panose="02040604050505020304" pitchFamily="18" charset="0"/>
              </a:defRPr>
            </a:lvl3pPr>
            <a:lvl4pPr marL="0">
              <a:lnSpc>
                <a:spcPts val="2700"/>
              </a:lnSpc>
              <a:spcBef>
                <a:spcPts val="0"/>
              </a:spcBef>
              <a:defRPr sz="2000">
                <a:latin typeface="Century" panose="02040604050505020304" pitchFamily="18" charset="0"/>
              </a:defRPr>
            </a:lvl4pPr>
            <a:lvl5pPr marL="0">
              <a:lnSpc>
                <a:spcPts val="2700"/>
              </a:lnSpc>
              <a:spcBef>
                <a:spcPts val="0"/>
              </a:spcBef>
              <a:defRPr sz="2000">
                <a:latin typeface="Century" panose="02040604050505020304" pitchFamily="18"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40226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hwt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3"/>
            <a:ext cx="2700337" cy="5005387"/>
          </a:xfrm>
        </p:spPr>
        <p:txBody>
          <a:bodyPr>
            <a:noAutofit/>
          </a:bodyPr>
          <a:lstStyle>
            <a:lvl1pPr>
              <a:lnSpc>
                <a:spcPct val="100000"/>
              </a:lnSpc>
              <a:defRPr sz="1800">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5" y="1484313"/>
            <a:ext cx="8532810" cy="5005387"/>
          </a:xfrm>
        </p:spPr>
        <p:txBody>
          <a:bodyPr>
            <a:noAutofit/>
          </a:bodyPr>
          <a:lstStyle>
            <a:lvl1pPr marL="0">
              <a:lnSpc>
                <a:spcPct val="100000"/>
              </a:lnSpc>
              <a:spcBef>
                <a:spcPts val="0"/>
              </a:spcBef>
              <a:defRPr sz="1600">
                <a:solidFill>
                  <a:schemeClr val="tx1"/>
                </a:solidFill>
              </a:defRPr>
            </a:lvl1pPr>
            <a:lvl2pPr marL="0">
              <a:lnSpc>
                <a:spcPct val="100000"/>
              </a:lnSpc>
              <a:spcBef>
                <a:spcPts val="0"/>
              </a:spcBef>
              <a:defRPr sz="1600">
                <a:solidFill>
                  <a:schemeClr val="tx1"/>
                </a:solidFill>
              </a:defRPr>
            </a:lvl2pPr>
            <a:lvl3pPr marL="0">
              <a:lnSpc>
                <a:spcPct val="100000"/>
              </a:lnSpc>
              <a:spcBef>
                <a:spcPts val="0"/>
              </a:spcBef>
              <a:defRPr sz="1600">
                <a:solidFill>
                  <a:schemeClr val="tx1"/>
                </a:solidFill>
              </a:defRPr>
            </a:lvl3pPr>
            <a:lvl4pPr marL="0">
              <a:lnSpc>
                <a:spcPct val="100000"/>
              </a:lnSpc>
              <a:spcBef>
                <a:spcPts val="0"/>
              </a:spcBef>
              <a:defRPr sz="1600">
                <a:solidFill>
                  <a:schemeClr val="tx1"/>
                </a:solidFill>
              </a:defRPr>
            </a:lvl4pPr>
            <a:lvl5pPr marL="0">
              <a:lnSpc>
                <a:spcPct val="100000"/>
              </a:lnSpc>
              <a:spcBef>
                <a:spcPts val="0"/>
              </a:spcBef>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319797" y="6858000"/>
            <a:ext cx="2743200" cy="405606"/>
          </a:xfrm>
        </p:spPr>
        <p:txBody>
          <a:bodyPr/>
          <a:lstStyle/>
          <a:p>
            <a:fld id="{730CA3CB-0CD4-4DC6-A5AC-3CA6681A761D}"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1219049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hwt content large type">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3429000"/>
            <a:ext cx="2916238" cy="3060700"/>
          </a:xfrm>
        </p:spPr>
        <p:txBody>
          <a:bodyPr rIns="180000">
            <a:noAutofit/>
          </a:bodyPr>
          <a:lstStyle>
            <a:lvl1pPr>
              <a:lnSpc>
                <a:spcPct val="100000"/>
              </a:lnSpc>
              <a:defRPr sz="1800">
                <a:solidFill>
                  <a:schemeClr val="tx1"/>
                </a:solidFill>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7"/>
          </a:xfrm>
        </p:spPr>
        <p:txBody>
          <a:bodyPr>
            <a:noAutofit/>
          </a:bodyPr>
          <a:lstStyle>
            <a:lvl1pPr marL="0">
              <a:lnSpc>
                <a:spcPts val="4000"/>
              </a:lnSpc>
              <a:spcBef>
                <a:spcPts val="0"/>
              </a:spcBef>
              <a:defRPr sz="4000">
                <a:solidFill>
                  <a:schemeClr val="tx1"/>
                </a:solidFill>
                <a:latin typeface="+mj-lt"/>
              </a:defRPr>
            </a:lvl1pPr>
            <a:lvl2pPr marL="0">
              <a:lnSpc>
                <a:spcPts val="4000"/>
              </a:lnSpc>
              <a:spcBef>
                <a:spcPts val="0"/>
              </a:spcBef>
              <a:defRPr sz="4000">
                <a:solidFill>
                  <a:schemeClr val="tx1"/>
                </a:solidFill>
                <a:latin typeface="+mj-lt"/>
              </a:defRPr>
            </a:lvl2pPr>
            <a:lvl3pPr marL="0">
              <a:lnSpc>
                <a:spcPts val="4000"/>
              </a:lnSpc>
              <a:spcBef>
                <a:spcPts val="0"/>
              </a:spcBef>
              <a:defRPr sz="4000">
                <a:solidFill>
                  <a:schemeClr val="tx1"/>
                </a:solidFill>
                <a:latin typeface="+mj-lt"/>
              </a:defRPr>
            </a:lvl3pPr>
            <a:lvl4pPr marL="0">
              <a:lnSpc>
                <a:spcPts val="4000"/>
              </a:lnSpc>
              <a:spcBef>
                <a:spcPts val="0"/>
              </a:spcBef>
              <a:defRPr sz="4000">
                <a:solidFill>
                  <a:schemeClr val="tx1"/>
                </a:solidFill>
                <a:latin typeface="+mj-lt"/>
              </a:defRPr>
            </a:lvl4pPr>
            <a:lvl5pPr marL="0">
              <a:lnSpc>
                <a:spcPts val="4000"/>
              </a:lnSpc>
              <a:spcBef>
                <a:spcPts val="0"/>
              </a:spcBef>
              <a:defRPr sz="4000">
                <a:solidFill>
                  <a:schemeClr val="tx1"/>
                </a:solidFill>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3" y="6878178"/>
            <a:ext cx="2743200" cy="405606"/>
          </a:xfrm>
        </p:spPr>
        <p:txBody>
          <a:bodyPr/>
          <a:lstStyle/>
          <a:p>
            <a:fld id="{1527B1CE-39B5-4AF9-B3E3-D2B34AC9B265}"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64218547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hwt content large typ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3429000"/>
            <a:ext cx="2916238" cy="3060700"/>
          </a:xfrm>
        </p:spPr>
        <p:txBody>
          <a:bodyPr rIns="180000">
            <a:noAutofit/>
          </a:bodyPr>
          <a:lstStyle>
            <a:lvl1pPr>
              <a:lnSpc>
                <a:spcPct val="100000"/>
              </a:lnSpc>
              <a:defRPr sz="1800">
                <a:solidFill>
                  <a:schemeClr val="bg1"/>
                </a:solidFill>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7"/>
          </a:xfrm>
        </p:spPr>
        <p:txBody>
          <a:bodyPr>
            <a:noAutofit/>
          </a:bodyPr>
          <a:lstStyle>
            <a:lvl1pPr marL="0">
              <a:lnSpc>
                <a:spcPts val="4000"/>
              </a:lnSpc>
              <a:spcBef>
                <a:spcPts val="0"/>
              </a:spcBef>
              <a:defRPr sz="4000">
                <a:solidFill>
                  <a:schemeClr val="bg1"/>
                </a:solidFill>
                <a:latin typeface="+mj-lt"/>
              </a:defRPr>
            </a:lvl1pPr>
            <a:lvl2pPr marL="0">
              <a:lnSpc>
                <a:spcPts val="4000"/>
              </a:lnSpc>
              <a:spcBef>
                <a:spcPts val="0"/>
              </a:spcBef>
              <a:defRPr sz="4000">
                <a:solidFill>
                  <a:schemeClr val="bg1"/>
                </a:solidFill>
                <a:latin typeface="+mj-lt"/>
              </a:defRPr>
            </a:lvl2pPr>
            <a:lvl3pPr marL="0">
              <a:lnSpc>
                <a:spcPts val="4000"/>
              </a:lnSpc>
              <a:spcBef>
                <a:spcPts val="0"/>
              </a:spcBef>
              <a:defRPr sz="4000">
                <a:solidFill>
                  <a:schemeClr val="bg1"/>
                </a:solidFill>
                <a:latin typeface="+mj-lt"/>
              </a:defRPr>
            </a:lvl3pPr>
            <a:lvl4pPr marL="0">
              <a:lnSpc>
                <a:spcPts val="4000"/>
              </a:lnSpc>
              <a:spcBef>
                <a:spcPts val="0"/>
              </a:spcBef>
              <a:defRPr sz="4000">
                <a:solidFill>
                  <a:schemeClr val="bg1"/>
                </a:solidFill>
                <a:latin typeface="+mj-lt"/>
              </a:defRPr>
            </a:lvl4pPr>
            <a:lvl5pPr marL="0">
              <a:lnSpc>
                <a:spcPts val="4000"/>
              </a:lnSpc>
              <a:spcBef>
                <a:spcPts val="0"/>
              </a:spcBef>
              <a:defRPr sz="4000">
                <a:solidFill>
                  <a:schemeClr val="bg1"/>
                </a:solidFill>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bg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lvl1pPr>
              <a:defRPr>
                <a:solidFill>
                  <a:schemeClr val="bg1"/>
                </a:solidFill>
              </a:defRPr>
            </a:lvl1pPr>
          </a:lstStyle>
          <a:p>
            <a:r>
              <a:rPr lang="de-DE"/>
              <a:t>P. </a:t>
            </a:r>
            <a:fld id="{18B2D54D-6566-4D09-B275-35A554EDFFDA}" type="slidenum">
              <a:rPr smtClean="0"/>
              <a:pPr/>
              <a:t>‹#›</a:t>
            </a:fld>
            <a:endParaRPr/>
          </a:p>
        </p:txBody>
      </p:sp>
    </p:spTree>
    <p:extLst>
      <p:ext uri="{BB962C8B-B14F-4D97-AF65-F5344CB8AC3E}">
        <p14:creationId xmlns:p14="http://schemas.microsoft.com/office/powerpoint/2010/main" val="170502561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hwt section title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2384425"/>
            <a:ext cx="2916238" cy="4105275"/>
          </a:xfrm>
        </p:spPr>
        <p:txBody>
          <a:bodyPr rIns="144000">
            <a:noAutofit/>
          </a:bodyPr>
          <a:lstStyle>
            <a:lvl1pPr>
              <a:lnSpc>
                <a:spcPts val="2700"/>
              </a:lnSpc>
              <a:defRPr sz="2500">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2384425"/>
            <a:ext cx="8532811" cy="4105275"/>
          </a:xfrm>
        </p:spPr>
        <p:txBody>
          <a:bodyPr>
            <a:noAutofit/>
          </a:bodyPr>
          <a:lstStyle>
            <a:lvl1pPr marL="0">
              <a:lnSpc>
                <a:spcPct val="100000"/>
              </a:lnSpc>
              <a:spcBef>
                <a:spcPts val="0"/>
              </a:spcBef>
              <a:defRPr sz="1600">
                <a:solidFill>
                  <a:schemeClr val="tx1"/>
                </a:solidFill>
              </a:defRPr>
            </a:lvl1pPr>
            <a:lvl2pPr marL="0">
              <a:lnSpc>
                <a:spcPct val="100000"/>
              </a:lnSpc>
              <a:spcBef>
                <a:spcPts val="0"/>
              </a:spcBef>
              <a:defRPr sz="1600">
                <a:solidFill>
                  <a:schemeClr val="tx1"/>
                </a:solidFill>
              </a:defRPr>
            </a:lvl2pPr>
            <a:lvl3pPr marL="0">
              <a:lnSpc>
                <a:spcPct val="100000"/>
              </a:lnSpc>
              <a:spcBef>
                <a:spcPts val="0"/>
              </a:spcBef>
              <a:defRPr sz="1600">
                <a:solidFill>
                  <a:schemeClr val="tx1"/>
                </a:solidFill>
              </a:defRPr>
            </a:lvl3pPr>
            <a:lvl4pPr marL="0">
              <a:lnSpc>
                <a:spcPct val="100000"/>
              </a:lnSpc>
              <a:spcBef>
                <a:spcPts val="0"/>
              </a:spcBef>
              <a:defRPr sz="1600">
                <a:solidFill>
                  <a:schemeClr val="tx1"/>
                </a:solidFill>
              </a:defRPr>
            </a:lvl4pPr>
            <a:lvl5pPr marL="0">
              <a:lnSpc>
                <a:spcPct val="100000"/>
              </a:lnSpc>
              <a:spcBef>
                <a:spcPts val="0"/>
              </a:spcBef>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3" y="6858000"/>
            <a:ext cx="2644441" cy="365125"/>
          </a:xfrm>
        </p:spPr>
        <p:txBody>
          <a:bodyPr/>
          <a:lstStyle/>
          <a:p>
            <a:fld id="{68240FB9-C734-4BB0-B4DE-0684237F37C9}"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7535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Content Placeholder 2">
            <a:extLst>
              <a:ext uri="{FF2B5EF4-FFF2-40B4-BE49-F238E27FC236}">
                <a16:creationId xmlns:a16="http://schemas.microsoft.com/office/drawing/2014/main" id="{DD6024DE-FA20-4316-AB86-D713785A9EE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106431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wt diagr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916238" cy="900112"/>
          </a:xfrm>
        </p:spPr>
        <p:txBody>
          <a:bodyPr>
            <a:noAutofit/>
          </a:bodyPr>
          <a:lstStyle>
            <a:lvl1pPr>
              <a:lnSpc>
                <a:spcPct val="100000"/>
              </a:lnSpc>
              <a:defRPr sz="1800">
                <a:solidFill>
                  <a:schemeClr val="tx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6"/>
            <a:ext cx="2916238" cy="4105274"/>
          </a:xfrm>
        </p:spPr>
        <p:txBody>
          <a:bodyPr vert="horz" lIns="0" tIns="0" rIns="0" bIns="0" rtlCol="0" anchor="t" anchorCtr="0">
            <a:noAutofit/>
          </a:bodyPr>
          <a:lstStyle>
            <a:lvl1pPr marL="0" indent="0">
              <a:lnSpc>
                <a:spcPct val="100000"/>
              </a:lnSpc>
              <a:spcBef>
                <a:spcPts val="0"/>
              </a:spcBef>
              <a:buFont typeface="Arial" panose="020B0604020202020204" pitchFamily="34" charset="0"/>
              <a:buNone/>
              <a:defRPr lang="de-DE" sz="1600" smtClean="0">
                <a:solidFill>
                  <a:schemeClr val="tx1"/>
                </a:solidFill>
                <a:latin typeface="+mn-lt"/>
                <a:ea typeface="+mj-ea"/>
                <a:cs typeface="+mj-cs"/>
              </a:defRPr>
            </a:lvl1pPr>
            <a:lvl2pPr marL="0" indent="0">
              <a:lnSpc>
                <a:spcPct val="100000"/>
              </a:lnSpc>
              <a:spcBef>
                <a:spcPts val="0"/>
              </a:spcBef>
              <a:buFont typeface="Arial" panose="020B0604020202020204" pitchFamily="34" charset="0"/>
              <a:buNone/>
              <a:defRPr lang="de-DE" sz="1600" smtClean="0">
                <a:solidFill>
                  <a:schemeClr val="tx1"/>
                </a:solidFill>
                <a:latin typeface="+mn-lt"/>
              </a:defRPr>
            </a:lvl2pPr>
            <a:lvl3pPr marL="0" indent="0">
              <a:lnSpc>
                <a:spcPct val="100000"/>
              </a:lnSpc>
              <a:spcBef>
                <a:spcPts val="0"/>
              </a:spcBef>
              <a:buFont typeface="Arial" panose="020B0604020202020204" pitchFamily="34" charset="0"/>
              <a:buNone/>
              <a:defRPr lang="de-DE" sz="1600" smtClean="0">
                <a:solidFill>
                  <a:schemeClr val="tx1"/>
                </a:solidFill>
                <a:latin typeface="+mn-lt"/>
              </a:defRPr>
            </a:lvl3pPr>
            <a:lvl4pPr marL="0" indent="0">
              <a:lnSpc>
                <a:spcPct val="100000"/>
              </a:lnSpc>
              <a:spcBef>
                <a:spcPts val="0"/>
              </a:spcBef>
              <a:buFont typeface="Arial" panose="020B0604020202020204" pitchFamily="34" charset="0"/>
              <a:buNone/>
              <a:defRPr lang="de-DE" sz="1600" smtClean="0">
                <a:solidFill>
                  <a:schemeClr val="tx1"/>
                </a:solidFill>
                <a:latin typeface="+mn-lt"/>
              </a:defRPr>
            </a:lvl4pPr>
            <a:lvl5pPr marL="0" indent="0">
              <a:lnSpc>
                <a:spcPct val="100000"/>
              </a:lnSpc>
              <a:spcBef>
                <a:spcPts val="0"/>
              </a:spcBef>
              <a:buFont typeface="Arial" panose="020B0604020202020204" pitchFamily="34" charset="0"/>
              <a:buNone/>
              <a:defRPr lang="de-DE" sz="1600">
                <a:solidFill>
                  <a:schemeClr val="tx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aphicFrame>
        <p:nvGraphicFramePr>
          <p:cNvPr id="7" name="Diagramm 6">
            <a:extLst>
              <a:ext uri="{FF2B5EF4-FFF2-40B4-BE49-F238E27FC236}">
                <a16:creationId xmlns:a16="http://schemas.microsoft.com/office/drawing/2014/main" id="{60BA1057-4AC6-4D22-AEE7-6CAABEFFA14C}"/>
              </a:ext>
            </a:extLst>
          </p:cNvPr>
          <p:cNvGraphicFramePr/>
          <p:nvPr userDrawn="1"/>
        </p:nvGraphicFramePr>
        <p:xfrm>
          <a:off x="3287713" y="733425"/>
          <a:ext cx="8532811" cy="575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779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0975" indent="-174625">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0975" indent="-174625">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7544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solidFill>
            <a:srgbClr val="202E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2" name="Picture 11">
            <a:extLst>
              <a:ext uri="{FF2B5EF4-FFF2-40B4-BE49-F238E27FC236}">
                <a16:creationId xmlns:a16="http://schemas.microsoft.com/office/drawing/2014/main" id="{83034562-FE7B-4786-942A-7B786193D6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475" y="391439"/>
            <a:ext cx="1043391" cy="126472"/>
          </a:xfrm>
          <a:prstGeom prst="rect">
            <a:avLst/>
          </a:prstGeom>
        </p:spPr>
      </p:pic>
    </p:spTree>
    <p:extLst>
      <p:ext uri="{BB962C8B-B14F-4D97-AF65-F5344CB8AC3E}">
        <p14:creationId xmlns:p14="http://schemas.microsoft.com/office/powerpoint/2010/main" val="173773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97515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hwt 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D524DB1-5841-4E57-B026-1ABCB75AD82F}"/>
              </a:ext>
            </a:extLst>
          </p:cNvPr>
          <p:cNvSpPr>
            <a:spLocks noGrp="1"/>
          </p:cNvSpPr>
          <p:nvPr>
            <p:ph type="dt" sz="half" idx="10"/>
          </p:nvPr>
        </p:nvSpPr>
        <p:spPr>
          <a:xfrm>
            <a:off x="3287713" y="6858000"/>
            <a:ext cx="2743200" cy="365125"/>
          </a:xfrm>
        </p:spPr>
        <p:txBody>
          <a:bodyPr/>
          <a:lstStyle/>
          <a:p>
            <a:fld id="{0CED9F8F-75DD-4624-8958-4C0B3055B4F8}" type="datetime4">
              <a:rPr lang="en-US" smtClean="0"/>
              <a:t>January 22, 2021</a:t>
            </a:fld>
            <a:endParaRPr lang="de-DE"/>
          </a:p>
        </p:txBody>
      </p:sp>
      <p:sp>
        <p:nvSpPr>
          <p:cNvPr id="3" name="Fußzeilenplatzhalter 2">
            <a:extLst>
              <a:ext uri="{FF2B5EF4-FFF2-40B4-BE49-F238E27FC236}">
                <a16:creationId xmlns:a16="http://schemas.microsoft.com/office/drawing/2014/main" id="{51BC2EE1-738B-4E4D-9BD0-2FAFE7ACB747}"/>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4" name="Foliennummernplatzhalter 3">
            <a:extLst>
              <a:ext uri="{FF2B5EF4-FFF2-40B4-BE49-F238E27FC236}">
                <a16:creationId xmlns:a16="http://schemas.microsoft.com/office/drawing/2014/main" id="{BD0711C5-9675-4DCF-9DCE-43E9748B92CD}"/>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876030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Content Placeholder 2">
            <a:extLst>
              <a:ext uri="{FF2B5EF4-FFF2-40B4-BE49-F238E27FC236}">
                <a16:creationId xmlns:a16="http://schemas.microsoft.com/office/drawing/2014/main" id="{625F1037-51AE-4083-8738-1B8AEF96DE8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9949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Content Placeholder 2">
            <a:extLst>
              <a:ext uri="{FF2B5EF4-FFF2-40B4-BE49-F238E27FC236}">
                <a16:creationId xmlns:a16="http://schemas.microsoft.com/office/drawing/2014/main" id="{754036B4-51B7-4029-8689-7E3028E9523C}"/>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BE8736C4-1BFB-412C-A9E1-D6A9FE780268}"/>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258860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6721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28463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emf"/><Relationship Id="rId4" Type="http://schemas.openxmlformats.org/officeDocument/2006/relationships/slideLayout" Target="../slideLayouts/slideLayout4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fr-FR"/>
              <a:t>Modifiez le style du titre</a:t>
            </a:r>
            <a:endParaRPr lang="en-US" dirty="0"/>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30788" y="1943100"/>
            <a:ext cx="8480212" cy="4529447"/>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4020934156"/>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6" r:id="rId3"/>
    <p:sldLayoutId id="2147483664" r:id="rId4"/>
    <p:sldLayoutId id="2147483781" r:id="rId5"/>
    <p:sldLayoutId id="2147483692" r:id="rId6"/>
    <p:sldLayoutId id="2147483782" r:id="rId7"/>
    <p:sldLayoutId id="2147483700" r:id="rId8"/>
    <p:sldLayoutId id="2147483759" r:id="rId9"/>
    <p:sldLayoutId id="2147483691" r:id="rId10"/>
    <p:sldLayoutId id="2147483760" r:id="rId11"/>
    <p:sldLayoutId id="2147483702" r:id="rId12"/>
    <p:sldLayoutId id="2147483703" r:id="rId13"/>
    <p:sldLayoutId id="2147483693" r:id="rId14"/>
    <p:sldLayoutId id="2147483689" r:id="rId15"/>
    <p:sldLayoutId id="2147483681" r:id="rId16"/>
    <p:sldLayoutId id="2147483732" r:id="rId17"/>
    <p:sldLayoutId id="2147483704" r:id="rId18"/>
    <p:sldLayoutId id="2147483733" r:id="rId19"/>
    <p:sldLayoutId id="2147483734" r:id="rId20"/>
    <p:sldLayoutId id="214748368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2088" userDrawn="1">
          <p15:clr>
            <a:srgbClr val="F26B43"/>
          </p15:clr>
        </p15:guide>
        <p15:guide id="3" pos="1888" userDrawn="1">
          <p15:clr>
            <a:srgbClr val="F26B43"/>
          </p15:clr>
        </p15:guide>
        <p15:guide id="4" pos="237" userDrawn="1">
          <p15:clr>
            <a:srgbClr val="F26B43"/>
          </p15:clr>
        </p15:guide>
        <p15:guide id="5" orient="horz" pos="682" userDrawn="1">
          <p15:clr>
            <a:srgbClr val="F26B43"/>
          </p15:clr>
        </p15:guide>
        <p15:guide id="6" pos="3742" userDrawn="1">
          <p15:clr>
            <a:srgbClr val="F26B43"/>
          </p15:clr>
        </p15:guide>
        <p15:guide id="7" pos="3940" userDrawn="1">
          <p15:clr>
            <a:srgbClr val="F26B43"/>
          </p15:clr>
        </p15:guide>
        <p15:guide id="8" pos="5591" userDrawn="1">
          <p15:clr>
            <a:srgbClr val="F26B43"/>
          </p15:clr>
        </p15:guide>
        <p15:guide id="9" pos="5789" userDrawn="1">
          <p15:clr>
            <a:srgbClr val="F26B43"/>
          </p15:clr>
        </p15:guide>
        <p15:guide id="10" pos="7440" userDrawn="1">
          <p15:clr>
            <a:srgbClr val="F26B43"/>
          </p15:clr>
        </p15:guide>
        <p15:guide id="11" orient="horz" pos="1224" userDrawn="1">
          <p15:clr>
            <a:srgbClr val="F26B43"/>
          </p15:clr>
        </p15:guide>
        <p15:guide id="12" orient="horz"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en-US" dirty="0"/>
              <a:t>Click to edit Master title style</a:t>
            </a:r>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28580217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83" r:id="rId5"/>
    <p:sldLayoutId id="2147483766" r:id="rId6"/>
    <p:sldLayoutId id="2147483784"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2088">
          <p15:clr>
            <a:srgbClr val="F26B43"/>
          </p15:clr>
        </p15:guide>
        <p15:guide id="3" pos="1888">
          <p15:clr>
            <a:srgbClr val="F26B43"/>
          </p15:clr>
        </p15:guide>
        <p15:guide id="4" pos="237">
          <p15:clr>
            <a:srgbClr val="F26B43"/>
          </p15:clr>
        </p15:guide>
        <p15:guide id="5" orient="horz" pos="682">
          <p15:clr>
            <a:srgbClr val="F26B43"/>
          </p15:clr>
        </p15:guide>
        <p15:guide id="6" pos="3742">
          <p15:clr>
            <a:srgbClr val="F26B43"/>
          </p15:clr>
        </p15:guide>
        <p15:guide id="7" pos="3940">
          <p15:clr>
            <a:srgbClr val="F26B43"/>
          </p15:clr>
        </p15:guide>
        <p15:guide id="8" pos="5591">
          <p15:clr>
            <a:srgbClr val="F26B43"/>
          </p15:clr>
        </p15:guide>
        <p15:guide id="9" pos="5789">
          <p15:clr>
            <a:srgbClr val="F26B43"/>
          </p15:clr>
        </p15:guide>
        <p15:guide id="10" pos="7440">
          <p15:clr>
            <a:srgbClr val="F26B43"/>
          </p15:clr>
        </p15:guide>
        <p15:guide id="11" orient="horz" pos="1224">
          <p15:clr>
            <a:srgbClr val="F26B43"/>
          </p15:clr>
        </p15:guide>
        <p15:guide id="12"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t">
            <a:noAutofit/>
          </a:bodyPr>
          <a:lstStyle/>
          <a:p>
            <a:r>
              <a:rPr lang="en-US" dirty="0"/>
              <a:t>Click to edit Master title style</a:t>
            </a:r>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Click to edit Master text styles</a:t>
            </a:r>
          </a:p>
          <a:p>
            <a:pPr marL="231775" marR="0" lvl="1" indent="-227013" algn="l" defTabSz="914400" rtl="0" eaLnBrk="1" fontAlgn="auto" latinLnBrk="0" hangingPunct="1">
              <a:lnSpc>
                <a:spcPct val="90000"/>
              </a:lnSpc>
              <a:spcBef>
                <a:spcPts val="500"/>
              </a:spcBef>
              <a:spcAft>
                <a:spcPts val="0"/>
              </a:spcAft>
              <a:buClr>
                <a:srgbClr val="202E3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Franklin Gothic Book"/>
                <a:ea typeface="+mn-ea"/>
                <a:cs typeface="+mn-cs"/>
              </a:rPr>
              <a:t>Second level</a:t>
            </a:r>
          </a:p>
          <a:p>
            <a:pPr marL="463550" marR="0" lvl="2" indent="-222250" algn="l" defTabSz="914400" rtl="0" eaLnBrk="1" fontAlgn="auto" latinLnBrk="0" hangingPunct="1">
              <a:lnSpc>
                <a:spcPct val="90000"/>
              </a:lnSpc>
              <a:spcBef>
                <a:spcPts val="500"/>
              </a:spcBef>
              <a:spcAft>
                <a:spcPts val="0"/>
              </a:spcAft>
              <a:buClr>
                <a:srgbClr val="202E3D"/>
              </a:buClr>
              <a:buSzPct val="100000"/>
              <a:buFont typeface="System Font Regular"/>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Third level</a:t>
            </a:r>
          </a:p>
          <a:p>
            <a:pPr marL="7938" marR="0" lvl="3" indent="0" algn="l" defTabSz="914400" rtl="0" eaLnBrk="1" fontAlgn="auto" latinLnBrk="0" hangingPunct="1">
              <a:lnSpc>
                <a:spcPct val="90000"/>
              </a:lnSpc>
              <a:spcBef>
                <a:spcPts val="500"/>
              </a:spcBef>
              <a:spcAft>
                <a:spcPts val="0"/>
              </a:spcAft>
              <a:buClrTx/>
              <a:buSzPct val="100000"/>
              <a:buFont typeface="Franklin Gothic Book" panose="020B05030201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Franklin Gothic Medium"/>
                <a:ea typeface="+mn-ea"/>
                <a:cs typeface="+mn-cs"/>
              </a:rPr>
              <a:t>Fourth level</a:t>
            </a:r>
          </a:p>
          <a:p>
            <a:pPr marL="7938" marR="0" lvl="4" indent="0" algn="l" defTabSz="914400" rtl="0" eaLnBrk="1" fontAlgn="auto" latinLnBrk="0" hangingPunct="1">
              <a:lnSpc>
                <a:spcPct val="90000"/>
              </a:lnSpc>
              <a:spcBef>
                <a:spcPts val="500"/>
              </a:spcBef>
              <a:spcAft>
                <a:spcPts val="0"/>
              </a:spcAft>
              <a:buClrTx/>
              <a:buSzTx/>
              <a:buFont typeface="Franklin Gothic Book" panose="020B0503020102020204" pitchFamily="34" charset="0"/>
              <a:buNone/>
              <a:tabLst/>
              <a:defRPr/>
            </a:pPr>
            <a:r>
              <a:rPr kumimoji="0" lang="en-US" sz="1800" b="0" i="0" u="none" strike="noStrike" kern="1200" cap="none" spc="0" normalizeH="0" baseline="0" noProof="0" dirty="0">
                <a:ln>
                  <a:noFill/>
                </a:ln>
                <a:solidFill>
                  <a:srgbClr val="00A1E2"/>
                </a:solidFill>
                <a:effectLst/>
                <a:uLnTx/>
                <a:uFillTx/>
                <a:latin typeface="+mn-lt"/>
                <a:ea typeface="+mn-ea"/>
                <a:cs typeface="+mn-cs"/>
              </a:rPr>
              <a:t>Fifth level</a:t>
            </a:r>
          </a:p>
          <a:p>
            <a:pPr marL="228600" marR="0" lvl="5"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Sixth level</a:t>
            </a:r>
          </a:p>
          <a:p>
            <a:pPr marL="4572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Seventh level</a:t>
            </a:r>
          </a:p>
          <a:p>
            <a:pPr marL="685800" marR="0" lvl="7"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8" name="Footer Placeholder 4">
            <a:extLst>
              <a:ext uri="{FF2B5EF4-FFF2-40B4-BE49-F238E27FC236}">
                <a16:creationId xmlns:a16="http://schemas.microsoft.com/office/drawing/2014/main" id="{30CAE0BF-4A41-4950-8C66-55B560DF5335}"/>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9" name="Slide Number Placeholder 5">
            <a:extLst>
              <a:ext uri="{FF2B5EF4-FFF2-40B4-BE49-F238E27FC236}">
                <a16:creationId xmlns:a16="http://schemas.microsoft.com/office/drawing/2014/main" id="{A7511B26-6BEE-4D89-99D7-CE9AA9087D50}"/>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4056067882"/>
      </p:ext>
    </p:extLst>
  </p:cSld>
  <p:clrMap bg1="lt1" tx1="dk1" bg2="lt2" tx2="dk2" accent1="accent1" accent2="accent2" accent3="accent3" accent4="accent4" accent5="accent5" accent6="accent6" hlink="hlink" folHlink="folHlink"/>
  <p:sldLayoutIdLst>
    <p:sldLayoutId id="2147483758" r:id="rId1"/>
    <p:sldLayoutId id="2147483728" r:id="rId2"/>
    <p:sldLayoutId id="2147483729" r:id="rId3"/>
    <p:sldLayoutId id="2147483730" r:id="rId4"/>
    <p:sldLayoutId id="2147483755" r:id="rId5"/>
    <p:sldLayoutId id="2147483756" r:id="rId6"/>
    <p:sldLayoutId id="2147483757"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tx1"/>
          </a:solidFill>
          <a:latin typeface="+mn-lt"/>
          <a:ea typeface="+mn-ea"/>
          <a:cs typeface="+mn-cs"/>
        </a:defRPr>
      </a:lvl1pPr>
      <a:lvl2pPr marL="231775" marR="0" indent="-227013" algn="l" defTabSz="914400" rtl="0" eaLnBrk="1" fontAlgn="auto" latinLnBrk="0" hangingPunct="1">
        <a:lnSpc>
          <a:spcPct val="90000"/>
        </a:lnSpc>
        <a:spcBef>
          <a:spcPts val="1000"/>
        </a:spcBef>
        <a:spcAft>
          <a:spcPts val="0"/>
        </a:spcAft>
        <a:buClr>
          <a:srgbClr val="202E3D"/>
        </a:buClr>
        <a:buSzTx/>
        <a:buFont typeface="Arial" panose="020B0604020202020204" pitchFamily="34" charset="0"/>
        <a:buChar char="•"/>
        <a:tabLst/>
        <a:defRPr kumimoji="0" lang="en-US" sz="1800" b="0" i="0" u="none" strike="noStrike" kern="1200" cap="none" spc="0" normalizeH="0" baseline="0" noProof="0">
          <a:ln>
            <a:noFill/>
          </a:ln>
          <a:solidFill>
            <a:srgbClr val="202E3D"/>
          </a:solidFill>
          <a:effectLst/>
          <a:uLnTx/>
          <a:uFillTx/>
          <a:latin typeface="+mj-lt"/>
          <a:ea typeface="+mn-ea"/>
          <a:cs typeface="+mn-cs"/>
        </a:defRPr>
      </a:lvl2pPr>
      <a:lvl3pPr marL="463550" marR="0" indent="-222250" algn="l" defTabSz="914400" rtl="0" eaLnBrk="1" fontAlgn="auto" latinLnBrk="0" hangingPunct="1">
        <a:lnSpc>
          <a:spcPct val="90000"/>
        </a:lnSpc>
        <a:spcBef>
          <a:spcPts val="1000"/>
        </a:spcBef>
        <a:spcAft>
          <a:spcPts val="0"/>
        </a:spcAft>
        <a:buClr>
          <a:srgbClr val="202E3D"/>
        </a:buClr>
        <a:buSzPct val="100000"/>
        <a:buFont typeface="System Font Regular"/>
        <a:buChar char="◦"/>
        <a:tabLst/>
        <a:defRPr sz="1600" b="0" i="0" kern="1200">
          <a:solidFill>
            <a:schemeClr val="tx1"/>
          </a:solidFill>
          <a:latin typeface="+mn-lt"/>
          <a:ea typeface="+mn-ea"/>
          <a:cs typeface="+mn-cs"/>
        </a:defRPr>
      </a:lvl3pPr>
      <a:lvl4pPr marL="7938" marR="0" indent="0" algn="l" defTabSz="914400" rtl="0" eaLnBrk="1" fontAlgn="auto" latinLnBrk="0" hangingPunct="1">
        <a:lnSpc>
          <a:spcPct val="90000"/>
        </a:lnSpc>
        <a:spcBef>
          <a:spcPts val="1000"/>
        </a:spcBef>
        <a:spcAft>
          <a:spcPts val="0"/>
        </a:spcAft>
        <a:buClrTx/>
        <a:buSzPct val="100000"/>
        <a:buFont typeface="Franklin Gothic Book" panose="020B0503020102020204" pitchFamily="34" charset="0"/>
        <a:buNone/>
        <a:tabLst/>
        <a:defRPr kumimoji="0" lang="en-US" sz="1800" b="0" i="0" u="none" strike="noStrike" kern="1200" cap="none" spc="0" normalizeH="0" baseline="0" noProof="0">
          <a:ln>
            <a:noFill/>
          </a:ln>
          <a:solidFill>
            <a:srgbClr val="202E3D"/>
          </a:solidFill>
          <a:effectLst/>
          <a:uLnTx/>
          <a:uFillTx/>
          <a:latin typeface="+mn-lt"/>
          <a:ea typeface="+mn-ea"/>
          <a:cs typeface="+mn-cs"/>
        </a:defRPr>
      </a:lvl4pPr>
      <a:lvl5pPr marL="7938" marR="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sz="1200" b="0" i="0" kern="1200">
          <a:solidFill>
            <a:schemeClr val="tx1"/>
          </a:solidFill>
          <a:latin typeface="+mn-lt"/>
          <a:ea typeface="+mn-ea"/>
          <a:cs typeface="+mn-cs"/>
        </a:defRPr>
      </a:lvl5pPr>
      <a:lvl6pPr marL="228600" marR="0" indent="-228600" algn="l" defTabSz="914400" rtl="0" eaLnBrk="1" fontAlgn="auto" latinLnBrk="0" hangingPunct="1">
        <a:lnSpc>
          <a:spcPct val="90000"/>
        </a:lnSpc>
        <a:spcBef>
          <a:spcPts val="1000"/>
        </a:spcBef>
        <a:spcAft>
          <a:spcPts val="0"/>
        </a:spcAft>
        <a:buClrTx/>
        <a:buSzTx/>
        <a:buFont typeface="+mj-lt"/>
        <a:buAutoNum type="arabicPeriod"/>
        <a:tabLst/>
        <a:defRPr sz="1800" kern="1200">
          <a:solidFill>
            <a:schemeClr val="tx1"/>
          </a:solidFill>
          <a:latin typeface="+mn-lt"/>
          <a:ea typeface="+mn-ea"/>
          <a:cs typeface="+mn-cs"/>
        </a:defRPr>
      </a:lvl6pPr>
      <a:lvl7pPr marL="457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685800" marR="0" indent="-228600" algn="l" defTabSz="914400" rtl="0" eaLnBrk="1" fontAlgn="auto" latinLnBrk="0" hangingPunct="1">
        <a:lnSpc>
          <a:spcPct val="90000"/>
        </a:lnSpc>
        <a:spcBef>
          <a:spcPts val="1000"/>
        </a:spcBef>
        <a:spcAft>
          <a:spcPts val="0"/>
        </a:spcAft>
        <a:buClrTx/>
        <a:buSzTx/>
        <a:buFont typeface="System Font Regular"/>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259A4F-AD8A-4E99-BEBE-8ACAC5A939CC}"/>
              </a:ext>
            </a:extLst>
          </p:cNvPr>
          <p:cNvSpPr>
            <a:spLocks noGrp="1"/>
          </p:cNvSpPr>
          <p:nvPr>
            <p:ph type="title"/>
          </p:nvPr>
        </p:nvSpPr>
        <p:spPr>
          <a:xfrm>
            <a:off x="371476" y="1484313"/>
            <a:ext cx="2916238" cy="5005387"/>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C875FBE5-8281-4378-B766-50649944BCBA}"/>
              </a:ext>
            </a:extLst>
          </p:cNvPr>
          <p:cNvSpPr>
            <a:spLocks noGrp="1"/>
          </p:cNvSpPr>
          <p:nvPr>
            <p:ph type="body" idx="1"/>
          </p:nvPr>
        </p:nvSpPr>
        <p:spPr>
          <a:xfrm>
            <a:off x="3287711" y="1484313"/>
            <a:ext cx="8532813" cy="5005387"/>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60BC15D-9EFD-4F10-9774-B0DE3FCDE38B}"/>
              </a:ext>
            </a:extLst>
          </p:cNvPr>
          <p:cNvSpPr>
            <a:spLocks noGrp="1"/>
          </p:cNvSpPr>
          <p:nvPr>
            <p:ph type="dt" sz="half" idx="2"/>
          </p:nvPr>
        </p:nvSpPr>
        <p:spPr>
          <a:xfrm>
            <a:off x="3287713" y="6084094"/>
            <a:ext cx="2743200" cy="405606"/>
          </a:xfrm>
          <a:prstGeom prst="rect">
            <a:avLst/>
          </a:prstGeom>
        </p:spPr>
        <p:txBody>
          <a:bodyPr vert="horz" lIns="0" tIns="0" rIns="0" bIns="0" rtlCol="0" anchor="b" anchorCtr="0"/>
          <a:lstStyle>
            <a:lvl1pPr algn="l">
              <a:defRPr sz="1600">
                <a:solidFill>
                  <a:schemeClr val="tx1"/>
                </a:solidFill>
              </a:defRPr>
            </a:lvl1pPr>
          </a:lstStyle>
          <a:p>
            <a:fld id="{3DC32592-C568-4090-9A74-A2656454E8DF}" type="datetime4">
              <a:rPr lang="en-US" smtClean="0"/>
              <a:t>January 22, 2021</a:t>
            </a:fld>
            <a:endParaRPr lang="de-DE"/>
          </a:p>
        </p:txBody>
      </p:sp>
      <p:sp>
        <p:nvSpPr>
          <p:cNvPr id="5" name="Fußzeilenplatzhalter 4">
            <a:extLst>
              <a:ext uri="{FF2B5EF4-FFF2-40B4-BE49-F238E27FC236}">
                <a16:creationId xmlns:a16="http://schemas.microsoft.com/office/drawing/2014/main" id="{DD66E151-C9B2-4DD6-8D6C-685CB8A6E9D6}"/>
              </a:ext>
            </a:extLst>
          </p:cNvPr>
          <p:cNvSpPr>
            <a:spLocks noGrp="1"/>
          </p:cNvSpPr>
          <p:nvPr>
            <p:ph type="ftr" sz="quarter" idx="3"/>
          </p:nvPr>
        </p:nvSpPr>
        <p:spPr>
          <a:xfrm>
            <a:off x="371476" y="368300"/>
            <a:ext cx="3636000" cy="365125"/>
          </a:xfrm>
          <a:prstGeom prst="rect">
            <a:avLst/>
          </a:prstGeom>
        </p:spPr>
        <p:txBody>
          <a:bodyPr vert="horz" lIns="0" tIns="0" rIns="0" bIns="0" rtlCol="0" anchor="t" anchorCtr="0"/>
          <a:lstStyle>
            <a:lvl1pPr algn="l">
              <a:defRPr sz="1200">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413FBF3A-5DA7-4699-948A-2A35C750CEBE}"/>
              </a:ext>
            </a:extLst>
          </p:cNvPr>
          <p:cNvSpPr>
            <a:spLocks noGrp="1"/>
          </p:cNvSpPr>
          <p:nvPr>
            <p:ph type="sldNum" sz="quarter" idx="4"/>
          </p:nvPr>
        </p:nvSpPr>
        <p:spPr>
          <a:xfrm>
            <a:off x="9077324" y="368300"/>
            <a:ext cx="2743200" cy="365125"/>
          </a:xfrm>
          <a:prstGeom prst="rect">
            <a:avLst/>
          </a:prstGeom>
        </p:spPr>
        <p:txBody>
          <a:bodyPr vert="horz" lIns="0" tIns="0" rIns="0" bIns="0" rtlCol="0" anchor="t" anchorCtr="0"/>
          <a:lstStyle>
            <a:lvl1pPr algn="r">
              <a:defRPr lang="de-DE" sz="1200" smtClean="0"/>
            </a:lvl1p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12391910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6" r:id="rId15"/>
  </p:sldLayoutIdLst>
  <p:hf hdr="0"/>
  <p:txStyles>
    <p:titleStyle>
      <a:lvl1pPr algn="l" defTabSz="914400" rtl="0" eaLnBrk="1" latinLnBrk="0" hangingPunct="1">
        <a:lnSpc>
          <a:spcPts val="4000"/>
        </a:lnSpc>
        <a:spcBef>
          <a:spcPct val="0"/>
        </a:spcBef>
        <a:buNone/>
        <a:defRPr sz="4000" b="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88">
          <p15:clr>
            <a:srgbClr val="F26B43"/>
          </p15:clr>
        </p15:guide>
        <p15:guide id="4" pos="7446">
          <p15:clr>
            <a:srgbClr val="F26B43"/>
          </p15:clr>
        </p15:guide>
        <p15:guide id="5" pos="2071">
          <p15:clr>
            <a:srgbClr val="F26B43"/>
          </p15:clr>
        </p15:guide>
        <p15:guide id="6" orient="horz" pos="1502">
          <p15:clr>
            <a:srgbClr val="F26B43"/>
          </p15:clr>
        </p15:guide>
        <p15:guide id="7" orient="horz" pos="935">
          <p15:clr>
            <a:srgbClr val="F26B43"/>
          </p15:clr>
        </p15:guide>
        <p15:guide id="8" pos="193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em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emf"/><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emf"/><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a:extLst>
              <a:ext uri="{FF2B5EF4-FFF2-40B4-BE49-F238E27FC236}">
                <a16:creationId xmlns:a16="http://schemas.microsoft.com/office/drawing/2014/main" id="{536299D8-25E8-4C83-9B03-D26A7DC6EB31}"/>
              </a:ext>
            </a:extLst>
          </p:cNvPr>
          <p:cNvSpPr txBox="1">
            <a:spLocks/>
          </p:cNvSpPr>
          <p:nvPr/>
        </p:nvSpPr>
        <p:spPr>
          <a:xfrm>
            <a:off x="3287713" y="1015932"/>
            <a:ext cx="8532811" cy="1742363"/>
          </a:xfrm>
          <a:prstGeom prst="rect">
            <a:avLst/>
          </a:prstGeom>
        </p:spPr>
        <p:txBody>
          <a:bodyPr vert="horz" lIns="0" tIns="0" rIns="0" bIns="0" rtlCol="0">
            <a:noAutofit/>
          </a:bodyPr>
          <a:lstStyle>
            <a:lvl1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1pPr>
            <a:lvl2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2pPr>
            <a:lvl3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3pPr>
            <a:lvl4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4pPr>
            <a:lvl5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6000"/>
              </a:lnSpc>
              <a:spcBef>
                <a:spcPts val="0"/>
              </a:spcBef>
              <a:spcAft>
                <a:spcPts val="0"/>
              </a:spcAft>
              <a:buClrTx/>
              <a:buSzTx/>
              <a:buFont typeface="Arial" panose="020B0604020202020204" pitchFamily="34" charset="0"/>
              <a:buNone/>
              <a:tabLst/>
              <a:defRPr/>
            </a:pPr>
            <a:r>
              <a:rPr lang="hu-HU" sz="6000" dirty="0" err="1">
                <a:solidFill>
                  <a:schemeClr val="accent2"/>
                </a:solidFill>
                <a:latin typeface="Franklin Gothic Demi Cond"/>
                <a:ea typeface="Segoe UI Historic"/>
              </a:rPr>
              <a:t>Intuity</a:t>
            </a:r>
            <a:r>
              <a:rPr lang="hu-HU" sz="6000" dirty="0">
                <a:solidFill>
                  <a:schemeClr val="accent2"/>
                </a:solidFill>
                <a:latin typeface="Franklin Gothic Demi Cond"/>
                <a:ea typeface="Segoe UI Historic"/>
              </a:rPr>
              <a:t> </a:t>
            </a:r>
          </a:p>
          <a:p>
            <a:pPr marL="0" marR="0" lvl="0" indent="0" algn="l" defTabSz="914400" rtl="0" eaLnBrk="1" fontAlgn="auto" latinLnBrk="0" hangingPunct="1">
              <a:lnSpc>
                <a:spcPts val="6000"/>
              </a:lnSpc>
              <a:spcBef>
                <a:spcPts val="0"/>
              </a:spcBef>
              <a:spcAft>
                <a:spcPts val="0"/>
              </a:spcAft>
              <a:buClrTx/>
              <a:buSzTx/>
              <a:buFont typeface="Arial" panose="020B0604020202020204" pitchFamily="34" charset="0"/>
              <a:buNone/>
              <a:tabLst/>
              <a:defRPr/>
            </a:pPr>
            <a:r>
              <a:rPr lang="en-GB" sz="6000" dirty="0">
                <a:solidFill>
                  <a:schemeClr val="accent2"/>
                </a:solidFill>
                <a:latin typeface="Franklin Gothic Demi Cond"/>
                <a:ea typeface="Segoe UI Historic"/>
              </a:rPr>
              <a:t>Park</a:t>
            </a:r>
            <a:r>
              <a:rPr lang="hu-HU" sz="6000" dirty="0">
                <a:solidFill>
                  <a:schemeClr val="accent2"/>
                </a:solidFill>
                <a:latin typeface="Franklin Gothic Demi Cond"/>
                <a:ea typeface="Segoe UI Historic"/>
              </a:rPr>
              <a:t> B</a:t>
            </a:r>
            <a:r>
              <a:rPr lang="en-GB" sz="6000" dirty="0" err="1">
                <a:solidFill>
                  <a:schemeClr val="accent2"/>
                </a:solidFill>
                <a:latin typeface="Franklin Gothic Demi Cond"/>
                <a:ea typeface="Segoe UI Historic"/>
              </a:rPr>
              <a:t>ench</a:t>
            </a:r>
            <a:r>
              <a:rPr lang="en-GB" sz="6000" dirty="0">
                <a:solidFill>
                  <a:schemeClr val="accent2"/>
                </a:solidFill>
                <a:latin typeface="Franklin Gothic Demi Cond"/>
                <a:ea typeface="Segoe UI Historic"/>
              </a:rPr>
              <a:t> </a:t>
            </a:r>
            <a:endParaRPr kumimoji="0" lang="de-DE" sz="6000" b="0" i="0" u="none" strike="noStrike" kern="1200" cap="none" spc="0" normalizeH="0" baseline="0" noProof="0" dirty="0">
              <a:ln>
                <a:noFill/>
              </a:ln>
              <a:solidFill>
                <a:schemeClr val="accent2"/>
              </a:solidFill>
              <a:effectLst/>
              <a:uLnTx/>
              <a:uFillTx/>
              <a:latin typeface="Franklin Gothic Demi Cond"/>
              <a:ea typeface="Segoe UI Historic"/>
            </a:endParaRPr>
          </a:p>
        </p:txBody>
      </p:sp>
      <p:sp>
        <p:nvSpPr>
          <p:cNvPr id="12" name="Inhaltsplatzhalter 1">
            <a:extLst>
              <a:ext uri="{FF2B5EF4-FFF2-40B4-BE49-F238E27FC236}">
                <a16:creationId xmlns:a16="http://schemas.microsoft.com/office/drawing/2014/main" id="{A7DD8E6C-307F-4D7D-8E1E-F97C8FC0ED93}"/>
              </a:ext>
            </a:extLst>
          </p:cNvPr>
          <p:cNvSpPr txBox="1">
            <a:spLocks/>
          </p:cNvSpPr>
          <p:nvPr/>
        </p:nvSpPr>
        <p:spPr>
          <a:xfrm>
            <a:off x="3287712" y="1885689"/>
            <a:ext cx="8532811" cy="2149859"/>
          </a:xfrm>
          <a:prstGeom prst="rect">
            <a:avLst/>
          </a:prstGeom>
        </p:spPr>
        <p:txBody>
          <a:bodyPr vert="horz" lIns="0" tIns="0" rIns="0" bIns="0" rtlCol="0" anchor="t">
            <a:noAutofit/>
          </a:bodyPr>
          <a:lstStyle>
            <a:lvl1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1pPr>
            <a:lvl2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2pPr>
            <a:lvl3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3pPr>
            <a:lvl4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4pPr>
            <a:lvl5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6000"/>
              </a:lnSpc>
              <a:defRPr/>
            </a:pPr>
            <a:endParaRPr lang="de-DE" sz="6000" dirty="0">
              <a:solidFill>
                <a:srgbClr val="E7DCAF"/>
              </a:solidFill>
              <a:latin typeface="Franklin Gothic Demi Cond"/>
              <a:ea typeface="Segoe UI Black"/>
            </a:endParaRPr>
          </a:p>
        </p:txBody>
      </p:sp>
    </p:spTree>
    <p:extLst>
      <p:ext uri="{BB962C8B-B14F-4D97-AF65-F5344CB8AC3E}">
        <p14:creationId xmlns:p14="http://schemas.microsoft.com/office/powerpoint/2010/main" val="33552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hu-HU" altLang="de-DE" dirty="0">
                <a:solidFill>
                  <a:schemeClr val="accent6"/>
                </a:solidFill>
              </a:rPr>
              <a:t>Intuity </a:t>
            </a:r>
            <a:r>
              <a:rPr lang="en-US" altLang="de-DE" dirty="0">
                <a:solidFill>
                  <a:schemeClr val="accent6"/>
                </a:solidFill>
              </a:rPr>
              <a:t>Park</a:t>
            </a:r>
            <a:r>
              <a:rPr lang="hu-HU" altLang="de-DE" dirty="0">
                <a:solidFill>
                  <a:schemeClr val="accent6"/>
                </a:solidFill>
              </a:rPr>
              <a:t> B</a:t>
            </a:r>
            <a:r>
              <a:rPr lang="en-US" altLang="de-DE" dirty="0" err="1">
                <a:solidFill>
                  <a:schemeClr val="accent6"/>
                </a:solidFill>
              </a:rPr>
              <a:t>ench</a:t>
            </a:r>
            <a:r>
              <a:rPr lang="en-US" altLang="de-DE" dirty="0">
                <a:solidFill>
                  <a:schemeClr val="accent6"/>
                </a:solidFill>
              </a:rPr>
              <a:t> Stool (</a:t>
            </a:r>
            <a:r>
              <a:rPr lang="en-US" altLang="de-DE" dirty="0" err="1">
                <a:solidFill>
                  <a:schemeClr val="accent6"/>
                </a:solidFill>
              </a:rPr>
              <a:t>Sitbench</a:t>
            </a:r>
            <a:r>
              <a:rPr lang="en-US" altLang="de-DE" dirty="0">
                <a:solidFill>
                  <a:schemeClr val="accent6"/>
                </a:solidFill>
              </a:rPr>
              <a:t>) </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4294967295"/>
          </p:nvPr>
        </p:nvSpPr>
        <p:spPr>
          <a:xfrm>
            <a:off x="371476" y="368300"/>
            <a:ext cx="27003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en-GB" sz="1800" dirty="0"/>
              <a:t>A comfortable place to sit and rest. It complements the seating height table, and provides a less formal and more collaborative seating experience in the workplace.</a:t>
            </a:r>
          </a:p>
          <a:p>
            <a:pPr marL="0" indent="0">
              <a:buNone/>
            </a:pPr>
            <a:endParaRPr lang="en-GB"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6" name="Rechthoek 15">
            <a:extLst>
              <a:ext uri="{FF2B5EF4-FFF2-40B4-BE49-F238E27FC236}">
                <a16:creationId xmlns:a16="http://schemas.microsoft.com/office/drawing/2014/main" id="{596B240A-D856-4B02-8264-406E950630F3}"/>
              </a:ext>
            </a:extLst>
          </p:cNvPr>
          <p:cNvSpPr/>
          <p:nvPr/>
        </p:nvSpPr>
        <p:spPr>
          <a:xfrm>
            <a:off x="3630372" y="2357991"/>
            <a:ext cx="3112579" cy="2031325"/>
          </a:xfrm>
          <a:prstGeom prst="rect">
            <a:avLst/>
          </a:prstGeom>
        </p:spPr>
        <p:txBody>
          <a:bodyPr wrap="square">
            <a:spAutoFit/>
          </a:bodyPr>
          <a:lstStyle/>
          <a:p>
            <a:r>
              <a:rPr lang="en-GB" dirty="0">
                <a:solidFill>
                  <a:srgbClr val="000000"/>
                </a:solidFill>
              </a:rPr>
              <a:t>Additional options include:</a:t>
            </a:r>
            <a:br>
              <a:rPr lang="en-GB" dirty="0">
                <a:solidFill>
                  <a:srgbClr val="000000"/>
                </a:solidFill>
              </a:rPr>
            </a:br>
            <a:r>
              <a:rPr lang="en-GB" dirty="0">
                <a:solidFill>
                  <a:srgbClr val="000000"/>
                </a:solidFill>
              </a:rPr>
              <a:t> </a:t>
            </a:r>
          </a:p>
          <a:p>
            <a:pPr marL="285750" indent="-285750">
              <a:buFont typeface="Arial" panose="020B0604020202020204" pitchFamily="34" charset="0"/>
              <a:buChar char="•"/>
            </a:pPr>
            <a:r>
              <a:rPr lang="en-GB" dirty="0">
                <a:solidFill>
                  <a:srgbClr val="000000"/>
                </a:solidFill>
              </a:rPr>
              <a:t>Cushion top with 3 fabric collections</a:t>
            </a:r>
          </a:p>
          <a:p>
            <a:pPr marL="285750" indent="-285750">
              <a:buFont typeface="Arial" panose="020B0604020202020204" pitchFamily="34" charset="0"/>
              <a:buChar char="•"/>
            </a:pPr>
            <a:r>
              <a:rPr lang="hu-HU" dirty="0">
                <a:solidFill>
                  <a:srgbClr val="000000"/>
                </a:solidFill>
              </a:rPr>
              <a:t>Melamine top in standard Haworth finishes</a:t>
            </a:r>
            <a:endParaRPr lang="en-GB" dirty="0">
              <a:solidFill>
                <a:srgbClr val="000000"/>
              </a:solidFill>
            </a:endParaRPr>
          </a:p>
          <a:p>
            <a:endParaRPr lang="en-GB" dirty="0"/>
          </a:p>
        </p:txBody>
      </p:sp>
      <p:pic>
        <p:nvPicPr>
          <p:cNvPr id="4" name="Afbeelding 3">
            <a:extLst>
              <a:ext uri="{FF2B5EF4-FFF2-40B4-BE49-F238E27FC236}">
                <a16:creationId xmlns:a16="http://schemas.microsoft.com/office/drawing/2014/main" id="{C0957435-6083-4418-832D-E03D182CFAB1}"/>
              </a:ext>
            </a:extLst>
          </p:cNvPr>
          <p:cNvPicPr>
            <a:picLocks noChangeAspect="1"/>
          </p:cNvPicPr>
          <p:nvPr/>
        </p:nvPicPr>
        <p:blipFill>
          <a:blip r:embed="rId2"/>
          <a:stretch>
            <a:fillRect/>
          </a:stretch>
        </p:blipFill>
        <p:spPr>
          <a:xfrm>
            <a:off x="8934450" y="4518025"/>
            <a:ext cx="2886075" cy="1971675"/>
          </a:xfrm>
          <a:prstGeom prst="rect">
            <a:avLst/>
          </a:prstGeom>
        </p:spPr>
      </p:pic>
      <p:pic>
        <p:nvPicPr>
          <p:cNvPr id="6" name="Afbeelding 5">
            <a:extLst>
              <a:ext uri="{FF2B5EF4-FFF2-40B4-BE49-F238E27FC236}">
                <a16:creationId xmlns:a16="http://schemas.microsoft.com/office/drawing/2014/main" id="{3207C4F7-71FD-49CD-9797-4A5E32E15B5B}"/>
              </a:ext>
            </a:extLst>
          </p:cNvPr>
          <p:cNvPicPr>
            <a:picLocks noChangeAspect="1"/>
          </p:cNvPicPr>
          <p:nvPr/>
        </p:nvPicPr>
        <p:blipFill>
          <a:blip r:embed="rId3"/>
          <a:stretch>
            <a:fillRect/>
          </a:stretch>
        </p:blipFill>
        <p:spPr>
          <a:xfrm>
            <a:off x="8348662" y="1484314"/>
            <a:ext cx="2733675" cy="1924050"/>
          </a:xfrm>
          <a:prstGeom prst="rect">
            <a:avLst/>
          </a:prstGeom>
        </p:spPr>
      </p:pic>
    </p:spTree>
    <p:extLst>
      <p:ext uri="{BB962C8B-B14F-4D97-AF65-F5344CB8AC3E}">
        <p14:creationId xmlns:p14="http://schemas.microsoft.com/office/powerpoint/2010/main" val="6384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11</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hu-HU" dirty="0"/>
              <a:t>Configurations</a:t>
            </a:r>
            <a:endParaRPr lang="en-US" dirty="0"/>
          </a:p>
        </p:txBody>
      </p:sp>
      <p:pic>
        <p:nvPicPr>
          <p:cNvPr id="4" name="Picture 3" descr="A chair sitting in front of a table&#10;&#10;Description automatically generated">
            <a:extLst>
              <a:ext uri="{FF2B5EF4-FFF2-40B4-BE49-F238E27FC236}">
                <a16:creationId xmlns:a16="http://schemas.microsoft.com/office/drawing/2014/main" id="{E46F4E62-4911-4D6F-8059-1056D28F5D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74" y="1796633"/>
            <a:ext cx="3098536" cy="2002687"/>
          </a:xfrm>
          <a:prstGeom prst="rect">
            <a:avLst/>
          </a:prstGeom>
        </p:spPr>
      </p:pic>
      <p:pic>
        <p:nvPicPr>
          <p:cNvPr id="29" name="Picture 28" descr="A wooden bench sitting on top of a table&#10;&#10;Description automatically generated">
            <a:extLst>
              <a:ext uri="{FF2B5EF4-FFF2-40B4-BE49-F238E27FC236}">
                <a16:creationId xmlns:a16="http://schemas.microsoft.com/office/drawing/2014/main" id="{CF9148DB-F199-4E35-A5C4-FAFB5DE80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190" y="1912112"/>
            <a:ext cx="3149107" cy="2035372"/>
          </a:xfrm>
          <a:prstGeom prst="rect">
            <a:avLst/>
          </a:prstGeom>
        </p:spPr>
      </p:pic>
      <p:pic>
        <p:nvPicPr>
          <p:cNvPr id="31" name="Picture 30" descr="A wooden bench sitting on top of a table&#10;&#10;Description automatically generated">
            <a:extLst>
              <a:ext uri="{FF2B5EF4-FFF2-40B4-BE49-F238E27FC236}">
                <a16:creationId xmlns:a16="http://schemas.microsoft.com/office/drawing/2014/main" id="{2D0F3C55-5C81-4921-A32C-21108B9C0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151" y="1633596"/>
            <a:ext cx="3545164" cy="2291357"/>
          </a:xfrm>
          <a:prstGeom prst="rect">
            <a:avLst/>
          </a:prstGeom>
        </p:spPr>
      </p:pic>
      <p:pic>
        <p:nvPicPr>
          <p:cNvPr id="33" name="Picture 32" descr="A chair sitting in front of a wooden table&#10;&#10;Description automatically generated">
            <a:extLst>
              <a:ext uri="{FF2B5EF4-FFF2-40B4-BE49-F238E27FC236}">
                <a16:creationId xmlns:a16="http://schemas.microsoft.com/office/drawing/2014/main" id="{864D8DD1-BC6F-4CAF-AE2D-CC01A99BDB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2297" y="1703346"/>
            <a:ext cx="3398723" cy="2196708"/>
          </a:xfrm>
          <a:prstGeom prst="rect">
            <a:avLst/>
          </a:prstGeom>
        </p:spPr>
      </p:pic>
      <p:pic>
        <p:nvPicPr>
          <p:cNvPr id="35" name="Picture 34" descr="A close up of furniture&#10;&#10;Description automatically generated">
            <a:extLst>
              <a:ext uri="{FF2B5EF4-FFF2-40B4-BE49-F238E27FC236}">
                <a16:creationId xmlns:a16="http://schemas.microsoft.com/office/drawing/2014/main" id="{311E983B-FCC7-4E33-8635-6BCE4F9955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51" y="4134846"/>
            <a:ext cx="3561386" cy="2301842"/>
          </a:xfrm>
          <a:prstGeom prst="rect">
            <a:avLst/>
          </a:prstGeom>
        </p:spPr>
      </p:pic>
      <p:pic>
        <p:nvPicPr>
          <p:cNvPr id="37" name="Picture 36" descr="A picture containing furniture, table&#10;&#10;Description automatically generated">
            <a:extLst>
              <a:ext uri="{FF2B5EF4-FFF2-40B4-BE49-F238E27FC236}">
                <a16:creationId xmlns:a16="http://schemas.microsoft.com/office/drawing/2014/main" id="{F2E7BFF1-FDC0-4CF0-BEFC-D578D5BBF1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263" y="4271073"/>
            <a:ext cx="3350616" cy="2165615"/>
          </a:xfrm>
          <a:prstGeom prst="rect">
            <a:avLst/>
          </a:prstGeom>
        </p:spPr>
      </p:pic>
      <p:pic>
        <p:nvPicPr>
          <p:cNvPr id="39" name="Picture 38" descr="A wooden table&#10;&#10;Description automatically generated">
            <a:extLst>
              <a:ext uri="{FF2B5EF4-FFF2-40B4-BE49-F238E27FC236}">
                <a16:creationId xmlns:a16="http://schemas.microsoft.com/office/drawing/2014/main" id="{7FE06462-8F73-4313-88A1-F1CB3A7F8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0425" y="4062963"/>
            <a:ext cx="3350616" cy="2165615"/>
          </a:xfrm>
          <a:prstGeom prst="rect">
            <a:avLst/>
          </a:prstGeom>
        </p:spPr>
      </p:pic>
      <p:pic>
        <p:nvPicPr>
          <p:cNvPr id="43" name="Picture 42" descr="A wooden table&#10;&#10;Description automatically generated">
            <a:extLst>
              <a:ext uri="{FF2B5EF4-FFF2-40B4-BE49-F238E27FC236}">
                <a16:creationId xmlns:a16="http://schemas.microsoft.com/office/drawing/2014/main" id="{B3C755E7-3354-40D7-8422-F54A2FBEE8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75713" y="4106031"/>
            <a:ext cx="3208703" cy="2073892"/>
          </a:xfrm>
          <a:prstGeom prst="rect">
            <a:avLst/>
          </a:prstGeom>
        </p:spPr>
      </p:pic>
    </p:spTree>
    <p:extLst>
      <p:ext uri="{BB962C8B-B14F-4D97-AF65-F5344CB8AC3E}">
        <p14:creationId xmlns:p14="http://schemas.microsoft.com/office/powerpoint/2010/main" val="320793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12</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6" name="Picture 5" descr="A picture containing floor, wall, indoor, living&#10;&#10;Description automatically generated">
            <a:extLst>
              <a:ext uri="{FF2B5EF4-FFF2-40B4-BE49-F238E27FC236}">
                <a16:creationId xmlns:a16="http://schemas.microsoft.com/office/drawing/2014/main" id="{518619C0-1103-46F1-8EC4-DFB7CB3E30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6110" y="0"/>
            <a:ext cx="8905890" cy="6858000"/>
          </a:xfrm>
          <a:prstGeom prst="rect">
            <a:avLst/>
          </a:prstGeom>
        </p:spPr>
      </p:pic>
    </p:spTree>
    <p:extLst>
      <p:ext uri="{BB962C8B-B14F-4D97-AF65-F5344CB8AC3E}">
        <p14:creationId xmlns:p14="http://schemas.microsoft.com/office/powerpoint/2010/main" val="284805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13</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4" name="Picture 3" descr="A picture containing text, floor, indoor, room&#10;&#10;Description automatically generated">
            <a:extLst>
              <a:ext uri="{FF2B5EF4-FFF2-40B4-BE49-F238E27FC236}">
                <a16:creationId xmlns:a16="http://schemas.microsoft.com/office/drawing/2014/main" id="{45149D27-D3A0-4CC3-917A-D8BEA5D515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9248" y="0"/>
            <a:ext cx="8912752" cy="6858000"/>
          </a:xfrm>
          <a:prstGeom prst="rect">
            <a:avLst/>
          </a:prstGeom>
        </p:spPr>
      </p:pic>
    </p:spTree>
    <p:extLst>
      <p:ext uri="{BB962C8B-B14F-4D97-AF65-F5344CB8AC3E}">
        <p14:creationId xmlns:p14="http://schemas.microsoft.com/office/powerpoint/2010/main" val="102503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14</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4" name="Picture 3">
            <a:extLst>
              <a:ext uri="{FF2B5EF4-FFF2-40B4-BE49-F238E27FC236}">
                <a16:creationId xmlns:a16="http://schemas.microsoft.com/office/drawing/2014/main" id="{554BC7D5-FD83-4608-A64A-99697DC8DD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2588" y="0"/>
            <a:ext cx="8919411" cy="6858000"/>
          </a:xfrm>
          <a:prstGeom prst="rect">
            <a:avLst/>
          </a:prstGeom>
        </p:spPr>
      </p:pic>
    </p:spTree>
    <p:extLst>
      <p:ext uri="{BB962C8B-B14F-4D97-AF65-F5344CB8AC3E}">
        <p14:creationId xmlns:p14="http://schemas.microsoft.com/office/powerpoint/2010/main" val="166238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15</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a:t>Colo</a:t>
            </a:r>
            <a:r>
              <a:rPr lang="hu-HU" dirty="0"/>
              <a:t>u</a:t>
            </a:r>
            <a:r>
              <a:rPr lang="en-US" dirty="0" err="1"/>
              <a:t>rs</a:t>
            </a:r>
            <a:r>
              <a:rPr lang="en-US" dirty="0"/>
              <a:t> &amp; Materials</a:t>
            </a:r>
            <a:r>
              <a:rPr lang="hu-HU" dirty="0"/>
              <a:t>- </a:t>
            </a:r>
            <a:r>
              <a:rPr lang="hu-HU" dirty="0" err="1"/>
              <a:t>Finishes</a:t>
            </a:r>
            <a:endParaRPr lang="en-US" dirty="0"/>
          </a:p>
        </p:txBody>
      </p:sp>
      <p:pic>
        <p:nvPicPr>
          <p:cNvPr id="11" name="Afbeelding 10">
            <a:extLst>
              <a:ext uri="{FF2B5EF4-FFF2-40B4-BE49-F238E27FC236}">
                <a16:creationId xmlns:a16="http://schemas.microsoft.com/office/drawing/2014/main" id="{9BBA5270-A91C-4DAA-9A9C-AC50488AD2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991793"/>
            <a:ext cx="4230325" cy="1375659"/>
          </a:xfrm>
          <a:prstGeom prst="rect">
            <a:avLst/>
          </a:prstGeom>
        </p:spPr>
      </p:pic>
      <p:pic>
        <p:nvPicPr>
          <p:cNvPr id="13" name="Afbeelding 12">
            <a:extLst>
              <a:ext uri="{FF2B5EF4-FFF2-40B4-BE49-F238E27FC236}">
                <a16:creationId xmlns:a16="http://schemas.microsoft.com/office/drawing/2014/main" id="{A2CFAAA5-68E6-4AE5-A2AE-049F5C49D4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1" y="3585318"/>
            <a:ext cx="2661254" cy="1450313"/>
          </a:xfrm>
          <a:prstGeom prst="rect">
            <a:avLst/>
          </a:prstGeom>
        </p:spPr>
      </p:pic>
      <p:pic>
        <p:nvPicPr>
          <p:cNvPr id="15" name="Afbeelding 14">
            <a:extLst>
              <a:ext uri="{FF2B5EF4-FFF2-40B4-BE49-F238E27FC236}">
                <a16:creationId xmlns:a16="http://schemas.microsoft.com/office/drawing/2014/main" id="{71E22E68-AF4A-4AAA-B423-18656F82D0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4066" y="3621836"/>
            <a:ext cx="1554781" cy="1375659"/>
          </a:xfrm>
          <a:prstGeom prst="rect">
            <a:avLst/>
          </a:prstGeom>
        </p:spPr>
      </p:pic>
      <p:pic>
        <p:nvPicPr>
          <p:cNvPr id="16" name="Afbeelding 15">
            <a:extLst>
              <a:ext uri="{FF2B5EF4-FFF2-40B4-BE49-F238E27FC236}">
                <a16:creationId xmlns:a16="http://schemas.microsoft.com/office/drawing/2014/main" id="{58816983-E344-4FD3-B0E1-B0156078E5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5223161"/>
            <a:ext cx="4308433" cy="1385102"/>
          </a:xfrm>
          <a:prstGeom prst="rect">
            <a:avLst/>
          </a:prstGeom>
        </p:spPr>
      </p:pic>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a:t>Melamine </a:t>
            </a:r>
            <a:endParaRPr lang="en-GB" dirty="0"/>
          </a:p>
        </p:txBody>
      </p:sp>
      <p:sp>
        <p:nvSpPr>
          <p:cNvPr id="18" name="Tekstvak 17">
            <a:extLst>
              <a:ext uri="{FF2B5EF4-FFF2-40B4-BE49-F238E27FC236}">
                <a16:creationId xmlns:a16="http://schemas.microsoft.com/office/drawing/2014/main" id="{C0B665A0-023D-4D24-BC1C-033E684793AF}"/>
              </a:ext>
            </a:extLst>
          </p:cNvPr>
          <p:cNvSpPr txBox="1"/>
          <p:nvPr/>
        </p:nvSpPr>
        <p:spPr>
          <a:xfrm>
            <a:off x="6845800" y="1634839"/>
            <a:ext cx="837147" cy="369332"/>
          </a:xfrm>
          <a:prstGeom prst="rect">
            <a:avLst/>
          </a:prstGeom>
          <a:noFill/>
        </p:spPr>
        <p:txBody>
          <a:bodyPr wrap="square" rtlCol="0">
            <a:spAutoFit/>
          </a:bodyPr>
          <a:lstStyle/>
          <a:p>
            <a:r>
              <a:rPr lang="en-US" dirty="0"/>
              <a:t>Metal </a:t>
            </a:r>
            <a:endParaRPr lang="en-GB" dirty="0"/>
          </a:p>
        </p:txBody>
      </p:sp>
      <p:pic>
        <p:nvPicPr>
          <p:cNvPr id="21" name="Image 6">
            <a:extLst>
              <a:ext uri="{FF2B5EF4-FFF2-40B4-BE49-F238E27FC236}">
                <a16:creationId xmlns:a16="http://schemas.microsoft.com/office/drawing/2014/main" id="{BB02BC01-F9C3-491E-8A14-77DE335F65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94047" y="2027426"/>
            <a:ext cx="4330128" cy="1148860"/>
          </a:xfrm>
          <a:prstGeom prst="rect">
            <a:avLst/>
          </a:prstGeom>
        </p:spPr>
      </p:pic>
      <p:pic>
        <p:nvPicPr>
          <p:cNvPr id="22" name="Image 5">
            <a:extLst>
              <a:ext uri="{FF2B5EF4-FFF2-40B4-BE49-F238E27FC236}">
                <a16:creationId xmlns:a16="http://schemas.microsoft.com/office/drawing/2014/main" id="{6A305B03-FA29-4DFE-BB3E-25D38D62EBC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4047" y="3585319"/>
            <a:ext cx="4771877" cy="1074066"/>
          </a:xfrm>
          <a:prstGeom prst="rect">
            <a:avLst/>
          </a:prstGeom>
        </p:spPr>
      </p:pic>
      <p:pic>
        <p:nvPicPr>
          <p:cNvPr id="23" name="Image 10">
            <a:extLst>
              <a:ext uri="{FF2B5EF4-FFF2-40B4-BE49-F238E27FC236}">
                <a16:creationId xmlns:a16="http://schemas.microsoft.com/office/drawing/2014/main" id="{8A47AB38-0313-45DB-86F0-9076A0FF6B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45800" y="5318034"/>
            <a:ext cx="2104103" cy="1074066"/>
          </a:xfrm>
          <a:prstGeom prst="rect">
            <a:avLst/>
          </a:prstGeom>
        </p:spPr>
      </p:pic>
      <p:pic>
        <p:nvPicPr>
          <p:cNvPr id="24" name="Image 12">
            <a:extLst>
              <a:ext uri="{FF2B5EF4-FFF2-40B4-BE49-F238E27FC236}">
                <a16:creationId xmlns:a16="http://schemas.microsoft.com/office/drawing/2014/main" id="{3500D12A-93D1-45A3-930E-65D36F37731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52056" y="5318034"/>
            <a:ext cx="2364940" cy="1074066"/>
          </a:xfrm>
          <a:prstGeom prst="rect">
            <a:avLst/>
          </a:prstGeom>
        </p:spPr>
      </p:pic>
    </p:spTree>
    <p:extLst>
      <p:ext uri="{BB962C8B-B14F-4D97-AF65-F5344CB8AC3E}">
        <p14:creationId xmlns:p14="http://schemas.microsoft.com/office/powerpoint/2010/main" val="11631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16</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a:t>Colo</a:t>
            </a:r>
            <a:r>
              <a:rPr lang="hu-HU" dirty="0"/>
              <a:t>u</a:t>
            </a:r>
            <a:r>
              <a:rPr lang="en-US" dirty="0" err="1"/>
              <a:t>rs</a:t>
            </a:r>
            <a:r>
              <a:rPr lang="en-US" dirty="0"/>
              <a:t> &amp; Materials</a:t>
            </a:r>
            <a:r>
              <a:rPr lang="hu-HU" dirty="0"/>
              <a:t> - </a:t>
            </a:r>
            <a:r>
              <a:rPr lang="hu-HU" dirty="0" err="1"/>
              <a:t>Finishes</a:t>
            </a:r>
            <a:endParaRPr lang="en-US" dirty="0"/>
          </a:p>
        </p:txBody>
      </p:sp>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a:t>Veneer  </a:t>
            </a:r>
            <a:endParaRPr lang="en-GB" dirty="0"/>
          </a:p>
        </p:txBody>
      </p:sp>
      <p:pic>
        <p:nvPicPr>
          <p:cNvPr id="2" name="Afbeelding 1">
            <a:extLst>
              <a:ext uri="{FF2B5EF4-FFF2-40B4-BE49-F238E27FC236}">
                <a16:creationId xmlns:a16="http://schemas.microsoft.com/office/drawing/2014/main" id="{B162FFCA-F268-430C-962E-3A93725BA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272664"/>
            <a:ext cx="5286375" cy="1480185"/>
          </a:xfrm>
          <a:prstGeom prst="rect">
            <a:avLst/>
          </a:prstGeom>
        </p:spPr>
      </p:pic>
    </p:spTree>
    <p:extLst>
      <p:ext uri="{BB962C8B-B14F-4D97-AF65-F5344CB8AC3E}">
        <p14:creationId xmlns:p14="http://schemas.microsoft.com/office/powerpoint/2010/main" val="415303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17</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a:t>Colo</a:t>
            </a:r>
            <a:r>
              <a:rPr lang="hu-HU" dirty="0"/>
              <a:t>u</a:t>
            </a:r>
            <a:r>
              <a:rPr lang="en-US" dirty="0" err="1"/>
              <a:t>rs</a:t>
            </a:r>
            <a:r>
              <a:rPr lang="en-US" dirty="0"/>
              <a:t> &amp; Materials</a:t>
            </a:r>
            <a:r>
              <a:rPr lang="hu-HU" dirty="0"/>
              <a:t> - </a:t>
            </a:r>
            <a:r>
              <a:rPr lang="hu-HU" dirty="0" err="1"/>
              <a:t>Fabrics</a:t>
            </a:r>
            <a:endParaRPr lang="en-US" dirty="0"/>
          </a:p>
        </p:txBody>
      </p:sp>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a:t>   </a:t>
            </a:r>
            <a:endParaRPr lang="en-GB" dirty="0"/>
          </a:p>
        </p:txBody>
      </p:sp>
      <p:sp>
        <p:nvSpPr>
          <p:cNvPr id="4" name="Tekstvak 3">
            <a:extLst>
              <a:ext uri="{FF2B5EF4-FFF2-40B4-BE49-F238E27FC236}">
                <a16:creationId xmlns:a16="http://schemas.microsoft.com/office/drawing/2014/main" id="{16D38B1F-B411-42C3-B0E1-8FFA961DB900}"/>
              </a:ext>
            </a:extLst>
          </p:cNvPr>
          <p:cNvSpPr txBox="1"/>
          <p:nvPr/>
        </p:nvSpPr>
        <p:spPr>
          <a:xfrm>
            <a:off x="376238" y="1943100"/>
            <a:ext cx="1704974" cy="4247317"/>
          </a:xfrm>
          <a:prstGeom prst="rect">
            <a:avLst/>
          </a:prstGeom>
          <a:noFill/>
        </p:spPr>
        <p:txBody>
          <a:bodyPr wrap="square" rtlCol="0">
            <a:spAutoFit/>
          </a:bodyPr>
          <a:lstStyle/>
          <a:p>
            <a:r>
              <a:rPr lang="en-US" dirty="0"/>
              <a:t>Collection 34 </a:t>
            </a:r>
            <a:br>
              <a:rPr lang="en-US" dirty="0"/>
            </a:br>
            <a:endParaRPr lang="en-US" dirty="0"/>
          </a:p>
          <a:p>
            <a:endParaRPr lang="en-US" dirty="0"/>
          </a:p>
          <a:p>
            <a:endParaRPr lang="en-US" dirty="0"/>
          </a:p>
          <a:p>
            <a:endParaRPr lang="en-US" dirty="0"/>
          </a:p>
          <a:p>
            <a:endParaRPr lang="en-US" dirty="0"/>
          </a:p>
          <a:p>
            <a:endParaRPr lang="en-US" dirty="0"/>
          </a:p>
          <a:p>
            <a:endParaRPr lang="hu-HU" dirty="0"/>
          </a:p>
          <a:p>
            <a:r>
              <a:rPr lang="en-US" dirty="0"/>
              <a:t>Collection C66</a:t>
            </a:r>
          </a:p>
          <a:p>
            <a:endParaRPr lang="en-US" dirty="0"/>
          </a:p>
          <a:p>
            <a:endParaRPr lang="en-US" dirty="0"/>
          </a:p>
          <a:p>
            <a:endParaRPr lang="en-US" dirty="0"/>
          </a:p>
          <a:p>
            <a:endParaRPr lang="hu-HU" dirty="0"/>
          </a:p>
          <a:p>
            <a:r>
              <a:rPr lang="en-US" dirty="0"/>
              <a:t>Collection </a:t>
            </a:r>
            <a:r>
              <a:rPr lang="hu-HU" dirty="0" err="1"/>
              <a:t>Small</a:t>
            </a:r>
            <a:r>
              <a:rPr lang="hu-HU" dirty="0"/>
              <a:t> </a:t>
            </a:r>
            <a:r>
              <a:rPr lang="hu-HU" dirty="0" err="1"/>
              <a:t>Arrow</a:t>
            </a:r>
            <a:endParaRPr lang="en-GB" dirty="0"/>
          </a:p>
        </p:txBody>
      </p:sp>
      <p:pic>
        <p:nvPicPr>
          <p:cNvPr id="7" name="Afbeelding 6">
            <a:extLst>
              <a:ext uri="{FF2B5EF4-FFF2-40B4-BE49-F238E27FC236}">
                <a16:creationId xmlns:a16="http://schemas.microsoft.com/office/drawing/2014/main" id="{21741983-EB11-4A29-9C3C-5421B2BEC4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5660" y="1991793"/>
            <a:ext cx="5891212" cy="1895215"/>
          </a:xfrm>
          <a:prstGeom prst="rect">
            <a:avLst/>
          </a:prstGeom>
        </p:spPr>
      </p:pic>
      <p:grpSp>
        <p:nvGrpSpPr>
          <p:cNvPr id="9" name="Group 8">
            <a:extLst>
              <a:ext uri="{FF2B5EF4-FFF2-40B4-BE49-F238E27FC236}">
                <a16:creationId xmlns:a16="http://schemas.microsoft.com/office/drawing/2014/main" id="{0AB7DA9D-EB92-4C7F-9844-599C0AECCFAB}"/>
              </a:ext>
            </a:extLst>
          </p:cNvPr>
          <p:cNvGrpSpPr/>
          <p:nvPr/>
        </p:nvGrpSpPr>
        <p:grpSpPr>
          <a:xfrm>
            <a:off x="2585416" y="5450645"/>
            <a:ext cx="7777058" cy="974816"/>
            <a:chOff x="2585416" y="5132594"/>
            <a:chExt cx="7777058" cy="974816"/>
          </a:xfrm>
        </p:grpSpPr>
        <p:pic>
          <p:nvPicPr>
            <p:cNvPr id="2" name="Afbeelding 1">
              <a:extLst>
                <a:ext uri="{FF2B5EF4-FFF2-40B4-BE49-F238E27FC236}">
                  <a16:creationId xmlns:a16="http://schemas.microsoft.com/office/drawing/2014/main" id="{EB663917-C5E5-4826-AA10-679E52C96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5416" y="5132594"/>
              <a:ext cx="3888677" cy="974816"/>
            </a:xfrm>
            <a:prstGeom prst="rect">
              <a:avLst/>
            </a:prstGeom>
          </p:spPr>
        </p:pic>
        <p:pic>
          <p:nvPicPr>
            <p:cNvPr id="5" name="Afbeelding 4">
              <a:extLst>
                <a:ext uri="{FF2B5EF4-FFF2-40B4-BE49-F238E27FC236}">
                  <a16:creationId xmlns:a16="http://schemas.microsoft.com/office/drawing/2014/main" id="{983579D9-A405-4FAE-8598-48F89A7E7F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0781" y="5161348"/>
              <a:ext cx="3771693" cy="917307"/>
            </a:xfrm>
            <a:prstGeom prst="rect">
              <a:avLst/>
            </a:prstGeom>
          </p:spPr>
        </p:pic>
      </p:grpSp>
      <p:grpSp>
        <p:nvGrpSpPr>
          <p:cNvPr id="6" name="Group 5">
            <a:extLst>
              <a:ext uri="{FF2B5EF4-FFF2-40B4-BE49-F238E27FC236}">
                <a16:creationId xmlns:a16="http://schemas.microsoft.com/office/drawing/2014/main" id="{A2324D94-8E34-42D1-AE6D-ACD9D5AA3B31}"/>
              </a:ext>
            </a:extLst>
          </p:cNvPr>
          <p:cNvGrpSpPr/>
          <p:nvPr/>
        </p:nvGrpSpPr>
        <p:grpSpPr>
          <a:xfrm>
            <a:off x="2545660" y="4132161"/>
            <a:ext cx="8943975" cy="986679"/>
            <a:chOff x="2585416" y="3714720"/>
            <a:chExt cx="8943975" cy="986679"/>
          </a:xfrm>
        </p:grpSpPr>
        <p:pic>
          <p:nvPicPr>
            <p:cNvPr id="8" name="Afbeelding 7">
              <a:extLst>
                <a:ext uri="{FF2B5EF4-FFF2-40B4-BE49-F238E27FC236}">
                  <a16:creationId xmlns:a16="http://schemas.microsoft.com/office/drawing/2014/main" id="{0EEE33B8-7D4C-4184-98D6-9EAABC98E8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85416" y="3784091"/>
              <a:ext cx="5891212" cy="917308"/>
            </a:xfrm>
            <a:prstGeom prst="rect">
              <a:avLst/>
            </a:prstGeom>
          </p:spPr>
        </p:pic>
        <p:pic>
          <p:nvPicPr>
            <p:cNvPr id="10" name="Afbeelding 7">
              <a:extLst>
                <a:ext uri="{FF2B5EF4-FFF2-40B4-BE49-F238E27FC236}">
                  <a16:creationId xmlns:a16="http://schemas.microsoft.com/office/drawing/2014/main" id="{65D42A07-471E-4726-90FA-B6833F53AB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64234" y="3714720"/>
              <a:ext cx="2965157" cy="917307"/>
            </a:xfrm>
            <a:prstGeom prst="rect">
              <a:avLst/>
            </a:prstGeom>
          </p:spPr>
        </p:pic>
      </p:grpSp>
    </p:spTree>
    <p:extLst>
      <p:ext uri="{BB962C8B-B14F-4D97-AF65-F5344CB8AC3E}">
        <p14:creationId xmlns:p14="http://schemas.microsoft.com/office/powerpoint/2010/main" val="140406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1360CF-6CC1-4002-85D5-350D3845777B}"/>
              </a:ext>
            </a:extLst>
          </p:cNvPr>
          <p:cNvSpPr>
            <a:spLocks noGrp="1"/>
          </p:cNvSpPr>
          <p:nvPr>
            <p:ph type="sldNum" sz="quarter" idx="12"/>
          </p:nvPr>
        </p:nvSpPr>
        <p:spPr/>
        <p:txBody>
          <a:bodyPr/>
          <a:lstStyle/>
          <a:p>
            <a:fld id="{3AEB317C-CD42-EA44-9D08-DFA7660C5E76}" type="slidenum">
              <a:rPr lang="en-US" smtClean="0"/>
              <a:pPr/>
              <a:t>18</a:t>
            </a:fld>
            <a:endParaRPr lang="en-US" dirty="0"/>
          </a:p>
        </p:txBody>
      </p:sp>
      <p:sp>
        <p:nvSpPr>
          <p:cNvPr id="4" name="Content Placeholder 3">
            <a:extLst>
              <a:ext uri="{FF2B5EF4-FFF2-40B4-BE49-F238E27FC236}">
                <a16:creationId xmlns:a16="http://schemas.microsoft.com/office/drawing/2014/main" id="{8D545F73-CBF7-4B33-9FED-3F103D1ADC62}"/>
              </a:ext>
            </a:extLst>
          </p:cNvPr>
          <p:cNvSpPr>
            <a:spLocks noGrp="1"/>
          </p:cNvSpPr>
          <p:nvPr>
            <p:ph sz="quarter" idx="17"/>
          </p:nvPr>
        </p:nvSpPr>
        <p:spPr>
          <a:xfrm>
            <a:off x="2000250" y="5460486"/>
            <a:ext cx="9524166" cy="1394360"/>
          </a:xfrm>
        </p:spPr>
        <p:txBody>
          <a:bodyPr/>
          <a:lstStyle/>
          <a:p>
            <a:r>
              <a:rPr lang="en-US" dirty="0"/>
              <a:t>Park Bench offers you 3 option for the electrical boxes (in the central tray)</a:t>
            </a:r>
            <a:br>
              <a:rPr lang="en-US" dirty="0"/>
            </a:br>
            <a:r>
              <a:rPr lang="en-US" dirty="0"/>
              <a:t>- Electrical box – 2 x Electra + 1 x 2USB</a:t>
            </a:r>
            <a:br>
              <a:rPr lang="en-US" dirty="0"/>
            </a:br>
            <a:r>
              <a:rPr lang="en-US" dirty="0"/>
              <a:t>- Electrical box – 1 x Electra + 1 x HDMI + 1 x 2USB</a:t>
            </a:r>
            <a:br>
              <a:rPr lang="en-US" dirty="0"/>
            </a:br>
            <a:r>
              <a:rPr lang="en-US" dirty="0"/>
              <a:t>- Electrical box – 1 x Electra + 1 x display port + 1 USB-C</a:t>
            </a:r>
            <a:br>
              <a:rPr lang="en-US" dirty="0"/>
            </a:br>
            <a:endParaRPr lang="en-GB" dirty="0"/>
          </a:p>
        </p:txBody>
      </p:sp>
      <p:sp>
        <p:nvSpPr>
          <p:cNvPr id="5" name="Title 4">
            <a:extLst>
              <a:ext uri="{FF2B5EF4-FFF2-40B4-BE49-F238E27FC236}">
                <a16:creationId xmlns:a16="http://schemas.microsoft.com/office/drawing/2014/main" id="{1976D2EA-AEEA-454B-8267-DC46EDCD118E}"/>
              </a:ext>
            </a:extLst>
          </p:cNvPr>
          <p:cNvSpPr>
            <a:spLocks noGrp="1"/>
          </p:cNvSpPr>
          <p:nvPr>
            <p:ph type="title"/>
          </p:nvPr>
        </p:nvSpPr>
        <p:spPr/>
        <p:txBody>
          <a:bodyPr/>
          <a:lstStyle/>
          <a:p>
            <a:r>
              <a:rPr lang="en-GB" dirty="0"/>
              <a:t>Additional information</a:t>
            </a:r>
          </a:p>
        </p:txBody>
      </p:sp>
      <p:pic>
        <p:nvPicPr>
          <p:cNvPr id="6" name="Picture 5" descr="A picture containing game&#10;&#10;Description automatically generated">
            <a:extLst>
              <a:ext uri="{FF2B5EF4-FFF2-40B4-BE49-F238E27FC236}">
                <a16:creationId xmlns:a16="http://schemas.microsoft.com/office/drawing/2014/main" id="{8448063B-38EB-46A7-824A-B532423F3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104" y="3040210"/>
            <a:ext cx="1083234" cy="1080000"/>
          </a:xfrm>
          <a:prstGeom prst="rect">
            <a:avLst/>
          </a:prstGeom>
        </p:spPr>
      </p:pic>
      <p:pic>
        <p:nvPicPr>
          <p:cNvPr id="8" name="Picture 7" descr="A close up of a clock&#10;&#10;Description automatically generated">
            <a:extLst>
              <a:ext uri="{FF2B5EF4-FFF2-40B4-BE49-F238E27FC236}">
                <a16:creationId xmlns:a16="http://schemas.microsoft.com/office/drawing/2014/main" id="{511940D0-0EF8-4708-8398-336FD23B4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721" y="4171703"/>
            <a:ext cx="1080000" cy="108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B668C5FA-CB67-43DC-8303-B7BC5AC10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721" y="1908717"/>
            <a:ext cx="1080000" cy="1080000"/>
          </a:xfrm>
          <a:prstGeom prst="rect">
            <a:avLst/>
          </a:prstGeom>
        </p:spPr>
      </p:pic>
      <p:sp>
        <p:nvSpPr>
          <p:cNvPr id="10" name="Rectangle 9">
            <a:extLst>
              <a:ext uri="{FF2B5EF4-FFF2-40B4-BE49-F238E27FC236}">
                <a16:creationId xmlns:a16="http://schemas.microsoft.com/office/drawing/2014/main" id="{EC6F2999-744E-4C4D-820B-D5990FCCDB63}"/>
              </a:ext>
            </a:extLst>
          </p:cNvPr>
          <p:cNvSpPr/>
          <p:nvPr/>
        </p:nvSpPr>
        <p:spPr>
          <a:xfrm>
            <a:off x="1911867" y="2121516"/>
            <a:ext cx="9847156" cy="369332"/>
          </a:xfrm>
          <a:prstGeom prst="rect">
            <a:avLst/>
          </a:prstGeom>
        </p:spPr>
        <p:txBody>
          <a:bodyPr wrap="square">
            <a:spAutoFit/>
          </a:bodyPr>
          <a:lstStyle/>
          <a:p>
            <a:r>
              <a:rPr lang="en-GB" dirty="0"/>
              <a:t>Assembly time of Park</a:t>
            </a:r>
            <a:r>
              <a:rPr lang="hu-HU" dirty="0"/>
              <a:t> B</a:t>
            </a:r>
            <a:r>
              <a:rPr lang="en-GB" dirty="0" err="1"/>
              <a:t>ench</a:t>
            </a:r>
            <a:r>
              <a:rPr lang="en-GB" dirty="0"/>
              <a:t> is on an average 1 hour with 2 installers.</a:t>
            </a:r>
          </a:p>
        </p:txBody>
      </p:sp>
      <p:sp>
        <p:nvSpPr>
          <p:cNvPr id="11" name="Rectangle 10">
            <a:extLst>
              <a:ext uri="{FF2B5EF4-FFF2-40B4-BE49-F238E27FC236}">
                <a16:creationId xmlns:a16="http://schemas.microsoft.com/office/drawing/2014/main" id="{527CFA1C-0664-49BC-A94C-5EA69E0D8AB5}"/>
              </a:ext>
            </a:extLst>
          </p:cNvPr>
          <p:cNvSpPr/>
          <p:nvPr/>
        </p:nvSpPr>
        <p:spPr>
          <a:xfrm>
            <a:off x="1911867" y="3336466"/>
            <a:ext cx="9897439" cy="369332"/>
          </a:xfrm>
          <a:prstGeom prst="rect">
            <a:avLst/>
          </a:prstGeom>
        </p:spPr>
        <p:txBody>
          <a:bodyPr wrap="square">
            <a:spAutoFit/>
          </a:bodyPr>
          <a:lstStyle/>
          <a:p>
            <a:r>
              <a:rPr lang="en-GB" dirty="0"/>
              <a:t>Park Bench has a standard lead time, veneer tops will increase the lead time by 3 weeks </a:t>
            </a:r>
          </a:p>
        </p:txBody>
      </p:sp>
      <p:sp>
        <p:nvSpPr>
          <p:cNvPr id="12" name="Rectangle 11">
            <a:extLst>
              <a:ext uri="{FF2B5EF4-FFF2-40B4-BE49-F238E27FC236}">
                <a16:creationId xmlns:a16="http://schemas.microsoft.com/office/drawing/2014/main" id="{38E7317D-0431-4E25-B586-18D8173DDA72}"/>
              </a:ext>
            </a:extLst>
          </p:cNvPr>
          <p:cNvSpPr/>
          <p:nvPr/>
        </p:nvSpPr>
        <p:spPr>
          <a:xfrm>
            <a:off x="1911867" y="4398476"/>
            <a:ext cx="9848850" cy="369332"/>
          </a:xfrm>
          <a:prstGeom prst="rect">
            <a:avLst/>
          </a:prstGeom>
        </p:spPr>
        <p:txBody>
          <a:bodyPr wrap="square">
            <a:spAutoFit/>
          </a:bodyPr>
          <a:lstStyle/>
          <a:p>
            <a:r>
              <a:rPr lang="en-GB" dirty="0"/>
              <a:t>Park Bench tops always have a gap of 5 mm between them as this is part of the design. </a:t>
            </a:r>
          </a:p>
        </p:txBody>
      </p:sp>
      <p:pic>
        <p:nvPicPr>
          <p:cNvPr id="15" name="Afbeelding 14">
            <a:extLst>
              <a:ext uri="{FF2B5EF4-FFF2-40B4-BE49-F238E27FC236}">
                <a16:creationId xmlns:a16="http://schemas.microsoft.com/office/drawing/2014/main" id="{F6210720-435D-41D9-B753-060652B7E6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745" y="2162239"/>
            <a:ext cx="716421" cy="647449"/>
          </a:xfrm>
          <a:prstGeom prst="rect">
            <a:avLst/>
          </a:prstGeom>
        </p:spPr>
      </p:pic>
      <p:pic>
        <p:nvPicPr>
          <p:cNvPr id="16" name="Picture 7" descr="A close up of a clock&#10;&#10;Description automatically generated">
            <a:extLst>
              <a:ext uri="{FF2B5EF4-FFF2-40B4-BE49-F238E27FC236}">
                <a16:creationId xmlns:a16="http://schemas.microsoft.com/office/drawing/2014/main" id="{AD2C6AEF-97AA-4485-B997-9F98EEEC4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721" y="5450547"/>
            <a:ext cx="1080000" cy="1080000"/>
          </a:xfrm>
          <a:prstGeom prst="rect">
            <a:avLst/>
          </a:prstGeom>
        </p:spPr>
      </p:pic>
      <p:pic>
        <p:nvPicPr>
          <p:cNvPr id="17" name="Afbeelding 16">
            <a:extLst>
              <a:ext uri="{FF2B5EF4-FFF2-40B4-BE49-F238E27FC236}">
                <a16:creationId xmlns:a16="http://schemas.microsoft.com/office/drawing/2014/main" id="{8AAA8F5F-2CF8-4204-ACE0-B66B198393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746" y="5672990"/>
            <a:ext cx="716421" cy="670246"/>
          </a:xfrm>
          <a:prstGeom prst="rect">
            <a:avLst/>
          </a:prstGeom>
        </p:spPr>
      </p:pic>
    </p:spTree>
    <p:extLst>
      <p:ext uri="{BB962C8B-B14F-4D97-AF65-F5344CB8AC3E}">
        <p14:creationId xmlns:p14="http://schemas.microsoft.com/office/powerpoint/2010/main" val="8195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4246D9-2683-4F47-94AB-E2E20EE91C93}"/>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482E7432-576E-6341-90B1-C495D2320455}"/>
              </a:ext>
            </a:extLst>
          </p:cNvPr>
          <p:cNvSpPr>
            <a:spLocks noGrp="1"/>
          </p:cNvSpPr>
          <p:nvPr>
            <p:ph type="sldNum" sz="quarter" idx="18"/>
          </p:nvPr>
        </p:nvSpPr>
        <p:spPr/>
        <p:txBody>
          <a:bodyPr/>
          <a:lstStyle/>
          <a:p>
            <a:fld id="{3AEB317C-CD42-EA44-9D08-DFA7660C5E76}" type="slidenum">
              <a:rPr lang="en-US" smtClean="0"/>
              <a:pPr/>
              <a:t>19</a:t>
            </a:fld>
            <a:endParaRPr lang="en-US" dirty="0"/>
          </a:p>
        </p:txBody>
      </p:sp>
      <p:sp>
        <p:nvSpPr>
          <p:cNvPr id="10" name="Text Placeholder 9">
            <a:extLst>
              <a:ext uri="{FF2B5EF4-FFF2-40B4-BE49-F238E27FC236}">
                <a16:creationId xmlns:a16="http://schemas.microsoft.com/office/drawing/2014/main" id="{D05E6F38-DF32-864C-AAB6-C746754276C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45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586F9EE-9E8C-8143-9A19-0598DACE12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7" name="Titel 6">
            <a:extLst>
              <a:ext uri="{FF2B5EF4-FFF2-40B4-BE49-F238E27FC236}">
                <a16:creationId xmlns:a16="http://schemas.microsoft.com/office/drawing/2014/main" id="{F1335D99-D2D0-D048-B359-1CCA77A778F1}"/>
              </a:ext>
            </a:extLst>
          </p:cNvPr>
          <p:cNvSpPr>
            <a:spLocks noGrp="1"/>
          </p:cNvSpPr>
          <p:nvPr>
            <p:ph type="title"/>
          </p:nvPr>
        </p:nvSpPr>
        <p:spPr/>
        <p:txBody>
          <a:bodyPr/>
          <a:lstStyle/>
          <a:p>
            <a:r>
              <a:rPr lang="de-DE" dirty="0">
                <a:solidFill>
                  <a:schemeClr val="tx1"/>
                </a:solidFill>
              </a:rPr>
              <a:t>Content</a:t>
            </a:r>
          </a:p>
        </p:txBody>
      </p:sp>
      <p:sp>
        <p:nvSpPr>
          <p:cNvPr id="8" name="Inhaltsplatzhalter 7">
            <a:extLst>
              <a:ext uri="{FF2B5EF4-FFF2-40B4-BE49-F238E27FC236}">
                <a16:creationId xmlns:a16="http://schemas.microsoft.com/office/drawing/2014/main" id="{8540F3A7-2BF6-CA47-ADCB-4B271309905A}"/>
              </a:ext>
            </a:extLst>
          </p:cNvPr>
          <p:cNvSpPr>
            <a:spLocks noGrp="1"/>
          </p:cNvSpPr>
          <p:nvPr>
            <p:ph sz="quarter" idx="17"/>
          </p:nvPr>
        </p:nvSpPr>
        <p:spPr/>
        <p:txBody>
          <a:bodyPr vert="horz" lIns="0" tIns="0" rIns="0" bIns="0" rtlCol="0" anchor="t">
            <a:noAutofit/>
          </a:bodyPr>
          <a:lstStyle/>
          <a:p>
            <a:pPr>
              <a:lnSpc>
                <a:spcPct val="100000"/>
              </a:lnSpc>
            </a:pPr>
            <a:r>
              <a:rPr lang="en-US" dirty="0">
                <a:latin typeface="+mn-lt"/>
              </a:rPr>
              <a:t>1</a:t>
            </a:r>
            <a:r>
              <a:rPr lang="hu-HU" dirty="0">
                <a:latin typeface="+mn-lt"/>
              </a:rPr>
              <a:t> </a:t>
            </a:r>
            <a:r>
              <a:rPr lang="en-US" dirty="0">
                <a:latin typeface="+mn-lt"/>
              </a:rPr>
              <a:t>- Introduction</a:t>
            </a:r>
          </a:p>
          <a:p>
            <a:pPr>
              <a:lnSpc>
                <a:spcPct val="100000"/>
              </a:lnSpc>
            </a:pPr>
            <a:r>
              <a:rPr lang="en-US" dirty="0">
                <a:latin typeface="+mn-lt"/>
              </a:rPr>
              <a:t>2</a:t>
            </a:r>
            <a:r>
              <a:rPr lang="hu-HU" dirty="0">
                <a:latin typeface="+mn-lt"/>
              </a:rPr>
              <a:t> </a:t>
            </a:r>
            <a:r>
              <a:rPr lang="en-US" dirty="0">
                <a:latin typeface="+mn-lt"/>
              </a:rPr>
              <a:t>- Why Park</a:t>
            </a:r>
            <a:r>
              <a:rPr lang="hu-HU" dirty="0">
                <a:latin typeface="+mn-lt"/>
              </a:rPr>
              <a:t> B</a:t>
            </a:r>
            <a:r>
              <a:rPr lang="en-US" dirty="0" err="1">
                <a:latin typeface="+mn-lt"/>
              </a:rPr>
              <a:t>ench</a:t>
            </a:r>
            <a:r>
              <a:rPr lang="en-US" dirty="0">
                <a:latin typeface="+mn-lt"/>
              </a:rPr>
              <a:t>  </a:t>
            </a:r>
          </a:p>
          <a:p>
            <a:pPr>
              <a:lnSpc>
                <a:spcPct val="100000"/>
              </a:lnSpc>
            </a:pPr>
            <a:r>
              <a:rPr lang="en-US" dirty="0">
                <a:latin typeface="+mn-lt"/>
              </a:rPr>
              <a:t>3</a:t>
            </a:r>
            <a:r>
              <a:rPr lang="hu-HU" dirty="0">
                <a:latin typeface="+mn-lt"/>
              </a:rPr>
              <a:t> </a:t>
            </a:r>
            <a:r>
              <a:rPr lang="en-US" dirty="0">
                <a:latin typeface="+mn-lt"/>
              </a:rPr>
              <a:t>- Statement of Line</a:t>
            </a:r>
            <a:endParaRPr lang="hu-HU" dirty="0">
              <a:latin typeface="+mn-lt"/>
            </a:endParaRPr>
          </a:p>
          <a:p>
            <a:pPr>
              <a:lnSpc>
                <a:spcPct val="100000"/>
              </a:lnSpc>
            </a:pPr>
            <a:r>
              <a:rPr lang="hu-HU" dirty="0"/>
              <a:t>4 - Idea </a:t>
            </a:r>
            <a:r>
              <a:rPr lang="hu-HU" dirty="0" err="1"/>
              <a:t>Starters</a:t>
            </a:r>
            <a:endParaRPr lang="en-US" dirty="0">
              <a:latin typeface="+mn-lt"/>
            </a:endParaRPr>
          </a:p>
          <a:p>
            <a:pPr>
              <a:lnSpc>
                <a:spcPct val="100000"/>
              </a:lnSpc>
            </a:pPr>
            <a:r>
              <a:rPr lang="hu-HU" dirty="0"/>
              <a:t>5 </a:t>
            </a:r>
            <a:r>
              <a:rPr lang="en-US" dirty="0">
                <a:latin typeface="+mn-lt"/>
              </a:rPr>
              <a:t>- </a:t>
            </a:r>
            <a:r>
              <a:rPr lang="hu-HU" dirty="0" err="1">
                <a:latin typeface="+mn-lt"/>
              </a:rPr>
              <a:t>Fabrics</a:t>
            </a:r>
            <a:r>
              <a:rPr lang="hu-HU" dirty="0">
                <a:latin typeface="+mn-lt"/>
              </a:rPr>
              <a:t> and </a:t>
            </a:r>
            <a:r>
              <a:rPr lang="hu-HU" dirty="0" err="1">
                <a:latin typeface="+mn-lt"/>
              </a:rPr>
              <a:t>finishes</a:t>
            </a:r>
            <a:endParaRPr lang="en-US" dirty="0">
              <a:latin typeface="+mn-lt"/>
            </a:endParaRPr>
          </a:p>
        </p:txBody>
      </p:sp>
      <p:sp>
        <p:nvSpPr>
          <p:cNvPr id="4" name="Datumsplatzhalter 3">
            <a:extLst>
              <a:ext uri="{FF2B5EF4-FFF2-40B4-BE49-F238E27FC236}">
                <a16:creationId xmlns:a16="http://schemas.microsoft.com/office/drawing/2014/main" id="{C9A09633-C8E8-F643-8D57-3A497BA24FB8}"/>
              </a:ext>
            </a:extLst>
          </p:cNvPr>
          <p:cNvSpPr>
            <a:spLocks noGrp="1"/>
          </p:cNvSpPr>
          <p:nvPr>
            <p:ph type="dt" sz="half" idx="4294967295"/>
          </p:nvPr>
        </p:nvSpPr>
        <p:spPr>
          <a:xfrm>
            <a:off x="0" y="6864350"/>
            <a:ext cx="2743200" cy="40481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F3FD3F-058C-4AF1-8D34-F1057DA22E3E}"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Tree>
    <p:extLst>
      <p:ext uri="{BB962C8B-B14F-4D97-AF65-F5344CB8AC3E}">
        <p14:creationId xmlns:p14="http://schemas.microsoft.com/office/powerpoint/2010/main" val="37890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4977AD4-C4AC-4C69-BA90-C43065B085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7713" y="0"/>
            <a:ext cx="8904287" cy="6876724"/>
          </a:xfrm>
          <a:prstGeom prst="rect">
            <a:avLst/>
          </a:prstGeom>
        </p:spPr>
      </p:pic>
      <p:sp>
        <p:nvSpPr>
          <p:cNvPr id="13" name="Foliennummernplatzhalter 5">
            <a:extLst>
              <a:ext uri="{FF2B5EF4-FFF2-40B4-BE49-F238E27FC236}">
                <a16:creationId xmlns:a16="http://schemas.microsoft.com/office/drawing/2014/main" id="{4D0AFD80-6728-44BD-9187-A9A6F5B47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chemeClr val="bg1"/>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endParaRPr>
          </a:p>
        </p:txBody>
      </p:sp>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p:txBody>
          <a:bodyPr/>
          <a:lstStyle/>
          <a:p>
            <a:r>
              <a:rPr lang="en-US" dirty="0" err="1">
                <a:solidFill>
                  <a:schemeClr val="accent6"/>
                </a:solidFill>
              </a:rPr>
              <a:t>Intuity</a:t>
            </a:r>
            <a:r>
              <a:rPr lang="en-US" dirty="0">
                <a:solidFill>
                  <a:schemeClr val="accent6"/>
                </a:solidFill>
              </a:rPr>
              <a:t> Park</a:t>
            </a:r>
            <a:r>
              <a:rPr lang="hu-HU" dirty="0">
                <a:solidFill>
                  <a:schemeClr val="accent6"/>
                </a:solidFill>
              </a:rPr>
              <a:t> B</a:t>
            </a:r>
            <a:r>
              <a:rPr lang="en-US" dirty="0" err="1">
                <a:solidFill>
                  <a:schemeClr val="accent6"/>
                </a:solidFill>
              </a:rPr>
              <a:t>ench</a:t>
            </a:r>
            <a:r>
              <a:rPr lang="en-US" dirty="0">
                <a:solidFill>
                  <a:schemeClr val="accent6"/>
                </a:solidFill>
              </a:rPr>
              <a:t> </a:t>
            </a:r>
          </a:p>
        </p:txBody>
      </p:sp>
      <p:sp>
        <p:nvSpPr>
          <p:cNvPr id="3" name="Text Placeholder 2">
            <a:extLst>
              <a:ext uri="{FF2B5EF4-FFF2-40B4-BE49-F238E27FC236}">
                <a16:creationId xmlns:a16="http://schemas.microsoft.com/office/drawing/2014/main" id="{4FB7E1E7-A509-4A7F-8D85-E39C78EAE5F9}"/>
              </a:ext>
            </a:extLst>
          </p:cNvPr>
          <p:cNvSpPr>
            <a:spLocks noGrp="1" noChangeArrowheads="1"/>
          </p:cNvSpPr>
          <p:nvPr>
            <p:ph type="body" sz="quarter" idx="13"/>
          </p:nvPr>
        </p:nvSpPr>
        <p:spPr bwMode="auto">
          <a:xfrm>
            <a:off x="371475" y="2667347"/>
            <a:ext cx="270033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strike="noStrike" cap="none" normalizeH="0" baseline="0" dirty="0">
                <a:ln>
                  <a:noFill/>
                </a:ln>
                <a:effectLst/>
                <a:ea typeface="Calibri" panose="020F0502020204030204" pitchFamily="34" charset="0"/>
                <a:cs typeface="Arial" panose="020B0604020202020204" pitchFamily="34" charset="0"/>
              </a:rPr>
              <a:t>Park</a:t>
            </a:r>
            <a:r>
              <a:rPr kumimoji="0" lang="hu-HU" altLang="en-US" b="0" i="0" strike="noStrike" cap="none" normalizeH="0" baseline="0" dirty="0">
                <a:ln>
                  <a:noFill/>
                </a:ln>
                <a:effectLst/>
                <a:ea typeface="Calibri" panose="020F0502020204030204" pitchFamily="34" charset="0"/>
                <a:cs typeface="Arial" panose="020B0604020202020204" pitchFamily="34" charset="0"/>
              </a:rPr>
              <a:t> </a:t>
            </a:r>
            <a:r>
              <a:rPr lang="hu-HU" altLang="en-US" dirty="0">
                <a:ea typeface="Calibri" panose="020F0502020204030204" pitchFamily="34" charset="0"/>
                <a:cs typeface="Arial" panose="020B0604020202020204" pitchFamily="34" charset="0"/>
              </a:rPr>
              <a:t>B</a:t>
            </a:r>
            <a:r>
              <a:rPr kumimoji="0" lang="en-GB" altLang="en-US" b="0" i="0" strike="noStrike" cap="none" normalizeH="0" baseline="0" dirty="0" err="1">
                <a:ln>
                  <a:noFill/>
                </a:ln>
                <a:effectLst/>
                <a:ea typeface="Calibri" panose="020F0502020204030204" pitchFamily="34" charset="0"/>
                <a:cs typeface="Arial" panose="020B0604020202020204" pitchFamily="34" charset="0"/>
              </a:rPr>
              <a:t>ench</a:t>
            </a:r>
            <a:r>
              <a:rPr kumimoji="0" lang="en-GB" altLang="en-US" b="0" i="0" strike="noStrike" cap="none" normalizeH="0" baseline="0" dirty="0">
                <a:ln>
                  <a:noFill/>
                </a:ln>
                <a:effectLst/>
                <a:ea typeface="Calibri" panose="020F0502020204030204" pitchFamily="34" charset="0"/>
                <a:cs typeface="Arial" panose="020B0604020202020204" pitchFamily="34" charset="0"/>
              </a:rPr>
              <a:t> is a communal table setting that provides visual cues of “informality” and “open space”. An informal aesthetic  that encourages the opportunity to “stop by, sit down together, and take an</a:t>
            </a:r>
            <a:endParaRPr kumimoji="0" lang="en-GB"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strike="noStrike" cap="none" normalizeH="0" baseline="0" dirty="0">
                <a:ln>
                  <a:noFill/>
                </a:ln>
                <a:effectLst/>
                <a:ea typeface="Calibri" panose="020F0502020204030204" pitchFamily="34" charset="0"/>
                <a:cs typeface="Arial" panose="020B0604020202020204" pitchFamily="34" charset="0"/>
              </a:rPr>
              <a:t>open-minded moment to reflect and share ideas / experiences”.</a:t>
            </a:r>
            <a:br>
              <a:rPr kumimoji="0" lang="en-GB" altLang="en-US" b="0" i="0" strike="noStrike" cap="none" normalizeH="0" baseline="0" dirty="0">
                <a:ln>
                  <a:noFill/>
                </a:ln>
                <a:effectLst/>
                <a:ea typeface="Calibri" panose="020F0502020204030204" pitchFamily="34" charset="0"/>
                <a:cs typeface="Arial" panose="020B0604020202020204" pitchFamily="34" charset="0"/>
              </a:rPr>
            </a:br>
            <a:endParaRPr kumimoji="0" lang="en-GB" altLang="en-US"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b="0" i="0"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b="0" i="0" strike="noStrike" cap="none" normalizeH="0" baseline="0" dirty="0">
              <a:ln>
                <a:noFill/>
              </a:ln>
              <a:solidFill>
                <a:schemeClr val="tx1"/>
              </a:solidFill>
              <a:effectLst/>
              <a:latin typeface="Arial" panose="020B0604020202020204" pitchFamily="34" charset="0"/>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4" name="Rechteck 3">
            <a:extLst>
              <a:ext uri="{FF2B5EF4-FFF2-40B4-BE49-F238E27FC236}">
                <a16:creationId xmlns:a16="http://schemas.microsoft.com/office/drawing/2014/main" id="{EA95CACB-B861-5C4A-B07E-63BCDC8D62FA}"/>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webkit-standard"/>
                <a:ea typeface="Segoe UI Historic"/>
                <a:cs typeface="+mn-cs"/>
              </a:rPr>
              <a:t> </a:t>
            </a:r>
            <a:endParaRPr kumimoji="0" lang="de-DE" sz="18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7" name="Textplatzhalter 23">
            <a:extLst>
              <a:ext uri="{FF2B5EF4-FFF2-40B4-BE49-F238E27FC236}">
                <a16:creationId xmlns:a16="http://schemas.microsoft.com/office/drawing/2014/main" id="{25560E2B-BC3A-4146-BF02-6E00A28452B9}"/>
              </a:ext>
            </a:extLst>
          </p:cNvPr>
          <p:cNvSpPr txBox="1">
            <a:spLocks/>
          </p:cNvSpPr>
          <p:nvPr/>
        </p:nvSpPr>
        <p:spPr>
          <a:xfrm>
            <a:off x="371475" y="2353537"/>
            <a:ext cx="2700338" cy="3924032"/>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j-ea"/>
                <a:cs typeface="+mj-cs"/>
              </a:defRPr>
            </a:lvl1pPr>
            <a:lvl2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2pPr>
            <a:lvl3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3pPr>
            <a:lvl4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4pPr>
            <a:lvl5pPr marL="182563" indent="-182563" algn="l" defTabSz="914400" rtl="0" eaLnBrk="1" latinLnBrk="0" hangingPunct="1">
              <a:lnSpc>
                <a:spcPct val="100000"/>
              </a:lnSpc>
              <a:spcBef>
                <a:spcPts val="0"/>
              </a:spcBef>
              <a:buFont typeface="Arial" panose="020B0604020202020204" pitchFamily="34" charset="0"/>
              <a:buChar char="•"/>
              <a:tabLst/>
              <a:defRPr lang="de-DE"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white"/>
              </a:solidFill>
              <a:effectLst/>
              <a:uLnTx/>
              <a:uFillTx/>
              <a:latin typeface="Franklin Gothic Book"/>
              <a:ea typeface="Segoe UI Black"/>
              <a:cs typeface="+mj-cs"/>
            </a:endParaRPr>
          </a:p>
        </p:txBody>
      </p:sp>
    </p:spTree>
    <p:extLst>
      <p:ext uri="{BB962C8B-B14F-4D97-AF65-F5344CB8AC3E}">
        <p14:creationId xmlns:p14="http://schemas.microsoft.com/office/powerpoint/2010/main" val="35479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p:txBody>
          <a:bodyPr/>
          <a:lstStyle/>
          <a:p>
            <a:r>
              <a:rPr lang="en-GB" dirty="0">
                <a:solidFill>
                  <a:schemeClr val="accent6"/>
                </a:solidFill>
              </a:rPr>
              <a:t>Refined details</a:t>
            </a:r>
            <a:br>
              <a:rPr lang="en-GB" dirty="0"/>
            </a:br>
            <a:br>
              <a:rPr lang="en-GB" dirty="0"/>
            </a:br>
            <a:br>
              <a:rPr lang="en-US" altLang="de-DE" dirty="0">
                <a:solidFill>
                  <a:schemeClr val="accent3"/>
                </a:solidFill>
              </a:rPr>
            </a:br>
            <a:endParaRPr lang="en-US" dirty="0"/>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4" name="Rechteck 3">
            <a:extLst>
              <a:ext uri="{FF2B5EF4-FFF2-40B4-BE49-F238E27FC236}">
                <a16:creationId xmlns:a16="http://schemas.microsoft.com/office/drawing/2014/main" id="{EA95CACB-B861-5C4A-B07E-63BCDC8D62FA}"/>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webkit-standard"/>
                <a:ea typeface="Segoe UI Historic"/>
                <a:cs typeface="+mn-cs"/>
              </a:rPr>
              <a:t> </a:t>
            </a:r>
            <a:endParaRPr kumimoji="0" lang="de-DE" sz="18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17" name="Textplatzhalter 23">
            <a:extLst>
              <a:ext uri="{FF2B5EF4-FFF2-40B4-BE49-F238E27FC236}">
                <a16:creationId xmlns:a16="http://schemas.microsoft.com/office/drawing/2014/main" id="{25560E2B-BC3A-4146-BF02-6E00A28452B9}"/>
              </a:ext>
            </a:extLst>
          </p:cNvPr>
          <p:cNvSpPr txBox="1">
            <a:spLocks/>
          </p:cNvSpPr>
          <p:nvPr/>
        </p:nvSpPr>
        <p:spPr>
          <a:xfrm>
            <a:off x="371474" y="2168923"/>
            <a:ext cx="2861471" cy="4051269"/>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j-ea"/>
                <a:cs typeface="+mj-cs"/>
              </a:defRPr>
            </a:lvl1pPr>
            <a:lvl2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2pPr>
            <a:lvl3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3pPr>
            <a:lvl4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4pPr>
            <a:lvl5pPr marL="182563" indent="-182563" algn="l" defTabSz="914400" rtl="0" eaLnBrk="1" latinLnBrk="0" hangingPunct="1">
              <a:lnSpc>
                <a:spcPct val="100000"/>
              </a:lnSpc>
              <a:spcBef>
                <a:spcPts val="0"/>
              </a:spcBef>
              <a:buFont typeface="Arial" panose="020B0604020202020204" pitchFamily="34" charset="0"/>
              <a:buChar char="•"/>
              <a:tabLst/>
              <a:defRPr lang="de-DE"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white"/>
              </a:solidFill>
              <a:effectLst/>
              <a:uLnTx/>
              <a:uFillTx/>
              <a:latin typeface="Franklin Gothic Book"/>
              <a:ea typeface="Segoe UI Black"/>
              <a:cs typeface="+mj-cs"/>
            </a:endParaRPr>
          </a:p>
        </p:txBody>
      </p:sp>
      <p:sp>
        <p:nvSpPr>
          <p:cNvPr id="12" name="Foliennummernplatzhalter 5">
            <a:extLst>
              <a:ext uri="{FF2B5EF4-FFF2-40B4-BE49-F238E27FC236}">
                <a16:creationId xmlns:a16="http://schemas.microsoft.com/office/drawing/2014/main" id="{A0A57078-039E-408E-9231-4728499B007F}"/>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chemeClr val="bg1"/>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endParaRPr>
          </a:p>
        </p:txBody>
      </p:sp>
      <p:sp>
        <p:nvSpPr>
          <p:cNvPr id="2" name="Text Placeholder 1">
            <a:extLst>
              <a:ext uri="{FF2B5EF4-FFF2-40B4-BE49-F238E27FC236}">
                <a16:creationId xmlns:a16="http://schemas.microsoft.com/office/drawing/2014/main" id="{C2847C4B-AFC8-414D-B8D2-397C71336584}"/>
              </a:ext>
            </a:extLst>
          </p:cNvPr>
          <p:cNvSpPr>
            <a:spLocks noGrp="1" noChangeArrowheads="1"/>
          </p:cNvSpPr>
          <p:nvPr>
            <p:ph type="body" sz="quarter" idx="13"/>
          </p:nvPr>
        </p:nvSpPr>
        <p:spPr bwMode="auto">
          <a:xfrm>
            <a:off x="371476" y="2431097"/>
            <a:ext cx="2700338"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strike="noStrike" cap="none" normalizeH="0" baseline="0" dirty="0">
                <a:ln>
                  <a:noFill/>
                </a:ln>
                <a:effectLst/>
                <a:ea typeface="Calibri" panose="020F0502020204030204" pitchFamily="34" charset="0"/>
                <a:cs typeface="Arial" panose="020B0604020202020204" pitchFamily="34" charset="0"/>
              </a:rPr>
              <a:t>To support spontaneous collaboration, or quick touch-downs Park</a:t>
            </a:r>
            <a:r>
              <a:rPr kumimoji="0" lang="hu-HU" altLang="en-US" b="0" i="0" strike="noStrike" cap="none" normalizeH="0" baseline="0" dirty="0">
                <a:ln>
                  <a:noFill/>
                </a:ln>
                <a:effectLst/>
                <a:ea typeface="Calibri" panose="020F0502020204030204" pitchFamily="34" charset="0"/>
                <a:cs typeface="Arial" panose="020B0604020202020204" pitchFamily="34" charset="0"/>
              </a:rPr>
              <a:t> B</a:t>
            </a:r>
            <a:r>
              <a:rPr kumimoji="0" lang="en-GB" altLang="en-US" b="0" i="0" strike="noStrike" cap="none" normalizeH="0" baseline="0" dirty="0" err="1">
                <a:ln>
                  <a:noFill/>
                </a:ln>
                <a:effectLst/>
                <a:ea typeface="Calibri" panose="020F0502020204030204" pitchFamily="34" charset="0"/>
                <a:cs typeface="Arial" panose="020B0604020202020204" pitchFamily="34" charset="0"/>
              </a:rPr>
              <a:t>ench</a:t>
            </a:r>
            <a:r>
              <a:rPr kumimoji="0" lang="en-GB" altLang="en-US" b="0" i="0" strike="noStrike" cap="none" normalizeH="0" baseline="0" dirty="0">
                <a:ln>
                  <a:noFill/>
                </a:ln>
                <a:effectLst/>
                <a:ea typeface="Calibri" panose="020F0502020204030204" pitchFamily="34" charset="0"/>
                <a:cs typeface="Arial" panose="020B0604020202020204" pitchFamily="34" charset="0"/>
              </a:rPr>
              <a:t> ensures you can always find somewhere to place your belongings. Park</a:t>
            </a:r>
            <a:r>
              <a:rPr kumimoji="0" lang="hu-HU" altLang="en-US" b="0" i="0" strike="noStrike" cap="none" normalizeH="0" baseline="0" dirty="0">
                <a:ln>
                  <a:noFill/>
                </a:ln>
                <a:effectLst/>
                <a:ea typeface="Calibri" panose="020F0502020204030204" pitchFamily="34" charset="0"/>
                <a:cs typeface="Arial" panose="020B0604020202020204" pitchFamily="34" charset="0"/>
              </a:rPr>
              <a:t> B</a:t>
            </a:r>
            <a:r>
              <a:rPr kumimoji="0" lang="en-GB" altLang="en-US" b="0" i="0" strike="noStrike" cap="none" normalizeH="0" baseline="0" dirty="0" err="1">
                <a:ln>
                  <a:noFill/>
                </a:ln>
                <a:effectLst/>
                <a:ea typeface="Calibri" panose="020F0502020204030204" pitchFamily="34" charset="0"/>
                <a:cs typeface="Arial" panose="020B0604020202020204" pitchFamily="34" charset="0"/>
              </a:rPr>
              <a:t>ench</a:t>
            </a:r>
            <a:r>
              <a:rPr kumimoji="0" lang="en-GB" altLang="en-US" b="0" i="0" strike="noStrike" cap="none" normalizeH="0" baseline="0" dirty="0">
                <a:ln>
                  <a:noFill/>
                </a:ln>
                <a:effectLst/>
                <a:ea typeface="Calibri" panose="020F0502020204030204" pitchFamily="34" charset="0"/>
                <a:cs typeface="Arial" panose="020B0604020202020204" pitchFamily="34" charset="0"/>
              </a:rPr>
              <a:t> provides special features such as hooks for your handbags where you can hang around 5kg weight. Also, foot rest with a cover can act as a platform to hold your heavy luggage</a:t>
            </a:r>
            <a:r>
              <a:rPr kumimoji="0" lang="en-GB" altLang="en-US" sz="10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1800" b="0" i="0" strike="noStrike" cap="none" normalizeH="0" baseline="0" dirty="0">
              <a:ln>
                <a:noFill/>
              </a:ln>
              <a:effectLst/>
              <a:latin typeface="Arial" panose="020B0604020202020204" pitchFamily="34" charset="0"/>
            </a:endParaRPr>
          </a:p>
        </p:txBody>
      </p:sp>
      <p:pic>
        <p:nvPicPr>
          <p:cNvPr id="3" name="Afbeelding 2">
            <a:extLst>
              <a:ext uri="{FF2B5EF4-FFF2-40B4-BE49-F238E27FC236}">
                <a16:creationId xmlns:a16="http://schemas.microsoft.com/office/drawing/2014/main" id="{6F528BA9-3A35-4305-BF2F-E74F07C21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9974" y="799911"/>
            <a:ext cx="7829152" cy="5312653"/>
          </a:xfrm>
          <a:prstGeom prst="rect">
            <a:avLst/>
          </a:prstGeom>
        </p:spPr>
      </p:pic>
    </p:spTree>
    <p:extLst>
      <p:ext uri="{BB962C8B-B14F-4D97-AF65-F5344CB8AC3E}">
        <p14:creationId xmlns:p14="http://schemas.microsoft.com/office/powerpoint/2010/main" val="38080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Why Park</a:t>
            </a:r>
            <a:r>
              <a:rPr lang="hu-HU" altLang="de-DE" dirty="0">
                <a:solidFill>
                  <a:schemeClr val="accent6"/>
                </a:solidFill>
              </a:rPr>
              <a:t> B</a:t>
            </a:r>
            <a:r>
              <a:rPr lang="en-US" altLang="de-DE" dirty="0" err="1">
                <a:solidFill>
                  <a:schemeClr val="accent6"/>
                </a:solidFill>
              </a:rPr>
              <a:t>ench</a:t>
            </a:r>
            <a:r>
              <a:rPr lang="en-US" altLang="de-DE" dirty="0">
                <a:solidFill>
                  <a:schemeClr val="accent6"/>
                </a:solidFill>
              </a:rPr>
              <a:t>?</a:t>
            </a:r>
            <a:endParaRPr lang="en-US" dirty="0">
              <a:solidFill>
                <a:schemeClr val="accent6"/>
              </a:solidFill>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2" name="Foliennummernplatzhalter 5">
            <a:extLst>
              <a:ext uri="{FF2B5EF4-FFF2-40B4-BE49-F238E27FC236}">
                <a16:creationId xmlns:a16="http://schemas.microsoft.com/office/drawing/2014/main" id="{5F082AA7-3650-4C16-BA53-A581986D112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4" name="Rechthoek 3">
            <a:extLst>
              <a:ext uri="{FF2B5EF4-FFF2-40B4-BE49-F238E27FC236}">
                <a16:creationId xmlns:a16="http://schemas.microsoft.com/office/drawing/2014/main" id="{99A778A1-3EFC-4D56-9EA0-70D577973FD1}"/>
              </a:ext>
            </a:extLst>
          </p:cNvPr>
          <p:cNvSpPr/>
          <p:nvPr/>
        </p:nvSpPr>
        <p:spPr>
          <a:xfrm>
            <a:off x="3638550" y="1484314"/>
            <a:ext cx="8170755" cy="4323043"/>
          </a:xfrm>
          <a:prstGeom prst="rect">
            <a:avLst/>
          </a:prstGeom>
        </p:spPr>
        <p:txBody>
          <a:bodyPr wrap="square">
            <a:spAutoFit/>
          </a:bodyPr>
          <a:lstStyle/>
          <a:p>
            <a:pPr>
              <a:lnSpc>
                <a:spcPct val="107000"/>
              </a:lnSpc>
              <a:spcAft>
                <a:spcPts val="800"/>
              </a:spcAft>
            </a:pPr>
            <a:r>
              <a:rPr lang="en-GB" b="1" dirty="0">
                <a:ea typeface="Calibri" panose="020F0502020204030204" pitchFamily="34" charset="0"/>
                <a:cs typeface="Arial" panose="020B0604020202020204" pitchFamily="34" charset="0"/>
              </a:rPr>
              <a:t>Intuity Family</a:t>
            </a:r>
            <a:br>
              <a:rPr lang="en-GB" dirty="0">
                <a:ea typeface="Calibri" panose="020F0502020204030204" pitchFamily="34" charset="0"/>
                <a:cs typeface="Arial" panose="020B0604020202020204" pitchFamily="34" charset="0"/>
              </a:rPr>
            </a:br>
            <a:r>
              <a:rPr lang="en-GB" dirty="0">
                <a:ea typeface="Calibri" panose="020F0502020204030204" pitchFamily="34" charset="0"/>
                <a:cs typeface="Arial" panose="020B0604020202020204" pitchFamily="34" charset="0"/>
              </a:rPr>
              <a:t>As part of the </a:t>
            </a:r>
            <a:r>
              <a:rPr lang="en-GB" dirty="0" err="1">
                <a:ea typeface="Calibri" panose="020F0502020204030204" pitchFamily="34" charset="0"/>
                <a:cs typeface="Arial" panose="020B0604020202020204" pitchFamily="34" charset="0"/>
              </a:rPr>
              <a:t>Intuity</a:t>
            </a:r>
            <a:r>
              <a:rPr lang="en-GB" dirty="0">
                <a:ea typeface="Calibri" panose="020F0502020204030204" pitchFamily="34" charset="0"/>
                <a:cs typeface="Arial" panose="020B0604020202020204" pitchFamily="34" charset="0"/>
              </a:rPr>
              <a:t> family, Park</a:t>
            </a:r>
            <a:r>
              <a:rPr lang="hu-HU" dirty="0">
                <a:ea typeface="Calibri" panose="020F0502020204030204" pitchFamily="34" charset="0"/>
                <a:cs typeface="Arial" panose="020B0604020202020204" pitchFamily="34" charset="0"/>
              </a:rPr>
              <a:t> B</a:t>
            </a:r>
            <a:r>
              <a:rPr lang="en-GB" dirty="0" err="1">
                <a:ea typeface="Calibri" panose="020F0502020204030204" pitchFamily="34" charset="0"/>
                <a:cs typeface="Arial" panose="020B0604020202020204" pitchFamily="34" charset="0"/>
              </a:rPr>
              <a:t>ench</a:t>
            </a:r>
            <a:r>
              <a:rPr lang="en-GB" dirty="0">
                <a:ea typeface="Calibri" panose="020F0502020204030204" pitchFamily="34" charset="0"/>
                <a:cs typeface="Arial" panose="020B0604020202020204" pitchFamily="34" charset="0"/>
              </a:rPr>
              <a:t> inherits the tradition and design of the Intuity platform. It helps establish new informal settings for individuals and teams to work effectively. </a:t>
            </a:r>
            <a:br>
              <a:rPr lang="en-GB" dirty="0">
                <a:ea typeface="Calibri" panose="020F0502020204030204" pitchFamily="34" charset="0"/>
                <a:cs typeface="Arial" panose="020B0604020202020204" pitchFamily="34" charset="0"/>
              </a:rPr>
            </a:br>
            <a:endParaRPr lang="en-GB" dirty="0">
              <a:ea typeface="Calibri" panose="020F0502020204030204" pitchFamily="34" charset="0"/>
              <a:cs typeface="Arial" panose="020B0604020202020204" pitchFamily="34" charset="0"/>
            </a:endParaRPr>
          </a:p>
          <a:p>
            <a:pPr>
              <a:lnSpc>
                <a:spcPct val="107000"/>
              </a:lnSpc>
              <a:spcAft>
                <a:spcPts val="800"/>
              </a:spcAft>
            </a:pPr>
            <a:r>
              <a:rPr lang="en-GB" b="1" dirty="0">
                <a:ea typeface="Calibri" panose="020F0502020204030204" pitchFamily="34" charset="0"/>
                <a:cs typeface="Arial" panose="020B0604020202020204" pitchFamily="34" charset="0"/>
              </a:rPr>
              <a:t>Communal Design</a:t>
            </a:r>
            <a:br>
              <a:rPr lang="en-GB" dirty="0">
                <a:ea typeface="Calibri" panose="020F0502020204030204" pitchFamily="34" charset="0"/>
                <a:cs typeface="Arial" panose="020B0604020202020204" pitchFamily="34" charset="0"/>
              </a:rPr>
            </a:br>
            <a:r>
              <a:rPr lang="en-GB" dirty="0">
                <a:ea typeface="Calibri" panose="020F0502020204030204" pitchFamily="34" charset="0"/>
                <a:cs typeface="Arial" panose="020B0604020202020204" pitchFamily="34" charset="0"/>
              </a:rPr>
              <a:t>A communal, fresh looking setting with visual cues of informality and open space. Park</a:t>
            </a:r>
            <a:r>
              <a:rPr lang="hu-HU" dirty="0">
                <a:ea typeface="Calibri" panose="020F0502020204030204" pitchFamily="34" charset="0"/>
                <a:cs typeface="Arial" panose="020B0604020202020204" pitchFamily="34" charset="0"/>
              </a:rPr>
              <a:t> B</a:t>
            </a:r>
            <a:r>
              <a:rPr lang="en-GB" dirty="0" err="1">
                <a:ea typeface="Calibri" panose="020F0502020204030204" pitchFamily="34" charset="0"/>
                <a:cs typeface="Arial" panose="020B0604020202020204" pitchFamily="34" charset="0"/>
              </a:rPr>
              <a:t>ench</a:t>
            </a:r>
            <a:r>
              <a:rPr lang="en-GB" dirty="0">
                <a:ea typeface="Calibri" panose="020F0502020204030204" pitchFamily="34" charset="0"/>
                <a:cs typeface="Arial" panose="020B0604020202020204" pitchFamily="34" charset="0"/>
              </a:rPr>
              <a:t> encourages to create a collaborative environment where individuals and teams huddle, incubate ideas, and socialise.</a:t>
            </a:r>
            <a:br>
              <a:rPr lang="en-GB" dirty="0">
                <a:ea typeface="Calibri" panose="020F0502020204030204" pitchFamily="34" charset="0"/>
                <a:cs typeface="Arial" panose="020B0604020202020204" pitchFamily="34" charset="0"/>
              </a:rPr>
            </a:br>
            <a:br>
              <a:rPr lang="en-GB" dirty="0">
                <a:ea typeface="Calibri" panose="020F0502020204030204" pitchFamily="34" charset="0"/>
                <a:cs typeface="Arial" panose="020B0604020202020204" pitchFamily="34" charset="0"/>
              </a:rPr>
            </a:br>
            <a:r>
              <a:rPr lang="en-GB" b="1" dirty="0">
                <a:ea typeface="Calibri" panose="020F0502020204030204" pitchFamily="34" charset="0"/>
                <a:cs typeface="Arial" panose="020B0604020202020204" pitchFamily="34" charset="0"/>
              </a:rPr>
              <a:t>Multiple Flavour</a:t>
            </a:r>
            <a:br>
              <a:rPr lang="en-GB" dirty="0">
                <a:ea typeface="Calibri" panose="020F0502020204030204" pitchFamily="34" charset="0"/>
                <a:cs typeface="Arial" panose="020B0604020202020204" pitchFamily="34" charset="0"/>
              </a:rPr>
            </a:br>
            <a:r>
              <a:rPr lang="en-GB" dirty="0">
                <a:ea typeface="Calibri" panose="020F0502020204030204" pitchFamily="34" charset="0"/>
                <a:cs typeface="Arial" panose="020B0604020202020204" pitchFamily="34" charset="0"/>
              </a:rPr>
              <a:t>Depending on the activity, Park</a:t>
            </a:r>
            <a:r>
              <a:rPr lang="hu-HU" dirty="0">
                <a:ea typeface="Calibri" panose="020F0502020204030204" pitchFamily="34" charset="0"/>
                <a:cs typeface="Arial" panose="020B0604020202020204" pitchFamily="34" charset="0"/>
              </a:rPr>
              <a:t> B</a:t>
            </a:r>
            <a:r>
              <a:rPr lang="en-GB" dirty="0" err="1">
                <a:ea typeface="Calibri" panose="020F0502020204030204" pitchFamily="34" charset="0"/>
                <a:cs typeface="Arial" panose="020B0604020202020204" pitchFamily="34" charset="0"/>
              </a:rPr>
              <a:t>ench</a:t>
            </a:r>
            <a:r>
              <a:rPr lang="en-GB" dirty="0">
                <a:ea typeface="Calibri" panose="020F0502020204030204" pitchFamily="34" charset="0"/>
                <a:cs typeface="Arial" panose="020B0604020202020204" pitchFamily="34" charset="0"/>
              </a:rPr>
              <a:t> offers a playful range of work tools that suit the unique requirements of the individuals. Meanwhile, distinctive leg and table options with variety of colour options provide unique flavours. </a:t>
            </a:r>
          </a:p>
        </p:txBody>
      </p:sp>
    </p:spTree>
    <p:extLst>
      <p:ext uri="{BB962C8B-B14F-4D97-AF65-F5344CB8AC3E}">
        <p14:creationId xmlns:p14="http://schemas.microsoft.com/office/powerpoint/2010/main" val="41874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Flexibility in the </a:t>
            </a:r>
            <a:br>
              <a:rPr lang="hu-HU" altLang="de-DE" dirty="0">
                <a:solidFill>
                  <a:schemeClr val="accent6"/>
                </a:solidFill>
              </a:rPr>
            </a:br>
            <a:r>
              <a:rPr lang="en-US" altLang="de-DE" dirty="0">
                <a:solidFill>
                  <a:schemeClr val="accent6"/>
                </a:solidFill>
              </a:rPr>
              <a:t>post-Co</a:t>
            </a:r>
            <a:r>
              <a:rPr lang="hu-HU" altLang="de-DE" dirty="0">
                <a:solidFill>
                  <a:schemeClr val="accent6"/>
                </a:solidFill>
              </a:rPr>
              <a:t>V</a:t>
            </a:r>
            <a:r>
              <a:rPr lang="en-US" altLang="de-DE" dirty="0">
                <a:solidFill>
                  <a:schemeClr val="accent6"/>
                </a:solidFill>
              </a:rPr>
              <a:t>id office</a:t>
            </a:r>
            <a:endParaRPr lang="en-US" dirty="0">
              <a:solidFill>
                <a:schemeClr val="accent6"/>
              </a:solidFill>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en-US" dirty="0"/>
              <a:t>Due to its design, </a:t>
            </a:r>
            <a:r>
              <a:rPr lang="en-US" dirty="0" err="1"/>
              <a:t>Intuity</a:t>
            </a:r>
            <a:r>
              <a:rPr lang="en-US" dirty="0"/>
              <a:t> Park Bench offers a unique opportunity to meet while taking into consideration the required social distance for the post-Co</a:t>
            </a:r>
            <a:r>
              <a:rPr lang="hu-HU" dirty="0"/>
              <a:t>V</a:t>
            </a:r>
            <a:r>
              <a:rPr lang="en-US" dirty="0"/>
              <a:t>id office world through the depth of its tops</a:t>
            </a:r>
            <a:r>
              <a:rPr lang="hu-HU" dirty="0"/>
              <a:t>.</a:t>
            </a:r>
            <a:endParaRPr lang="en-GB" dirty="0"/>
          </a:p>
        </p:txBody>
      </p:sp>
      <p:sp>
        <p:nvSpPr>
          <p:cNvPr id="12" name="Content Placeholder 9">
            <a:extLst>
              <a:ext uri="{FF2B5EF4-FFF2-40B4-BE49-F238E27FC236}">
                <a16:creationId xmlns:a16="http://schemas.microsoft.com/office/drawing/2014/main" id="{51D12804-714D-4BF4-B3FD-A2C9DD07071C}"/>
              </a:ext>
            </a:extLst>
          </p:cNvPr>
          <p:cNvSpPr txBox="1">
            <a:spLocks/>
          </p:cNvSpPr>
          <p:nvPr/>
        </p:nvSpPr>
        <p:spPr>
          <a:xfrm>
            <a:off x="4753703" y="2296160"/>
            <a:ext cx="7066822" cy="43490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 Park</a:t>
            </a:r>
            <a:r>
              <a:rPr lang="hu-HU" sz="1800" dirty="0"/>
              <a:t> B</a:t>
            </a:r>
            <a:r>
              <a:rPr lang="en-GB" sz="1800" dirty="0" err="1"/>
              <a:t>ench</a:t>
            </a:r>
            <a:r>
              <a:rPr lang="en-GB" sz="1800" dirty="0"/>
              <a:t> standing height table on wheels can be easily moved or re-oriented to create new office configurations or support distancing requirements</a:t>
            </a:r>
            <a:r>
              <a:rPr lang="hu-HU" sz="1800" dirty="0"/>
              <a:t>.</a:t>
            </a:r>
            <a:endParaRPr lang="en-GB" sz="1800" dirty="0"/>
          </a:p>
          <a:p>
            <a:endParaRPr lang="en-GB" dirty="0"/>
          </a:p>
          <a:p>
            <a:endParaRPr lang="en-GB" sz="1000" dirty="0"/>
          </a:p>
          <a:p>
            <a:endParaRPr lang="en-GB" sz="1000" dirty="0"/>
          </a:p>
          <a:p>
            <a:r>
              <a:rPr lang="en-GB" sz="1800" dirty="0"/>
              <a:t>In sizes up to 240cm width and 100cm depth, Park Bench allows you to create large tables for collaborative settings where social distancing requirements can be preserved. Helping future proof workplace layouts. </a:t>
            </a:r>
          </a:p>
          <a:p>
            <a:endParaRPr lang="en-GB" sz="1800" dirty="0"/>
          </a:p>
          <a:p>
            <a:endParaRPr lang="en-GB" sz="1800" dirty="0"/>
          </a:p>
          <a:p>
            <a:endParaRPr lang="en-GB" dirty="0"/>
          </a:p>
          <a:p>
            <a:r>
              <a:rPr lang="en-GB" dirty="0"/>
              <a:t> </a:t>
            </a:r>
          </a:p>
          <a:p>
            <a:endParaRPr lang="en-US" dirty="0"/>
          </a:p>
          <a:p>
            <a:endParaRPr lang="en-US" dirty="0"/>
          </a:p>
        </p:txBody>
      </p:sp>
      <p:pic>
        <p:nvPicPr>
          <p:cNvPr id="14" name="Picture 13" descr="A close up of a clock&#10;&#10;Description automatically generated">
            <a:extLst>
              <a:ext uri="{FF2B5EF4-FFF2-40B4-BE49-F238E27FC236}">
                <a16:creationId xmlns:a16="http://schemas.microsoft.com/office/drawing/2014/main" id="{1FFEC858-3B88-4F9E-9036-C3B0D4038F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1143" y="3664119"/>
            <a:ext cx="1080000" cy="108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9C1BCB6-E746-4ED3-AB22-FEE4EEDF2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143" y="2419258"/>
            <a:ext cx="1080000" cy="1080000"/>
          </a:xfrm>
          <a:prstGeom prst="rect">
            <a:avLst/>
          </a:prstGeom>
        </p:spPr>
      </p:pic>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Tree>
    <p:extLst>
      <p:ext uri="{BB962C8B-B14F-4D97-AF65-F5344CB8AC3E}">
        <p14:creationId xmlns:p14="http://schemas.microsoft.com/office/powerpoint/2010/main" val="124323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5D724-AD9A-4009-8FFB-C45E7D494F3A}"/>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7</a:t>
            </a:fld>
            <a:endParaRPr lang="en-US"/>
          </a:p>
        </p:txBody>
      </p:sp>
      <p:pic>
        <p:nvPicPr>
          <p:cNvPr id="6" name="Tijdelijke aanduiding voor inhoud 5">
            <a:extLst>
              <a:ext uri="{FF2B5EF4-FFF2-40B4-BE49-F238E27FC236}">
                <a16:creationId xmlns:a16="http://schemas.microsoft.com/office/drawing/2014/main" id="{9FF4B329-EAC9-438E-87C9-835445CD6327}"/>
              </a:ext>
            </a:extLst>
          </p:cNvPr>
          <p:cNvPicPr>
            <a:picLocks noGrp="1"/>
          </p:cNvPicPr>
          <p:nvPr>
            <p:ph sz="quarter" idx="17"/>
          </p:nvPr>
        </p:nvPicPr>
        <p:blipFill>
          <a:blip r:embed="rId2" cstate="email">
            <a:extLst>
              <a:ext uri="{28A0092B-C50C-407E-A947-70E740481C1C}">
                <a14:useLocalDpi xmlns:a14="http://schemas.microsoft.com/office/drawing/2010/main"/>
              </a:ext>
            </a:extLst>
          </a:blip>
          <a:stretch>
            <a:fillRect/>
          </a:stretch>
        </p:blipFill>
        <p:spPr>
          <a:xfrm>
            <a:off x="376238" y="4176579"/>
            <a:ext cx="11713714" cy="2551256"/>
          </a:xfrm>
          <a:prstGeom prst="rect">
            <a:avLst/>
          </a:prstGeom>
          <a:noFill/>
        </p:spPr>
      </p:pic>
      <p:sp>
        <p:nvSpPr>
          <p:cNvPr id="4" name="Title 3">
            <a:extLst>
              <a:ext uri="{FF2B5EF4-FFF2-40B4-BE49-F238E27FC236}">
                <a16:creationId xmlns:a16="http://schemas.microsoft.com/office/drawing/2014/main" id="{CDA2183F-778C-48FB-8C89-A49565A5557C}"/>
              </a:ext>
            </a:extLst>
          </p:cNvPr>
          <p:cNvSpPr>
            <a:spLocks noGrp="1"/>
          </p:cNvSpPr>
          <p:nvPr>
            <p:ph type="title"/>
          </p:nvPr>
        </p:nvSpPr>
        <p:spPr/>
        <p:txBody>
          <a:bodyPr anchor="ctr">
            <a:normAutofit/>
          </a:bodyPr>
          <a:lstStyle/>
          <a:p>
            <a:r>
              <a:rPr lang="en-GB" sz="3400" dirty="0">
                <a:solidFill>
                  <a:schemeClr val="tx1"/>
                </a:solidFill>
              </a:rPr>
              <a:t>Statement of Line</a:t>
            </a:r>
          </a:p>
        </p:txBody>
      </p:sp>
      <p:pic>
        <p:nvPicPr>
          <p:cNvPr id="7" name="Afbeelding 5">
            <a:extLst>
              <a:ext uri="{FF2B5EF4-FFF2-40B4-BE49-F238E27FC236}">
                <a16:creationId xmlns:a16="http://schemas.microsoft.com/office/drawing/2014/main" id="{095F2281-D47B-4168-96CE-F12E2127D3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264" y="2112862"/>
            <a:ext cx="2929827" cy="1902134"/>
          </a:xfrm>
          <a:prstGeom prst="rect">
            <a:avLst/>
          </a:prstGeom>
        </p:spPr>
      </p:pic>
      <p:pic>
        <p:nvPicPr>
          <p:cNvPr id="8" name="Afbeelding 3">
            <a:extLst>
              <a:ext uri="{FF2B5EF4-FFF2-40B4-BE49-F238E27FC236}">
                <a16:creationId xmlns:a16="http://schemas.microsoft.com/office/drawing/2014/main" id="{960659D0-1B98-4E46-8914-AE8EEC5E1A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4558" y="1926055"/>
            <a:ext cx="3217073" cy="2122356"/>
          </a:xfrm>
          <a:prstGeom prst="rect">
            <a:avLst/>
          </a:prstGeom>
        </p:spPr>
      </p:pic>
      <p:pic>
        <p:nvPicPr>
          <p:cNvPr id="9" name="Afbeelding 5">
            <a:extLst>
              <a:ext uri="{FF2B5EF4-FFF2-40B4-BE49-F238E27FC236}">
                <a16:creationId xmlns:a16="http://schemas.microsoft.com/office/drawing/2014/main" id="{29FA8FE7-8DA9-47D4-AA7F-B25653D1534B}"/>
              </a:ext>
            </a:extLst>
          </p:cNvPr>
          <p:cNvPicPr>
            <a:picLocks noChangeAspect="1"/>
          </p:cNvPicPr>
          <p:nvPr/>
        </p:nvPicPr>
        <p:blipFill>
          <a:blip r:embed="rId5"/>
          <a:stretch>
            <a:fillRect/>
          </a:stretch>
        </p:blipFill>
        <p:spPr>
          <a:xfrm>
            <a:off x="8686592" y="2090946"/>
            <a:ext cx="2733675" cy="1924050"/>
          </a:xfrm>
          <a:prstGeom prst="rect">
            <a:avLst/>
          </a:prstGeom>
        </p:spPr>
      </p:pic>
    </p:spTree>
    <p:extLst>
      <p:ext uri="{BB962C8B-B14F-4D97-AF65-F5344CB8AC3E}">
        <p14:creationId xmlns:p14="http://schemas.microsoft.com/office/powerpoint/2010/main" val="14944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hu-HU" altLang="de-DE" dirty="0">
                <a:solidFill>
                  <a:schemeClr val="accent6"/>
                </a:solidFill>
              </a:rPr>
              <a:t>Intuity </a:t>
            </a:r>
            <a:r>
              <a:rPr lang="en-US" altLang="de-DE" dirty="0">
                <a:solidFill>
                  <a:schemeClr val="accent6"/>
                </a:solidFill>
              </a:rPr>
              <a:t>Park</a:t>
            </a:r>
            <a:r>
              <a:rPr lang="hu-HU" altLang="de-DE" dirty="0">
                <a:solidFill>
                  <a:schemeClr val="accent6"/>
                </a:solidFill>
              </a:rPr>
              <a:t> B</a:t>
            </a:r>
            <a:r>
              <a:rPr lang="en-US" altLang="de-DE" dirty="0" err="1">
                <a:solidFill>
                  <a:schemeClr val="accent6"/>
                </a:solidFill>
              </a:rPr>
              <a:t>ench</a:t>
            </a:r>
            <a:r>
              <a:rPr lang="en-US" altLang="de-DE" dirty="0">
                <a:solidFill>
                  <a:schemeClr val="accent6"/>
                </a:solidFill>
              </a:rPr>
              <a:t> High Table </a:t>
            </a:r>
            <a:endParaRPr lang="en-US" dirty="0">
              <a:solidFill>
                <a:schemeClr val="accent6"/>
              </a:solidFill>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en-GB" sz="1800" dirty="0"/>
              <a:t>A pleasant space for easy gathering, spontaneous meetings, and a quick touchdown. It offers features such as hooks, foot rest, wheels and power access for convenience</a:t>
            </a:r>
            <a:r>
              <a:rPr lang="hu-HU" sz="1800" dirty="0"/>
              <a:t>.</a:t>
            </a:r>
            <a:endParaRPr lang="en-GB" sz="1800" dirty="0"/>
          </a:p>
          <a:p>
            <a:pPr marL="0" indent="0">
              <a:buNone/>
            </a:pPr>
            <a:endParaRPr lang="en-GB" dirty="0"/>
          </a:p>
        </p:txBody>
      </p:sp>
      <p:sp>
        <p:nvSpPr>
          <p:cNvPr id="12" name="Content Placeholder 9">
            <a:extLst>
              <a:ext uri="{FF2B5EF4-FFF2-40B4-BE49-F238E27FC236}">
                <a16:creationId xmlns:a16="http://schemas.microsoft.com/office/drawing/2014/main" id="{51D12804-714D-4BF4-B3FD-A2C9DD07071C}"/>
              </a:ext>
            </a:extLst>
          </p:cNvPr>
          <p:cNvSpPr txBox="1">
            <a:spLocks/>
          </p:cNvSpPr>
          <p:nvPr/>
        </p:nvSpPr>
        <p:spPr>
          <a:xfrm>
            <a:off x="4753703" y="2361552"/>
            <a:ext cx="7066822" cy="43490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 </a:t>
            </a:r>
          </a:p>
          <a:p>
            <a:endParaRPr lang="en-US" dirty="0"/>
          </a:p>
          <a:p>
            <a:endParaRPr lang="en-US"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4" name="Rechthoek 3">
            <a:extLst>
              <a:ext uri="{FF2B5EF4-FFF2-40B4-BE49-F238E27FC236}">
                <a16:creationId xmlns:a16="http://schemas.microsoft.com/office/drawing/2014/main" id="{F1493C9D-1DCF-405C-B44A-9C6C3F96B0D0}"/>
              </a:ext>
            </a:extLst>
          </p:cNvPr>
          <p:cNvSpPr/>
          <p:nvPr/>
        </p:nvSpPr>
        <p:spPr>
          <a:xfrm>
            <a:off x="3722211" y="2384425"/>
            <a:ext cx="2894254" cy="2585323"/>
          </a:xfrm>
          <a:prstGeom prst="rect">
            <a:avLst/>
          </a:prstGeom>
        </p:spPr>
        <p:txBody>
          <a:bodyPr wrap="square">
            <a:spAutoFit/>
          </a:bodyPr>
          <a:lstStyle/>
          <a:p>
            <a:r>
              <a:rPr lang="en-GB" dirty="0">
                <a:solidFill>
                  <a:srgbClr val="000000"/>
                </a:solidFill>
              </a:rPr>
              <a:t>Additional options include:</a:t>
            </a:r>
            <a:br>
              <a:rPr lang="en-GB" dirty="0">
                <a:solidFill>
                  <a:srgbClr val="000000"/>
                </a:solidFill>
              </a:rPr>
            </a:br>
            <a:r>
              <a:rPr lang="en-GB" dirty="0">
                <a:solidFill>
                  <a:srgbClr val="000000"/>
                </a:solidFill>
              </a:rPr>
              <a:t> </a:t>
            </a:r>
          </a:p>
          <a:p>
            <a:pPr marL="285750" indent="-285750">
              <a:buFont typeface="Arial" panose="020B0604020202020204" pitchFamily="34" charset="0"/>
              <a:buChar char="•"/>
            </a:pPr>
            <a:r>
              <a:rPr lang="en-GB" dirty="0">
                <a:solidFill>
                  <a:srgbClr val="000000"/>
                </a:solidFill>
              </a:rPr>
              <a:t>Central Tray</a:t>
            </a:r>
          </a:p>
          <a:p>
            <a:pPr marL="285750" indent="-285750">
              <a:buFont typeface="Arial" panose="020B0604020202020204" pitchFamily="34" charset="0"/>
              <a:buChar char="•"/>
            </a:pPr>
            <a:r>
              <a:rPr lang="en-GB" dirty="0">
                <a:solidFill>
                  <a:srgbClr val="000000"/>
                </a:solidFill>
              </a:rPr>
              <a:t>Power section </a:t>
            </a:r>
          </a:p>
          <a:p>
            <a:pPr marL="285750" indent="-285750">
              <a:buFont typeface="Arial" panose="020B0604020202020204" pitchFamily="34" charset="0"/>
              <a:buChar char="•"/>
            </a:pPr>
            <a:r>
              <a:rPr lang="en-GB" dirty="0">
                <a:solidFill>
                  <a:srgbClr val="000000"/>
                </a:solidFill>
              </a:rPr>
              <a:t>Bottom Cover</a:t>
            </a:r>
          </a:p>
          <a:p>
            <a:pPr marL="285750" indent="-285750">
              <a:buFont typeface="Arial" panose="020B0604020202020204" pitchFamily="34" charset="0"/>
              <a:buChar char="•"/>
            </a:pPr>
            <a:r>
              <a:rPr lang="en-GB" dirty="0">
                <a:solidFill>
                  <a:srgbClr val="000000"/>
                </a:solidFill>
              </a:rPr>
              <a:t>Umbilical cord</a:t>
            </a:r>
          </a:p>
          <a:p>
            <a:pPr marL="285750" indent="-285750">
              <a:buFont typeface="Arial" panose="020B0604020202020204" pitchFamily="34" charset="0"/>
              <a:buChar char="•"/>
            </a:pPr>
            <a:r>
              <a:rPr lang="en-GB" dirty="0">
                <a:solidFill>
                  <a:srgbClr val="000000"/>
                </a:solidFill>
              </a:rPr>
              <a:t>Foot rest</a:t>
            </a:r>
          </a:p>
          <a:p>
            <a:pPr marL="285750" indent="-285750">
              <a:buFont typeface="Arial" panose="020B0604020202020204" pitchFamily="34" charset="0"/>
              <a:buChar char="•"/>
            </a:pPr>
            <a:r>
              <a:rPr lang="en-GB" dirty="0">
                <a:solidFill>
                  <a:srgbClr val="000000"/>
                </a:solidFill>
              </a:rPr>
              <a:t>Foot rest cover</a:t>
            </a:r>
          </a:p>
          <a:p>
            <a:pPr marL="285750" indent="-285750">
              <a:buFont typeface="Arial" panose="020B0604020202020204" pitchFamily="34" charset="0"/>
              <a:buChar char="•"/>
            </a:pPr>
            <a:r>
              <a:rPr lang="en-GB" dirty="0">
                <a:solidFill>
                  <a:srgbClr val="000000"/>
                </a:solidFill>
              </a:rPr>
              <a:t>Wheels </a:t>
            </a:r>
            <a:endParaRPr lang="en-GB" dirty="0"/>
          </a:p>
        </p:txBody>
      </p:sp>
      <p:pic>
        <p:nvPicPr>
          <p:cNvPr id="6" name="Afbeelding 5">
            <a:extLst>
              <a:ext uri="{FF2B5EF4-FFF2-40B4-BE49-F238E27FC236}">
                <a16:creationId xmlns:a16="http://schemas.microsoft.com/office/drawing/2014/main" id="{DA2ED963-7C02-4785-8F5D-5C6E641112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7313" y="1093681"/>
            <a:ext cx="5302258" cy="3442390"/>
          </a:xfrm>
          <a:prstGeom prst="rect">
            <a:avLst/>
          </a:prstGeom>
        </p:spPr>
      </p:pic>
      <p:pic>
        <p:nvPicPr>
          <p:cNvPr id="7" name="Afbeelding 6">
            <a:extLst>
              <a:ext uri="{FF2B5EF4-FFF2-40B4-BE49-F238E27FC236}">
                <a16:creationId xmlns:a16="http://schemas.microsoft.com/office/drawing/2014/main" id="{74DD1C34-5140-4BE7-B63A-A0EED94E5429}"/>
              </a:ext>
            </a:extLst>
          </p:cNvPr>
          <p:cNvPicPr>
            <a:picLocks noChangeAspect="1"/>
          </p:cNvPicPr>
          <p:nvPr/>
        </p:nvPicPr>
        <p:blipFill>
          <a:blip r:embed="rId3"/>
          <a:stretch>
            <a:fillRect/>
          </a:stretch>
        </p:blipFill>
        <p:spPr>
          <a:xfrm>
            <a:off x="8945567" y="4697236"/>
            <a:ext cx="2895600" cy="1971675"/>
          </a:xfrm>
          <a:prstGeom prst="rect">
            <a:avLst/>
          </a:prstGeom>
        </p:spPr>
      </p:pic>
    </p:spTree>
    <p:extLst>
      <p:ext uri="{BB962C8B-B14F-4D97-AF65-F5344CB8AC3E}">
        <p14:creationId xmlns:p14="http://schemas.microsoft.com/office/powerpoint/2010/main" val="32237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hu-HU" altLang="de-DE" dirty="0">
                <a:solidFill>
                  <a:schemeClr val="accent6"/>
                </a:solidFill>
              </a:rPr>
              <a:t>Intuity </a:t>
            </a:r>
            <a:r>
              <a:rPr lang="en-US" altLang="de-DE" dirty="0">
                <a:solidFill>
                  <a:schemeClr val="accent6"/>
                </a:solidFill>
              </a:rPr>
              <a:t>Park</a:t>
            </a:r>
            <a:r>
              <a:rPr lang="hu-HU" altLang="de-DE" dirty="0">
                <a:solidFill>
                  <a:schemeClr val="accent6"/>
                </a:solidFill>
              </a:rPr>
              <a:t> B</a:t>
            </a:r>
            <a:r>
              <a:rPr lang="en-US" altLang="de-DE" dirty="0" err="1">
                <a:solidFill>
                  <a:schemeClr val="accent6"/>
                </a:solidFill>
              </a:rPr>
              <a:t>ench</a:t>
            </a:r>
            <a:r>
              <a:rPr lang="en-US" altLang="de-DE" dirty="0">
                <a:solidFill>
                  <a:schemeClr val="accent6"/>
                </a:solidFill>
              </a:rPr>
              <a:t> Seating Table </a:t>
            </a:r>
            <a:endParaRPr lang="en-US" dirty="0">
              <a:solidFill>
                <a:schemeClr val="accent6"/>
              </a:solidFill>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en-GB" sz="1800" dirty="0"/>
              <a:t>An ideal table for working and idea sharing at a seated height. It is compatible with a stool, which follows the same design language, as well as other seating solutions</a:t>
            </a:r>
            <a:r>
              <a:rPr lang="hu-HU" sz="1800" dirty="0"/>
              <a:t>.</a:t>
            </a:r>
            <a:endParaRPr lang="en-GB" sz="1800"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6" name="Rechthoek 15">
            <a:extLst>
              <a:ext uri="{FF2B5EF4-FFF2-40B4-BE49-F238E27FC236}">
                <a16:creationId xmlns:a16="http://schemas.microsoft.com/office/drawing/2014/main" id="{80317453-DAF4-48F1-AE0F-0C0F886BB4B8}"/>
              </a:ext>
            </a:extLst>
          </p:cNvPr>
          <p:cNvSpPr/>
          <p:nvPr/>
        </p:nvSpPr>
        <p:spPr>
          <a:xfrm>
            <a:off x="3630372" y="2405737"/>
            <a:ext cx="2790826" cy="2031325"/>
          </a:xfrm>
          <a:prstGeom prst="rect">
            <a:avLst/>
          </a:prstGeom>
        </p:spPr>
        <p:txBody>
          <a:bodyPr wrap="square">
            <a:spAutoFit/>
          </a:bodyPr>
          <a:lstStyle/>
          <a:p>
            <a:r>
              <a:rPr lang="en-GB" dirty="0">
                <a:solidFill>
                  <a:srgbClr val="000000"/>
                </a:solidFill>
              </a:rPr>
              <a:t>Additional options include:</a:t>
            </a:r>
            <a:br>
              <a:rPr lang="en-GB" dirty="0">
                <a:solidFill>
                  <a:srgbClr val="000000"/>
                </a:solidFill>
              </a:rPr>
            </a:br>
            <a:r>
              <a:rPr lang="en-GB" dirty="0">
                <a:solidFill>
                  <a:srgbClr val="000000"/>
                </a:solidFill>
              </a:rPr>
              <a:t> </a:t>
            </a:r>
          </a:p>
          <a:p>
            <a:pPr marL="285750" indent="-285750">
              <a:buFont typeface="Arial" panose="020B0604020202020204" pitchFamily="34" charset="0"/>
              <a:buChar char="•"/>
            </a:pPr>
            <a:r>
              <a:rPr lang="en-GB" dirty="0">
                <a:solidFill>
                  <a:srgbClr val="000000"/>
                </a:solidFill>
              </a:rPr>
              <a:t>Central Tray</a:t>
            </a:r>
          </a:p>
          <a:p>
            <a:pPr marL="285750" indent="-285750">
              <a:buFont typeface="Arial" panose="020B0604020202020204" pitchFamily="34" charset="0"/>
              <a:buChar char="•"/>
            </a:pPr>
            <a:r>
              <a:rPr lang="en-GB" dirty="0">
                <a:solidFill>
                  <a:srgbClr val="000000"/>
                </a:solidFill>
              </a:rPr>
              <a:t>Power section </a:t>
            </a:r>
          </a:p>
          <a:p>
            <a:pPr marL="285750" indent="-285750">
              <a:buFont typeface="Arial" panose="020B0604020202020204" pitchFamily="34" charset="0"/>
              <a:buChar char="•"/>
            </a:pPr>
            <a:r>
              <a:rPr lang="en-GB" dirty="0">
                <a:solidFill>
                  <a:srgbClr val="000000"/>
                </a:solidFill>
              </a:rPr>
              <a:t>Bottom Cover</a:t>
            </a:r>
          </a:p>
          <a:p>
            <a:pPr marL="285750" indent="-285750">
              <a:buFont typeface="Arial" panose="020B0604020202020204" pitchFamily="34" charset="0"/>
              <a:buChar char="•"/>
            </a:pPr>
            <a:r>
              <a:rPr lang="en-GB" dirty="0">
                <a:solidFill>
                  <a:srgbClr val="000000"/>
                </a:solidFill>
              </a:rPr>
              <a:t>Umbilical cord</a:t>
            </a:r>
          </a:p>
          <a:p>
            <a:endParaRPr lang="en-GB" dirty="0"/>
          </a:p>
        </p:txBody>
      </p:sp>
      <p:pic>
        <p:nvPicPr>
          <p:cNvPr id="4" name="Afbeelding 3">
            <a:extLst>
              <a:ext uri="{FF2B5EF4-FFF2-40B4-BE49-F238E27FC236}">
                <a16:creationId xmlns:a16="http://schemas.microsoft.com/office/drawing/2014/main" id="{5398B50E-1CDD-4180-9905-6EF7208466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2615" y="981076"/>
            <a:ext cx="5067909" cy="3343384"/>
          </a:xfrm>
          <a:prstGeom prst="rect">
            <a:avLst/>
          </a:prstGeom>
        </p:spPr>
      </p:pic>
      <p:pic>
        <p:nvPicPr>
          <p:cNvPr id="6" name="Afbeelding 5">
            <a:extLst>
              <a:ext uri="{FF2B5EF4-FFF2-40B4-BE49-F238E27FC236}">
                <a16:creationId xmlns:a16="http://schemas.microsoft.com/office/drawing/2014/main" id="{D860AB90-4AF2-4C12-9C11-A6F77ED5E1BA}"/>
              </a:ext>
            </a:extLst>
          </p:cNvPr>
          <p:cNvPicPr>
            <a:picLocks noChangeAspect="1"/>
          </p:cNvPicPr>
          <p:nvPr/>
        </p:nvPicPr>
        <p:blipFill>
          <a:blip r:embed="rId3"/>
          <a:stretch>
            <a:fillRect/>
          </a:stretch>
        </p:blipFill>
        <p:spPr>
          <a:xfrm>
            <a:off x="9001125" y="4594225"/>
            <a:ext cx="2819400" cy="1895475"/>
          </a:xfrm>
          <a:prstGeom prst="rect">
            <a:avLst/>
          </a:prstGeom>
        </p:spPr>
      </p:pic>
    </p:spTree>
    <p:extLst>
      <p:ext uri="{BB962C8B-B14F-4D97-AF65-F5344CB8AC3E}">
        <p14:creationId xmlns:p14="http://schemas.microsoft.com/office/powerpoint/2010/main" val="29805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worth">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EFE9D6"/>
      </a:accent4>
      <a:accent5>
        <a:srgbClr val="00588A"/>
      </a:accent5>
      <a:accent6>
        <a:srgbClr val="36D399"/>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585073C3-63F7-4DB1-86CF-2A49350BCFC1}"/>
    </a:ext>
  </a:extLst>
</a:theme>
</file>

<file path=ppt/theme/theme2.xml><?xml version="1.0" encoding="utf-8"?>
<a:theme xmlns:a="http://schemas.openxmlformats.org/drawingml/2006/main" name="Company Confidential">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D2313611-7FC0-4D0C-8D7B-85D58707DB8B}"/>
    </a:ext>
  </a:extLst>
</a:theme>
</file>

<file path=ppt/theme/theme3.xml><?xml version="1.0" encoding="utf-8"?>
<a:theme xmlns:a="http://schemas.openxmlformats.org/drawingml/2006/main" name="Tips">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D094E7C4-D169-4F1A-AC70-CC949BA9ED25}"/>
    </a:ext>
  </a:extLst>
</a:theme>
</file>

<file path=ppt/theme/theme4.xml><?xml version="1.0" encoding="utf-8"?>
<a:theme xmlns:a="http://schemas.openxmlformats.org/drawingml/2006/main" name="1_Office">
  <a:themeElements>
    <a:clrScheme name="Haworth_colors">
      <a:dk1>
        <a:srgbClr val="363D4D"/>
      </a:dk1>
      <a:lt1>
        <a:sysClr val="window" lastClr="FFFFFF"/>
      </a:lt1>
      <a:dk2>
        <a:srgbClr val="005CB6"/>
      </a:dk2>
      <a:lt2>
        <a:srgbClr val="E9E9E9"/>
      </a:lt2>
      <a:accent1>
        <a:srgbClr val="E3E540"/>
      </a:accent1>
      <a:accent2>
        <a:srgbClr val="1FE78F"/>
      </a:accent2>
      <a:accent3>
        <a:srgbClr val="FF7856"/>
      </a:accent3>
      <a:accent4>
        <a:srgbClr val="F6424A"/>
      </a:accent4>
      <a:accent5>
        <a:srgbClr val="D7D7D5"/>
      </a:accent5>
      <a:accent6>
        <a:srgbClr val="E7DCAF"/>
      </a:accent6>
      <a:hlink>
        <a:srgbClr val="1F5772"/>
      </a:hlink>
      <a:folHlink>
        <a:srgbClr val="005555"/>
      </a:folHlink>
    </a:clrScheme>
    <a:fontScheme name="Haworth_fonts">
      <a:majorFont>
        <a:latin typeface="Franklin Gothic Demi Cond"/>
        <a:ea typeface="Segoe UI Black"/>
        <a:cs typeface=""/>
      </a:majorFont>
      <a:minorFont>
        <a:latin typeface="Franklin Gothic Book"/>
        <a:ea typeface="Segoe UI Histor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1B306689DA62469D4B35C646C9DB07" ma:contentTypeVersion="16" ma:contentTypeDescription="Create a new document." ma:contentTypeScope="" ma:versionID="1bedc3b8bf9aa9b3de995b6b81a4e7c2">
  <xsd:schema xmlns:xsd="http://www.w3.org/2001/XMLSchema" xmlns:xs="http://www.w3.org/2001/XMLSchema" xmlns:p="http://schemas.microsoft.com/office/2006/metadata/properties" xmlns:ns2="1c56366a-a058-4eee-b31d-29ac0e3561c0" xmlns:ns3="61bbce3d-ddce-4fbe-ae16-ddd5a3ce374c" targetNamespace="http://schemas.microsoft.com/office/2006/metadata/properties" ma:root="true" ma:fieldsID="2de8d041f307a172ac2fec44e24a4940" ns2:_="" ns3:_="">
    <xsd:import namespace="1c56366a-a058-4eee-b31d-29ac0e3561c0"/>
    <xsd:import namespace="61bbce3d-ddce-4fbe-ae16-ddd5a3ce37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fin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6366a-a058-4eee-b31d-29ac0e356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inished" ma:index="20" nillable="true" ma:displayName="finished" ma:default="1" ma:internalName="finish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1bbce3d-ddce-4fbe-ae16-ddd5a3ce37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1bbce3d-ddce-4fbe-ae16-ddd5a3ce374c">
      <UserInfo>
        <DisplayName>Camille Maillard</DisplayName>
        <AccountId>353</AccountId>
        <AccountType/>
      </UserInfo>
      <UserInfo>
        <DisplayName>SharingLinks.2ec5e20c-f52e-4fa5-9040-6af8369229ed.Flexible.59ff4c31-c2f5-4535-85ea-41e7b55fac6f</DisplayName>
        <AccountId>378</AccountId>
        <AccountType/>
      </UserInfo>
      <UserInfo>
        <DisplayName>Oliver Eitel</DisplayName>
        <AccountId>27</AccountId>
        <AccountType/>
      </UserInfo>
      <UserInfo>
        <DisplayName>Sylvia Drenthe</DisplayName>
        <AccountId>28</AccountId>
        <AccountType/>
      </UserInfo>
      <UserInfo>
        <DisplayName>Jeroen Achterberg</DisplayName>
        <AccountId>346</AccountId>
        <AccountType/>
      </UserInfo>
      <UserInfo>
        <DisplayName>David Barrass</DisplayName>
        <AccountId>75</AccountId>
        <AccountType/>
      </UserInfo>
    </SharedWithUsers>
    <finished xmlns="1c56366a-a058-4eee-b31d-29ac0e3561c0">true</finished>
  </documentManagement>
</p:properties>
</file>

<file path=customXml/itemProps1.xml><?xml version="1.0" encoding="utf-8"?>
<ds:datastoreItem xmlns:ds="http://schemas.openxmlformats.org/officeDocument/2006/customXml" ds:itemID="{C679A138-DC16-4EA9-A90B-A17FBD193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6366a-a058-4eee-b31d-29ac0e3561c0"/>
    <ds:schemaRef ds:uri="61bbce3d-ddce-4fbe-ae16-ddd5a3ce3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7AFE28-B0DB-48C9-A7E8-AE5009F7DE79}">
  <ds:schemaRefs>
    <ds:schemaRef ds:uri="http://schemas.microsoft.com/sharepoint/v3/contenttype/forms"/>
  </ds:schemaRefs>
</ds:datastoreItem>
</file>

<file path=customXml/itemProps3.xml><?xml version="1.0" encoding="utf-8"?>
<ds:datastoreItem xmlns:ds="http://schemas.openxmlformats.org/officeDocument/2006/customXml" ds:itemID="{8ACF7208-5605-4CBF-B4B2-3A79C765A175}">
  <ds:schemaRefs>
    <ds:schemaRef ds:uri="61bbce3d-ddce-4fbe-ae16-ddd5a3ce374c"/>
    <ds:schemaRef ds:uri="http://purl.org/dc/dcmitype/"/>
    <ds:schemaRef ds:uri="http://schemas.microsoft.com/office/2006/documentManagement/types"/>
    <ds:schemaRef ds:uri="http://purl.org/dc/elements/1.1/"/>
    <ds:schemaRef ds:uri="http://schemas.microsoft.com/office/2006/metadata/properties"/>
    <ds:schemaRef ds:uri="1c56366a-a058-4eee-b31d-29ac0e3561c0"/>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450</TotalTime>
  <Words>745</Words>
  <Application>Microsoft Office PowerPoint</Application>
  <PresentationFormat>Widescreen</PresentationFormat>
  <Paragraphs>110</Paragraphs>
  <Slides>19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Century</vt:lpstr>
      <vt:lpstr>Franklin Gothic Book</vt:lpstr>
      <vt:lpstr>Franklin Gothic Demi Cond</vt:lpstr>
      <vt:lpstr>Franklin Gothic Medium</vt:lpstr>
      <vt:lpstr>System Font Regular</vt:lpstr>
      <vt:lpstr>-webkit-standard</vt:lpstr>
      <vt:lpstr>Haworth</vt:lpstr>
      <vt:lpstr>Company Confidential</vt:lpstr>
      <vt:lpstr>Tips</vt:lpstr>
      <vt:lpstr>1_Office</vt:lpstr>
      <vt:lpstr>PowerPoint Presentation</vt:lpstr>
      <vt:lpstr>Content</vt:lpstr>
      <vt:lpstr>Intuity Park Bench </vt:lpstr>
      <vt:lpstr>Refined details   </vt:lpstr>
      <vt:lpstr>Why Park Bench?</vt:lpstr>
      <vt:lpstr>Flexibility in the  post-CoVid office</vt:lpstr>
      <vt:lpstr>Statement of Line</vt:lpstr>
      <vt:lpstr>Intuity Park Bench High Table </vt:lpstr>
      <vt:lpstr>Intuity Park Bench Seating Table </vt:lpstr>
      <vt:lpstr>Intuity Park Bench Stool (Sitbench) </vt:lpstr>
      <vt:lpstr>Configurations</vt:lpstr>
      <vt:lpstr>Idea Starters</vt:lpstr>
      <vt:lpstr>Idea Starters</vt:lpstr>
      <vt:lpstr>Idea Starters</vt:lpstr>
      <vt:lpstr>Colours &amp; Materials- Finishes</vt:lpstr>
      <vt:lpstr>Colours &amp; Materials - Finishes</vt:lpstr>
      <vt:lpstr>Colours &amp; Materials - Fabrics</vt:lpstr>
      <vt:lpstr>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Intuity Park Bench overview</dc:title>
  <dc:creator>Jeroen Achterberg</dc:creator>
  <cp:lastModifiedBy>Bruce Drummond</cp:lastModifiedBy>
  <cp:revision>5</cp:revision>
  <dcterms:created xsi:type="dcterms:W3CDTF">2020-09-22T12:29:01Z</dcterms:created>
  <dcterms:modified xsi:type="dcterms:W3CDTF">2021-01-22T15:19:59Z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0x010100631B306689DA62469D4B35C646C9DB07</vt:lpwstr>
  </property>
</Properties>
</file>