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5" r:id="rId2"/>
  </p:sldMasterIdLst>
  <p:notesMasterIdLst>
    <p:notesMasterId r:id="rId18"/>
  </p:notesMasterIdLst>
  <p:sldIdLst>
    <p:sldId id="256" r:id="rId3"/>
    <p:sldId id="372" r:id="rId4"/>
    <p:sldId id="373" r:id="rId5"/>
    <p:sldId id="257" r:id="rId6"/>
    <p:sldId id="374" r:id="rId7"/>
    <p:sldId id="375" r:id="rId8"/>
    <p:sldId id="376" r:id="rId9"/>
    <p:sldId id="377" r:id="rId10"/>
    <p:sldId id="380" r:id="rId11"/>
    <p:sldId id="378" r:id="rId12"/>
    <p:sldId id="379" r:id="rId13"/>
    <p:sldId id="381" r:id="rId14"/>
    <p:sldId id="382" r:id="rId15"/>
    <p:sldId id="383" r:id="rId16"/>
    <p:sldId id="27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737B"/>
    <a:srgbClr val="E31837"/>
    <a:srgbClr val="035C67"/>
    <a:srgbClr val="ADAFB2"/>
    <a:srgbClr val="7A9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82" autoAdjust="0"/>
  </p:normalViewPr>
  <p:slideViewPr>
    <p:cSldViewPr snapToGrid="0">
      <p:cViewPr varScale="1">
        <p:scale>
          <a:sx n="52" d="100"/>
          <a:sy n="52" d="100"/>
        </p:scale>
        <p:origin x="14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F7E4-3D79-4B05-B16C-FD6EE295F75B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0F1BF-CDD6-4AFE-95B4-1DC3A38C4E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66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Qu'est-ce qu'</a:t>
            </a:r>
            <a:r>
              <a:rPr lang="fr-FR" b="1" dirty="0" err="1"/>
              <a:t>Immerse</a:t>
            </a:r>
            <a:r>
              <a:rPr lang="fr-FR" b="1" dirty="0"/>
              <a:t> ?</a:t>
            </a:r>
            <a:endParaRPr lang="hu-HU" b="1" dirty="0"/>
          </a:p>
          <a:p>
            <a:endParaRPr lang="fr-FR" b="1" dirty="0"/>
          </a:p>
          <a:p>
            <a:r>
              <a:rPr lang="fr-FR" dirty="0"/>
              <a:t>Créée en collaboration avec Patricia Urquiola, </a:t>
            </a:r>
            <a:r>
              <a:rPr lang="fr-FR" dirty="0" err="1"/>
              <a:t>Immerse</a:t>
            </a:r>
            <a:r>
              <a:rPr lang="fr-FR" dirty="0"/>
              <a:t> est une collection de tables aux formes, dimensions et hauteurs variées, qui créent un confort visuel, rendent l'espace plus accueillant et soutiennent différentes activités.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AE30-FAED-3340-B2B2-640411CA41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Overlap</a:t>
            </a:r>
          </a:p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plateaux se chevauchent avec des différences de hauteurs subtiles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840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Planter</a:t>
            </a:r>
          </a:p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espace d'organisation central pourvu d'éléments d'électrification.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0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table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crée un paysage de surfaces variées, approprié au travail en groupe et offrant différentes options de travail au sein d’un même espace.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crée une ambiance accueillante qui invite à l'interaction, à la collaboration et à la communication qu'ils recherchent au travail.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réchauffe l'environnement de travail, suscite l'engagement et la créativité qui mène à l'innovation.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917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table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crée un paysage de surfaces variées, approprié au travail en groupe et offrant différentes options de travail au sein d’un même espace.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crée une ambiance accueillante qui invite à l'interaction, à la collaboration et à la communication qu'ils recherchent au travail.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réchauffe l'environnement de travail, suscite l'engagement et la créativité qui mène à l'innovation.</a:t>
            </a:r>
            <a:endParaRPr lang="hu-HU" b="0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47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AE30-FAED-3340-B2B2-640411CA41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gens ont besoin de variété et de choix pour donner le meilleur d'eux-mêmes.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Tandis que la conception des espaces requiert plus de flexibilité, les organisations admettent leur besoin croissant d’espaces adaptables pour soutenir des modes de travail</a:t>
            </a: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dynamiques et multiples.</a:t>
            </a: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gens recherchent des espaces intelligents qui soutiennent des activités constructives. </a:t>
            </a: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espaces confortables dans lesquels on se sent comme à la maison incitent les gens à venir au bureau et permettent de maintenir l'engagement des salariés.</a:t>
            </a: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environnements de travail qui agissent sur l’ergonomie physique, cognitive et émotionnelle contribuent au bien-être. </a:t>
            </a: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émotions positives sont toujours associées à de meilleures performances. Un environnement de travail qui soutient vraiment le bien-être de ses occupants va au-delà de la protection de la santé mais s'adresse aussi au confort cognitif et émotionnel.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01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vous permet d'aménager de multiples environnements pour supporter les salariés dans leur processus collaboratifs dont la finalité est la performance créative et l'innovation.</a:t>
            </a: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espaces de travail évoluent toujours plus pour soutenir la collaboration.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crée des espaces adaptables dans lesquels l'instinct de communauté jaillit spontanément.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 table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crée un carrefour d'énergies positives qui invite la variété, le choix et la sérendipité dans l'espace de travail.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42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créé des espaces porteurs de sens qui permettent aux employés de se sentir bien au travail.</a:t>
            </a: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contribue à créer un équilibre entre des espaces fonctionnels et sensoriels qui apportent de la chaleur à l'espace de travail.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équipes se rassemblent, se connectent et s'engagent collectivement au sein d'un environnement intime.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permet aux interactions entre les personnes d'évoluer de manière naturelle selon le moment, en donnant une vraie personnalité aux salles de conférence, aux espaces projets, aux studios ou aux salles à manger.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94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créé des espaces porteurs de sens qui permettent aux employés de se sentir bien au travail.</a:t>
            </a:r>
          </a:p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contribue à créer un équilibre entre des espaces fonctionnels et sensoriels qui apportent de la chaleur à l'espace de travail.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équipes se rassemblent, se connectent et s'engagent collectivement au sein d'un environnement intime.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permet aux interactions entre les personnes d'évoluer de manière naturelle selon le moment, en donnant une vraie personnalité aux salles de conférence, aux espaces projets, aux studios ou aux salles à manger.</a:t>
            </a:r>
            <a:endParaRPr lang="hu-HU" b="0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56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Étendue de la gamme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plateaux des tables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existent dans un grand choix de finitions standard: stratifié,  ébénisterie.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pieds sont disponibles en version bois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05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Single de forme rectangulaire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6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Crée deux surfaces de travail juxtaposées avec des hauteurs différentes qui permettent le travail assis-debout selon les préférences de chacun.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76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DABBB17-C1B2-46AC-8FA7-B4D1CFCBA847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58F38A27-6C41-42E4-AC79-4375363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3938"/>
            <a:ext cx="12191999" cy="1663700"/>
          </a:xfrm>
          <a:solidFill>
            <a:schemeClr val="bg1">
              <a:lumMod val="75000"/>
              <a:alpha val="64706"/>
            </a:schemeClr>
          </a:solidFill>
        </p:spPr>
        <p:txBody>
          <a:bodyPr wrap="square" lIns="648000" tIns="288000" rIns="720000" bIns="144000" rtlCol="0" anchor="t" anchorCtr="0">
            <a:noAutofit/>
          </a:bodyPr>
          <a:lstStyle>
            <a:lvl1pPr>
              <a:defRPr lang="de-DE" sz="36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49998DDF-77AE-4A2F-98D3-D7A5A8E608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C964F8-F693-4BA1-9DCD-84570277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FF00E3-882D-4523-A8C0-B90A7C86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249548-44C0-4B72-9B85-AFB4487B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  <p:grpSp>
        <p:nvGrpSpPr>
          <p:cNvPr id="11" name="Gruppieren 3">
            <a:extLst>
              <a:ext uri="{FF2B5EF4-FFF2-40B4-BE49-F238E27FC236}">
                <a16:creationId xmlns:a16="http://schemas.microsoft.com/office/drawing/2014/main" id="{89CE7D7E-1FB8-4FDB-8275-7496C1DD49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2" name="Rechteck 2">
              <a:extLst>
                <a:ext uri="{FF2B5EF4-FFF2-40B4-BE49-F238E27FC236}">
                  <a16:creationId xmlns:a16="http://schemas.microsoft.com/office/drawing/2014/main" id="{E4B8C4A3-C22B-4FA2-80A1-C92D70D471B4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1">
              <a:extLst>
                <a:ext uri="{FF2B5EF4-FFF2-40B4-BE49-F238E27FC236}">
                  <a16:creationId xmlns:a16="http://schemas.microsoft.com/office/drawing/2014/main" id="{443217E2-D2B3-4E14-AE19-224AFA009E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48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>
            <a:extLst>
              <a:ext uri="{FF2B5EF4-FFF2-40B4-BE49-F238E27FC236}">
                <a16:creationId xmlns:a16="http://schemas.microsoft.com/office/drawing/2014/main" id="{45B365D7-B37E-48C3-974B-1C576B2A16EE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2819578A-9476-480A-A64F-E97AC3201C85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5" name="Gruppieren 3">
            <a:extLst>
              <a:ext uri="{FF2B5EF4-FFF2-40B4-BE49-F238E27FC236}">
                <a16:creationId xmlns:a16="http://schemas.microsoft.com/office/drawing/2014/main" id="{1A4F2D04-C9FC-4E48-8FC8-A7117937D2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6" name="Rechteck 2">
              <a:extLst>
                <a:ext uri="{FF2B5EF4-FFF2-40B4-BE49-F238E27FC236}">
                  <a16:creationId xmlns:a16="http://schemas.microsoft.com/office/drawing/2014/main" id="{C067C8CF-11E3-49E6-B14E-D62531F6F4D8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1">
              <a:extLst>
                <a:ext uri="{FF2B5EF4-FFF2-40B4-BE49-F238E27FC236}">
                  <a16:creationId xmlns:a16="http://schemas.microsoft.com/office/drawing/2014/main" id="{3A0B25B2-85B5-46F1-97C7-137D6B67D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693738"/>
            <a:ext cx="5472113" cy="5470525"/>
          </a:xfrm>
        </p:spPr>
        <p:txBody>
          <a:bodyPr tIns="360000" rIns="180000"/>
          <a:lstStyle>
            <a:lvl1pPr marL="0">
              <a:spcAft>
                <a:spcPts val="0"/>
              </a:spcAft>
              <a:defRPr/>
            </a:lvl1pPr>
            <a:lvl2pPr marL="0" marR="0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0">
              <a:spcAft>
                <a:spcPts val="0"/>
              </a:spcAft>
              <a:defRPr/>
            </a:lvl3pPr>
            <a:lvl4pPr marL="0">
              <a:spcAft>
                <a:spcPts val="0"/>
              </a:spcAft>
              <a:defRPr/>
            </a:lvl4pPr>
            <a:lvl5pPr marL="0"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CB96023-738F-40AA-9591-1877CEACBC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693738"/>
            <a:ext cx="5472113" cy="5470525"/>
          </a:xfrm>
        </p:spPr>
        <p:txBody>
          <a:bodyPr vert="horz" lIns="0" tIns="360000" rIns="180000" bIns="0" rtlCol="0">
            <a:noAutofit/>
          </a:bodyPr>
          <a:lstStyle>
            <a:lvl1pPr>
              <a:defRPr lang="de-DE" dirty="0" smtClean="0"/>
            </a:lvl1pPr>
            <a:lvl2pPr marL="0" marR="0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85FB8-0B28-4AAA-B45B-B828FC945C2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ECA14-07F1-46D1-8B03-F5B824B383A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399B277-FEFA-446B-A168-701280A116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79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6916-5AE4-6D43-AE9E-074C3742F2EE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613D-2DA4-5446-9C4F-5CB38D41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2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DABBB17-C1B2-46AC-8FA7-B4D1CFCBA847}"/>
              </a:ext>
            </a:extLst>
          </p:cNvPr>
          <p:cNvSpPr/>
          <p:nvPr userDrawn="1"/>
        </p:nvSpPr>
        <p:spPr>
          <a:xfrm>
            <a:off x="-6745" y="6164264"/>
            <a:ext cx="12192000" cy="719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BB5D77-E04D-47B3-83C7-D57F5BE18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27" name="Titel 26">
            <a:extLst>
              <a:ext uri="{FF2B5EF4-FFF2-40B4-BE49-F238E27FC236}">
                <a16:creationId xmlns:a16="http://schemas.microsoft.com/office/drawing/2014/main" id="{58F38A27-6C41-42E4-AC79-4375363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3938"/>
            <a:ext cx="12191999" cy="1330325"/>
          </a:xfrm>
          <a:solidFill>
            <a:schemeClr val="bg1">
              <a:lumMod val="75000"/>
              <a:alpha val="64706"/>
            </a:schemeClr>
          </a:solidFill>
        </p:spPr>
        <p:txBody>
          <a:bodyPr wrap="square" lIns="648000" tIns="288000" rIns="720000" bIns="144000" rtlCol="0" anchor="t" anchorCtr="0">
            <a:noAutofit/>
          </a:bodyPr>
          <a:lstStyle>
            <a:lvl1pPr>
              <a:defRPr lang="de-DE" sz="36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49998DDF-77AE-4A2F-98D3-D7A5A8E60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6170604"/>
            <a:ext cx="8712200" cy="687396"/>
          </a:xfrm>
        </p:spPr>
        <p:txBody>
          <a:bodyPr vert="horz" wrap="none" lIns="0" tIns="0" rIns="0" bIns="216000" rtlCol="0" anchor="b" anchorCtr="0">
            <a:normAutofit/>
          </a:bodyPr>
          <a:lstStyle>
            <a:lvl1pPr>
              <a:defRPr lang="de-DE" dirty="0"/>
            </a:lvl1pPr>
          </a:lstStyle>
          <a:p>
            <a:pPr lvl="0">
              <a:lnSpc>
                <a:spcPts val="2000"/>
              </a:lnSpc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C964F8-F693-4BA1-9DCD-84570277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FF00E3-882D-4523-A8C0-B90A7C86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249548-44C0-4B72-9B85-AFB4487B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05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DABBB17-C1B2-46AC-8FA7-B4D1CFCBA847}"/>
              </a:ext>
            </a:extLst>
          </p:cNvPr>
          <p:cNvSpPr/>
          <p:nvPr userDrawn="1"/>
        </p:nvSpPr>
        <p:spPr>
          <a:xfrm>
            <a:off x="-6745" y="6164264"/>
            <a:ext cx="12192000" cy="719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BB5D77-E04D-47B3-83C7-D57F5BE18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27" name="Titel 26">
            <a:extLst>
              <a:ext uri="{FF2B5EF4-FFF2-40B4-BE49-F238E27FC236}">
                <a16:creationId xmlns:a16="http://schemas.microsoft.com/office/drawing/2014/main" id="{58F38A27-6C41-42E4-AC79-4375363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2024063"/>
          </a:xfrm>
          <a:solidFill>
            <a:schemeClr val="bg1">
              <a:lumMod val="75000"/>
              <a:alpha val="64706"/>
            </a:schemeClr>
          </a:solidFill>
        </p:spPr>
        <p:txBody>
          <a:bodyPr wrap="square" lIns="648000" tIns="288000" rIns="720000" bIns="288000" rtlCol="0" anchor="b" anchorCtr="0">
            <a:noAutofit/>
          </a:bodyPr>
          <a:lstStyle>
            <a:lvl1pPr>
              <a:defRPr lang="de-DE" sz="36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49998DDF-77AE-4A2F-98D3-D7A5A8E60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6170604"/>
            <a:ext cx="8712200" cy="687396"/>
          </a:xfrm>
        </p:spPr>
        <p:txBody>
          <a:bodyPr vert="horz" wrap="none" lIns="0" tIns="0" rIns="0" bIns="216000" rtlCol="0" anchor="b" anchorCtr="0">
            <a:normAutofit/>
          </a:bodyPr>
          <a:lstStyle>
            <a:lvl1pPr>
              <a:defRPr lang="de-DE" dirty="0"/>
            </a:lvl1pPr>
          </a:lstStyle>
          <a:p>
            <a:pPr lvl="0">
              <a:lnSpc>
                <a:spcPts val="2000"/>
              </a:lnSpc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B523E-65B6-4B82-B1B2-609A03F4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93FA8-9FBD-4133-82D0-20302AE0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A9004-8F57-48AC-B64D-24D1017E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57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4140202"/>
            <a:ext cx="9345084" cy="455813"/>
          </a:xfrm>
        </p:spPr>
        <p:txBody>
          <a:bodyPr anchor="ctr"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04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276600"/>
            <a:ext cx="7620000" cy="381000"/>
          </a:xfrm>
        </p:spPr>
        <p:txBody>
          <a:bodyPr anchor="ctr" anchorCtr="0"/>
          <a:lstStyle>
            <a:lvl1pPr algn="r">
              <a:defRPr sz="2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678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U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3444230"/>
            <a:ext cx="9345084" cy="455813"/>
          </a:xfrm>
        </p:spPr>
        <p:txBody>
          <a:bodyPr anchor="ctr"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131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U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248" y="2921000"/>
            <a:ext cx="3660552" cy="1433139"/>
          </a:xfrm>
        </p:spPr>
        <p:txBody>
          <a:bodyPr anchor="t" anchorCtr="0"/>
          <a:lstStyle>
            <a:lvl1pPr algn="r">
              <a:defRPr sz="2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08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 US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0" y="2921000"/>
            <a:ext cx="4267200" cy="1433139"/>
          </a:xfrm>
        </p:spPr>
        <p:txBody>
          <a:bodyPr anchor="t" anchorCtr="0"/>
          <a:lstStyle>
            <a:lvl1pPr algn="l">
              <a:defRPr sz="2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894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WT Title US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40E8DC2-2E50-48B4-BEF7-8BAD9C061BB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11216862" y="1048921"/>
            <a:ext cx="1330326" cy="619956"/>
          </a:xfrm>
        </p:spPr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0D2957D-736E-44B9-AD85-73F046A58F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9809957" y="3782219"/>
            <a:ext cx="4140201" cy="623888"/>
          </a:xfrm>
        </p:spPr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-5879"/>
            <a:ext cx="10944225" cy="6996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3888" y="693738"/>
            <a:ext cx="7272337" cy="79104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0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54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5" orient="horz" pos="2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6">
            <a:extLst>
              <a:ext uri="{FF2B5EF4-FFF2-40B4-BE49-F238E27FC236}">
                <a16:creationId xmlns:a16="http://schemas.microsoft.com/office/drawing/2014/main" id="{7E787426-C6CE-4EC9-A9CB-BCE23FCA6534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617E8BE1-B5DF-437B-9916-A24B0C3267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1" name="Gruppieren 3">
            <a:extLst>
              <a:ext uri="{FF2B5EF4-FFF2-40B4-BE49-F238E27FC236}">
                <a16:creationId xmlns:a16="http://schemas.microsoft.com/office/drawing/2014/main" id="{FB1AC939-E633-40AE-BADC-403D08F1847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2" name="Rechteck 2">
              <a:extLst>
                <a:ext uri="{FF2B5EF4-FFF2-40B4-BE49-F238E27FC236}">
                  <a16:creationId xmlns:a16="http://schemas.microsoft.com/office/drawing/2014/main" id="{3EEECC9F-51AD-455B-BF0F-4F7AEEECE112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1">
              <a:extLst>
                <a:ext uri="{FF2B5EF4-FFF2-40B4-BE49-F238E27FC236}">
                  <a16:creationId xmlns:a16="http://schemas.microsoft.com/office/drawing/2014/main" id="{F05AC396-EFC7-45AD-8BE2-EE4D312E25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7" name="Titel 26">
            <a:extLst>
              <a:ext uri="{FF2B5EF4-FFF2-40B4-BE49-F238E27FC236}">
                <a16:creationId xmlns:a16="http://schemas.microsoft.com/office/drawing/2014/main" id="{58F38A27-6C41-42E4-AC79-4375363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2024063"/>
          </a:xfrm>
          <a:solidFill>
            <a:schemeClr val="bg1">
              <a:lumMod val="75000"/>
              <a:alpha val="64706"/>
            </a:schemeClr>
          </a:solidFill>
        </p:spPr>
        <p:txBody>
          <a:bodyPr wrap="square" lIns="648000" tIns="288000" rIns="720000" bIns="288000" rtlCol="0" anchor="b" anchorCtr="0">
            <a:noAutofit/>
          </a:bodyPr>
          <a:lstStyle>
            <a:lvl1pPr>
              <a:defRPr lang="de-DE" sz="36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B523E-65B6-4B82-B1B2-609A03F4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93FA8-9FBD-4133-82D0-20302AE0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A9004-8F57-48AC-B64D-24D1017E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48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5444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3937"/>
            <a:ext cx="12192000" cy="1330325"/>
          </a:xfrm>
          <a:solidFill>
            <a:schemeClr val="bg1">
              <a:lumMod val="75000"/>
              <a:alpha val="64706"/>
            </a:schemeClr>
          </a:solidFill>
        </p:spPr>
        <p:txBody>
          <a:bodyPr vert="horz" wrap="square" lIns="648000" tIns="144000" rIns="720000" bIns="144000" rtlCol="0" anchor="t" anchorCtr="0">
            <a:noAutofit/>
          </a:bodyPr>
          <a:lstStyle>
            <a:lvl1pPr>
              <a:lnSpc>
                <a:spcPts val="2800"/>
              </a:lnSpc>
              <a:defRPr lang="de-DE" sz="24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164262"/>
            <a:ext cx="8712201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defRPr lang="de-DE" sz="16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>
              <a:lnSpc>
                <a:spcPts val="2000"/>
              </a:lnSpc>
            </a:pPr>
            <a:r>
              <a:rPr lang="en-US"/>
              <a:t>Click to edit Master text styles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5A1FA0E-0759-4675-83E8-928B2524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5D2EB0F-6503-441F-8BF3-7C2AC2DB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D55F976-26D5-4735-AA0F-19E95A38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9781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5444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27C9B-AA12-4773-BDF0-276370F4B8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E50FB-79E1-4882-BCA3-71E820143A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A0B9645-9C39-411A-8548-1D4321C871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439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ext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0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 numCol="2" spcCol="180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3E828-20AF-4441-A123-B28685DA63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E8BEB-36B5-4767-A165-9CA19A3B8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CE6468-FF8B-49B3-AD80-11F5D9CC4B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716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4489" y="6174507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693738"/>
            <a:ext cx="5472113" cy="5470525"/>
          </a:xfrm>
        </p:spPr>
        <p:txBody>
          <a:bodyPr tIns="360000" rIns="180000"/>
          <a:lstStyle>
            <a:lvl1pPr marL="0">
              <a:spcAft>
                <a:spcPts val="0"/>
              </a:spcAft>
              <a:defRPr/>
            </a:lvl1pPr>
            <a:lvl2pPr marL="0" marR="0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0">
              <a:spcAft>
                <a:spcPts val="0"/>
              </a:spcAft>
              <a:defRPr/>
            </a:lvl3pPr>
            <a:lvl4pPr marL="0">
              <a:spcAft>
                <a:spcPts val="0"/>
              </a:spcAft>
              <a:defRPr/>
            </a:lvl4pPr>
            <a:lvl5pPr marL="0"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CB96023-738F-40AA-9591-1877CEACBC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693738"/>
            <a:ext cx="5472113" cy="5470525"/>
          </a:xfrm>
        </p:spPr>
        <p:txBody>
          <a:bodyPr vert="horz" lIns="0" tIns="360000" rIns="180000" bIns="0" rtlCol="0">
            <a:noAutofit/>
          </a:bodyPr>
          <a:lstStyle>
            <a:lvl1pPr>
              <a:defRPr lang="de-DE" dirty="0" smtClean="0"/>
            </a:lvl1pPr>
            <a:lvl2pPr marL="0" marR="0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E8DC2-2E50-48B4-BEF7-8BAD9C061B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2957D-736E-44B9-AD85-73F046A58F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1D595E-96D6-4938-9692-339FD53E1A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438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 &gt; Capell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12873" y="6176603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60A64A-514E-4A12-A7CC-4D6A65472A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792" y="6353184"/>
            <a:ext cx="1440000" cy="42336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F68AD-E7C4-4AEB-A191-88A3AD97F0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DEE1F99-0A0E-4F46-B941-72C97238F5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346F19-7B82-4ABE-8C43-B252B2DE8E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5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 &gt; januset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8681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D485D5-DAD2-41B5-BBF6-A03996F305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676" y="6242250"/>
            <a:ext cx="1440000" cy="54933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85EC5C-6BE0-4A7A-BA44-22A3AE5BE9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87301-F308-4308-8D2C-2AF903D4A1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18D28-3D56-4C0B-B478-8D43BD87C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490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 &gt; Poltrona F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0" y="6170315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1305B1D-C6E1-492F-BC11-FA5E4FD0B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111" y="6147416"/>
            <a:ext cx="1080000" cy="76351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CFC9A-5925-429C-B186-7601E16DD9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EA44468-5840-4589-87FE-3A2837FB81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716568D-6C38-446C-8AF6-24585B5B1F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461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 &gt; Cass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15348" y="6164263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6345BB-D4ED-404F-8417-6C03B0F94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497" y="6352260"/>
            <a:ext cx="1440000" cy="35310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3E36E-52BA-463F-B277-26DF3CE90A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45824-812A-4007-9747-B05C8475C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C9A61D-3504-4A15-8C5E-360732E76C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73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4140202"/>
            <a:ext cx="9345084" cy="455813"/>
          </a:xfr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276600"/>
            <a:ext cx="7620000" cy="381000"/>
          </a:xfrm>
        </p:spPr>
        <p:txBody>
          <a:bodyPr anchor="ctr" anchorCtr="0"/>
          <a:lstStyle>
            <a:lvl1pPr algn="r"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03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U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3444230"/>
            <a:ext cx="9345084" cy="455813"/>
          </a:xfr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068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U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248" y="2921000"/>
            <a:ext cx="3660552" cy="1433139"/>
          </a:xfrm>
        </p:spPr>
        <p:txBody>
          <a:bodyPr anchor="t" anchorCtr="0"/>
          <a:lstStyle>
            <a:lvl1pPr algn="r">
              <a:defRPr sz="2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18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>
            <a:extLst>
              <a:ext uri="{FF2B5EF4-FFF2-40B4-BE49-F238E27FC236}">
                <a16:creationId xmlns:a16="http://schemas.microsoft.com/office/drawing/2014/main" id="{972B54A3-9DDE-415C-9364-97100391F498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52219BAB-979F-4D12-A375-81E9AB8FD6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4" name="Gruppieren 3">
            <a:extLst>
              <a:ext uri="{FF2B5EF4-FFF2-40B4-BE49-F238E27FC236}">
                <a16:creationId xmlns:a16="http://schemas.microsoft.com/office/drawing/2014/main" id="{96D8B3E5-0C33-4CA4-AB08-0A6D4AE1C3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5" name="Rechteck 2">
              <a:extLst>
                <a:ext uri="{FF2B5EF4-FFF2-40B4-BE49-F238E27FC236}">
                  <a16:creationId xmlns:a16="http://schemas.microsoft.com/office/drawing/2014/main" id="{917F9792-B616-476D-876F-F4FCEA642D85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1">
              <a:extLst>
                <a:ext uri="{FF2B5EF4-FFF2-40B4-BE49-F238E27FC236}">
                  <a16:creationId xmlns:a16="http://schemas.microsoft.com/office/drawing/2014/main" id="{46911464-FB6F-4201-8138-32CA13F7A6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2999"/>
            <a:ext cx="12193200" cy="1663200"/>
          </a:xfrm>
          <a:solidFill>
            <a:schemeClr val="bg1">
              <a:lumMod val="75000"/>
              <a:alpha val="64706"/>
            </a:schemeClr>
          </a:solidFill>
        </p:spPr>
        <p:txBody>
          <a:bodyPr vert="horz" wrap="square" lIns="648000" tIns="144000" rIns="720000" bIns="144000" rtlCol="0" anchor="t" anchorCtr="0">
            <a:noAutofit/>
          </a:bodyPr>
          <a:lstStyle>
            <a:lvl1pPr>
              <a:lnSpc>
                <a:spcPts val="2800"/>
              </a:lnSpc>
              <a:defRPr lang="de-DE" sz="24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A7C5F-C891-4E9D-8969-B9F48616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693FD-549A-4407-9B4D-4FC59B75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EB885-4E60-4058-9719-BDBB1882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1351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>
            <a:extLst>
              <a:ext uri="{FF2B5EF4-FFF2-40B4-BE49-F238E27FC236}">
                <a16:creationId xmlns:a16="http://schemas.microsoft.com/office/drawing/2014/main" id="{51C40794-F94C-415A-91FD-372B8A344A5F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FBD3BBA-5DCE-4CCB-BCFC-732F2BADEB9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4" name="Gruppieren 3">
            <a:extLst>
              <a:ext uri="{FF2B5EF4-FFF2-40B4-BE49-F238E27FC236}">
                <a16:creationId xmlns:a16="http://schemas.microsoft.com/office/drawing/2014/main" id="{248DF8EA-19E7-4022-9588-634C32C305D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5" name="Rechteck 2">
              <a:extLst>
                <a:ext uri="{FF2B5EF4-FFF2-40B4-BE49-F238E27FC236}">
                  <a16:creationId xmlns:a16="http://schemas.microsoft.com/office/drawing/2014/main" id="{E9A97530-D470-43CB-9963-7DA6984E9F4E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1">
              <a:extLst>
                <a:ext uri="{FF2B5EF4-FFF2-40B4-BE49-F238E27FC236}">
                  <a16:creationId xmlns:a16="http://schemas.microsoft.com/office/drawing/2014/main" id="{44C2FC4F-F454-4993-98F1-0DAC0CC37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7057B-C97E-4CBE-946D-9E7EE7FF4E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90F1A-A5C9-4446-912F-FA3EA561FD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CE42EF6-2C63-4ED4-BC44-9BE01F29B0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41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ext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>
            <a:extLst>
              <a:ext uri="{FF2B5EF4-FFF2-40B4-BE49-F238E27FC236}">
                <a16:creationId xmlns:a16="http://schemas.microsoft.com/office/drawing/2014/main" id="{55CF8487-316E-44CE-8628-C83AEC54A1CB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78791EFF-B733-4988-BF5B-43849262FFE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4" name="Gruppieren 3">
            <a:extLst>
              <a:ext uri="{FF2B5EF4-FFF2-40B4-BE49-F238E27FC236}">
                <a16:creationId xmlns:a16="http://schemas.microsoft.com/office/drawing/2014/main" id="{88DCACCB-12E8-4137-BC75-52C58A775E9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5" name="Rechteck 2">
              <a:extLst>
                <a:ext uri="{FF2B5EF4-FFF2-40B4-BE49-F238E27FC236}">
                  <a16:creationId xmlns:a16="http://schemas.microsoft.com/office/drawing/2014/main" id="{464C0CB0-4D5D-47C6-B98C-8A36CC977881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1">
              <a:extLst>
                <a:ext uri="{FF2B5EF4-FFF2-40B4-BE49-F238E27FC236}">
                  <a16:creationId xmlns:a16="http://schemas.microsoft.com/office/drawing/2014/main" id="{53AA7CBD-756C-4D5E-8C93-DA42FC5FBB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 numCol="2" spcCol="180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FEE11-8E65-4C38-B856-C5550EE4FC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0699C-3EEF-415D-8BC5-1C251F7BA0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8CAF9F3-22EF-43E5-B178-347B95ED6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86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ADABC6-70A0-46B5-AD1C-7BC42C6A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-5879"/>
            <a:ext cx="10944225" cy="6996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1B996C-9CAF-42D5-81DE-920CA7377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693738"/>
            <a:ext cx="10944225" cy="5803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1C66CC-B885-469A-A911-90A7CA725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050175" y="882235"/>
            <a:ext cx="1663699" cy="619956"/>
          </a:xfrm>
          <a:prstGeom prst="rect">
            <a:avLst/>
          </a:prstGeom>
        </p:spPr>
        <p:txBody>
          <a:bodyPr vert="horz" lIns="72000" tIns="324000" rIns="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08.01.2018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AAEA24-4B7D-4431-A0D2-A5F930201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75120" y="3117056"/>
            <a:ext cx="2809875" cy="623888"/>
          </a:xfrm>
          <a:prstGeom prst="rect">
            <a:avLst/>
          </a:prstGeom>
        </p:spPr>
        <p:txBody>
          <a:bodyPr vert="horz" lIns="0" tIns="324000" rIns="7200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Haworth 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48E7FF-79DA-4152-B715-860B7C074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7638"/>
            <a:ext cx="623888" cy="360362"/>
          </a:xfrm>
          <a:prstGeom prst="rect">
            <a:avLst/>
          </a:prstGeom>
        </p:spPr>
        <p:txBody>
          <a:bodyPr vert="horz" wrap="none" lIns="0" tIns="0" rIns="0" bIns="36000" rtlCol="0" anchor="ctr" anchorCtr="0"/>
          <a:lstStyle>
            <a:lvl1pPr>
              <a:defRPr lang="de-DE"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52E0D6-25E4-4BBA-9CDC-B4AA1CF05953}"/>
              </a:ext>
            </a:extLst>
          </p:cNvPr>
          <p:cNvSpPr txBox="1"/>
          <p:nvPr/>
        </p:nvSpPr>
        <p:spPr>
          <a:xfrm>
            <a:off x="637377" y="6164262"/>
            <a:ext cx="10930735" cy="69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0" lvl="1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2pPr>
            <a:lvl3pPr marL="0" lvl="2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3pPr>
            <a:lvl4pPr marL="0" lvl="3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0" lvl="4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165372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721" r:id="rId3"/>
    <p:sldLayoutId id="2147483722" r:id="rId4"/>
    <p:sldLayoutId id="2147483724" r:id="rId5"/>
    <p:sldLayoutId id="2147483723" r:id="rId6"/>
    <p:sldLayoutId id="2147483667" r:id="rId7"/>
    <p:sldLayoutId id="2147483650" r:id="rId8"/>
    <p:sldLayoutId id="2147483661" r:id="rId9"/>
    <p:sldLayoutId id="2147483660" r:id="rId10"/>
    <p:sldLayoutId id="2147483742" r:id="rId11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92" userDrawn="1">
          <p15:clr>
            <a:srgbClr val="F26B43"/>
          </p15:clr>
        </p15:guide>
        <p15:guide id="2" orient="horz" pos="1275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3045" userDrawn="1">
          <p15:clr>
            <a:srgbClr val="F26B43"/>
          </p15:clr>
        </p15:guide>
        <p15:guide id="7" orient="horz" pos="227" userDrawn="1">
          <p15:clr>
            <a:srgbClr val="F26B43"/>
          </p15:clr>
        </p15:guide>
        <p15:guide id="8" pos="6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ADABC6-70A0-46B5-AD1C-7BC42C6A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-5879"/>
            <a:ext cx="10944225" cy="6996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1B996C-9CAF-42D5-81DE-920CA7377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693736"/>
            <a:ext cx="10944225" cy="5470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1C66CC-B885-469A-A911-90A7CA725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6862" y="1048921"/>
            <a:ext cx="1330326" cy="619956"/>
          </a:xfrm>
          <a:prstGeom prst="rect">
            <a:avLst/>
          </a:prstGeom>
        </p:spPr>
        <p:txBody>
          <a:bodyPr vert="horz" lIns="72000" tIns="324000" rIns="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08.01.2018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AAEA24-4B7D-4431-A0D2-A5F930201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809957" y="3782219"/>
            <a:ext cx="4140201" cy="623888"/>
          </a:xfrm>
          <a:prstGeom prst="rect">
            <a:avLst/>
          </a:prstGeom>
        </p:spPr>
        <p:txBody>
          <a:bodyPr vert="horz" lIns="0" tIns="324000" rIns="7200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Haworth 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48E7FF-79DA-4152-B715-860B7C074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64262"/>
            <a:ext cx="623888" cy="693738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>
              <a:defRPr lang="de-DE"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52E0D6-25E4-4BBA-9CDC-B4AA1CF05953}"/>
              </a:ext>
            </a:extLst>
          </p:cNvPr>
          <p:cNvSpPr txBox="1"/>
          <p:nvPr/>
        </p:nvSpPr>
        <p:spPr>
          <a:xfrm>
            <a:off x="637377" y="6164262"/>
            <a:ext cx="10930735" cy="69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0" lvl="1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2pPr>
            <a:lvl3pPr marL="0" lvl="2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3pPr>
            <a:lvl4pPr marL="0" lvl="3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0" lvl="4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18291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3">
          <p15:clr>
            <a:srgbClr val="F26B43"/>
          </p15:clr>
        </p15:guide>
        <p15:guide id="2" orient="horz" pos="1275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3045">
          <p15:clr>
            <a:srgbClr val="F26B43"/>
          </p15:clr>
        </p15:guide>
        <p15:guide id="7" orient="horz" pos="436">
          <p15:clr>
            <a:srgbClr val="F26B43"/>
          </p15:clr>
        </p15:guide>
        <p15:guide id="8" pos="5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43E680-E073-491B-ABB8-A1772B7A94A2}"/>
              </a:ext>
            </a:extLst>
          </p:cNvPr>
          <p:cNvSpPr/>
          <p:nvPr/>
        </p:nvSpPr>
        <p:spPr>
          <a:xfrm>
            <a:off x="2607985" y="911467"/>
            <a:ext cx="1812758" cy="343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538E4-BA34-41E6-8688-71C7802E79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146"/>
            <a:ext cx="12192000" cy="65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10</a:t>
            </a:fld>
            <a:endParaRPr lang="de-D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3A30F9-0B08-467D-909D-3402A769AAA2}"/>
              </a:ext>
            </a:extLst>
          </p:cNvPr>
          <p:cNvGrpSpPr/>
          <p:nvPr/>
        </p:nvGrpSpPr>
        <p:grpSpPr>
          <a:xfrm>
            <a:off x="-3" y="-1"/>
            <a:ext cx="12192003" cy="6315996"/>
            <a:chOff x="-3" y="-1"/>
            <a:chExt cx="12192003" cy="63159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C37C37-AC31-444E-BC9E-9033AEBC6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2192000" cy="631599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40D7E8-E5B3-48A5-B133-68E9996CD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" y="0"/>
              <a:ext cx="6796589" cy="449011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1CC74B-A1E1-4634-8139-DD763EB81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" y="4490115"/>
              <a:ext cx="12192000" cy="1825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22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11</a:t>
            </a:fld>
            <a:endParaRPr lang="de-D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BBD28E-1012-4957-AB26-54A75B77F2F9}"/>
              </a:ext>
            </a:extLst>
          </p:cNvPr>
          <p:cNvGrpSpPr/>
          <p:nvPr/>
        </p:nvGrpSpPr>
        <p:grpSpPr>
          <a:xfrm>
            <a:off x="0" y="0"/>
            <a:ext cx="12192000" cy="6306569"/>
            <a:chOff x="0" y="0"/>
            <a:chExt cx="12192000" cy="63065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5A68F5-FED4-4FF6-A1BF-0A8B7BD3A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30656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9ACB73-40B1-43F9-A778-8E6A92C2D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479403"/>
              <a:ext cx="12192000" cy="1827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344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12</a:t>
            </a:fld>
            <a:endParaRPr lang="de-D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AF6252-828E-4EFA-9528-028592FE3321}"/>
              </a:ext>
            </a:extLst>
          </p:cNvPr>
          <p:cNvGrpSpPr/>
          <p:nvPr/>
        </p:nvGrpSpPr>
        <p:grpSpPr>
          <a:xfrm>
            <a:off x="0" y="0"/>
            <a:ext cx="12192002" cy="6306569"/>
            <a:chOff x="0" y="0"/>
            <a:chExt cx="12192002" cy="63065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C45F68-0E92-4807-9187-5959B21AF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0"/>
              <a:ext cx="12192000" cy="630656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AF8C3C-33EC-44C8-B71E-6D1D3729A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479403"/>
              <a:ext cx="12192000" cy="1827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174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13</a:t>
            </a:fld>
            <a:endParaRPr lang="de-D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143866-2350-43C8-9ADB-47E41796343F}"/>
              </a:ext>
            </a:extLst>
          </p:cNvPr>
          <p:cNvGrpSpPr/>
          <p:nvPr/>
        </p:nvGrpSpPr>
        <p:grpSpPr>
          <a:xfrm>
            <a:off x="-3" y="1"/>
            <a:ext cx="12192003" cy="6359500"/>
            <a:chOff x="-3" y="1"/>
            <a:chExt cx="12192003" cy="6359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8A8C69-50A7-4D66-8813-FB7AD16CE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784"/>
              <a:ext cx="12192000" cy="630071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69519B-B20B-4504-BBC5-2AA127E0C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" y="1"/>
              <a:ext cx="12192000" cy="1041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5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14</a:t>
            </a:fld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F388C-CCDC-4664-B434-2676FF385D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432"/>
            <a:ext cx="12192000" cy="64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45736A-71E3-46B1-9B0D-DCA750E8C1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0"/>
            <a:ext cx="12193200" cy="573621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D819D-03A9-4B33-A124-C896BBA8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050175" y="882235"/>
            <a:ext cx="1663699" cy="619956"/>
          </a:xfrm>
        </p:spPr>
        <p:txBody>
          <a:bodyPr/>
          <a:lstStyle/>
          <a:p>
            <a:pPr algn="l"/>
            <a:r>
              <a:rPr lang="de-DE">
                <a:solidFill>
                  <a:schemeClr val="bg1"/>
                </a:solidFill>
              </a:rPr>
              <a:t>08.01.2018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7FB850-A258-4F8D-83C2-D8288F45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475120" y="3117056"/>
            <a:ext cx="2809875" cy="623888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Haworth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AF0DE-3217-4F80-908A-1358DF38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>
                <a:solidFill>
                  <a:schemeClr val="bg1"/>
                </a:solidFill>
              </a:rPr>
              <a:pPr algn="ctr">
                <a:lnSpc>
                  <a:spcPts val="2000"/>
                </a:lnSpc>
              </a:pPr>
              <a:t>15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F8A745-3394-4818-A342-6C756FB6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5196103"/>
            <a:ext cx="12193200" cy="1301535"/>
          </a:xfrm>
        </p:spPr>
        <p:txBody>
          <a:bodyPr/>
          <a:lstStyle/>
          <a:p>
            <a:r>
              <a:rPr lang="hu-HU" dirty="0">
                <a:latin typeface="Sevigne" panose="02000503020000020004" pitchFamily="50" charset="-18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17070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5EC03-CBE5-47F7-94ED-6452356C07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7638"/>
            <a:ext cx="623888" cy="360362"/>
          </a:xfrm>
        </p:spPr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2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B9557-AA16-449A-B526-C253703547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6477"/>
            <a:ext cx="12192000" cy="61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2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30930E-51C0-4EE3-A48D-BACE93E525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7638"/>
            <a:ext cx="623888" cy="360362"/>
          </a:xfrm>
        </p:spPr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3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A839-8508-4149-A8CF-11ED14CCA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5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4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5044CA-7991-4161-8601-3BDCE79AB7CE}"/>
              </a:ext>
            </a:extLst>
          </p:cNvPr>
          <p:cNvGrpSpPr/>
          <p:nvPr/>
        </p:nvGrpSpPr>
        <p:grpSpPr>
          <a:xfrm>
            <a:off x="2" y="5879"/>
            <a:ext cx="12192000" cy="6403302"/>
            <a:chOff x="2" y="5879"/>
            <a:chExt cx="12192000" cy="640330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E88F8A-0CF7-4EC3-946C-AB185CE8A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5879"/>
              <a:ext cx="12192000" cy="45816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613216-398F-4B6C-9D8C-914C88EE02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4599290"/>
              <a:ext cx="12192000" cy="1809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92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5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EB1014-5A09-4182-AB37-F567FFEF2A98}"/>
              </a:ext>
            </a:extLst>
          </p:cNvPr>
          <p:cNvSpPr/>
          <p:nvPr/>
        </p:nvSpPr>
        <p:spPr>
          <a:xfrm>
            <a:off x="4979988" y="1026123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B44234-4902-46C4-8A69-88BC4F6D5B89}"/>
              </a:ext>
            </a:extLst>
          </p:cNvPr>
          <p:cNvSpPr/>
          <p:nvPr/>
        </p:nvSpPr>
        <p:spPr>
          <a:xfrm>
            <a:off x="0" y="1026123"/>
            <a:ext cx="12156114" cy="547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8CE8E0-A24B-4A94-97A7-2478DAFBF430}"/>
              </a:ext>
            </a:extLst>
          </p:cNvPr>
          <p:cNvGrpSpPr/>
          <p:nvPr/>
        </p:nvGrpSpPr>
        <p:grpSpPr>
          <a:xfrm>
            <a:off x="2" y="12092"/>
            <a:ext cx="12192000" cy="5883741"/>
            <a:chOff x="2" y="12092"/>
            <a:chExt cx="12192000" cy="58837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84FC23-1B54-447D-B95B-EFD3C395C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4" r="-41"/>
            <a:stretch/>
          </p:blipFill>
          <p:spPr>
            <a:xfrm>
              <a:off x="396980" y="1026123"/>
              <a:ext cx="11350371" cy="48697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B75361-DEA2-4B4F-87BC-6486E1AA4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12092"/>
              <a:ext cx="12192000" cy="1008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00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6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EB1014-5A09-4182-AB37-F567FFEF2A98}"/>
              </a:ext>
            </a:extLst>
          </p:cNvPr>
          <p:cNvSpPr/>
          <p:nvPr/>
        </p:nvSpPr>
        <p:spPr>
          <a:xfrm>
            <a:off x="4979988" y="1026123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039417-6518-4D6E-ACB5-3A3A27141A9C}"/>
              </a:ext>
            </a:extLst>
          </p:cNvPr>
          <p:cNvSpPr/>
          <p:nvPr/>
        </p:nvSpPr>
        <p:spPr>
          <a:xfrm>
            <a:off x="1" y="1026123"/>
            <a:ext cx="12192002" cy="547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742D14-E08B-4530-81F9-2F9BFACC073A}"/>
              </a:ext>
            </a:extLst>
          </p:cNvPr>
          <p:cNvGrpSpPr/>
          <p:nvPr/>
        </p:nvGrpSpPr>
        <p:grpSpPr>
          <a:xfrm>
            <a:off x="2" y="-5879"/>
            <a:ext cx="12192000" cy="5901712"/>
            <a:chOff x="2" y="-5879"/>
            <a:chExt cx="12192000" cy="59017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FE83F2-4901-4C88-9B3A-2D0F7BCA9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6729" y="1026123"/>
              <a:ext cx="7642748" cy="486971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F30E3F-1519-4F1F-8D95-CA817B26E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9671" y="1026123"/>
              <a:ext cx="3652283" cy="48697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FB24E4-A305-4268-8785-7B2DD63DA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-5879"/>
              <a:ext cx="12192000" cy="1032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66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D1063B9-9FA3-4681-BD55-CF25326BCF9D}"/>
              </a:ext>
            </a:extLst>
          </p:cNvPr>
          <p:cNvGrpSpPr/>
          <p:nvPr/>
        </p:nvGrpSpPr>
        <p:grpSpPr>
          <a:xfrm>
            <a:off x="0" y="-5880"/>
            <a:ext cx="12192002" cy="6331618"/>
            <a:chOff x="0" y="-5880"/>
            <a:chExt cx="12192002" cy="63316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77CC7A-8C66-4BC3-BA74-B3D452D4B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0"/>
              <a:ext cx="12192000" cy="632573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364562-5C56-4F61-AF3A-991054C6FFE4}"/>
                </a:ext>
              </a:extLst>
            </p:cNvPr>
            <p:cNvSpPr/>
            <p:nvPr/>
          </p:nvSpPr>
          <p:spPr>
            <a:xfrm>
              <a:off x="0" y="-5880"/>
              <a:ext cx="12192000" cy="4663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7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EB1014-5A09-4182-AB37-F567FFEF2A98}"/>
              </a:ext>
            </a:extLst>
          </p:cNvPr>
          <p:cNvSpPr/>
          <p:nvPr/>
        </p:nvSpPr>
        <p:spPr>
          <a:xfrm>
            <a:off x="4979988" y="1026123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7544C5-8F22-4C26-BA31-13575ED499D5}"/>
              </a:ext>
            </a:extLst>
          </p:cNvPr>
          <p:cNvSpPr/>
          <p:nvPr/>
        </p:nvSpPr>
        <p:spPr>
          <a:xfrm>
            <a:off x="4436351" y="2137470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C78441-1050-46E1-B9A7-E35469EB562D}"/>
              </a:ext>
            </a:extLst>
          </p:cNvPr>
          <p:cNvGrpSpPr/>
          <p:nvPr/>
        </p:nvGrpSpPr>
        <p:grpSpPr>
          <a:xfrm>
            <a:off x="0" y="-5880"/>
            <a:ext cx="12192000" cy="6343193"/>
            <a:chOff x="0" y="-5880"/>
            <a:chExt cx="12192000" cy="634319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F00D952-7FFA-4E97-A6C6-DF0A74D1C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5880"/>
              <a:ext cx="12192000" cy="45149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FB6EB3-898F-44D5-BA9A-3E2C9EEC7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09038"/>
              <a:ext cx="12192000" cy="1828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02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8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41AF7-DAFA-484F-9820-4FA1B03DAC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9419"/>
            <a:ext cx="12192000" cy="61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EB84C2-1C47-4144-8106-13C63573E534}"/>
              </a:ext>
            </a:extLst>
          </p:cNvPr>
          <p:cNvSpPr/>
          <p:nvPr/>
        </p:nvSpPr>
        <p:spPr>
          <a:xfrm>
            <a:off x="0" y="0"/>
            <a:ext cx="12192000" cy="4733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9</a:t>
            </a:fld>
            <a:endParaRPr lang="de-D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B82B98-A449-44D3-94FC-F08E6B49FF33}"/>
              </a:ext>
            </a:extLst>
          </p:cNvPr>
          <p:cNvGrpSpPr/>
          <p:nvPr/>
        </p:nvGrpSpPr>
        <p:grpSpPr>
          <a:xfrm>
            <a:off x="-3" y="-1"/>
            <a:ext cx="12192003" cy="6345441"/>
            <a:chOff x="-3" y="-1"/>
            <a:chExt cx="12192003" cy="63454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E54A8F-0316-4A49-9D22-12281D43B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1117" y="1"/>
              <a:ext cx="5370883" cy="44998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77113C-3BF6-4E8B-A5A2-348D67BEC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6797053" cy="44998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084EB6-84A1-4963-AADE-27965BB13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" y="4511386"/>
              <a:ext cx="12192000" cy="1834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06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aworth 2018">
      <a:dk1>
        <a:sysClr val="windowText" lastClr="000000"/>
      </a:dk1>
      <a:lt1>
        <a:sysClr val="window" lastClr="FFFFFF"/>
      </a:lt1>
      <a:dk2>
        <a:srgbClr val="035C67"/>
      </a:dk2>
      <a:lt2>
        <a:srgbClr val="DAA900"/>
      </a:lt2>
      <a:accent1>
        <a:srgbClr val="6C2B3D"/>
      </a:accent1>
      <a:accent2>
        <a:srgbClr val="A86D87"/>
      </a:accent2>
      <a:accent3>
        <a:srgbClr val="225D38"/>
      </a:accent3>
      <a:accent4>
        <a:srgbClr val="74966C"/>
      </a:accent4>
      <a:accent5>
        <a:srgbClr val="7A97AB"/>
      </a:accent5>
      <a:accent6>
        <a:srgbClr val="AE841F"/>
      </a:accent6>
      <a:hlink>
        <a:srgbClr val="E31837"/>
      </a:hlink>
      <a:folHlink>
        <a:srgbClr val="886761"/>
      </a:folHlink>
    </a:clrScheme>
    <a:fontScheme name="Haworth 2018">
      <a:majorFont>
        <a:latin typeface="Trebuchet MS"/>
        <a:ea typeface="DengXian"/>
        <a:cs typeface=""/>
      </a:majorFont>
      <a:minorFont>
        <a:latin typeface="Trebuchet MS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8_single-brand.potx" id="{AD0FFDEE-120B-434B-A10A-DF5174EE9CE3}" vid="{FFE15883-91DE-4424-9C68-B06CB80F89A3}"/>
    </a:ext>
  </a:extLst>
</a:theme>
</file>

<file path=ppt/theme/theme2.xml><?xml version="1.0" encoding="utf-8"?>
<a:theme xmlns:a="http://schemas.openxmlformats.org/drawingml/2006/main" name="1_Office">
  <a:themeElements>
    <a:clrScheme name="Haworth 2018">
      <a:dk1>
        <a:sysClr val="windowText" lastClr="000000"/>
      </a:dk1>
      <a:lt1>
        <a:sysClr val="window" lastClr="FFFFFF"/>
      </a:lt1>
      <a:dk2>
        <a:srgbClr val="035C67"/>
      </a:dk2>
      <a:lt2>
        <a:srgbClr val="DAA900"/>
      </a:lt2>
      <a:accent1>
        <a:srgbClr val="6C2B3D"/>
      </a:accent1>
      <a:accent2>
        <a:srgbClr val="A86D87"/>
      </a:accent2>
      <a:accent3>
        <a:srgbClr val="225D38"/>
      </a:accent3>
      <a:accent4>
        <a:srgbClr val="74966C"/>
      </a:accent4>
      <a:accent5>
        <a:srgbClr val="7A97AB"/>
      </a:accent5>
      <a:accent6>
        <a:srgbClr val="AE841F"/>
      </a:accent6>
      <a:hlink>
        <a:srgbClr val="E31837"/>
      </a:hlink>
      <a:folHlink>
        <a:srgbClr val="886761"/>
      </a:folHlink>
    </a:clrScheme>
    <a:fontScheme name="Haworth 2018">
      <a:majorFont>
        <a:latin typeface="Trebuchet MS"/>
        <a:ea typeface="DengXian"/>
        <a:cs typeface=""/>
      </a:majorFont>
      <a:minorFont>
        <a:latin typeface="Trebuchet MS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8_single-brand.potx" id="{AD0FFDEE-120B-434B-A10A-DF5174EE9CE3}" vid="{8D94AC2D-C625-40A9-941B-22DE2843AB7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722</Words>
  <Application>Microsoft Office PowerPoint</Application>
  <PresentationFormat>Widescreen</PresentationFormat>
  <Paragraphs>114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DengXian</vt:lpstr>
      <vt:lpstr>Arial</vt:lpstr>
      <vt:lpstr>Calibri</vt:lpstr>
      <vt:lpstr>Sevigne</vt:lpstr>
      <vt:lpstr>Trebuchet MS</vt:lpstr>
      <vt:lpstr>Office</vt:lpstr>
      <vt:lpstr>1_Office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Haworth</dc:title>
  <dc:creator>Krisztina Gaspar-Balazs</dc:creator>
  <cp:lastModifiedBy>Bruce Drummond</cp:lastModifiedBy>
  <cp:revision>8</cp:revision>
  <dcterms:modified xsi:type="dcterms:W3CDTF">2018-06-29T18:44:27Z</dcterms:modified>
</cp:coreProperties>
</file>