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5" r:id="rId2"/>
  </p:sldMasterIdLst>
  <p:notesMasterIdLst>
    <p:notesMasterId r:id="rId18"/>
  </p:notesMasterIdLst>
  <p:sldIdLst>
    <p:sldId id="256" r:id="rId3"/>
    <p:sldId id="372" r:id="rId4"/>
    <p:sldId id="373" r:id="rId5"/>
    <p:sldId id="257" r:id="rId6"/>
    <p:sldId id="374" r:id="rId7"/>
    <p:sldId id="375" r:id="rId8"/>
    <p:sldId id="376" r:id="rId9"/>
    <p:sldId id="377" r:id="rId10"/>
    <p:sldId id="380" r:id="rId11"/>
    <p:sldId id="378" r:id="rId12"/>
    <p:sldId id="379" r:id="rId13"/>
    <p:sldId id="381" r:id="rId14"/>
    <p:sldId id="382" r:id="rId15"/>
    <p:sldId id="383" r:id="rId16"/>
    <p:sldId id="279" r:id="rId17"/>
  </p:sldIdLst>
  <p:sldSz cx="12192000" cy="6858000"/>
  <p:notesSz cx="6858000" cy="17716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37B"/>
    <a:srgbClr val="E31837"/>
    <a:srgbClr val="035C67"/>
    <a:srgbClr val="ADAFB2"/>
    <a:srgbClr val="7A9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Drenthe" userId="S::sylvia.drenthe@haworth.com::a9481c56-4910-4101-8cbe-8091f6b62d91" providerId="AD" clId="Web-{ABFED6E3-AE90-436D-A196-BFC8ED465AFF}"/>
    <pc:docChg chg="modSld">
      <pc:chgData name="Sylvia Drenthe" userId="S::sylvia.drenthe@haworth.com::a9481c56-4910-4101-8cbe-8091f6b62d91" providerId="AD" clId="Web-{ABFED6E3-AE90-436D-A196-BFC8ED465AFF}" dt="2018-06-11T18:51:44.187" v="8"/>
      <pc:docMkLst>
        <pc:docMk/>
      </pc:docMkLst>
      <pc:sldChg chg="modNotes">
        <pc:chgData name="Sylvia Drenthe" userId="S::sylvia.drenthe@haworth.com::a9481c56-4910-4101-8cbe-8091f6b62d91" providerId="AD" clId="Web-{ABFED6E3-AE90-436D-A196-BFC8ED465AFF}" dt="2018-06-11T18:51:44.187" v="8"/>
        <pc:sldMkLst>
          <pc:docMk/>
          <pc:sldMk cId="2207545351" sldId="377"/>
        </pc:sldMkLst>
      </pc:sldChg>
    </pc:docChg>
  </pc:docChgLst>
  <pc:docChgLst>
    <pc:chgData name="Krisztina Gaspar-Balazs" userId="S::krisztina.balazs@haworth.com::4c08641f-4058-4b8b-b466-c48bec7cc268" providerId="AD" clId="Web-{A155C612-499F-48C3-B791-9AA27EE828FA}"/>
    <pc:docChg chg="modSld">
      <pc:chgData name="Krisztina Gaspar-Balazs" userId="S::krisztina.balazs@haworth.com::4c08641f-4058-4b8b-b466-c48bec7cc268" providerId="AD" clId="Web-{A155C612-499F-48C3-B791-9AA27EE828FA}" dt="2018-06-19T09:12:30.095" v="30"/>
      <pc:docMkLst>
        <pc:docMk/>
      </pc:docMkLst>
      <pc:sldChg chg="modNotes">
        <pc:chgData name="Krisztina Gaspar-Balazs" userId="S::krisztina.balazs@haworth.com::4c08641f-4058-4b8b-b466-c48bec7cc268" providerId="AD" clId="Web-{A155C612-499F-48C3-B791-9AA27EE828FA}" dt="2018-06-19T09:12:30.095" v="30"/>
        <pc:sldMkLst>
          <pc:docMk/>
          <pc:sldMk cId="2207545351" sldId="3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F7E4-3D79-4B05-B16C-FD6EE295F75B}" type="datetimeFigureOut">
              <a:rPr lang="de-DE" smtClean="0"/>
              <a:t>29.06.2018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F1BF-CDD6-4AFE-95B4-1DC3A38C4E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66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4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Immerse?</a:t>
            </a:r>
            <a:endParaRPr lang="en-US" sz="144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4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44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4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 in partnership with Patricia </a:t>
            </a:r>
            <a:r>
              <a:rPr lang="en-US" sz="144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Urquiola</a:t>
            </a:r>
            <a:r>
              <a:rPr lang="en-US" sz="144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Immerse is a collection of tables in a variety of shapes, sizes, and levels that create visual comfort to make a space more inviting and support different activities.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AE30-FAED-3340-B2B2-640411CA41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Overlap</a:t>
            </a: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for movement, sitting, or standing, with a unique dual level worksurface that supports well-being and your choice to sit, stand, and work actively.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84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Planter</a:t>
            </a: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central open storage and power outlets, letting teams share, store and power up for thoughtful engagement.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20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Immerse?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tables create a landscape of varied surfaces, providing a hub of spaces that support collaboration and diverse workstyles.</a:t>
            </a:r>
          </a:p>
          <a:p>
            <a:pPr marL="285750" lvl="0" indent="-285750"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welcoming feel of Immerse draws people in for the spontaneous interaction, collaboration, and communication experiences they crave at work.</a:t>
            </a:r>
          </a:p>
          <a:p>
            <a:pPr marL="285750" lvl="0" indent="-285750"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warms up the work environment, inspiring the engagement and creativity that leads to innovation.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1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Immerse?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tables create a landscape of varied surfaces, providing a hub of spaces that support collaboration and diverse workstyles.</a:t>
            </a:r>
          </a:p>
          <a:p>
            <a:pPr marL="285750" lvl="0" indent="-285750"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welcoming feel of Immerse draws people in for the spontaneous interaction, collaboration, and communication experiences they crave at work.</a:t>
            </a:r>
          </a:p>
          <a:p>
            <a:pPr marL="285750" lvl="0" indent="-285750"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warms up the work environment, inspiring the engagement and creativity that leads to innovation.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47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AE30-FAED-3340-B2B2-640411CA41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Immerse?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desire variety and choice to perform their best.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space design requires more flexibility, organizations recognize the growing need for adaptable spaces that support the diverse and dynamic ways people work.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seek meaningful spaces that support purposeful work.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Comfortable spaces that feel like home entice people to come into the office, keeping talented workers engaged.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environments that holistically affect physical, cognitive, and emotional needs foster well-being in people.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emotions are consistently associated with better performance. A workplace that truly supports the well-being of its occupants must go beyond protecting physical health by providing physical, cognitive, and emotional comfort.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01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helps you furnish a variety of environments that support people’s collaborative work processes for creative performance and innovation.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workspaces continue to change in support of collaboration, Immerse creates an adaptable area where communal instincts can spontaneously come to life.</a:t>
            </a:r>
          </a:p>
          <a:p>
            <a:pPr marL="285750" lvl="0" indent="-285750"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Immerse worksurface creates a social hub of positive energy that invites serendipity, variety and choice in the workplace. 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42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creates meaningful, purposeful spaces that help people feel comfortable at work.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helps create a balance between functional and sensory spaces that offer a welcome sense of warmth and comfort in the workplace.</a:t>
            </a: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Immerse, teams can come together, connect, and collectively engage in an intimate workplace setting.</a:t>
            </a: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allows interpersonal interactions to organically change by the moment, adding a unique personality to conference rooms, project spaces, studios, and dining areas.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94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creates meaningful, purposeful spaces that help people feel comfortable at work.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helps create a balance between functional and sensory spaces that offer a welcome sense of warmth and comfort in the workplace.</a:t>
            </a: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Immerse, teams can come together, connect, and collectively engage in an intimate workplace setting.</a:t>
            </a: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>
              <a:lnSpc>
                <a:spcPct val="100000"/>
              </a:lnSpc>
              <a:buFont typeface="Arial" charset="0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Immerse allows interpersonal interactions to organically change by the moment, adding a unique personality to conference rooms, project spaces, studios, and dining areas.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56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 of Line</a:t>
            </a:r>
          </a:p>
          <a:p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kern="1200">
                <a:effectLst/>
                <a:latin typeface="+mn-lt"/>
                <a:ea typeface="+mn-ea"/>
                <a:cs typeface="+mn-cs"/>
              </a:rPr>
              <a:t>Immerse conference table worksurfaces are available in a variety of standard finish options, including</a:t>
            </a:r>
            <a:r>
              <a:rPr lang="en-US"/>
              <a:t> </a:t>
            </a:r>
            <a:r>
              <a:rPr lang="en-US" b="0" kern="1200">
                <a:effectLst/>
                <a:latin typeface="+mn-lt"/>
                <a:ea typeface="+mn-ea"/>
                <a:cs typeface="+mn-cs"/>
              </a:rPr>
              <a:t>veneer.</a:t>
            </a:r>
            <a:endParaRPr lang="en-US" b="0" kern="1200"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kern="1200">
              <a:latin typeface="+mn-l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 base options include powder-coated steel, as well as select wood finishes.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05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</a:p>
          <a:p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table </a:t>
            </a:r>
            <a:r>
              <a:rPr lang="en-US" sz="1200" strike="sng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round, square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rectangular </a:t>
            </a:r>
            <a:r>
              <a:rPr lang="en-US" sz="1200" strike="sng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racetrack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shape.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6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</a:t>
            </a:r>
          </a:p>
          <a:p>
            <a:endParaRPr lang="en-US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Creates two adjacent sitting and standing worksurfaces, each at varied heights, to support choice and a natural inclination to work together.</a:t>
            </a:r>
          </a:p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0F1BF-CDD6-4AFE-95B4-1DC3A38C4E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6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8"/>
            <a:ext cx="12191999" cy="1663700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144000" rtlCol="0" anchor="t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C964F8-F693-4BA1-9DCD-84570277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FF00E3-882D-4523-A8C0-B90A7C86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249548-44C0-4B72-9B85-AFB4487B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grpSp>
        <p:nvGrpSpPr>
          <p:cNvPr id="11" name="Gruppieren 3">
            <a:extLst>
              <a:ext uri="{FF2B5EF4-FFF2-40B4-BE49-F238E27FC236}">
                <a16:creationId xmlns:a16="http://schemas.microsoft.com/office/drawing/2014/main" id="{89CE7D7E-1FB8-4FDB-8275-7496C1DD49F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2" name="Rechteck 2">
              <a:extLst>
                <a:ext uri="{FF2B5EF4-FFF2-40B4-BE49-F238E27FC236}">
                  <a16:creationId xmlns:a16="http://schemas.microsoft.com/office/drawing/2014/main" id="{E4B8C4A3-C22B-4FA2-80A1-C92D70D471B4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1">
              <a:extLst>
                <a:ext uri="{FF2B5EF4-FFF2-40B4-BE49-F238E27FC236}">
                  <a16:creationId xmlns:a16="http://schemas.microsoft.com/office/drawing/2014/main" id="{443217E2-D2B3-4E14-AE19-224AFA009E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48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45B365D7-B37E-48C3-974B-1C576B2A16EE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2819578A-9476-480A-A64F-E97AC3201C8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5" name="Gruppieren 3">
            <a:extLst>
              <a:ext uri="{FF2B5EF4-FFF2-40B4-BE49-F238E27FC236}">
                <a16:creationId xmlns:a16="http://schemas.microsoft.com/office/drawing/2014/main" id="{1A4F2D04-C9FC-4E48-8FC8-A7117937D2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6" name="Rechteck 2">
              <a:extLst>
                <a:ext uri="{FF2B5EF4-FFF2-40B4-BE49-F238E27FC236}">
                  <a16:creationId xmlns:a16="http://schemas.microsoft.com/office/drawing/2014/main" id="{C067C8CF-11E3-49E6-B14E-D62531F6F4D8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1">
              <a:extLst>
                <a:ext uri="{FF2B5EF4-FFF2-40B4-BE49-F238E27FC236}">
                  <a16:creationId xmlns:a16="http://schemas.microsoft.com/office/drawing/2014/main" id="{3A0B25B2-85B5-46F1-97C7-137D6B67D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693738"/>
            <a:ext cx="5472113" cy="5470525"/>
          </a:xfrm>
        </p:spPr>
        <p:txBody>
          <a:bodyPr tIns="360000" rIns="180000"/>
          <a:lstStyle>
            <a:lvl1pPr marL="0">
              <a:spcAft>
                <a:spcPts val="0"/>
              </a:spcAft>
              <a:defRPr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0">
              <a:spcAft>
                <a:spcPts val="0"/>
              </a:spcAft>
              <a:defRPr/>
            </a:lvl3pPr>
            <a:lvl4pPr marL="0">
              <a:spcAft>
                <a:spcPts val="0"/>
              </a:spcAft>
              <a:defRPr/>
            </a:lvl4pPr>
            <a:lvl5pPr marL="0"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CB96023-738F-40AA-9591-1877CEACBC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93738"/>
            <a:ext cx="5472113" cy="5470525"/>
          </a:xfrm>
        </p:spPr>
        <p:txBody>
          <a:bodyPr vert="horz" lIns="0" tIns="360000" rIns="180000" bIns="0" rtlCol="0">
            <a:noAutofit/>
          </a:bodyPr>
          <a:lstStyle>
            <a:lvl1pPr>
              <a:defRPr lang="de-DE" dirty="0" smtClean="0"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785FB8-0B28-4AAA-B45B-B828FC945C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ECA14-07F1-46D1-8B03-F5B824B383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99B277-FEFA-446B-A168-701280A1163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79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6916-5AE4-6D43-AE9E-074C3742F2EE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E613D-2DA4-5446-9C4F-5CB38D41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164264"/>
            <a:ext cx="12192000" cy="719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BB5D77-E04D-47B3-83C7-D57F5BE18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8"/>
            <a:ext cx="12191999" cy="1330325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144000" rtlCol="0" anchor="t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6170604"/>
            <a:ext cx="8712200" cy="687396"/>
          </a:xfrm>
        </p:spPr>
        <p:txBody>
          <a:bodyPr vert="horz" wrap="none" lIns="0" tIns="0" rIns="0" bIns="216000" rtlCol="0" anchor="b" anchorCtr="0">
            <a:normAutofit/>
          </a:bodyPr>
          <a:lstStyle>
            <a:lvl1pPr>
              <a:defRPr lang="de-DE" dirty="0"/>
            </a:lvl1pPr>
          </a:lstStyle>
          <a:p>
            <a:pPr lvl="0">
              <a:lnSpc>
                <a:spcPts val="2000"/>
              </a:lnSpc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C964F8-F693-4BA1-9DCD-84570277A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FF00E3-882D-4523-A8C0-B90A7C86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249548-44C0-4B72-9B85-AFB4487B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05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DABBB17-C1B2-46AC-8FA7-B4D1CFCBA847}"/>
              </a:ext>
            </a:extLst>
          </p:cNvPr>
          <p:cNvSpPr/>
          <p:nvPr userDrawn="1"/>
        </p:nvSpPr>
        <p:spPr>
          <a:xfrm>
            <a:off x="-6745" y="6164264"/>
            <a:ext cx="12192000" cy="719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BB5D77-E04D-47B3-83C7-D57F5BE18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024063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288000" rtlCol="0" anchor="b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2" name="Untertitel 2">
            <a:extLst>
              <a:ext uri="{FF2B5EF4-FFF2-40B4-BE49-F238E27FC236}">
                <a16:creationId xmlns:a16="http://schemas.microsoft.com/office/drawing/2014/main" id="{49998DDF-77AE-4A2F-98D3-D7A5A8E60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6170604"/>
            <a:ext cx="8712200" cy="687396"/>
          </a:xfrm>
        </p:spPr>
        <p:txBody>
          <a:bodyPr vert="horz" wrap="none" lIns="0" tIns="0" rIns="0" bIns="216000" rtlCol="0" anchor="b" anchorCtr="0">
            <a:normAutofit/>
          </a:bodyPr>
          <a:lstStyle>
            <a:lvl1pPr>
              <a:defRPr lang="de-DE" dirty="0"/>
            </a:lvl1pPr>
          </a:lstStyle>
          <a:p>
            <a:pPr lvl="0">
              <a:lnSpc>
                <a:spcPts val="2000"/>
              </a:lnSpc>
            </a:pPr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B523E-65B6-4B82-B1B2-609A03F4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93FA8-9FBD-4133-82D0-20302AE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9004-8F57-48AC-B64D-24D1017E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57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4140202"/>
            <a:ext cx="9345084" cy="455813"/>
          </a:xfrm>
        </p:spPr>
        <p:txBody>
          <a:bodyPr anchor="ctr"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04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276600"/>
            <a:ext cx="7620000" cy="381000"/>
          </a:xfrm>
        </p:spPr>
        <p:txBody>
          <a:bodyPr anchor="ctr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678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3444230"/>
            <a:ext cx="9345084" cy="455813"/>
          </a:xfrm>
        </p:spPr>
        <p:txBody>
          <a:bodyPr anchor="ctr"/>
          <a:lstStyle>
            <a:lvl1pPr algn="l"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131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248" y="2921000"/>
            <a:ext cx="3660552" cy="1433139"/>
          </a:xfrm>
        </p:spPr>
        <p:txBody>
          <a:bodyPr anchor="t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086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Break US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1600" y="2921000"/>
            <a:ext cx="4267200" cy="1433139"/>
          </a:xfrm>
        </p:spPr>
        <p:txBody>
          <a:bodyPr anchor="t" anchorCtr="0"/>
          <a:lstStyle>
            <a:lvl1pPr algn="l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94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WT Title US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40E8DC2-2E50-48B4-BEF7-8BAD9C061BB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216862" y="1048921"/>
            <a:ext cx="1330326" cy="619956"/>
          </a:xfrm>
        </p:spPr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0D2957D-736E-44B9-AD85-73F046A58F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809957" y="3782219"/>
            <a:ext cx="4140201" cy="623888"/>
          </a:xfrm>
        </p:spPr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3888" y="693738"/>
            <a:ext cx="7272337" cy="79104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54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5" orient="horz" pos="2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6">
            <a:extLst>
              <a:ext uri="{FF2B5EF4-FFF2-40B4-BE49-F238E27FC236}">
                <a16:creationId xmlns:a16="http://schemas.microsoft.com/office/drawing/2014/main" id="{7E787426-C6CE-4EC9-A9CB-BCE23FCA6534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617E8BE1-B5DF-437B-9916-A24B0C3267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1" name="Gruppieren 3">
            <a:extLst>
              <a:ext uri="{FF2B5EF4-FFF2-40B4-BE49-F238E27FC236}">
                <a16:creationId xmlns:a16="http://schemas.microsoft.com/office/drawing/2014/main" id="{FB1AC939-E633-40AE-BADC-403D08F1847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2" name="Rechteck 2">
              <a:extLst>
                <a:ext uri="{FF2B5EF4-FFF2-40B4-BE49-F238E27FC236}">
                  <a16:creationId xmlns:a16="http://schemas.microsoft.com/office/drawing/2014/main" id="{3EEECC9F-51AD-455B-BF0F-4F7AEEECE112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1">
              <a:extLst>
                <a:ext uri="{FF2B5EF4-FFF2-40B4-BE49-F238E27FC236}">
                  <a16:creationId xmlns:a16="http://schemas.microsoft.com/office/drawing/2014/main" id="{F05AC396-EFC7-45AD-8BE2-EE4D312E25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7" name="Titel 26">
            <a:extLst>
              <a:ext uri="{FF2B5EF4-FFF2-40B4-BE49-F238E27FC236}">
                <a16:creationId xmlns:a16="http://schemas.microsoft.com/office/drawing/2014/main" id="{58F38A27-6C41-42E4-AC79-43753630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024063"/>
          </a:xfrm>
          <a:solidFill>
            <a:schemeClr val="bg1">
              <a:lumMod val="75000"/>
              <a:alpha val="64706"/>
            </a:schemeClr>
          </a:solidFill>
        </p:spPr>
        <p:txBody>
          <a:bodyPr wrap="square" lIns="648000" tIns="288000" rIns="720000" bIns="288000" rtlCol="0" anchor="b" anchorCtr="0">
            <a:noAutofit/>
          </a:bodyPr>
          <a:lstStyle>
            <a:lvl1pPr>
              <a:defRPr lang="de-DE" sz="36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B523E-65B6-4B82-B1B2-609A03F4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493FA8-9FBD-4133-82D0-20302AE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A9004-8F57-48AC-B64D-24D1017E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48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5444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3937"/>
            <a:ext cx="12192000" cy="1330325"/>
          </a:xfrm>
          <a:solidFill>
            <a:schemeClr val="bg1">
              <a:lumMod val="75000"/>
              <a:alpha val="64706"/>
            </a:schemeClr>
          </a:solidFill>
        </p:spPr>
        <p:txBody>
          <a:bodyPr vert="horz" wrap="square" lIns="648000" tIns="144000" rIns="720000" bIns="144000" rtlCol="0" anchor="t" anchorCtr="0">
            <a:noAutofit/>
          </a:bodyPr>
          <a:lstStyle>
            <a:lvl1pPr>
              <a:lnSpc>
                <a:spcPts val="2800"/>
              </a:lnSpc>
              <a:defRPr lang="de-DE" sz="24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164262"/>
            <a:ext cx="8712201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defRPr lang="de-DE" sz="16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>
              <a:lnSpc>
                <a:spcPts val="2000"/>
              </a:lnSpc>
            </a:pPr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5A1FA0E-0759-4675-83E8-928B2524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5D2EB0F-6503-441F-8BF3-7C2AC2DB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D55F976-26D5-4735-AA0F-19E95A38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9781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5444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E27C9B-AA12-4773-BDF0-276370F4B8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E50FB-79E1-4882-BCA3-71E820143A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A0B9645-9C39-411A-8548-1D4321C871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43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 numCol="2" spcCol="180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3E828-20AF-4441-A123-B28685DA632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E8BEB-36B5-4767-A165-9CA19A3B8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3CE6468-FF8B-49B3-AD80-11F5D9CC4B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716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4489" y="6174507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693738"/>
            <a:ext cx="5472113" cy="5470525"/>
          </a:xfrm>
        </p:spPr>
        <p:txBody>
          <a:bodyPr tIns="360000" rIns="180000"/>
          <a:lstStyle>
            <a:lvl1pPr marL="0">
              <a:spcAft>
                <a:spcPts val="0"/>
              </a:spcAft>
              <a:defRPr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0">
              <a:spcAft>
                <a:spcPts val="0"/>
              </a:spcAft>
              <a:defRPr/>
            </a:lvl3pPr>
            <a:lvl4pPr marL="0">
              <a:spcAft>
                <a:spcPts val="0"/>
              </a:spcAft>
              <a:defRPr/>
            </a:lvl4pPr>
            <a:lvl5pPr marL="0"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CD2AB56-1A03-48C4-A6D0-4EC0E824E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830" y="6453802"/>
            <a:ext cx="1800000" cy="178772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CB96023-738F-40AA-9591-1877CEACBC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93738"/>
            <a:ext cx="5472113" cy="5470525"/>
          </a:xfrm>
        </p:spPr>
        <p:txBody>
          <a:bodyPr vert="horz" lIns="0" tIns="360000" rIns="180000" bIns="0" rtlCol="0">
            <a:noAutofit/>
          </a:bodyPr>
          <a:lstStyle>
            <a:lvl1pPr>
              <a:defRPr lang="de-DE" dirty="0" smtClean="0"/>
            </a:lvl1pPr>
            <a:lvl2pPr marL="0" marR="0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e-DE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E8DC2-2E50-48B4-BEF7-8BAD9C061B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2957D-736E-44B9-AD85-73F046A58F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1D595E-96D6-4938-9692-339FD53E1AD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438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Capell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12873" y="6176603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60A64A-514E-4A12-A7CC-4D6A65472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792" y="6353184"/>
            <a:ext cx="1440000" cy="42336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F68AD-E7C4-4AEB-A191-88A3AD97F0B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DEE1F99-0A0E-4F46-B941-72C97238F5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2346F19-7B82-4ABE-8C43-B252B2DE8E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januset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8681" y="6167078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AD485D5-DAD2-41B5-BBF6-A03996F30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676" y="6242250"/>
            <a:ext cx="1440000" cy="54933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85EC5C-6BE0-4A7A-BA44-22A3AE5BE9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87301-F308-4308-8D2C-2AF903D4A1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18D28-3D56-4C0B-B478-8D43BD87CC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490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Poltrona F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0" y="6170315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1305B1D-C6E1-492F-BC11-FA5E4FD0B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111" y="6147416"/>
            <a:ext cx="1080000" cy="76351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CFC9A-5925-429C-B186-7601E16DD9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EA44468-5840-4589-87FE-3A2837FB81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16568D-6C38-446C-8AF6-24585B5B1F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461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 &gt; Cass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A3052A3-8D4C-4F10-886D-52377C1A6B3C}"/>
              </a:ext>
            </a:extLst>
          </p:cNvPr>
          <p:cNvSpPr/>
          <p:nvPr userDrawn="1"/>
        </p:nvSpPr>
        <p:spPr>
          <a:xfrm>
            <a:off x="15348" y="6164263"/>
            <a:ext cx="1219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D06A824-7170-496A-B0C5-335E3092F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164263"/>
            <a:ext cx="8712199" cy="693737"/>
          </a:xfrm>
        </p:spPr>
        <p:txBody>
          <a:bodyPr vert="horz" wrap="none" lIns="0" tIns="0" rIns="0" bIns="216000" rtlCol="0" anchor="b" anchorCtr="0">
            <a:noAutofit/>
          </a:bodyPr>
          <a:lstStyle>
            <a:lvl1pPr>
              <a:lnSpc>
                <a:spcPts val="2000"/>
              </a:lnSpc>
              <a:defRPr lang="de-DE" sz="1600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6345BB-D4ED-404F-8417-6C03B0F94E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497" y="6352260"/>
            <a:ext cx="1440000" cy="35310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3E36E-52BA-463F-B277-26DF3CE90AC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45824-812A-4007-9747-B05C8475C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C9A61D-3504-4A15-8C5E-360732E76C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73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4140202"/>
            <a:ext cx="9345084" cy="455813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276600"/>
            <a:ext cx="7620000" cy="381000"/>
          </a:xfrm>
        </p:spPr>
        <p:txBody>
          <a:bodyPr anchor="ctr" anchorCtr="0"/>
          <a:lstStyle>
            <a:lvl1pPr algn="r">
              <a:defRPr sz="24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03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itle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1" y="3444230"/>
            <a:ext cx="9345084" cy="455813"/>
          </a:xfrm>
        </p:spPr>
        <p:txBody>
          <a:bodyPr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6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US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8248" y="2921000"/>
            <a:ext cx="3660552" cy="1433139"/>
          </a:xfrm>
        </p:spPr>
        <p:txBody>
          <a:bodyPr anchor="t" anchorCtr="0"/>
          <a:lstStyle>
            <a:lvl1pPr algn="r">
              <a:defRPr sz="2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218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972B54A3-9DDE-415C-9364-97100391F498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52219BAB-979F-4D12-A375-81E9AB8FD6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96D8B3E5-0C33-4CA4-AB08-0A6D4AE1C3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917F9792-B616-476D-876F-F4FCEA642D85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46911464-FB6F-4201-8138-32CA13F7A6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2999"/>
            <a:ext cx="12193200" cy="1663200"/>
          </a:xfrm>
          <a:solidFill>
            <a:schemeClr val="bg1">
              <a:lumMod val="75000"/>
              <a:alpha val="64706"/>
            </a:schemeClr>
          </a:solidFill>
        </p:spPr>
        <p:txBody>
          <a:bodyPr vert="horz" wrap="square" lIns="648000" tIns="144000" rIns="720000" bIns="144000" rtlCol="0" anchor="t" anchorCtr="0">
            <a:noAutofit/>
          </a:bodyPr>
          <a:lstStyle>
            <a:lvl1pPr>
              <a:lnSpc>
                <a:spcPts val="2800"/>
              </a:lnSpc>
              <a:defRPr lang="de-DE" sz="24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A7C5F-C891-4E9D-8969-B9F48616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693FD-549A-4407-9B4D-4FC59B75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EB885-4E60-4058-9719-BDBB1882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1351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51C40794-F94C-415A-91FD-372B8A344A5F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DFBD3BBA-5DCE-4CCB-BCFC-732F2BADEB9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248DF8EA-19E7-4022-9588-634C32C305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E9A97530-D470-43CB-9963-7DA6984E9F4E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44C2FC4F-F454-4993-98F1-0DAC0CC37D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37057B-C97E-4CBE-946D-9E7EE7FF4E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990F1A-A5C9-4446-912F-FA3EA561FD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CE42EF6-2C63-4ED4-BC44-9BE01F29B0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41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WT Text 2 Col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6">
            <a:extLst>
              <a:ext uri="{FF2B5EF4-FFF2-40B4-BE49-F238E27FC236}">
                <a16:creationId xmlns:a16="http://schemas.microsoft.com/office/drawing/2014/main" id="{55CF8487-316E-44CE-8628-C83AEC54A1CB}"/>
              </a:ext>
            </a:extLst>
          </p:cNvPr>
          <p:cNvSpPr/>
          <p:nvPr userDrawn="1"/>
        </p:nvSpPr>
        <p:spPr>
          <a:xfrm>
            <a:off x="-6745" y="6494400"/>
            <a:ext cx="1071914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78791EFF-B733-4988-BF5B-43849262FFE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23888" y="6497638"/>
            <a:ext cx="8712200" cy="360362"/>
          </a:xfrm>
        </p:spPr>
        <p:txBody>
          <a:bodyPr vert="horz" wrap="none" lIns="0" tIns="0" rIns="0" bIns="0" rtlCol="0" anchor="ctr" anchorCtr="0">
            <a:normAutofit/>
          </a:bodyPr>
          <a:lstStyle>
            <a:lvl1pPr>
              <a:defRPr lang="de-DE" sz="1400" dirty="0"/>
            </a:lvl1pPr>
          </a:lstStyle>
          <a:p>
            <a:pPr lvl="0">
              <a:lnSpc>
                <a:spcPts val="2000"/>
              </a:lnSpc>
            </a:pPr>
            <a:r>
              <a:rPr lang="de-DE"/>
              <a:t>Master-Untertitelformat bearbeiten</a:t>
            </a:r>
          </a:p>
        </p:txBody>
      </p:sp>
      <p:grpSp>
        <p:nvGrpSpPr>
          <p:cNvPr id="14" name="Gruppieren 3">
            <a:extLst>
              <a:ext uri="{FF2B5EF4-FFF2-40B4-BE49-F238E27FC236}">
                <a16:creationId xmlns:a16="http://schemas.microsoft.com/office/drawing/2014/main" id="{88DCACCB-12E8-4137-BC75-52C58A775E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712395" y="6497638"/>
            <a:ext cx="1479605" cy="360000"/>
            <a:chOff x="9336360" y="6163200"/>
            <a:chExt cx="2855640" cy="694800"/>
          </a:xfrm>
        </p:grpSpPr>
        <p:sp>
          <p:nvSpPr>
            <p:cNvPr id="15" name="Rechteck 2">
              <a:extLst>
                <a:ext uri="{FF2B5EF4-FFF2-40B4-BE49-F238E27FC236}">
                  <a16:creationId xmlns:a16="http://schemas.microsoft.com/office/drawing/2014/main" id="{464C0CB0-4D5D-47C6-B98C-8A36CC977881}"/>
                </a:ext>
              </a:extLst>
            </p:cNvPr>
            <p:cNvSpPr/>
            <p:nvPr userDrawn="1"/>
          </p:nvSpPr>
          <p:spPr>
            <a:xfrm>
              <a:off x="9336360" y="6163200"/>
              <a:ext cx="2855640" cy="694800"/>
            </a:xfrm>
            <a:prstGeom prst="rect">
              <a:avLst/>
            </a:prstGeom>
            <a:solidFill>
              <a:srgbClr val="E31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1">
              <a:extLst>
                <a:ext uri="{FF2B5EF4-FFF2-40B4-BE49-F238E27FC236}">
                  <a16:creationId xmlns:a16="http://schemas.microsoft.com/office/drawing/2014/main" id="{53AA7CBD-756C-4D5E-8C93-DA42FC5FBB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8866" y="6394895"/>
              <a:ext cx="2311685" cy="229591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BE714A1-AA2F-434C-B27D-53C316CD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B4B90-A928-43DE-9FD1-D5C4DDBA7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693738"/>
            <a:ext cx="10944225" cy="5470525"/>
          </a:xfrm>
        </p:spPr>
        <p:txBody>
          <a:bodyPr tIns="360000" rIns="72000" numCol="2" spcCol="180000"/>
          <a:lstStyle>
            <a:lvl1pPr>
              <a:spcAft>
                <a:spcPts val="0"/>
              </a:spcAft>
              <a:defRPr/>
            </a:lvl1pPr>
            <a:lvl2pPr marL="0" marR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FEE11-8E65-4C38-B856-C5550EE4FC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0699C-3EEF-415D-8BC5-1C251F7BA0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8CAF9F3-22EF-43E5-B178-347B95ED68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86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ADABC6-70A0-46B5-AD1C-7BC42C6A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B996C-9CAF-42D5-81DE-920CA7377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693738"/>
            <a:ext cx="10944225" cy="5803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C66CC-B885-469A-A911-90A7CA725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050175" y="882235"/>
            <a:ext cx="1663699" cy="619956"/>
          </a:xfrm>
          <a:prstGeom prst="rect">
            <a:avLst/>
          </a:prstGeom>
        </p:spPr>
        <p:txBody>
          <a:bodyPr vert="horz" lIns="72000" tIns="32400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08.01.2018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AEA24-4B7D-4431-A0D2-A5F930201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475120" y="3117056"/>
            <a:ext cx="2809875" cy="623888"/>
          </a:xfrm>
          <a:prstGeom prst="rect">
            <a:avLst/>
          </a:prstGeom>
        </p:spPr>
        <p:txBody>
          <a:bodyPr vert="horz" lIns="0" tIns="324000" rIns="7200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Haworth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8E7FF-79DA-4152-B715-860B7C074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7638"/>
            <a:ext cx="623888" cy="360362"/>
          </a:xfrm>
          <a:prstGeom prst="rect">
            <a:avLst/>
          </a:prstGeom>
        </p:spPr>
        <p:txBody>
          <a:bodyPr vert="horz" wrap="none" lIns="0" tIns="0" rIns="0" bIns="36000" rtlCol="0" anchor="ctr" anchorCtr="0"/>
          <a:lstStyle>
            <a:lvl1pPr>
              <a:defRPr lang="de-DE"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52E0D6-25E4-4BBA-9CDC-B4AA1CF05953}"/>
              </a:ext>
            </a:extLst>
          </p:cNvPr>
          <p:cNvSpPr txBox="1"/>
          <p:nvPr/>
        </p:nvSpPr>
        <p:spPr>
          <a:xfrm>
            <a:off x="637377" y="6164262"/>
            <a:ext cx="10930735" cy="69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0" lvl="1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0" lvl="2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3pPr>
            <a:lvl4pPr marL="0" lvl="3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0" lvl="4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16537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721" r:id="rId3"/>
    <p:sldLayoutId id="2147483722" r:id="rId4"/>
    <p:sldLayoutId id="2147483724" r:id="rId5"/>
    <p:sldLayoutId id="2147483723" r:id="rId6"/>
    <p:sldLayoutId id="2147483667" r:id="rId7"/>
    <p:sldLayoutId id="2147483650" r:id="rId8"/>
    <p:sldLayoutId id="2147483661" r:id="rId9"/>
    <p:sldLayoutId id="2147483660" r:id="rId10"/>
    <p:sldLayoutId id="2147483742" r:id="rId11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92" userDrawn="1">
          <p15:clr>
            <a:srgbClr val="F26B43"/>
          </p15:clr>
        </p15:guide>
        <p15:guide id="2" orient="horz" pos="1275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045" userDrawn="1">
          <p15:clr>
            <a:srgbClr val="F26B43"/>
          </p15:clr>
        </p15:guide>
        <p15:guide id="7" orient="horz" pos="227" userDrawn="1">
          <p15:clr>
            <a:srgbClr val="F26B43"/>
          </p15:clr>
        </p15:guide>
        <p15:guide id="8" pos="67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ADABC6-70A0-46B5-AD1C-7BC42C6A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-5879"/>
            <a:ext cx="10944225" cy="6996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1B996C-9CAF-42D5-81DE-920CA7377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693736"/>
            <a:ext cx="10944225" cy="5470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marL="0" marR="0" lvl="1" indent="-2286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1C66CC-B885-469A-A911-90A7CA725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6862" y="1048921"/>
            <a:ext cx="1330326" cy="619956"/>
          </a:xfrm>
          <a:prstGeom prst="rect">
            <a:avLst/>
          </a:prstGeom>
        </p:spPr>
        <p:txBody>
          <a:bodyPr vert="horz" lIns="72000" tIns="324000" rIns="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08.01.2018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AAEA24-4B7D-4431-A0D2-A5F930201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809957" y="3782219"/>
            <a:ext cx="4140201" cy="623888"/>
          </a:xfrm>
          <a:prstGeom prst="rect">
            <a:avLst/>
          </a:prstGeom>
        </p:spPr>
        <p:txBody>
          <a:bodyPr vert="horz" lIns="0" tIns="324000" rIns="72000" bIns="0" rtlCol="0" anchor="t" anchorCtr="0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Haworth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48E7FF-79DA-4152-B715-860B7C074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164262"/>
            <a:ext cx="623888" cy="693738"/>
          </a:xfrm>
          <a:prstGeom prst="rect">
            <a:avLst/>
          </a:prstGeom>
        </p:spPr>
        <p:txBody>
          <a:bodyPr vert="horz" wrap="none" lIns="0" tIns="0" rIns="0" bIns="0" rtlCol="0" anchor="ctr" anchorCtr="0"/>
          <a:lstStyle>
            <a:lvl1pPr>
              <a:defRPr lang="de-DE"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352E0D6-25E4-4BBA-9CDC-B4AA1CF05953}"/>
              </a:ext>
            </a:extLst>
          </p:cNvPr>
          <p:cNvSpPr txBox="1"/>
          <p:nvPr/>
        </p:nvSpPr>
        <p:spPr>
          <a:xfrm>
            <a:off x="637377" y="6164262"/>
            <a:ext cx="10930735" cy="6937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0" lvl="1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2pPr>
            <a:lvl3pPr marL="0" lvl="2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/>
            </a:lvl3pPr>
            <a:lvl4pPr marL="0" lvl="3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0" lvl="4" indent="-22860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18291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83">
          <p15:clr>
            <a:srgbClr val="F26B43"/>
          </p15:clr>
        </p15:guide>
        <p15:guide id="2" orient="horz" pos="1275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3045">
          <p15:clr>
            <a:srgbClr val="F26B43"/>
          </p15:clr>
        </p15:guide>
        <p15:guide id="7" orient="horz" pos="436">
          <p15:clr>
            <a:srgbClr val="F26B43"/>
          </p15:clr>
        </p15:guide>
        <p15:guide id="8" pos="5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43E680-E073-491B-ABB8-A1772B7A94A2}"/>
              </a:ext>
            </a:extLst>
          </p:cNvPr>
          <p:cNvSpPr/>
          <p:nvPr/>
        </p:nvSpPr>
        <p:spPr>
          <a:xfrm>
            <a:off x="2607985" y="911467"/>
            <a:ext cx="1812758" cy="3432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5A12A7-F16D-47E4-AFF1-A36CBE2F6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5316"/>
            <a:ext cx="12192000" cy="65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10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37C37-AC31-444E-BC9E-9033AEBC6E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3159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40D7E8-E5B3-48A5-B133-68E9996CDD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6796589" cy="449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2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5A68F5-FED4-4FF6-A1BF-0A8B7BD3A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06569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444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12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C45F68-0E92-4807-9187-5959B21AFD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2000" cy="63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13</a:t>
            </a:fld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8A8C69-50A7-4D66-8813-FB7AD16CE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784"/>
            <a:ext cx="12192000" cy="63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14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4A112B-2F40-487F-BDF5-0F8BC663B0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18365"/>
            <a:ext cx="12192000" cy="615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7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45736A-71E3-46B1-9B0D-DCA750E8C1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0" y="0"/>
            <a:ext cx="12193200" cy="573621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D819D-03A9-4B33-A124-C896BBA8D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050175" y="882235"/>
            <a:ext cx="1663699" cy="619956"/>
          </a:xfrm>
        </p:spPr>
        <p:txBody>
          <a:bodyPr/>
          <a:lstStyle/>
          <a:p>
            <a:pPr algn="l"/>
            <a:r>
              <a:rPr lang="de-DE">
                <a:solidFill>
                  <a:schemeClr val="bg1"/>
                </a:solidFill>
              </a:rPr>
              <a:t>08.01.2018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FB850-A258-4F8D-83C2-D8288F45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10475120" y="3117056"/>
            <a:ext cx="2809875" cy="623888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Haworth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AF0DE-3217-4F80-908A-1358DF38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>
                <a:solidFill>
                  <a:schemeClr val="bg1"/>
                </a:solidFill>
              </a:rPr>
              <a:pPr algn="ctr">
                <a:lnSpc>
                  <a:spcPts val="2000"/>
                </a:lnSpc>
              </a:pPr>
              <a:t>15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8F8A745-3394-4818-A342-6C756FB6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5196103"/>
            <a:ext cx="12193200" cy="1301535"/>
          </a:xfrm>
        </p:spPr>
        <p:txBody>
          <a:bodyPr/>
          <a:lstStyle/>
          <a:p>
            <a:r>
              <a:rPr lang="hu-HU">
                <a:latin typeface="Sevigne" panose="02000503020000020004" pitchFamily="50" charset="-1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070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308"/>
            <a:ext cx="12192000" cy="60050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5EC03-CBE5-47F7-94ED-6452356C07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7638"/>
            <a:ext cx="623888" cy="360362"/>
          </a:xfrm>
        </p:spPr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82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49763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30930E-51C0-4EE3-A48D-BACE93E525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7638"/>
            <a:ext cx="623888" cy="360362"/>
          </a:xfrm>
        </p:spPr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75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5F398047-A3CC-4E52-8231-168EC80CFAE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4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6440E-C973-49F8-86C9-B6DB46A263E9}"/>
              </a:ext>
            </a:extLst>
          </p:cNvPr>
          <p:cNvGrpSpPr/>
          <p:nvPr/>
        </p:nvGrpSpPr>
        <p:grpSpPr>
          <a:xfrm>
            <a:off x="0" y="0"/>
            <a:ext cx="12192002" cy="6347513"/>
            <a:chOff x="0" y="-5879"/>
            <a:chExt cx="12192002" cy="63475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089803-C84A-4953-812B-3C59C50A3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0" y="-5879"/>
              <a:ext cx="12192002" cy="634751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AE88F8A-0CF7-4EC3-946C-AB185CE8A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0"/>
              <a:ext cx="12192000" cy="4581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92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5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30C867-AD87-4528-8B11-C272FD1B097F}"/>
              </a:ext>
            </a:extLst>
          </p:cNvPr>
          <p:cNvGrpSpPr/>
          <p:nvPr/>
        </p:nvGrpSpPr>
        <p:grpSpPr>
          <a:xfrm>
            <a:off x="0" y="-1"/>
            <a:ext cx="12192000" cy="6497639"/>
            <a:chOff x="0" y="-1"/>
            <a:chExt cx="12192000" cy="64976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3962D4-0B51-418C-8257-F2F840D73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296"/>
            <a:stretch/>
          </p:blipFill>
          <p:spPr>
            <a:xfrm>
              <a:off x="0" y="-1"/>
              <a:ext cx="12192000" cy="640174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DB44234-4902-46C4-8A69-88BC4F6D5B89}"/>
                </a:ext>
              </a:extLst>
            </p:cNvPr>
            <p:cNvSpPr/>
            <p:nvPr/>
          </p:nvSpPr>
          <p:spPr>
            <a:xfrm>
              <a:off x="0" y="1026123"/>
              <a:ext cx="12156114" cy="5471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84FC23-1B54-447D-B95B-EFD3C395CE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" r="-41"/>
          <a:stretch/>
        </p:blipFill>
        <p:spPr>
          <a:xfrm>
            <a:off x="396980" y="1026123"/>
            <a:ext cx="11350371" cy="4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0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6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2DF269-4263-4FAE-8074-3436E022CC25}"/>
              </a:ext>
            </a:extLst>
          </p:cNvPr>
          <p:cNvGrpSpPr/>
          <p:nvPr/>
        </p:nvGrpSpPr>
        <p:grpSpPr>
          <a:xfrm>
            <a:off x="0" y="0"/>
            <a:ext cx="12192003" cy="6497638"/>
            <a:chOff x="0" y="0"/>
            <a:chExt cx="12192003" cy="64976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6039417-6518-4D6E-ACB5-3A3A27141A9C}"/>
                </a:ext>
              </a:extLst>
            </p:cNvPr>
            <p:cNvSpPr/>
            <p:nvPr/>
          </p:nvSpPr>
          <p:spPr>
            <a:xfrm>
              <a:off x="1" y="1026123"/>
              <a:ext cx="12192002" cy="54715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13CA00-4EC8-4168-942C-08C147011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2" cy="631209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0FE83F2-4901-4C88-9B3A-2D0F7BCA92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729" y="1026123"/>
            <a:ext cx="7642748" cy="486971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30E3F-1519-4F1F-8D95-CA817B26EA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671" y="1026123"/>
            <a:ext cx="3652283" cy="4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6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D1063B9-9FA3-4681-BD55-CF25326BCF9D}"/>
              </a:ext>
            </a:extLst>
          </p:cNvPr>
          <p:cNvGrpSpPr/>
          <p:nvPr/>
        </p:nvGrpSpPr>
        <p:grpSpPr>
          <a:xfrm>
            <a:off x="0" y="-5880"/>
            <a:ext cx="12192002" cy="6331618"/>
            <a:chOff x="0" y="-5880"/>
            <a:chExt cx="12192002" cy="63316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77CC7A-8C66-4BC3-BA74-B3D452D4B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0"/>
              <a:ext cx="12192000" cy="632573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364562-5C56-4F61-AF3A-991054C6FFE4}"/>
                </a:ext>
              </a:extLst>
            </p:cNvPr>
            <p:cNvSpPr/>
            <p:nvPr/>
          </p:nvSpPr>
          <p:spPr>
            <a:xfrm>
              <a:off x="0" y="-5880"/>
              <a:ext cx="12192000" cy="4663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7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7544C5-8F22-4C26-BA31-13575ED499D5}"/>
              </a:ext>
            </a:extLst>
          </p:cNvPr>
          <p:cNvSpPr/>
          <p:nvPr/>
        </p:nvSpPr>
        <p:spPr>
          <a:xfrm>
            <a:off x="4436351" y="2137470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F00D952-7FFA-4E97-A6C6-DF0A74D1C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880"/>
            <a:ext cx="12192000" cy="45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2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8</a:t>
            </a:fld>
            <a:endParaRPr lang="de-D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A784B01-036A-469C-8A6C-0071BDD5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EB1014-5A09-4182-AB37-F567FFEF2A98}"/>
              </a:ext>
            </a:extLst>
          </p:cNvPr>
          <p:cNvSpPr/>
          <p:nvPr/>
        </p:nvSpPr>
        <p:spPr>
          <a:xfrm>
            <a:off x="4979988" y="1026123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27544C5-8F22-4C26-BA31-13575ED499D5}"/>
              </a:ext>
            </a:extLst>
          </p:cNvPr>
          <p:cNvSpPr/>
          <p:nvPr/>
        </p:nvSpPr>
        <p:spPr>
          <a:xfrm>
            <a:off x="4436351" y="2137470"/>
            <a:ext cx="2180493" cy="2222695"/>
          </a:xfrm>
          <a:prstGeom prst="ellipse">
            <a:avLst/>
          </a:prstGeom>
          <a:solidFill>
            <a:srgbClr val="F117D2"/>
          </a:solidFill>
          <a:ln>
            <a:solidFill>
              <a:srgbClr val="F11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7CFFC2-47C7-4D42-94B8-316F426BA3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3" y="319419"/>
            <a:ext cx="12152968" cy="59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4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07DDCC-64EA-4C9A-B96A-3F5D5177F2E7}"/>
              </a:ext>
            </a:extLst>
          </p:cNvPr>
          <p:cNvGrpSpPr/>
          <p:nvPr/>
        </p:nvGrpSpPr>
        <p:grpSpPr>
          <a:xfrm>
            <a:off x="0" y="0"/>
            <a:ext cx="12192002" cy="6333865"/>
            <a:chOff x="0" y="0"/>
            <a:chExt cx="12192002" cy="633386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3FAD19-05A5-4A82-9970-B55AB43EF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" y="0"/>
              <a:ext cx="12192000" cy="633386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EB84C2-1C47-4144-8106-13C63573E534}"/>
                </a:ext>
              </a:extLst>
            </p:cNvPr>
            <p:cNvSpPr/>
            <p:nvPr/>
          </p:nvSpPr>
          <p:spPr>
            <a:xfrm>
              <a:off x="0" y="0"/>
              <a:ext cx="12192000" cy="4733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19188CF-8C00-4996-B5F2-DF66F35E507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08.01.2018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6BD1672-A21B-43E3-B5FA-0D68F54F0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Haworth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33FC6-00BF-4EB5-AA4E-4EE04AC8F6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lnSpc>
                <a:spcPts val="2000"/>
              </a:lnSpc>
            </a:pPr>
            <a:fld id="{CE57B49F-C2CA-491C-A9CD-4D787D96A6BE}" type="slidenum">
              <a:rPr lang="de-DE" smtClean="0"/>
              <a:pPr algn="ctr">
                <a:lnSpc>
                  <a:spcPts val="2000"/>
                </a:lnSpc>
              </a:pPr>
              <a:t>9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54A8F-0316-4A49-9D22-12281D43B1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1117" y="1"/>
            <a:ext cx="5370883" cy="449981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77113C-3BF6-4E8B-A5A2-348D67BECC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797053" cy="449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6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aworth 2018">
      <a:dk1>
        <a:sysClr val="windowText" lastClr="000000"/>
      </a:dk1>
      <a:lt1>
        <a:sysClr val="window" lastClr="FFFFFF"/>
      </a:lt1>
      <a:dk2>
        <a:srgbClr val="035C67"/>
      </a:dk2>
      <a:lt2>
        <a:srgbClr val="DAA900"/>
      </a:lt2>
      <a:accent1>
        <a:srgbClr val="6C2B3D"/>
      </a:accent1>
      <a:accent2>
        <a:srgbClr val="A86D87"/>
      </a:accent2>
      <a:accent3>
        <a:srgbClr val="225D38"/>
      </a:accent3>
      <a:accent4>
        <a:srgbClr val="74966C"/>
      </a:accent4>
      <a:accent5>
        <a:srgbClr val="7A97AB"/>
      </a:accent5>
      <a:accent6>
        <a:srgbClr val="AE841F"/>
      </a:accent6>
      <a:hlink>
        <a:srgbClr val="E31837"/>
      </a:hlink>
      <a:folHlink>
        <a:srgbClr val="886761"/>
      </a:folHlink>
    </a:clrScheme>
    <a:fontScheme name="Haworth 2018">
      <a:majorFont>
        <a:latin typeface="Trebuchet MS"/>
        <a:ea typeface="DengXian"/>
        <a:cs typeface=""/>
      </a:majorFont>
      <a:minorFont>
        <a:latin typeface="Trebuchet MS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8_single-brand.potx" id="{AD0FFDEE-120B-434B-A10A-DF5174EE9CE3}" vid="{FFE15883-91DE-4424-9C68-B06CB80F89A3}"/>
    </a:ext>
  </a:extLst>
</a:theme>
</file>

<file path=ppt/theme/theme2.xml><?xml version="1.0" encoding="utf-8"?>
<a:theme xmlns:a="http://schemas.openxmlformats.org/drawingml/2006/main" name="1_Office">
  <a:themeElements>
    <a:clrScheme name="Haworth 2018">
      <a:dk1>
        <a:sysClr val="windowText" lastClr="000000"/>
      </a:dk1>
      <a:lt1>
        <a:sysClr val="window" lastClr="FFFFFF"/>
      </a:lt1>
      <a:dk2>
        <a:srgbClr val="035C67"/>
      </a:dk2>
      <a:lt2>
        <a:srgbClr val="DAA900"/>
      </a:lt2>
      <a:accent1>
        <a:srgbClr val="6C2B3D"/>
      </a:accent1>
      <a:accent2>
        <a:srgbClr val="A86D87"/>
      </a:accent2>
      <a:accent3>
        <a:srgbClr val="225D38"/>
      </a:accent3>
      <a:accent4>
        <a:srgbClr val="74966C"/>
      </a:accent4>
      <a:accent5>
        <a:srgbClr val="7A97AB"/>
      </a:accent5>
      <a:accent6>
        <a:srgbClr val="AE841F"/>
      </a:accent6>
      <a:hlink>
        <a:srgbClr val="E31837"/>
      </a:hlink>
      <a:folHlink>
        <a:srgbClr val="886761"/>
      </a:folHlink>
    </a:clrScheme>
    <a:fontScheme name="Haworth 2018">
      <a:majorFont>
        <a:latin typeface="Trebuchet MS"/>
        <a:ea typeface="DengXian"/>
        <a:cs typeface=""/>
      </a:majorFont>
      <a:minorFont>
        <a:latin typeface="Trebuchet MS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18_single-brand.potx" id="{AD0FFDEE-120B-434B-A10A-DF5174EE9CE3}" vid="{8D94AC2D-C625-40A9-941B-22DE2843AB71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116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DengXian</vt:lpstr>
      <vt:lpstr>Arial</vt:lpstr>
      <vt:lpstr>Calibri</vt:lpstr>
      <vt:lpstr>Sevigne</vt:lpstr>
      <vt:lpstr>Trebuchet MS</vt:lpstr>
      <vt:lpstr>Office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Haworth</dc:title>
  <dc:creator>Krisztina Gaspar-Balazs</dc:creator>
  <cp:lastModifiedBy>Bruce Drummond</cp:lastModifiedBy>
  <cp:revision>1</cp:revision>
  <dcterms:modified xsi:type="dcterms:W3CDTF">2018-06-29T18:43:57Z</dcterms:modified>
</cp:coreProperties>
</file>