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60" r:id="rId4"/>
    <p:sldMasterId id="2147483761" r:id="rId5"/>
    <p:sldMasterId id="2147483706" r:id="rId6"/>
  </p:sldMasterIdLst>
  <p:notesMasterIdLst>
    <p:notesMasterId r:id="rId25"/>
  </p:notesMasterIdLst>
  <p:sldIdLst>
    <p:sldId id="264" r:id="rId7"/>
    <p:sldId id="265" r:id="rId8"/>
    <p:sldId id="274" r:id="rId9"/>
    <p:sldId id="275" r:id="rId10"/>
    <p:sldId id="276" r:id="rId11"/>
    <p:sldId id="277" r:id="rId12"/>
    <p:sldId id="278" r:id="rId13"/>
    <p:sldId id="279" r:id="rId14"/>
    <p:sldId id="280" r:id="rId15"/>
    <p:sldId id="281" r:id="rId16"/>
    <p:sldId id="283" r:id="rId17"/>
    <p:sldId id="284" r:id="rId18"/>
    <p:sldId id="285" r:id="rId19"/>
    <p:sldId id="286" r:id="rId20"/>
    <p:sldId id="287" r:id="rId21"/>
    <p:sldId id="288" r:id="rId22"/>
    <p:sldId id="289" r:id="rId23"/>
    <p:sldId id="26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D399"/>
    <a:srgbClr val="FFFFFF"/>
    <a:srgbClr val="DA00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5FAA2D-409F-4DBE-83A9-F11868176B33}" v="86" dt="2020-03-03T15:17:04.432"/>
    <p1510:client id="{448C5DFF-C53E-D119-A5FF-AD72BDE2DA1D}" v="4" dt="2020-03-03T15:33:57.8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67" d="100"/>
          <a:sy n="67" d="100"/>
        </p:scale>
        <p:origin x="64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ylvia Drenthe" userId="a9481c56-4910-4101-8cbe-8091f6b62d91" providerId="ADAL" clId="{1D5FAA2D-409F-4DBE-83A9-F11868176B33}"/>
    <pc:docChg chg="undo redo custSel addSld delSld modSld sldOrd">
      <pc:chgData name="Sylvia Drenthe" userId="a9481c56-4910-4101-8cbe-8091f6b62d91" providerId="ADAL" clId="{1D5FAA2D-409F-4DBE-83A9-F11868176B33}" dt="2020-03-03T15:18:33.406" v="1082" actId="2696"/>
      <pc:docMkLst>
        <pc:docMk/>
      </pc:docMkLst>
      <pc:sldChg chg="del">
        <pc:chgData name="Sylvia Drenthe" userId="a9481c56-4910-4101-8cbe-8091f6b62d91" providerId="ADAL" clId="{1D5FAA2D-409F-4DBE-83A9-F11868176B33}" dt="2020-03-03T15:18:33.184" v="1076" actId="2696"/>
        <pc:sldMkLst>
          <pc:docMk/>
          <pc:sldMk cId="1330798650" sldId="257"/>
        </pc:sldMkLst>
      </pc:sldChg>
      <pc:sldChg chg="delSp modSp">
        <pc:chgData name="Sylvia Drenthe" userId="a9481c56-4910-4101-8cbe-8091f6b62d91" providerId="ADAL" clId="{1D5FAA2D-409F-4DBE-83A9-F11868176B33}" dt="2020-03-03T15:18:26.035" v="1074" actId="20577"/>
        <pc:sldMkLst>
          <pc:docMk/>
          <pc:sldMk cId="3162452550" sldId="260"/>
        </pc:sldMkLst>
        <pc:spChg chg="mod">
          <ac:chgData name="Sylvia Drenthe" userId="a9481c56-4910-4101-8cbe-8091f6b62d91" providerId="ADAL" clId="{1D5FAA2D-409F-4DBE-83A9-F11868176B33}" dt="2020-03-03T15:18:15.015" v="1054" actId="20577"/>
          <ac:spMkLst>
            <pc:docMk/>
            <pc:sldMk cId="3162452550" sldId="260"/>
            <ac:spMk id="3" creationId="{1D18AB47-7317-574A-847E-4C15C1C14E5C}"/>
          </ac:spMkLst>
        </pc:spChg>
        <pc:spChg chg="mod">
          <ac:chgData name="Sylvia Drenthe" userId="a9481c56-4910-4101-8cbe-8091f6b62d91" providerId="ADAL" clId="{1D5FAA2D-409F-4DBE-83A9-F11868176B33}" dt="2020-03-03T15:18:18.026" v="1063" actId="20577"/>
          <ac:spMkLst>
            <pc:docMk/>
            <pc:sldMk cId="3162452550" sldId="260"/>
            <ac:spMk id="9" creationId="{B67B0C75-24D1-FE42-BF54-4CCF6262F305}"/>
          </ac:spMkLst>
        </pc:spChg>
        <pc:spChg chg="del">
          <ac:chgData name="Sylvia Drenthe" userId="a9481c56-4910-4101-8cbe-8091f6b62d91" providerId="ADAL" clId="{1D5FAA2D-409F-4DBE-83A9-F11868176B33}" dt="2020-03-03T15:18:21.652" v="1064" actId="478"/>
          <ac:spMkLst>
            <pc:docMk/>
            <pc:sldMk cId="3162452550" sldId="260"/>
            <ac:spMk id="10" creationId="{D05E6F38-DF32-864C-AAB6-C746754276C5}"/>
          </ac:spMkLst>
        </pc:spChg>
        <pc:spChg chg="mod">
          <ac:chgData name="Sylvia Drenthe" userId="a9481c56-4910-4101-8cbe-8091f6b62d91" providerId="ADAL" clId="{1D5FAA2D-409F-4DBE-83A9-F11868176B33}" dt="2020-03-03T15:18:26.035" v="1074" actId="20577"/>
          <ac:spMkLst>
            <pc:docMk/>
            <pc:sldMk cId="3162452550" sldId="260"/>
            <ac:spMk id="11" creationId="{014246D9-2683-4F47-94AB-E2E20EE91C93}"/>
          </ac:spMkLst>
        </pc:spChg>
      </pc:sldChg>
      <pc:sldChg chg="del">
        <pc:chgData name="Sylvia Drenthe" userId="a9481c56-4910-4101-8cbe-8091f6b62d91" providerId="ADAL" clId="{1D5FAA2D-409F-4DBE-83A9-F11868176B33}" dt="2020-03-03T15:18:33.406" v="1082" actId="2696"/>
        <pc:sldMkLst>
          <pc:docMk/>
          <pc:sldMk cId="916937605" sldId="261"/>
        </pc:sldMkLst>
      </pc:sldChg>
      <pc:sldChg chg="del">
        <pc:chgData name="Sylvia Drenthe" userId="a9481c56-4910-4101-8cbe-8091f6b62d91" providerId="ADAL" clId="{1D5FAA2D-409F-4DBE-83A9-F11868176B33}" dt="2020-03-03T15:18:33.221" v="1077" actId="2696"/>
        <pc:sldMkLst>
          <pc:docMk/>
          <pc:sldMk cId="543377530" sldId="262"/>
        </pc:sldMkLst>
      </pc:sldChg>
      <pc:sldChg chg="del">
        <pc:chgData name="Sylvia Drenthe" userId="a9481c56-4910-4101-8cbe-8091f6b62d91" providerId="ADAL" clId="{1D5FAA2D-409F-4DBE-83A9-F11868176B33}" dt="2020-03-03T15:18:33.253" v="1078" actId="2696"/>
        <pc:sldMkLst>
          <pc:docMk/>
          <pc:sldMk cId="219574008" sldId="263"/>
        </pc:sldMkLst>
      </pc:sldChg>
      <pc:sldChg chg="del">
        <pc:chgData name="Sylvia Drenthe" userId="a9481c56-4910-4101-8cbe-8091f6b62d91" providerId="ADAL" clId="{1D5FAA2D-409F-4DBE-83A9-F11868176B33}" dt="2020-03-03T15:18:33.322" v="1079" actId="2696"/>
        <pc:sldMkLst>
          <pc:docMk/>
          <pc:sldMk cId="663591043" sldId="268"/>
        </pc:sldMkLst>
      </pc:sldChg>
      <pc:sldChg chg="del">
        <pc:chgData name="Sylvia Drenthe" userId="a9481c56-4910-4101-8cbe-8091f6b62d91" providerId="ADAL" clId="{1D5FAA2D-409F-4DBE-83A9-F11868176B33}" dt="2020-03-03T15:18:33.353" v="1080" actId="2696"/>
        <pc:sldMkLst>
          <pc:docMk/>
          <pc:sldMk cId="536451595" sldId="269"/>
        </pc:sldMkLst>
      </pc:sldChg>
      <pc:sldChg chg="del">
        <pc:chgData name="Sylvia Drenthe" userId="a9481c56-4910-4101-8cbe-8091f6b62d91" providerId="ADAL" clId="{1D5FAA2D-409F-4DBE-83A9-F11868176B33}" dt="2020-03-03T15:18:33.384" v="1081" actId="2696"/>
        <pc:sldMkLst>
          <pc:docMk/>
          <pc:sldMk cId="2242968738" sldId="270"/>
        </pc:sldMkLst>
      </pc:sldChg>
      <pc:sldChg chg="del">
        <pc:chgData name="Sylvia Drenthe" userId="a9481c56-4910-4101-8cbe-8091f6b62d91" providerId="ADAL" clId="{1D5FAA2D-409F-4DBE-83A9-F11868176B33}" dt="2020-03-03T15:18:33.152" v="1075" actId="2696"/>
        <pc:sldMkLst>
          <pc:docMk/>
          <pc:sldMk cId="1752643245" sldId="271"/>
        </pc:sldMkLst>
      </pc:sldChg>
      <pc:sldChg chg="add del">
        <pc:chgData name="Sylvia Drenthe" userId="a9481c56-4910-4101-8cbe-8091f6b62d91" providerId="ADAL" clId="{1D5FAA2D-409F-4DBE-83A9-F11868176B33}" dt="2020-03-03T13:10:12.674" v="1"/>
        <pc:sldMkLst>
          <pc:docMk/>
          <pc:sldMk cId="634723257" sldId="276"/>
        </pc:sldMkLst>
      </pc:sldChg>
      <pc:sldChg chg="modSp add del">
        <pc:chgData name="Sylvia Drenthe" userId="a9481c56-4910-4101-8cbe-8091f6b62d91" providerId="ADAL" clId="{1D5FAA2D-409F-4DBE-83A9-F11868176B33}" dt="2020-03-03T13:11:36.486" v="34" actId="2696"/>
        <pc:sldMkLst>
          <pc:docMk/>
          <pc:sldMk cId="863099028" sldId="276"/>
        </pc:sldMkLst>
        <pc:spChg chg="mod">
          <ac:chgData name="Sylvia Drenthe" userId="a9481c56-4910-4101-8cbe-8091f6b62d91" providerId="ADAL" clId="{1D5FAA2D-409F-4DBE-83A9-F11868176B33}" dt="2020-03-03T13:10:27.802" v="8" actId="20577"/>
          <ac:spMkLst>
            <pc:docMk/>
            <pc:sldMk cId="863099028" sldId="276"/>
            <ac:spMk id="2" creationId="{B8717570-66C9-46D9-B1DE-7F7AC8606A28}"/>
          </ac:spMkLst>
        </pc:spChg>
        <pc:spChg chg="mod">
          <ac:chgData name="Sylvia Drenthe" userId="a9481c56-4910-4101-8cbe-8091f6b62d91" providerId="ADAL" clId="{1D5FAA2D-409F-4DBE-83A9-F11868176B33}" dt="2020-03-03T13:10:39.580" v="32" actId="20577"/>
          <ac:spMkLst>
            <pc:docMk/>
            <pc:sldMk cId="863099028" sldId="276"/>
            <ac:spMk id="4" creationId="{49EFFDFC-BF81-4C09-B469-19040C9EBDAD}"/>
          </ac:spMkLst>
        </pc:spChg>
      </pc:sldChg>
      <pc:sldChg chg="addSp delSp modSp add">
        <pc:chgData name="Sylvia Drenthe" userId="a9481c56-4910-4101-8cbe-8091f6b62d91" providerId="ADAL" clId="{1D5FAA2D-409F-4DBE-83A9-F11868176B33}" dt="2020-03-03T13:18:06.749" v="101" actId="1076"/>
        <pc:sldMkLst>
          <pc:docMk/>
          <pc:sldMk cId="4216438067" sldId="276"/>
        </pc:sldMkLst>
        <pc:spChg chg="mod">
          <ac:chgData name="Sylvia Drenthe" userId="a9481c56-4910-4101-8cbe-8091f6b62d91" providerId="ADAL" clId="{1D5FAA2D-409F-4DBE-83A9-F11868176B33}" dt="2020-03-03T13:12:28.911" v="42" actId="20577"/>
          <ac:spMkLst>
            <pc:docMk/>
            <pc:sldMk cId="4216438067" sldId="276"/>
            <ac:spMk id="2" creationId="{FC3A00BD-B43A-4CD2-A846-9DC3400E5144}"/>
          </ac:spMkLst>
        </pc:spChg>
        <pc:spChg chg="mod">
          <ac:chgData name="Sylvia Drenthe" userId="a9481c56-4910-4101-8cbe-8091f6b62d91" providerId="ADAL" clId="{1D5FAA2D-409F-4DBE-83A9-F11868176B33}" dt="2020-03-03T13:12:39.645" v="72" actId="20577"/>
          <ac:spMkLst>
            <pc:docMk/>
            <pc:sldMk cId="4216438067" sldId="276"/>
            <ac:spMk id="4" creationId="{47319AE9-E0F7-4424-A292-8504D3A0C894}"/>
          </ac:spMkLst>
        </pc:spChg>
        <pc:spChg chg="mod">
          <ac:chgData name="Sylvia Drenthe" userId="a9481c56-4910-4101-8cbe-8091f6b62d91" providerId="ADAL" clId="{1D5FAA2D-409F-4DBE-83A9-F11868176B33}" dt="2020-03-03T13:15:12.785" v="90" actId="113"/>
          <ac:spMkLst>
            <pc:docMk/>
            <pc:sldMk cId="4216438067" sldId="276"/>
            <ac:spMk id="5" creationId="{AA2D51DF-DAFD-41C7-B890-173143E80B64}"/>
          </ac:spMkLst>
        </pc:spChg>
        <pc:spChg chg="del">
          <ac:chgData name="Sylvia Drenthe" userId="a9481c56-4910-4101-8cbe-8091f6b62d91" providerId="ADAL" clId="{1D5FAA2D-409F-4DBE-83A9-F11868176B33}" dt="2020-03-03T13:17:11.094" v="91"/>
          <ac:spMkLst>
            <pc:docMk/>
            <pc:sldMk cId="4216438067" sldId="276"/>
            <ac:spMk id="6" creationId="{02478B9C-0DDE-46F1-8DC9-74D74D09D993}"/>
          </ac:spMkLst>
        </pc:spChg>
        <pc:picChg chg="add mod">
          <ac:chgData name="Sylvia Drenthe" userId="a9481c56-4910-4101-8cbe-8091f6b62d91" providerId="ADAL" clId="{1D5FAA2D-409F-4DBE-83A9-F11868176B33}" dt="2020-03-03T13:18:00.147" v="99" actId="1076"/>
          <ac:picMkLst>
            <pc:docMk/>
            <pc:sldMk cId="4216438067" sldId="276"/>
            <ac:picMk id="7" creationId="{F63E8CAD-E7F9-4D86-83DD-8C2252846890}"/>
          </ac:picMkLst>
        </pc:picChg>
        <pc:picChg chg="add mod">
          <ac:chgData name="Sylvia Drenthe" userId="a9481c56-4910-4101-8cbe-8091f6b62d91" providerId="ADAL" clId="{1D5FAA2D-409F-4DBE-83A9-F11868176B33}" dt="2020-03-03T13:18:06.749" v="101" actId="1076"/>
          <ac:picMkLst>
            <pc:docMk/>
            <pc:sldMk cId="4216438067" sldId="276"/>
            <ac:picMk id="8" creationId="{B52BEE0B-B415-4B66-8911-D290367412EF}"/>
          </ac:picMkLst>
        </pc:picChg>
      </pc:sldChg>
      <pc:sldChg chg="addSp delSp modSp add">
        <pc:chgData name="Sylvia Drenthe" userId="a9481c56-4910-4101-8cbe-8091f6b62d91" providerId="ADAL" clId="{1D5FAA2D-409F-4DBE-83A9-F11868176B33}" dt="2020-03-03T13:35:46.472" v="460" actId="20577"/>
        <pc:sldMkLst>
          <pc:docMk/>
          <pc:sldMk cId="3686451402" sldId="277"/>
        </pc:sldMkLst>
        <pc:spChg chg="mod">
          <ac:chgData name="Sylvia Drenthe" userId="a9481c56-4910-4101-8cbe-8091f6b62d91" providerId="ADAL" clId="{1D5FAA2D-409F-4DBE-83A9-F11868176B33}" dt="2020-03-03T13:35:46.472" v="460" actId="20577"/>
          <ac:spMkLst>
            <pc:docMk/>
            <pc:sldMk cId="3686451402" sldId="277"/>
            <ac:spMk id="5" creationId="{AA2D51DF-DAFD-41C7-B890-173143E80B64}"/>
          </ac:spMkLst>
        </pc:spChg>
        <pc:spChg chg="add del mod ord">
          <ac:chgData name="Sylvia Drenthe" userId="a9481c56-4910-4101-8cbe-8091f6b62d91" providerId="ADAL" clId="{1D5FAA2D-409F-4DBE-83A9-F11868176B33}" dt="2020-03-03T13:19:45.498" v="106"/>
          <ac:spMkLst>
            <pc:docMk/>
            <pc:sldMk cId="3686451402" sldId="277"/>
            <ac:spMk id="9" creationId="{8DB99A60-EAE6-4933-BB8B-9776DE045CF8}"/>
          </ac:spMkLst>
        </pc:spChg>
        <pc:picChg chg="del">
          <ac:chgData name="Sylvia Drenthe" userId="a9481c56-4910-4101-8cbe-8091f6b62d91" providerId="ADAL" clId="{1D5FAA2D-409F-4DBE-83A9-F11868176B33}" dt="2020-03-03T13:19:33.911" v="103" actId="478"/>
          <ac:picMkLst>
            <pc:docMk/>
            <pc:sldMk cId="3686451402" sldId="277"/>
            <ac:picMk id="7" creationId="{F63E8CAD-E7F9-4D86-83DD-8C2252846890}"/>
          </ac:picMkLst>
        </pc:picChg>
        <pc:picChg chg="del">
          <ac:chgData name="Sylvia Drenthe" userId="a9481c56-4910-4101-8cbe-8091f6b62d91" providerId="ADAL" clId="{1D5FAA2D-409F-4DBE-83A9-F11868176B33}" dt="2020-03-03T13:19:43.209" v="105" actId="478"/>
          <ac:picMkLst>
            <pc:docMk/>
            <pc:sldMk cId="3686451402" sldId="277"/>
            <ac:picMk id="8" creationId="{B52BEE0B-B415-4B66-8911-D290367412EF}"/>
          </ac:picMkLst>
        </pc:picChg>
        <pc:picChg chg="add mod">
          <ac:chgData name="Sylvia Drenthe" userId="a9481c56-4910-4101-8cbe-8091f6b62d91" providerId="ADAL" clId="{1D5FAA2D-409F-4DBE-83A9-F11868176B33}" dt="2020-03-03T13:20:18.787" v="115" actId="1076"/>
          <ac:picMkLst>
            <pc:docMk/>
            <pc:sldMk cId="3686451402" sldId="277"/>
            <ac:picMk id="10" creationId="{4FE7293C-E8D1-4EF0-8378-8E76B04735CC}"/>
          </ac:picMkLst>
        </pc:picChg>
        <pc:picChg chg="add mod">
          <ac:chgData name="Sylvia Drenthe" userId="a9481c56-4910-4101-8cbe-8091f6b62d91" providerId="ADAL" clId="{1D5FAA2D-409F-4DBE-83A9-F11868176B33}" dt="2020-03-03T13:21:56.479" v="131" actId="1076"/>
          <ac:picMkLst>
            <pc:docMk/>
            <pc:sldMk cId="3686451402" sldId="277"/>
            <ac:picMk id="11" creationId="{BFDE72AE-CABD-4E0A-B625-4707D1A808AA}"/>
          </ac:picMkLst>
        </pc:picChg>
        <pc:picChg chg="add del mod">
          <ac:chgData name="Sylvia Drenthe" userId="a9481c56-4910-4101-8cbe-8091f6b62d91" providerId="ADAL" clId="{1D5FAA2D-409F-4DBE-83A9-F11868176B33}" dt="2020-03-03T13:20:40.645" v="120" actId="478"/>
          <ac:picMkLst>
            <pc:docMk/>
            <pc:sldMk cId="3686451402" sldId="277"/>
            <ac:picMk id="12" creationId="{B3DCAB62-6C8D-4BBC-B31F-3AD97CE4FAE1}"/>
          </ac:picMkLst>
        </pc:picChg>
        <pc:picChg chg="add mod modCrop">
          <ac:chgData name="Sylvia Drenthe" userId="a9481c56-4910-4101-8cbe-8091f6b62d91" providerId="ADAL" clId="{1D5FAA2D-409F-4DBE-83A9-F11868176B33}" dt="2020-03-03T13:21:58.795" v="132" actId="1076"/>
          <ac:picMkLst>
            <pc:docMk/>
            <pc:sldMk cId="3686451402" sldId="277"/>
            <ac:picMk id="13" creationId="{38762D77-3830-4A16-A3F9-5FCB446C1E0A}"/>
          </ac:picMkLst>
        </pc:picChg>
      </pc:sldChg>
      <pc:sldChg chg="add del">
        <pc:chgData name="Sylvia Drenthe" userId="a9481c56-4910-4101-8cbe-8091f6b62d91" providerId="ADAL" clId="{1D5FAA2D-409F-4DBE-83A9-F11868176B33}" dt="2020-03-03T13:11:37.633" v="35" actId="2696"/>
        <pc:sldMkLst>
          <pc:docMk/>
          <pc:sldMk cId="3987304725" sldId="277"/>
        </pc:sldMkLst>
      </pc:sldChg>
      <pc:sldChg chg="addSp delSp modSp add">
        <pc:chgData name="Sylvia Drenthe" userId="a9481c56-4910-4101-8cbe-8091f6b62d91" providerId="ADAL" clId="{1D5FAA2D-409F-4DBE-83A9-F11868176B33}" dt="2020-03-03T13:36:08.656" v="463" actId="14100"/>
        <pc:sldMkLst>
          <pc:docMk/>
          <pc:sldMk cId="1489249592" sldId="278"/>
        </pc:sldMkLst>
        <pc:spChg chg="mod">
          <ac:chgData name="Sylvia Drenthe" userId="a9481c56-4910-4101-8cbe-8091f6b62d91" providerId="ADAL" clId="{1D5FAA2D-409F-4DBE-83A9-F11868176B33}" dt="2020-03-03T13:24:12.341" v="139" actId="20577"/>
          <ac:spMkLst>
            <pc:docMk/>
            <pc:sldMk cId="1489249592" sldId="278"/>
            <ac:spMk id="2" creationId="{9B9154D7-2C18-4690-A856-558C2BA10F48}"/>
          </ac:spMkLst>
        </pc:spChg>
        <pc:spChg chg="del">
          <ac:chgData name="Sylvia Drenthe" userId="a9481c56-4910-4101-8cbe-8091f6b62d91" providerId="ADAL" clId="{1D5FAA2D-409F-4DBE-83A9-F11868176B33}" dt="2020-03-03T13:24:49.467" v="152" actId="478"/>
          <ac:spMkLst>
            <pc:docMk/>
            <pc:sldMk cId="1489249592" sldId="278"/>
            <ac:spMk id="4" creationId="{8668700C-19A3-4520-A110-F11943DE0C04}"/>
          </ac:spMkLst>
        </pc:spChg>
        <pc:spChg chg="mod">
          <ac:chgData name="Sylvia Drenthe" userId="a9481c56-4910-4101-8cbe-8091f6b62d91" providerId="ADAL" clId="{1D5FAA2D-409F-4DBE-83A9-F11868176B33}" dt="2020-03-03T13:24:16.829" v="149" actId="20577"/>
          <ac:spMkLst>
            <pc:docMk/>
            <pc:sldMk cId="1489249592" sldId="278"/>
            <ac:spMk id="5" creationId="{655BBC4D-5156-417A-BD9A-560C5AB17CA2}"/>
          </ac:spMkLst>
        </pc:spChg>
        <pc:spChg chg="add mod">
          <ac:chgData name="Sylvia Drenthe" userId="a9481c56-4910-4101-8cbe-8091f6b62d91" providerId="ADAL" clId="{1D5FAA2D-409F-4DBE-83A9-F11868176B33}" dt="2020-03-03T13:36:08.656" v="463" actId="14100"/>
          <ac:spMkLst>
            <pc:docMk/>
            <pc:sldMk cId="1489249592" sldId="278"/>
            <ac:spMk id="6" creationId="{67DC0F18-1AB0-42FB-BC49-B1AEBBCE7FBC}"/>
          </ac:spMkLst>
        </pc:spChg>
        <pc:spChg chg="add mod">
          <ac:chgData name="Sylvia Drenthe" userId="a9481c56-4910-4101-8cbe-8091f6b62d91" providerId="ADAL" clId="{1D5FAA2D-409F-4DBE-83A9-F11868176B33}" dt="2020-03-03T13:24:47.484" v="151" actId="1076"/>
          <ac:spMkLst>
            <pc:docMk/>
            <pc:sldMk cId="1489249592" sldId="278"/>
            <ac:spMk id="7" creationId="{D31E3A8F-3758-4FA1-94FD-7F26484C2C07}"/>
          </ac:spMkLst>
        </pc:spChg>
        <pc:spChg chg="add mod">
          <ac:chgData name="Sylvia Drenthe" userId="a9481c56-4910-4101-8cbe-8091f6b62d91" providerId="ADAL" clId="{1D5FAA2D-409F-4DBE-83A9-F11868176B33}" dt="2020-03-03T13:24:47.484" v="151" actId="1076"/>
          <ac:spMkLst>
            <pc:docMk/>
            <pc:sldMk cId="1489249592" sldId="278"/>
            <ac:spMk id="8" creationId="{43A94E9C-1D2D-44C6-B4A7-090BF84D0FC1}"/>
          </ac:spMkLst>
        </pc:spChg>
        <pc:spChg chg="add mod">
          <ac:chgData name="Sylvia Drenthe" userId="a9481c56-4910-4101-8cbe-8091f6b62d91" providerId="ADAL" clId="{1D5FAA2D-409F-4DBE-83A9-F11868176B33}" dt="2020-03-03T13:24:47.484" v="151" actId="1076"/>
          <ac:spMkLst>
            <pc:docMk/>
            <pc:sldMk cId="1489249592" sldId="278"/>
            <ac:spMk id="9" creationId="{8BAA25CB-6459-46EA-8BF1-8BAF22DB7FC4}"/>
          </ac:spMkLst>
        </pc:spChg>
        <pc:spChg chg="add mod">
          <ac:chgData name="Sylvia Drenthe" userId="a9481c56-4910-4101-8cbe-8091f6b62d91" providerId="ADAL" clId="{1D5FAA2D-409F-4DBE-83A9-F11868176B33}" dt="2020-03-03T13:24:47.484" v="151" actId="1076"/>
          <ac:spMkLst>
            <pc:docMk/>
            <pc:sldMk cId="1489249592" sldId="278"/>
            <ac:spMk id="10" creationId="{7C4613CF-A3DC-44DC-9727-E318E8FBE894}"/>
          </ac:spMkLst>
        </pc:spChg>
        <pc:spChg chg="add mod">
          <ac:chgData name="Sylvia Drenthe" userId="a9481c56-4910-4101-8cbe-8091f6b62d91" providerId="ADAL" clId="{1D5FAA2D-409F-4DBE-83A9-F11868176B33}" dt="2020-03-03T13:24:47.484" v="151" actId="1076"/>
          <ac:spMkLst>
            <pc:docMk/>
            <pc:sldMk cId="1489249592" sldId="278"/>
            <ac:spMk id="11" creationId="{AA432AD3-1527-4E52-8452-23FBACD65CB3}"/>
          </ac:spMkLst>
        </pc:spChg>
        <pc:spChg chg="add mod">
          <ac:chgData name="Sylvia Drenthe" userId="a9481c56-4910-4101-8cbe-8091f6b62d91" providerId="ADAL" clId="{1D5FAA2D-409F-4DBE-83A9-F11868176B33}" dt="2020-03-03T13:24:47.484" v="151" actId="1076"/>
          <ac:spMkLst>
            <pc:docMk/>
            <pc:sldMk cId="1489249592" sldId="278"/>
            <ac:spMk id="12" creationId="{63C873A8-69FD-4834-8A6B-6882CED5F4EA}"/>
          </ac:spMkLst>
        </pc:spChg>
        <pc:spChg chg="add mod">
          <ac:chgData name="Sylvia Drenthe" userId="a9481c56-4910-4101-8cbe-8091f6b62d91" providerId="ADAL" clId="{1D5FAA2D-409F-4DBE-83A9-F11868176B33}" dt="2020-03-03T13:24:47.484" v="151" actId="1076"/>
          <ac:spMkLst>
            <pc:docMk/>
            <pc:sldMk cId="1489249592" sldId="278"/>
            <ac:spMk id="13" creationId="{65B55F30-1289-42BF-B44D-2AA9F1AE4A2A}"/>
          </ac:spMkLst>
        </pc:spChg>
        <pc:spChg chg="add mod">
          <ac:chgData name="Sylvia Drenthe" userId="a9481c56-4910-4101-8cbe-8091f6b62d91" providerId="ADAL" clId="{1D5FAA2D-409F-4DBE-83A9-F11868176B33}" dt="2020-03-03T13:24:47.484" v="151" actId="1076"/>
          <ac:spMkLst>
            <pc:docMk/>
            <pc:sldMk cId="1489249592" sldId="278"/>
            <ac:spMk id="14" creationId="{EEB263F9-F212-4EEB-ABD2-019DD92E0257}"/>
          </ac:spMkLst>
        </pc:spChg>
      </pc:sldChg>
      <pc:sldChg chg="addSp delSp modSp add">
        <pc:chgData name="Sylvia Drenthe" userId="a9481c56-4910-4101-8cbe-8091f6b62d91" providerId="ADAL" clId="{1D5FAA2D-409F-4DBE-83A9-F11868176B33}" dt="2020-03-03T13:36:41.280" v="465" actId="255"/>
        <pc:sldMkLst>
          <pc:docMk/>
          <pc:sldMk cId="3507777767" sldId="279"/>
        </pc:sldMkLst>
        <pc:spChg chg="mod">
          <ac:chgData name="Sylvia Drenthe" userId="a9481c56-4910-4101-8cbe-8091f6b62d91" providerId="ADAL" clId="{1D5FAA2D-409F-4DBE-83A9-F11868176B33}" dt="2020-03-03T13:36:41.280" v="465" actId="255"/>
          <ac:spMkLst>
            <pc:docMk/>
            <pc:sldMk cId="3507777767" sldId="279"/>
            <ac:spMk id="6" creationId="{67DC0F18-1AB0-42FB-BC49-B1AEBBCE7FBC}"/>
          </ac:spMkLst>
        </pc:spChg>
        <pc:spChg chg="del">
          <ac:chgData name="Sylvia Drenthe" userId="a9481c56-4910-4101-8cbe-8091f6b62d91" providerId="ADAL" clId="{1D5FAA2D-409F-4DBE-83A9-F11868176B33}" dt="2020-03-03T13:25:31.193" v="163" actId="478"/>
          <ac:spMkLst>
            <pc:docMk/>
            <pc:sldMk cId="3507777767" sldId="279"/>
            <ac:spMk id="7" creationId="{D31E3A8F-3758-4FA1-94FD-7F26484C2C07}"/>
          </ac:spMkLst>
        </pc:spChg>
        <pc:spChg chg="del">
          <ac:chgData name="Sylvia Drenthe" userId="a9481c56-4910-4101-8cbe-8091f6b62d91" providerId="ADAL" clId="{1D5FAA2D-409F-4DBE-83A9-F11868176B33}" dt="2020-03-03T13:25:30.592" v="162" actId="478"/>
          <ac:spMkLst>
            <pc:docMk/>
            <pc:sldMk cId="3507777767" sldId="279"/>
            <ac:spMk id="8" creationId="{43A94E9C-1D2D-44C6-B4A7-090BF84D0FC1}"/>
          </ac:spMkLst>
        </pc:spChg>
        <pc:spChg chg="del">
          <ac:chgData name="Sylvia Drenthe" userId="a9481c56-4910-4101-8cbe-8091f6b62d91" providerId="ADAL" clId="{1D5FAA2D-409F-4DBE-83A9-F11868176B33}" dt="2020-03-03T13:25:27.023" v="161" actId="478"/>
          <ac:spMkLst>
            <pc:docMk/>
            <pc:sldMk cId="3507777767" sldId="279"/>
            <ac:spMk id="9" creationId="{8BAA25CB-6459-46EA-8BF1-8BAF22DB7FC4}"/>
          </ac:spMkLst>
        </pc:spChg>
        <pc:spChg chg="del">
          <ac:chgData name="Sylvia Drenthe" userId="a9481c56-4910-4101-8cbe-8091f6b62d91" providerId="ADAL" clId="{1D5FAA2D-409F-4DBE-83A9-F11868176B33}" dt="2020-03-03T13:25:32.365" v="165" actId="478"/>
          <ac:spMkLst>
            <pc:docMk/>
            <pc:sldMk cId="3507777767" sldId="279"/>
            <ac:spMk id="10" creationId="{7C4613CF-A3DC-44DC-9727-E318E8FBE894}"/>
          </ac:spMkLst>
        </pc:spChg>
        <pc:spChg chg="del">
          <ac:chgData name="Sylvia Drenthe" userId="a9481c56-4910-4101-8cbe-8091f6b62d91" providerId="ADAL" clId="{1D5FAA2D-409F-4DBE-83A9-F11868176B33}" dt="2020-03-03T13:25:31.980" v="164" actId="478"/>
          <ac:spMkLst>
            <pc:docMk/>
            <pc:sldMk cId="3507777767" sldId="279"/>
            <ac:spMk id="11" creationId="{AA432AD3-1527-4E52-8452-23FBACD65CB3}"/>
          </ac:spMkLst>
        </pc:spChg>
        <pc:spChg chg="del">
          <ac:chgData name="Sylvia Drenthe" userId="a9481c56-4910-4101-8cbe-8091f6b62d91" providerId="ADAL" clId="{1D5FAA2D-409F-4DBE-83A9-F11868176B33}" dt="2020-03-03T13:25:27.023" v="161" actId="478"/>
          <ac:spMkLst>
            <pc:docMk/>
            <pc:sldMk cId="3507777767" sldId="279"/>
            <ac:spMk id="12" creationId="{63C873A8-69FD-4834-8A6B-6882CED5F4EA}"/>
          </ac:spMkLst>
        </pc:spChg>
        <pc:spChg chg="del">
          <ac:chgData name="Sylvia Drenthe" userId="a9481c56-4910-4101-8cbe-8091f6b62d91" providerId="ADAL" clId="{1D5FAA2D-409F-4DBE-83A9-F11868176B33}" dt="2020-03-03T13:25:27.023" v="161" actId="478"/>
          <ac:spMkLst>
            <pc:docMk/>
            <pc:sldMk cId="3507777767" sldId="279"/>
            <ac:spMk id="13" creationId="{65B55F30-1289-42BF-B44D-2AA9F1AE4A2A}"/>
          </ac:spMkLst>
        </pc:spChg>
        <pc:spChg chg="del">
          <ac:chgData name="Sylvia Drenthe" userId="a9481c56-4910-4101-8cbe-8091f6b62d91" providerId="ADAL" clId="{1D5FAA2D-409F-4DBE-83A9-F11868176B33}" dt="2020-03-03T13:25:27.023" v="161" actId="478"/>
          <ac:spMkLst>
            <pc:docMk/>
            <pc:sldMk cId="3507777767" sldId="279"/>
            <ac:spMk id="14" creationId="{EEB263F9-F212-4EEB-ABD2-019DD92E0257}"/>
          </ac:spMkLst>
        </pc:spChg>
        <pc:spChg chg="add del">
          <ac:chgData name="Sylvia Drenthe" userId="a9481c56-4910-4101-8cbe-8091f6b62d91" providerId="ADAL" clId="{1D5FAA2D-409F-4DBE-83A9-F11868176B33}" dt="2020-03-03T13:25:39.185" v="167" actId="478"/>
          <ac:spMkLst>
            <pc:docMk/>
            <pc:sldMk cId="3507777767" sldId="279"/>
            <ac:spMk id="15" creationId="{71035E00-CAC9-4EBE-8759-E90021DC68EA}"/>
          </ac:spMkLst>
        </pc:spChg>
        <pc:spChg chg="add mod">
          <ac:chgData name="Sylvia Drenthe" userId="a9481c56-4910-4101-8cbe-8091f6b62d91" providerId="ADAL" clId="{1D5FAA2D-409F-4DBE-83A9-F11868176B33}" dt="2020-03-03T13:26:38.068" v="181" actId="1076"/>
          <ac:spMkLst>
            <pc:docMk/>
            <pc:sldMk cId="3507777767" sldId="279"/>
            <ac:spMk id="16" creationId="{07AC75D8-3557-40FD-B881-903A1747A751}"/>
          </ac:spMkLst>
        </pc:spChg>
      </pc:sldChg>
      <pc:sldChg chg="addSp delSp modSp add ord">
        <pc:chgData name="Sylvia Drenthe" userId="a9481c56-4910-4101-8cbe-8091f6b62d91" providerId="ADAL" clId="{1D5FAA2D-409F-4DBE-83A9-F11868176B33}" dt="2020-03-03T13:36:51.271" v="467" actId="255"/>
        <pc:sldMkLst>
          <pc:docMk/>
          <pc:sldMk cId="1370837477" sldId="280"/>
        </pc:sldMkLst>
        <pc:spChg chg="mod">
          <ac:chgData name="Sylvia Drenthe" userId="a9481c56-4910-4101-8cbe-8091f6b62d91" providerId="ADAL" clId="{1D5FAA2D-409F-4DBE-83A9-F11868176B33}" dt="2020-03-03T13:36:51.271" v="467" actId="255"/>
          <ac:spMkLst>
            <pc:docMk/>
            <pc:sldMk cId="1370837477" sldId="280"/>
            <ac:spMk id="6" creationId="{67DC0F18-1AB0-42FB-BC49-B1AEBBCE7FBC}"/>
          </ac:spMkLst>
        </pc:spChg>
        <pc:spChg chg="del">
          <ac:chgData name="Sylvia Drenthe" userId="a9481c56-4910-4101-8cbe-8091f6b62d91" providerId="ADAL" clId="{1D5FAA2D-409F-4DBE-83A9-F11868176B33}" dt="2020-03-03T13:26:25.263" v="178" actId="478"/>
          <ac:spMkLst>
            <pc:docMk/>
            <pc:sldMk cId="1370837477" sldId="280"/>
            <ac:spMk id="7" creationId="{D31E3A8F-3758-4FA1-94FD-7F26484C2C07}"/>
          </ac:spMkLst>
        </pc:spChg>
        <pc:spChg chg="del">
          <ac:chgData name="Sylvia Drenthe" userId="a9481c56-4910-4101-8cbe-8091f6b62d91" providerId="ADAL" clId="{1D5FAA2D-409F-4DBE-83A9-F11868176B33}" dt="2020-03-03T13:26:25.263" v="178" actId="478"/>
          <ac:spMkLst>
            <pc:docMk/>
            <pc:sldMk cId="1370837477" sldId="280"/>
            <ac:spMk id="8" creationId="{43A94E9C-1D2D-44C6-B4A7-090BF84D0FC1}"/>
          </ac:spMkLst>
        </pc:spChg>
        <pc:spChg chg="del">
          <ac:chgData name="Sylvia Drenthe" userId="a9481c56-4910-4101-8cbe-8091f6b62d91" providerId="ADAL" clId="{1D5FAA2D-409F-4DBE-83A9-F11868176B33}" dt="2020-03-03T13:26:25.263" v="178" actId="478"/>
          <ac:spMkLst>
            <pc:docMk/>
            <pc:sldMk cId="1370837477" sldId="280"/>
            <ac:spMk id="9" creationId="{8BAA25CB-6459-46EA-8BF1-8BAF22DB7FC4}"/>
          </ac:spMkLst>
        </pc:spChg>
        <pc:spChg chg="del">
          <ac:chgData name="Sylvia Drenthe" userId="a9481c56-4910-4101-8cbe-8091f6b62d91" providerId="ADAL" clId="{1D5FAA2D-409F-4DBE-83A9-F11868176B33}" dt="2020-03-03T13:26:25.263" v="178" actId="478"/>
          <ac:spMkLst>
            <pc:docMk/>
            <pc:sldMk cId="1370837477" sldId="280"/>
            <ac:spMk id="10" creationId="{7C4613CF-A3DC-44DC-9727-E318E8FBE894}"/>
          </ac:spMkLst>
        </pc:spChg>
        <pc:spChg chg="del">
          <ac:chgData name="Sylvia Drenthe" userId="a9481c56-4910-4101-8cbe-8091f6b62d91" providerId="ADAL" clId="{1D5FAA2D-409F-4DBE-83A9-F11868176B33}" dt="2020-03-03T13:26:25.263" v="178" actId="478"/>
          <ac:spMkLst>
            <pc:docMk/>
            <pc:sldMk cId="1370837477" sldId="280"/>
            <ac:spMk id="11" creationId="{AA432AD3-1527-4E52-8452-23FBACD65CB3}"/>
          </ac:spMkLst>
        </pc:spChg>
        <pc:spChg chg="del">
          <ac:chgData name="Sylvia Drenthe" userId="a9481c56-4910-4101-8cbe-8091f6b62d91" providerId="ADAL" clId="{1D5FAA2D-409F-4DBE-83A9-F11868176B33}" dt="2020-03-03T13:26:25.263" v="178" actId="478"/>
          <ac:spMkLst>
            <pc:docMk/>
            <pc:sldMk cId="1370837477" sldId="280"/>
            <ac:spMk id="12" creationId="{63C873A8-69FD-4834-8A6B-6882CED5F4EA}"/>
          </ac:spMkLst>
        </pc:spChg>
        <pc:spChg chg="del">
          <ac:chgData name="Sylvia Drenthe" userId="a9481c56-4910-4101-8cbe-8091f6b62d91" providerId="ADAL" clId="{1D5FAA2D-409F-4DBE-83A9-F11868176B33}" dt="2020-03-03T13:26:25.263" v="178" actId="478"/>
          <ac:spMkLst>
            <pc:docMk/>
            <pc:sldMk cId="1370837477" sldId="280"/>
            <ac:spMk id="13" creationId="{65B55F30-1289-42BF-B44D-2AA9F1AE4A2A}"/>
          </ac:spMkLst>
        </pc:spChg>
        <pc:spChg chg="del">
          <ac:chgData name="Sylvia Drenthe" userId="a9481c56-4910-4101-8cbe-8091f6b62d91" providerId="ADAL" clId="{1D5FAA2D-409F-4DBE-83A9-F11868176B33}" dt="2020-03-03T13:26:25.263" v="178" actId="478"/>
          <ac:spMkLst>
            <pc:docMk/>
            <pc:sldMk cId="1370837477" sldId="280"/>
            <ac:spMk id="14" creationId="{EEB263F9-F212-4EEB-ABD2-019DD92E0257}"/>
          </ac:spMkLst>
        </pc:spChg>
        <pc:spChg chg="add mod">
          <ac:chgData name="Sylvia Drenthe" userId="a9481c56-4910-4101-8cbe-8091f6b62d91" providerId="ADAL" clId="{1D5FAA2D-409F-4DBE-83A9-F11868176B33}" dt="2020-03-03T13:26:30.977" v="180" actId="1076"/>
          <ac:spMkLst>
            <pc:docMk/>
            <pc:sldMk cId="1370837477" sldId="280"/>
            <ac:spMk id="15" creationId="{66FBB321-AC31-4F1D-A706-A54E516779B2}"/>
          </ac:spMkLst>
        </pc:spChg>
        <pc:spChg chg="add mod">
          <ac:chgData name="Sylvia Drenthe" userId="a9481c56-4910-4101-8cbe-8091f6b62d91" providerId="ADAL" clId="{1D5FAA2D-409F-4DBE-83A9-F11868176B33}" dt="2020-03-03T13:26:30.977" v="180" actId="1076"/>
          <ac:spMkLst>
            <pc:docMk/>
            <pc:sldMk cId="1370837477" sldId="280"/>
            <ac:spMk id="16" creationId="{990E5CD8-334B-4875-925A-03E7EEBA66C5}"/>
          </ac:spMkLst>
        </pc:spChg>
        <pc:spChg chg="add mod">
          <ac:chgData name="Sylvia Drenthe" userId="a9481c56-4910-4101-8cbe-8091f6b62d91" providerId="ADAL" clId="{1D5FAA2D-409F-4DBE-83A9-F11868176B33}" dt="2020-03-03T13:26:30.977" v="180" actId="1076"/>
          <ac:spMkLst>
            <pc:docMk/>
            <pc:sldMk cId="1370837477" sldId="280"/>
            <ac:spMk id="17" creationId="{3C876471-6EF5-4C37-A711-E91DAD06A4B4}"/>
          </ac:spMkLst>
        </pc:spChg>
      </pc:sldChg>
      <pc:sldChg chg="addSp delSp modSp add">
        <pc:chgData name="Sylvia Drenthe" userId="a9481c56-4910-4101-8cbe-8091f6b62d91" providerId="ADAL" clId="{1D5FAA2D-409F-4DBE-83A9-F11868176B33}" dt="2020-03-03T13:31:08.223" v="377" actId="1076"/>
        <pc:sldMkLst>
          <pc:docMk/>
          <pc:sldMk cId="3364850941" sldId="281"/>
        </pc:sldMkLst>
        <pc:spChg chg="mod">
          <ac:chgData name="Sylvia Drenthe" userId="a9481c56-4910-4101-8cbe-8091f6b62d91" providerId="ADAL" clId="{1D5FAA2D-409F-4DBE-83A9-F11868176B33}" dt="2020-03-03T13:27:15.856" v="188" actId="20577"/>
          <ac:spMkLst>
            <pc:docMk/>
            <pc:sldMk cId="3364850941" sldId="281"/>
            <ac:spMk id="2" creationId="{BE722882-4C93-4F30-84E3-B6BC1E892ED1}"/>
          </ac:spMkLst>
        </pc:spChg>
        <pc:spChg chg="mod">
          <ac:chgData name="Sylvia Drenthe" userId="a9481c56-4910-4101-8cbe-8091f6b62d91" providerId="ADAL" clId="{1D5FAA2D-409F-4DBE-83A9-F11868176B33}" dt="2020-03-03T13:27:22.336" v="210" actId="20577"/>
          <ac:spMkLst>
            <pc:docMk/>
            <pc:sldMk cId="3364850941" sldId="281"/>
            <ac:spMk id="4" creationId="{0B7EB0CC-D920-475B-8A42-056DE5F735AF}"/>
          </ac:spMkLst>
        </pc:spChg>
        <pc:spChg chg="mod">
          <ac:chgData name="Sylvia Drenthe" userId="a9481c56-4910-4101-8cbe-8091f6b62d91" providerId="ADAL" clId="{1D5FAA2D-409F-4DBE-83A9-F11868176B33}" dt="2020-03-03T13:29:17.868" v="361" actId="948"/>
          <ac:spMkLst>
            <pc:docMk/>
            <pc:sldMk cId="3364850941" sldId="281"/>
            <ac:spMk id="5" creationId="{06FF12FD-286E-4955-976A-BDD6B9A053C6}"/>
          </ac:spMkLst>
        </pc:spChg>
        <pc:spChg chg="del">
          <ac:chgData name="Sylvia Drenthe" userId="a9481c56-4910-4101-8cbe-8091f6b62d91" providerId="ADAL" clId="{1D5FAA2D-409F-4DBE-83A9-F11868176B33}" dt="2020-03-03T13:30:54.209" v="374" actId="478"/>
          <ac:spMkLst>
            <pc:docMk/>
            <pc:sldMk cId="3364850941" sldId="281"/>
            <ac:spMk id="6" creationId="{93D5F434-8120-49CD-8CAB-EFC8EB13BBED}"/>
          </ac:spMkLst>
        </pc:spChg>
        <pc:spChg chg="add del mod">
          <ac:chgData name="Sylvia Drenthe" userId="a9481c56-4910-4101-8cbe-8091f6b62d91" providerId="ADAL" clId="{1D5FAA2D-409F-4DBE-83A9-F11868176B33}" dt="2020-03-03T13:29:05.930" v="360" actId="478"/>
          <ac:spMkLst>
            <pc:docMk/>
            <pc:sldMk cId="3364850941" sldId="281"/>
            <ac:spMk id="7" creationId="{560F5EFB-8A6A-46C9-A2C1-F7686E0A2463}"/>
          </ac:spMkLst>
        </pc:spChg>
        <pc:spChg chg="add mod">
          <ac:chgData name="Sylvia Drenthe" userId="a9481c56-4910-4101-8cbe-8091f6b62d91" providerId="ADAL" clId="{1D5FAA2D-409F-4DBE-83A9-F11868176B33}" dt="2020-03-03T13:30:23.771" v="369" actId="14100"/>
          <ac:spMkLst>
            <pc:docMk/>
            <pc:sldMk cId="3364850941" sldId="281"/>
            <ac:spMk id="8" creationId="{81DF654E-EE35-469A-9565-8CCFD26AF0D2}"/>
          </ac:spMkLst>
        </pc:spChg>
        <pc:spChg chg="add mod">
          <ac:chgData name="Sylvia Drenthe" userId="a9481c56-4910-4101-8cbe-8091f6b62d91" providerId="ADAL" clId="{1D5FAA2D-409F-4DBE-83A9-F11868176B33}" dt="2020-03-03T13:31:04.040" v="376" actId="1076"/>
          <ac:spMkLst>
            <pc:docMk/>
            <pc:sldMk cId="3364850941" sldId="281"/>
            <ac:spMk id="9" creationId="{D6CEA954-049F-414A-8D78-10B17FE2EFA9}"/>
          </ac:spMkLst>
        </pc:spChg>
        <pc:spChg chg="add mod">
          <ac:chgData name="Sylvia Drenthe" userId="a9481c56-4910-4101-8cbe-8091f6b62d91" providerId="ADAL" clId="{1D5FAA2D-409F-4DBE-83A9-F11868176B33}" dt="2020-03-03T13:31:08.223" v="377" actId="1076"/>
          <ac:spMkLst>
            <pc:docMk/>
            <pc:sldMk cId="3364850941" sldId="281"/>
            <ac:spMk id="10" creationId="{F0C6B9DE-0FFC-4E85-82DA-103A1C64154E}"/>
          </ac:spMkLst>
        </pc:spChg>
      </pc:sldChg>
      <pc:sldChg chg="addSp delSp modSp add del">
        <pc:chgData name="Sylvia Drenthe" userId="a9481c56-4910-4101-8cbe-8091f6b62d91" providerId="ADAL" clId="{1D5FAA2D-409F-4DBE-83A9-F11868176B33}" dt="2020-03-03T13:40:48.735" v="509" actId="2696"/>
        <pc:sldMkLst>
          <pc:docMk/>
          <pc:sldMk cId="1844951741" sldId="282"/>
        </pc:sldMkLst>
        <pc:spChg chg="mod">
          <ac:chgData name="Sylvia Drenthe" userId="a9481c56-4910-4101-8cbe-8091f6b62d91" providerId="ADAL" clId="{1D5FAA2D-409F-4DBE-83A9-F11868176B33}" dt="2020-03-03T13:32:43.135" v="424" actId="20577"/>
          <ac:spMkLst>
            <pc:docMk/>
            <pc:sldMk cId="1844951741" sldId="282"/>
            <ac:spMk id="2" creationId="{DB74F5A9-F4F3-4E74-9B71-58513D5FF771}"/>
          </ac:spMkLst>
        </pc:spChg>
        <pc:spChg chg="mod">
          <ac:chgData name="Sylvia Drenthe" userId="a9481c56-4910-4101-8cbe-8091f6b62d91" providerId="ADAL" clId="{1D5FAA2D-409F-4DBE-83A9-F11868176B33}" dt="2020-03-03T13:32:38.287" v="418" actId="20577"/>
          <ac:spMkLst>
            <pc:docMk/>
            <pc:sldMk cId="1844951741" sldId="282"/>
            <ac:spMk id="4" creationId="{886A0222-6FE6-4660-A7D3-B64285CB608B}"/>
          </ac:spMkLst>
        </pc:spChg>
        <pc:spChg chg="mod">
          <ac:chgData name="Sylvia Drenthe" userId="a9481c56-4910-4101-8cbe-8091f6b62d91" providerId="ADAL" clId="{1D5FAA2D-409F-4DBE-83A9-F11868176B33}" dt="2020-03-03T13:37:40.580" v="470" actId="14100"/>
          <ac:spMkLst>
            <pc:docMk/>
            <pc:sldMk cId="1844951741" sldId="282"/>
            <ac:spMk id="5" creationId="{BFAAB8E1-F430-4A9A-9A25-E5484A461BEC}"/>
          </ac:spMkLst>
        </pc:spChg>
        <pc:spChg chg="del">
          <ac:chgData name="Sylvia Drenthe" userId="a9481c56-4910-4101-8cbe-8091f6b62d91" providerId="ADAL" clId="{1D5FAA2D-409F-4DBE-83A9-F11868176B33}" dt="2020-03-03T13:38:44.881" v="473"/>
          <ac:spMkLst>
            <pc:docMk/>
            <pc:sldMk cId="1844951741" sldId="282"/>
            <ac:spMk id="6" creationId="{427EDAAD-97FC-4854-A939-1990F84A7F3A}"/>
          </ac:spMkLst>
        </pc:spChg>
        <pc:spChg chg="add del">
          <ac:chgData name="Sylvia Drenthe" userId="a9481c56-4910-4101-8cbe-8091f6b62d91" providerId="ADAL" clId="{1D5FAA2D-409F-4DBE-83A9-F11868176B33}" dt="2020-03-03T13:39:07.575" v="496"/>
          <ac:spMkLst>
            <pc:docMk/>
            <pc:sldMk cId="1844951741" sldId="282"/>
            <ac:spMk id="7" creationId="{8DCF0544-1E17-414D-9E8C-F17F3EF18CEB}"/>
          </ac:spMkLst>
        </pc:spChg>
        <pc:spChg chg="add">
          <ac:chgData name="Sylvia Drenthe" userId="a9481c56-4910-4101-8cbe-8091f6b62d91" providerId="ADAL" clId="{1D5FAA2D-409F-4DBE-83A9-F11868176B33}" dt="2020-03-03T13:38:21.584" v="471"/>
          <ac:spMkLst>
            <pc:docMk/>
            <pc:sldMk cId="1844951741" sldId="282"/>
            <ac:spMk id="8" creationId="{B62F7A1D-2A02-44B6-A41A-BEF0C86A7A0F}"/>
          </ac:spMkLst>
        </pc:spChg>
        <pc:spChg chg="add mod">
          <ac:chgData name="Sylvia Drenthe" userId="a9481c56-4910-4101-8cbe-8091f6b62d91" providerId="ADAL" clId="{1D5FAA2D-409F-4DBE-83A9-F11868176B33}" dt="2020-03-03T13:38:44.881" v="473"/>
          <ac:spMkLst>
            <pc:docMk/>
            <pc:sldMk cId="1844951741" sldId="282"/>
            <ac:spMk id="9" creationId="{6989FFA4-9DBB-461A-8E49-D8AC5F70B500}"/>
          </ac:spMkLst>
        </pc:spChg>
      </pc:sldChg>
      <pc:sldChg chg="addSp modSp add">
        <pc:chgData name="Sylvia Drenthe" userId="a9481c56-4910-4101-8cbe-8091f6b62d91" providerId="ADAL" clId="{1D5FAA2D-409F-4DBE-83A9-F11868176B33}" dt="2020-03-03T13:40:39.499" v="508" actId="14100"/>
        <pc:sldMkLst>
          <pc:docMk/>
          <pc:sldMk cId="4198141351" sldId="283"/>
        </pc:sldMkLst>
        <pc:spChg chg="mod">
          <ac:chgData name="Sylvia Drenthe" userId="a9481c56-4910-4101-8cbe-8091f6b62d91" providerId="ADAL" clId="{1D5FAA2D-409F-4DBE-83A9-F11868176B33}" dt="2020-03-03T13:38:53.845" v="479" actId="20577"/>
          <ac:spMkLst>
            <pc:docMk/>
            <pc:sldMk cId="4198141351" sldId="283"/>
            <ac:spMk id="2" creationId="{E98F4060-B2EA-4713-9FD7-B1DEEFA16C3C}"/>
          </ac:spMkLst>
        </pc:spChg>
        <pc:spChg chg="mod">
          <ac:chgData name="Sylvia Drenthe" userId="a9481c56-4910-4101-8cbe-8091f6b62d91" providerId="ADAL" clId="{1D5FAA2D-409F-4DBE-83A9-F11868176B33}" dt="2020-03-03T13:39:02.704" v="495" actId="20577"/>
          <ac:spMkLst>
            <pc:docMk/>
            <pc:sldMk cId="4198141351" sldId="283"/>
            <ac:spMk id="4" creationId="{FCD04BFC-E0D3-46E1-A4BF-BD76185BA55B}"/>
          </ac:spMkLst>
        </pc:spChg>
        <pc:spChg chg="mod">
          <ac:chgData name="Sylvia Drenthe" userId="a9481c56-4910-4101-8cbe-8091f6b62d91" providerId="ADAL" clId="{1D5FAA2D-409F-4DBE-83A9-F11868176B33}" dt="2020-03-03T13:40:11.664" v="505" actId="255"/>
          <ac:spMkLst>
            <pc:docMk/>
            <pc:sldMk cId="4198141351" sldId="283"/>
            <ac:spMk id="5" creationId="{38244C5C-7712-4AAA-A4C4-C24A1E08FA3B}"/>
          </ac:spMkLst>
        </pc:spChg>
        <pc:spChg chg="mod">
          <ac:chgData name="Sylvia Drenthe" userId="a9481c56-4910-4101-8cbe-8091f6b62d91" providerId="ADAL" clId="{1D5FAA2D-409F-4DBE-83A9-F11868176B33}" dt="2020-03-03T13:40:05.549" v="504" actId="255"/>
          <ac:spMkLst>
            <pc:docMk/>
            <pc:sldMk cId="4198141351" sldId="283"/>
            <ac:spMk id="6" creationId="{6DC7AFC9-31E4-40F5-9268-83EB84EEB9CD}"/>
          </ac:spMkLst>
        </pc:spChg>
        <pc:spChg chg="add mod">
          <ac:chgData name="Sylvia Drenthe" userId="a9481c56-4910-4101-8cbe-8091f6b62d91" providerId="ADAL" clId="{1D5FAA2D-409F-4DBE-83A9-F11868176B33}" dt="2020-03-03T13:39:41.869" v="502" actId="1076"/>
          <ac:spMkLst>
            <pc:docMk/>
            <pc:sldMk cId="4198141351" sldId="283"/>
            <ac:spMk id="7" creationId="{4A42602F-6316-461A-8E79-9E44360B56C0}"/>
          </ac:spMkLst>
        </pc:spChg>
        <pc:spChg chg="add mod">
          <ac:chgData name="Sylvia Drenthe" userId="a9481c56-4910-4101-8cbe-8091f6b62d91" providerId="ADAL" clId="{1D5FAA2D-409F-4DBE-83A9-F11868176B33}" dt="2020-03-03T13:40:39.499" v="508" actId="14100"/>
          <ac:spMkLst>
            <pc:docMk/>
            <pc:sldMk cId="4198141351" sldId="283"/>
            <ac:spMk id="8" creationId="{20D84700-A7EB-45E5-8C2E-9D2F01C28394}"/>
          </ac:spMkLst>
        </pc:spChg>
      </pc:sldChg>
      <pc:sldChg chg="delSp add del">
        <pc:chgData name="Sylvia Drenthe" userId="a9481c56-4910-4101-8cbe-8091f6b62d91" providerId="ADAL" clId="{1D5FAA2D-409F-4DBE-83A9-F11868176B33}" dt="2020-03-03T13:42:08.476" v="513" actId="2696"/>
        <pc:sldMkLst>
          <pc:docMk/>
          <pc:sldMk cId="133577980" sldId="284"/>
        </pc:sldMkLst>
        <pc:spChg chg="del">
          <ac:chgData name="Sylvia Drenthe" userId="a9481c56-4910-4101-8cbe-8091f6b62d91" providerId="ADAL" clId="{1D5FAA2D-409F-4DBE-83A9-F11868176B33}" dt="2020-03-03T13:41:51.456" v="511" actId="478"/>
          <ac:spMkLst>
            <pc:docMk/>
            <pc:sldMk cId="133577980" sldId="284"/>
            <ac:spMk id="7" creationId="{4A42602F-6316-461A-8E79-9E44360B56C0}"/>
          </ac:spMkLst>
        </pc:spChg>
        <pc:spChg chg="del">
          <ac:chgData name="Sylvia Drenthe" userId="a9481c56-4910-4101-8cbe-8091f6b62d91" providerId="ADAL" clId="{1D5FAA2D-409F-4DBE-83A9-F11868176B33}" dt="2020-03-03T13:41:52.124" v="512" actId="478"/>
          <ac:spMkLst>
            <pc:docMk/>
            <pc:sldMk cId="133577980" sldId="284"/>
            <ac:spMk id="8" creationId="{20D84700-A7EB-45E5-8C2E-9D2F01C28394}"/>
          </ac:spMkLst>
        </pc:spChg>
      </pc:sldChg>
      <pc:sldChg chg="addSp delSp modSp add">
        <pc:chgData name="Sylvia Drenthe" userId="a9481c56-4910-4101-8cbe-8091f6b62d91" providerId="ADAL" clId="{1D5FAA2D-409F-4DBE-83A9-F11868176B33}" dt="2020-03-03T13:46:48.696" v="595" actId="207"/>
        <pc:sldMkLst>
          <pc:docMk/>
          <pc:sldMk cId="1759639165" sldId="284"/>
        </pc:sldMkLst>
        <pc:spChg chg="mod">
          <ac:chgData name="Sylvia Drenthe" userId="a9481c56-4910-4101-8cbe-8091f6b62d91" providerId="ADAL" clId="{1D5FAA2D-409F-4DBE-83A9-F11868176B33}" dt="2020-03-03T13:42:21.591" v="520" actId="20577"/>
          <ac:spMkLst>
            <pc:docMk/>
            <pc:sldMk cId="1759639165" sldId="284"/>
            <ac:spMk id="2" creationId="{441465B1-A4FE-464E-BFC8-8426FC93F013}"/>
          </ac:spMkLst>
        </pc:spChg>
        <pc:spChg chg="mod">
          <ac:chgData name="Sylvia Drenthe" userId="a9481c56-4910-4101-8cbe-8091f6b62d91" providerId="ADAL" clId="{1D5FAA2D-409F-4DBE-83A9-F11868176B33}" dt="2020-03-03T13:46:48.696" v="595" actId="207"/>
          <ac:spMkLst>
            <pc:docMk/>
            <pc:sldMk cId="1759639165" sldId="284"/>
            <ac:spMk id="4" creationId="{33BE14B1-29B3-4DDB-83D4-9D546408678D}"/>
          </ac:spMkLst>
        </pc:spChg>
        <pc:spChg chg="mod">
          <ac:chgData name="Sylvia Drenthe" userId="a9481c56-4910-4101-8cbe-8091f6b62d91" providerId="ADAL" clId="{1D5FAA2D-409F-4DBE-83A9-F11868176B33}" dt="2020-03-03T13:42:30.150" v="540" actId="20577"/>
          <ac:spMkLst>
            <pc:docMk/>
            <pc:sldMk cId="1759639165" sldId="284"/>
            <ac:spMk id="5" creationId="{75FC9D3C-DEF9-48F3-9CBE-657F5367F9C1}"/>
          </ac:spMkLst>
        </pc:spChg>
        <pc:spChg chg="del">
          <ac:chgData name="Sylvia Drenthe" userId="a9481c56-4910-4101-8cbe-8091f6b62d91" providerId="ADAL" clId="{1D5FAA2D-409F-4DBE-83A9-F11868176B33}" dt="2020-03-03T13:43:18.843" v="552" actId="478"/>
          <ac:spMkLst>
            <pc:docMk/>
            <pc:sldMk cId="1759639165" sldId="284"/>
            <ac:spMk id="6" creationId="{EB67A9BA-A9A4-4058-866A-FFE9B19FECBB}"/>
          </ac:spMkLst>
        </pc:spChg>
        <pc:spChg chg="del">
          <ac:chgData name="Sylvia Drenthe" userId="a9481c56-4910-4101-8cbe-8091f6b62d91" providerId="ADAL" clId="{1D5FAA2D-409F-4DBE-83A9-F11868176B33}" dt="2020-03-03T13:43:23.821" v="554" actId="478"/>
          <ac:spMkLst>
            <pc:docMk/>
            <pc:sldMk cId="1759639165" sldId="284"/>
            <ac:spMk id="7" creationId="{2BFEA258-D702-4D9C-A329-5B30BB63710B}"/>
          </ac:spMkLst>
        </pc:spChg>
        <pc:spChg chg="add mod">
          <ac:chgData name="Sylvia Drenthe" userId="a9481c56-4910-4101-8cbe-8091f6b62d91" providerId="ADAL" clId="{1D5FAA2D-409F-4DBE-83A9-F11868176B33}" dt="2020-03-03T13:43:38.174" v="557" actId="1076"/>
          <ac:spMkLst>
            <pc:docMk/>
            <pc:sldMk cId="1759639165" sldId="284"/>
            <ac:spMk id="8" creationId="{25E26130-1C41-494E-B040-1766FD8CE4D2}"/>
          </ac:spMkLst>
        </pc:spChg>
        <pc:spChg chg="add mod">
          <ac:chgData name="Sylvia Drenthe" userId="a9481c56-4910-4101-8cbe-8091f6b62d91" providerId="ADAL" clId="{1D5FAA2D-409F-4DBE-83A9-F11868176B33}" dt="2020-03-03T13:43:28.279" v="555" actId="1076"/>
          <ac:spMkLst>
            <pc:docMk/>
            <pc:sldMk cId="1759639165" sldId="284"/>
            <ac:spMk id="9" creationId="{523A3F87-7253-4461-83BA-1CE0CC354462}"/>
          </ac:spMkLst>
        </pc:spChg>
      </pc:sldChg>
      <pc:sldChg chg="addSp delSp modSp add">
        <pc:chgData name="Sylvia Drenthe" userId="a9481c56-4910-4101-8cbe-8091f6b62d91" providerId="ADAL" clId="{1D5FAA2D-409F-4DBE-83A9-F11868176B33}" dt="2020-03-03T13:46:34.907" v="593" actId="207"/>
        <pc:sldMkLst>
          <pc:docMk/>
          <pc:sldMk cId="4023354726" sldId="285"/>
        </pc:sldMkLst>
        <pc:spChg chg="mod">
          <ac:chgData name="Sylvia Drenthe" userId="a9481c56-4910-4101-8cbe-8091f6b62d91" providerId="ADAL" clId="{1D5FAA2D-409F-4DBE-83A9-F11868176B33}" dt="2020-03-03T13:46:34.907" v="593" actId="207"/>
          <ac:spMkLst>
            <pc:docMk/>
            <pc:sldMk cId="4023354726" sldId="285"/>
            <ac:spMk id="4" creationId="{33BE14B1-29B3-4DDB-83D4-9D546408678D}"/>
          </ac:spMkLst>
        </pc:spChg>
        <pc:spChg chg="del">
          <ac:chgData name="Sylvia Drenthe" userId="a9481c56-4910-4101-8cbe-8091f6b62d91" providerId="ADAL" clId="{1D5FAA2D-409F-4DBE-83A9-F11868176B33}" dt="2020-03-03T13:44:12.865" v="569" actId="478"/>
          <ac:spMkLst>
            <pc:docMk/>
            <pc:sldMk cId="4023354726" sldId="285"/>
            <ac:spMk id="8" creationId="{25E26130-1C41-494E-B040-1766FD8CE4D2}"/>
          </ac:spMkLst>
        </pc:spChg>
        <pc:spChg chg="del">
          <ac:chgData name="Sylvia Drenthe" userId="a9481c56-4910-4101-8cbe-8091f6b62d91" providerId="ADAL" clId="{1D5FAA2D-409F-4DBE-83A9-F11868176B33}" dt="2020-03-03T13:44:13.381" v="570" actId="478"/>
          <ac:spMkLst>
            <pc:docMk/>
            <pc:sldMk cId="4023354726" sldId="285"/>
            <ac:spMk id="9" creationId="{523A3F87-7253-4461-83BA-1CE0CC354462}"/>
          </ac:spMkLst>
        </pc:spChg>
        <pc:spChg chg="add mod modCrop">
          <ac:chgData name="Sylvia Drenthe" userId="a9481c56-4910-4101-8cbe-8091f6b62d91" providerId="ADAL" clId="{1D5FAA2D-409F-4DBE-83A9-F11868176B33}" dt="2020-03-03T13:45:56.132" v="576" actId="732"/>
          <ac:spMkLst>
            <pc:docMk/>
            <pc:sldMk cId="4023354726" sldId="285"/>
            <ac:spMk id="10" creationId="{FF4A9DD2-606C-408A-821B-148A81D476A6}"/>
          </ac:spMkLst>
        </pc:spChg>
        <pc:spChg chg="add mod modCrop">
          <ac:chgData name="Sylvia Drenthe" userId="a9481c56-4910-4101-8cbe-8091f6b62d91" providerId="ADAL" clId="{1D5FAA2D-409F-4DBE-83A9-F11868176B33}" dt="2020-03-03T13:46:00.532" v="577" actId="732"/>
          <ac:spMkLst>
            <pc:docMk/>
            <pc:sldMk cId="4023354726" sldId="285"/>
            <ac:spMk id="11" creationId="{05659AE6-461E-4DC6-BEF7-4F4C7C010803}"/>
          </ac:spMkLst>
        </pc:spChg>
        <pc:spChg chg="add mod modCrop">
          <ac:chgData name="Sylvia Drenthe" userId="a9481c56-4910-4101-8cbe-8091f6b62d91" providerId="ADAL" clId="{1D5FAA2D-409F-4DBE-83A9-F11868176B33}" dt="2020-03-03T13:46:04.927" v="578" actId="732"/>
          <ac:spMkLst>
            <pc:docMk/>
            <pc:sldMk cId="4023354726" sldId="285"/>
            <ac:spMk id="12" creationId="{AA6FDE9B-A1BF-49EA-ACC7-B1C01B14ED87}"/>
          </ac:spMkLst>
        </pc:spChg>
      </pc:sldChg>
      <pc:sldChg chg="addSp delSp modSp add">
        <pc:chgData name="Sylvia Drenthe" userId="a9481c56-4910-4101-8cbe-8091f6b62d91" providerId="ADAL" clId="{1D5FAA2D-409F-4DBE-83A9-F11868176B33}" dt="2020-03-03T14:48:48.307" v="652" actId="167"/>
        <pc:sldMkLst>
          <pc:docMk/>
          <pc:sldMk cId="156090495" sldId="286"/>
        </pc:sldMkLst>
        <pc:spChg chg="mod">
          <ac:chgData name="Sylvia Drenthe" userId="a9481c56-4910-4101-8cbe-8091f6b62d91" providerId="ADAL" clId="{1D5FAA2D-409F-4DBE-83A9-F11868176B33}" dt="2020-03-03T14:48:15.964" v="649" actId="1076"/>
          <ac:spMkLst>
            <pc:docMk/>
            <pc:sldMk cId="156090495" sldId="286"/>
            <ac:spMk id="4" creationId="{33BE14B1-29B3-4DDB-83D4-9D546408678D}"/>
          </ac:spMkLst>
        </pc:spChg>
        <pc:spChg chg="mod">
          <ac:chgData name="Sylvia Drenthe" userId="a9481c56-4910-4101-8cbe-8091f6b62d91" providerId="ADAL" clId="{1D5FAA2D-409F-4DBE-83A9-F11868176B33}" dt="2020-03-03T14:44:41.254" v="611" actId="20577"/>
          <ac:spMkLst>
            <pc:docMk/>
            <pc:sldMk cId="156090495" sldId="286"/>
            <ac:spMk id="5" creationId="{75FC9D3C-DEF9-48F3-9CBE-657F5367F9C1}"/>
          </ac:spMkLst>
        </pc:spChg>
        <pc:spChg chg="add del">
          <ac:chgData name="Sylvia Drenthe" userId="a9481c56-4910-4101-8cbe-8091f6b62d91" providerId="ADAL" clId="{1D5FAA2D-409F-4DBE-83A9-F11868176B33}" dt="2020-03-03T14:44:55.311" v="616" actId="478"/>
          <ac:spMkLst>
            <pc:docMk/>
            <pc:sldMk cId="156090495" sldId="286"/>
            <ac:spMk id="6" creationId="{2CB229CB-09E9-48F4-B4BA-E532DDF65760}"/>
          </ac:spMkLst>
        </pc:spChg>
        <pc:spChg chg="add del mod">
          <ac:chgData name="Sylvia Drenthe" userId="a9481c56-4910-4101-8cbe-8091f6b62d91" providerId="ADAL" clId="{1D5FAA2D-409F-4DBE-83A9-F11868176B33}" dt="2020-03-03T14:46:06.757" v="630" actId="478"/>
          <ac:spMkLst>
            <pc:docMk/>
            <pc:sldMk cId="156090495" sldId="286"/>
            <ac:spMk id="7" creationId="{07153DDC-082E-468D-8E19-0F7C38A6405D}"/>
          </ac:spMkLst>
        </pc:spChg>
        <pc:spChg chg="del">
          <ac:chgData name="Sylvia Drenthe" userId="a9481c56-4910-4101-8cbe-8091f6b62d91" providerId="ADAL" clId="{1D5FAA2D-409F-4DBE-83A9-F11868176B33}" dt="2020-03-03T14:44:43.834" v="612" actId="478"/>
          <ac:spMkLst>
            <pc:docMk/>
            <pc:sldMk cId="156090495" sldId="286"/>
            <ac:spMk id="10" creationId="{FF4A9DD2-606C-408A-821B-148A81D476A6}"/>
          </ac:spMkLst>
        </pc:spChg>
        <pc:spChg chg="del">
          <ac:chgData name="Sylvia Drenthe" userId="a9481c56-4910-4101-8cbe-8091f6b62d91" providerId="ADAL" clId="{1D5FAA2D-409F-4DBE-83A9-F11868176B33}" dt="2020-03-03T14:44:44.298" v="613" actId="478"/>
          <ac:spMkLst>
            <pc:docMk/>
            <pc:sldMk cId="156090495" sldId="286"/>
            <ac:spMk id="11" creationId="{05659AE6-461E-4DC6-BEF7-4F4C7C010803}"/>
          </ac:spMkLst>
        </pc:spChg>
        <pc:spChg chg="del">
          <ac:chgData name="Sylvia Drenthe" userId="a9481c56-4910-4101-8cbe-8091f6b62d91" providerId="ADAL" clId="{1D5FAA2D-409F-4DBE-83A9-F11868176B33}" dt="2020-03-03T14:44:44.668" v="614" actId="478"/>
          <ac:spMkLst>
            <pc:docMk/>
            <pc:sldMk cId="156090495" sldId="286"/>
            <ac:spMk id="12" creationId="{AA6FDE9B-A1BF-49EA-ACC7-B1C01B14ED87}"/>
          </ac:spMkLst>
        </pc:spChg>
        <pc:spChg chg="add mod ord">
          <ac:chgData name="Sylvia Drenthe" userId="a9481c56-4910-4101-8cbe-8091f6b62d91" providerId="ADAL" clId="{1D5FAA2D-409F-4DBE-83A9-F11868176B33}" dt="2020-03-03T14:48:48.307" v="652" actId="167"/>
          <ac:spMkLst>
            <pc:docMk/>
            <pc:sldMk cId="156090495" sldId="286"/>
            <ac:spMk id="13" creationId="{E7FE9D00-B825-4A11-A938-C6A2E73EAE75}"/>
          </ac:spMkLst>
        </pc:spChg>
        <pc:spChg chg="add mod ord">
          <ac:chgData name="Sylvia Drenthe" userId="a9481c56-4910-4101-8cbe-8091f6b62d91" providerId="ADAL" clId="{1D5FAA2D-409F-4DBE-83A9-F11868176B33}" dt="2020-03-03T14:48:48.307" v="652" actId="167"/>
          <ac:spMkLst>
            <pc:docMk/>
            <pc:sldMk cId="156090495" sldId="286"/>
            <ac:spMk id="14" creationId="{710ECBC5-AC77-4487-B5BD-F7ACA619B912}"/>
          </ac:spMkLst>
        </pc:spChg>
      </pc:sldChg>
      <pc:sldChg chg="modSp add del">
        <pc:chgData name="Sylvia Drenthe" userId="a9481c56-4910-4101-8cbe-8091f6b62d91" providerId="ADAL" clId="{1D5FAA2D-409F-4DBE-83A9-F11868176B33}" dt="2020-03-03T14:49:24.756" v="665" actId="2696"/>
        <pc:sldMkLst>
          <pc:docMk/>
          <pc:sldMk cId="1009490560" sldId="287"/>
        </pc:sldMkLst>
        <pc:spChg chg="mod">
          <ac:chgData name="Sylvia Drenthe" userId="a9481c56-4910-4101-8cbe-8091f6b62d91" providerId="ADAL" clId="{1D5FAA2D-409F-4DBE-83A9-F11868176B33}" dt="2020-03-03T14:49:20.399" v="664" actId="20577"/>
          <ac:spMkLst>
            <pc:docMk/>
            <pc:sldMk cId="1009490560" sldId="287"/>
            <ac:spMk id="5" creationId="{6923A46F-39AD-47E8-ACAF-AA271D175516}"/>
          </ac:spMkLst>
        </pc:spChg>
      </pc:sldChg>
      <pc:sldChg chg="addSp delSp modSp add ord">
        <pc:chgData name="Sylvia Drenthe" userId="a9481c56-4910-4101-8cbe-8091f6b62d91" providerId="ADAL" clId="{1D5FAA2D-409F-4DBE-83A9-F11868176B33}" dt="2020-03-03T14:56:57.019" v="739"/>
        <pc:sldMkLst>
          <pc:docMk/>
          <pc:sldMk cId="1852899494" sldId="287"/>
        </pc:sldMkLst>
        <pc:spChg chg="mod">
          <ac:chgData name="Sylvia Drenthe" userId="a9481c56-4910-4101-8cbe-8091f6b62d91" providerId="ADAL" clId="{1D5FAA2D-409F-4DBE-83A9-F11868176B33}" dt="2020-03-03T14:50:36.028" v="695" actId="20577"/>
          <ac:spMkLst>
            <pc:docMk/>
            <pc:sldMk cId="1852899494" sldId="287"/>
            <ac:spMk id="2" creationId="{C1914353-D2F3-4A22-89BE-BEC8615BF739}"/>
          </ac:spMkLst>
        </pc:spChg>
        <pc:spChg chg="mod">
          <ac:chgData name="Sylvia Drenthe" userId="a9481c56-4910-4101-8cbe-8091f6b62d91" providerId="ADAL" clId="{1D5FAA2D-409F-4DBE-83A9-F11868176B33}" dt="2020-03-03T14:54:11.705" v="722" actId="1076"/>
          <ac:spMkLst>
            <pc:docMk/>
            <pc:sldMk cId="1852899494" sldId="287"/>
            <ac:spMk id="4" creationId="{310A5A58-7192-46B4-A2EA-4C03008E456A}"/>
          </ac:spMkLst>
        </pc:spChg>
        <pc:spChg chg="add del">
          <ac:chgData name="Sylvia Drenthe" userId="a9481c56-4910-4101-8cbe-8091f6b62d91" providerId="ADAL" clId="{1D5FAA2D-409F-4DBE-83A9-F11868176B33}" dt="2020-03-03T14:56:40.083" v="734" actId="931"/>
          <ac:spMkLst>
            <pc:docMk/>
            <pc:sldMk cId="1852899494" sldId="287"/>
            <ac:spMk id="5" creationId="{22DC9B59-A836-4C8C-AB2A-09E131602DF2}"/>
          </ac:spMkLst>
        </pc:spChg>
        <pc:spChg chg="del">
          <ac:chgData name="Sylvia Drenthe" userId="a9481c56-4910-4101-8cbe-8091f6b62d91" providerId="ADAL" clId="{1D5FAA2D-409F-4DBE-83A9-F11868176B33}" dt="2020-03-03T14:52:18.525" v="704" actId="478"/>
          <ac:spMkLst>
            <pc:docMk/>
            <pc:sldMk cId="1852899494" sldId="287"/>
            <ac:spMk id="6" creationId="{D890E1ED-4E00-40CC-9A25-C2045E78759F}"/>
          </ac:spMkLst>
        </pc:spChg>
        <pc:spChg chg="add del mod">
          <ac:chgData name="Sylvia Drenthe" userId="a9481c56-4910-4101-8cbe-8091f6b62d91" providerId="ADAL" clId="{1D5FAA2D-409F-4DBE-83A9-F11868176B33}" dt="2020-03-03T14:50:58.029" v="701"/>
          <ac:spMkLst>
            <pc:docMk/>
            <pc:sldMk cId="1852899494" sldId="287"/>
            <ac:spMk id="7" creationId="{57F7B46C-93BB-4C8D-879E-93F368C82918}"/>
          </ac:spMkLst>
        </pc:spChg>
        <pc:spChg chg="add del">
          <ac:chgData name="Sylvia Drenthe" userId="a9481c56-4910-4101-8cbe-8091f6b62d91" providerId="ADAL" clId="{1D5FAA2D-409F-4DBE-83A9-F11868176B33}" dt="2020-03-03T14:50:55.745" v="699"/>
          <ac:spMkLst>
            <pc:docMk/>
            <pc:sldMk cId="1852899494" sldId="287"/>
            <ac:spMk id="8" creationId="{D85AF441-B5EC-4571-9A65-29112D086F92}"/>
          </ac:spMkLst>
        </pc:spChg>
        <pc:spChg chg="add mod">
          <ac:chgData name="Sylvia Drenthe" userId="a9481c56-4910-4101-8cbe-8091f6b62d91" providerId="ADAL" clId="{1D5FAA2D-409F-4DBE-83A9-F11868176B33}" dt="2020-03-03T14:53:32.225" v="718" actId="164"/>
          <ac:spMkLst>
            <pc:docMk/>
            <pc:sldMk cId="1852899494" sldId="287"/>
            <ac:spMk id="9" creationId="{D4E6A1C6-C88E-47A7-8B02-3D1B54879D20}"/>
          </ac:spMkLst>
        </pc:spChg>
        <pc:spChg chg="add mod">
          <ac:chgData name="Sylvia Drenthe" userId="a9481c56-4910-4101-8cbe-8091f6b62d91" providerId="ADAL" clId="{1D5FAA2D-409F-4DBE-83A9-F11868176B33}" dt="2020-03-03T14:53:32.225" v="718" actId="164"/>
          <ac:spMkLst>
            <pc:docMk/>
            <pc:sldMk cId="1852899494" sldId="287"/>
            <ac:spMk id="10" creationId="{120EA9EC-4432-4150-84ED-A636E8C41F4A}"/>
          </ac:spMkLst>
        </pc:spChg>
        <pc:spChg chg="add mod">
          <ac:chgData name="Sylvia Drenthe" userId="a9481c56-4910-4101-8cbe-8091f6b62d91" providerId="ADAL" clId="{1D5FAA2D-409F-4DBE-83A9-F11868176B33}" dt="2020-03-03T14:53:32.225" v="718" actId="164"/>
          <ac:spMkLst>
            <pc:docMk/>
            <pc:sldMk cId="1852899494" sldId="287"/>
            <ac:spMk id="11" creationId="{EF8F5D9C-B8D3-4C7D-A444-E89BFFE53E19}"/>
          </ac:spMkLst>
        </pc:spChg>
        <pc:spChg chg="add mod">
          <ac:chgData name="Sylvia Drenthe" userId="a9481c56-4910-4101-8cbe-8091f6b62d91" providerId="ADAL" clId="{1D5FAA2D-409F-4DBE-83A9-F11868176B33}" dt="2020-03-03T14:53:32.225" v="718" actId="164"/>
          <ac:spMkLst>
            <pc:docMk/>
            <pc:sldMk cId="1852899494" sldId="287"/>
            <ac:spMk id="12" creationId="{4A348AD3-009A-45BC-B8D4-B6999D8368E9}"/>
          </ac:spMkLst>
        </pc:spChg>
        <pc:spChg chg="add mod">
          <ac:chgData name="Sylvia Drenthe" userId="a9481c56-4910-4101-8cbe-8091f6b62d91" providerId="ADAL" clId="{1D5FAA2D-409F-4DBE-83A9-F11868176B33}" dt="2020-03-03T14:53:32.225" v="718" actId="164"/>
          <ac:spMkLst>
            <pc:docMk/>
            <pc:sldMk cId="1852899494" sldId="287"/>
            <ac:spMk id="13" creationId="{F93F0B68-2B7A-4C0B-A6FB-DF6105255A68}"/>
          </ac:spMkLst>
        </pc:spChg>
        <pc:spChg chg="add mod">
          <ac:chgData name="Sylvia Drenthe" userId="a9481c56-4910-4101-8cbe-8091f6b62d91" providerId="ADAL" clId="{1D5FAA2D-409F-4DBE-83A9-F11868176B33}" dt="2020-03-03T14:53:32.225" v="718" actId="164"/>
          <ac:spMkLst>
            <pc:docMk/>
            <pc:sldMk cId="1852899494" sldId="287"/>
            <ac:spMk id="14" creationId="{D39A61BB-7E01-4354-AB49-85BF37F4AB39}"/>
          </ac:spMkLst>
        </pc:spChg>
        <pc:spChg chg="add mod">
          <ac:chgData name="Sylvia Drenthe" userId="a9481c56-4910-4101-8cbe-8091f6b62d91" providerId="ADAL" clId="{1D5FAA2D-409F-4DBE-83A9-F11868176B33}" dt="2020-03-03T14:53:32.225" v="718" actId="164"/>
          <ac:spMkLst>
            <pc:docMk/>
            <pc:sldMk cId="1852899494" sldId="287"/>
            <ac:spMk id="15" creationId="{08737A7E-EBEC-475B-ACEE-8CDAAA8D4C12}"/>
          </ac:spMkLst>
        </pc:spChg>
        <pc:spChg chg="add mod">
          <ac:chgData name="Sylvia Drenthe" userId="a9481c56-4910-4101-8cbe-8091f6b62d91" providerId="ADAL" clId="{1D5FAA2D-409F-4DBE-83A9-F11868176B33}" dt="2020-03-03T14:53:32.225" v="718" actId="164"/>
          <ac:spMkLst>
            <pc:docMk/>
            <pc:sldMk cId="1852899494" sldId="287"/>
            <ac:spMk id="16" creationId="{005375A9-013D-46FC-B5A9-8DDFA4D11169}"/>
          </ac:spMkLst>
        </pc:spChg>
        <pc:spChg chg="add mod">
          <ac:chgData name="Sylvia Drenthe" userId="a9481c56-4910-4101-8cbe-8091f6b62d91" providerId="ADAL" clId="{1D5FAA2D-409F-4DBE-83A9-F11868176B33}" dt="2020-03-03T14:53:32.225" v="718" actId="164"/>
          <ac:spMkLst>
            <pc:docMk/>
            <pc:sldMk cId="1852899494" sldId="287"/>
            <ac:spMk id="17" creationId="{03B22E41-68E4-457E-91C4-E39578A4739C}"/>
          </ac:spMkLst>
        </pc:spChg>
        <pc:spChg chg="add mod">
          <ac:chgData name="Sylvia Drenthe" userId="a9481c56-4910-4101-8cbe-8091f6b62d91" providerId="ADAL" clId="{1D5FAA2D-409F-4DBE-83A9-F11868176B33}" dt="2020-03-03T14:53:32.225" v="718" actId="164"/>
          <ac:spMkLst>
            <pc:docMk/>
            <pc:sldMk cId="1852899494" sldId="287"/>
            <ac:spMk id="18" creationId="{2944FA17-06D1-4BA5-8E1E-7DBD6E2A3A1B}"/>
          </ac:spMkLst>
        </pc:spChg>
        <pc:spChg chg="add mod">
          <ac:chgData name="Sylvia Drenthe" userId="a9481c56-4910-4101-8cbe-8091f6b62d91" providerId="ADAL" clId="{1D5FAA2D-409F-4DBE-83A9-F11868176B33}" dt="2020-03-03T14:53:32.225" v="718" actId="164"/>
          <ac:spMkLst>
            <pc:docMk/>
            <pc:sldMk cId="1852899494" sldId="287"/>
            <ac:spMk id="19" creationId="{2B8FD830-0BA0-4646-A974-ABF632B27AF5}"/>
          </ac:spMkLst>
        </pc:spChg>
        <pc:spChg chg="add mod">
          <ac:chgData name="Sylvia Drenthe" userId="a9481c56-4910-4101-8cbe-8091f6b62d91" providerId="ADAL" clId="{1D5FAA2D-409F-4DBE-83A9-F11868176B33}" dt="2020-03-03T14:53:32.225" v="718" actId="164"/>
          <ac:spMkLst>
            <pc:docMk/>
            <pc:sldMk cId="1852899494" sldId="287"/>
            <ac:spMk id="20" creationId="{BA4D0C6E-8677-4AAE-BEDC-7F6BC603E1D2}"/>
          </ac:spMkLst>
        </pc:spChg>
        <pc:spChg chg="add mod">
          <ac:chgData name="Sylvia Drenthe" userId="a9481c56-4910-4101-8cbe-8091f6b62d91" providerId="ADAL" clId="{1D5FAA2D-409F-4DBE-83A9-F11868176B33}" dt="2020-03-03T14:53:32.225" v="718" actId="164"/>
          <ac:spMkLst>
            <pc:docMk/>
            <pc:sldMk cId="1852899494" sldId="287"/>
            <ac:spMk id="21" creationId="{13EBA3FE-526A-4945-A479-8F314CFA26C4}"/>
          </ac:spMkLst>
        </pc:spChg>
        <pc:spChg chg="add mod">
          <ac:chgData name="Sylvia Drenthe" userId="a9481c56-4910-4101-8cbe-8091f6b62d91" providerId="ADAL" clId="{1D5FAA2D-409F-4DBE-83A9-F11868176B33}" dt="2020-03-03T14:53:32.225" v="718" actId="164"/>
          <ac:spMkLst>
            <pc:docMk/>
            <pc:sldMk cId="1852899494" sldId="287"/>
            <ac:spMk id="22" creationId="{CFEF1D7C-CC88-4AC2-8E3E-1294117FAB0C}"/>
          </ac:spMkLst>
        </pc:spChg>
        <pc:spChg chg="add mod">
          <ac:chgData name="Sylvia Drenthe" userId="a9481c56-4910-4101-8cbe-8091f6b62d91" providerId="ADAL" clId="{1D5FAA2D-409F-4DBE-83A9-F11868176B33}" dt="2020-03-03T14:53:32.225" v="718" actId="164"/>
          <ac:spMkLst>
            <pc:docMk/>
            <pc:sldMk cId="1852899494" sldId="287"/>
            <ac:spMk id="23" creationId="{0FADF0B2-3E12-44B9-9A4C-7CDD49BCAE5E}"/>
          </ac:spMkLst>
        </pc:spChg>
        <pc:spChg chg="add mod">
          <ac:chgData name="Sylvia Drenthe" userId="a9481c56-4910-4101-8cbe-8091f6b62d91" providerId="ADAL" clId="{1D5FAA2D-409F-4DBE-83A9-F11868176B33}" dt="2020-03-03T14:53:32.225" v="718" actId="164"/>
          <ac:spMkLst>
            <pc:docMk/>
            <pc:sldMk cId="1852899494" sldId="287"/>
            <ac:spMk id="24" creationId="{917CBEF2-7187-4D34-9D5B-418FCC76C70B}"/>
          </ac:spMkLst>
        </pc:spChg>
        <pc:spChg chg="add mod">
          <ac:chgData name="Sylvia Drenthe" userId="a9481c56-4910-4101-8cbe-8091f6b62d91" providerId="ADAL" clId="{1D5FAA2D-409F-4DBE-83A9-F11868176B33}" dt="2020-03-03T14:53:32.225" v="718" actId="164"/>
          <ac:spMkLst>
            <pc:docMk/>
            <pc:sldMk cId="1852899494" sldId="287"/>
            <ac:spMk id="25" creationId="{1971DDF1-95BB-4C93-ABEA-8EE5522643A2}"/>
          </ac:spMkLst>
        </pc:spChg>
        <pc:spChg chg="add mod">
          <ac:chgData name="Sylvia Drenthe" userId="a9481c56-4910-4101-8cbe-8091f6b62d91" providerId="ADAL" clId="{1D5FAA2D-409F-4DBE-83A9-F11868176B33}" dt="2020-03-03T14:53:32.225" v="718" actId="164"/>
          <ac:spMkLst>
            <pc:docMk/>
            <pc:sldMk cId="1852899494" sldId="287"/>
            <ac:spMk id="26" creationId="{EF07610A-87AF-4A05-8A9A-0E7EBD57552F}"/>
          </ac:spMkLst>
        </pc:spChg>
        <pc:spChg chg="add mod">
          <ac:chgData name="Sylvia Drenthe" userId="a9481c56-4910-4101-8cbe-8091f6b62d91" providerId="ADAL" clId="{1D5FAA2D-409F-4DBE-83A9-F11868176B33}" dt="2020-03-03T14:53:32.225" v="718" actId="164"/>
          <ac:spMkLst>
            <pc:docMk/>
            <pc:sldMk cId="1852899494" sldId="287"/>
            <ac:spMk id="27" creationId="{EDFBF463-D6EA-4600-BA50-CC11C6F848DC}"/>
          </ac:spMkLst>
        </pc:spChg>
        <pc:spChg chg="add mod">
          <ac:chgData name="Sylvia Drenthe" userId="a9481c56-4910-4101-8cbe-8091f6b62d91" providerId="ADAL" clId="{1D5FAA2D-409F-4DBE-83A9-F11868176B33}" dt="2020-03-03T14:53:32.225" v="718" actId="164"/>
          <ac:spMkLst>
            <pc:docMk/>
            <pc:sldMk cId="1852899494" sldId="287"/>
            <ac:spMk id="28" creationId="{E1FCE222-1390-4634-B599-45DF81412AD5}"/>
          </ac:spMkLst>
        </pc:spChg>
        <pc:spChg chg="add mod">
          <ac:chgData name="Sylvia Drenthe" userId="a9481c56-4910-4101-8cbe-8091f6b62d91" providerId="ADAL" clId="{1D5FAA2D-409F-4DBE-83A9-F11868176B33}" dt="2020-03-03T14:53:32.225" v="718" actId="164"/>
          <ac:spMkLst>
            <pc:docMk/>
            <pc:sldMk cId="1852899494" sldId="287"/>
            <ac:spMk id="29" creationId="{4FBDD726-9AE5-439F-839E-D663D2BE8669}"/>
          </ac:spMkLst>
        </pc:spChg>
        <pc:spChg chg="add mod">
          <ac:chgData name="Sylvia Drenthe" userId="a9481c56-4910-4101-8cbe-8091f6b62d91" providerId="ADAL" clId="{1D5FAA2D-409F-4DBE-83A9-F11868176B33}" dt="2020-03-03T14:53:32.225" v="718" actId="164"/>
          <ac:spMkLst>
            <pc:docMk/>
            <pc:sldMk cId="1852899494" sldId="287"/>
            <ac:spMk id="30" creationId="{DCA66038-62CA-4BFD-BA74-C351FE060EE1}"/>
          </ac:spMkLst>
        </pc:spChg>
        <pc:spChg chg="add mod">
          <ac:chgData name="Sylvia Drenthe" userId="a9481c56-4910-4101-8cbe-8091f6b62d91" providerId="ADAL" clId="{1D5FAA2D-409F-4DBE-83A9-F11868176B33}" dt="2020-03-03T14:53:32.225" v="718" actId="164"/>
          <ac:spMkLst>
            <pc:docMk/>
            <pc:sldMk cId="1852899494" sldId="287"/>
            <ac:spMk id="31" creationId="{381C1E03-A590-4D67-BB4C-7B8BBF5BD342}"/>
          </ac:spMkLst>
        </pc:spChg>
        <pc:spChg chg="add mod">
          <ac:chgData name="Sylvia Drenthe" userId="a9481c56-4910-4101-8cbe-8091f6b62d91" providerId="ADAL" clId="{1D5FAA2D-409F-4DBE-83A9-F11868176B33}" dt="2020-03-03T14:53:32.225" v="718" actId="164"/>
          <ac:spMkLst>
            <pc:docMk/>
            <pc:sldMk cId="1852899494" sldId="287"/>
            <ac:spMk id="32" creationId="{719EF333-94D5-47FD-B663-2352A3F41D3A}"/>
          </ac:spMkLst>
        </pc:spChg>
        <pc:spChg chg="add mod">
          <ac:chgData name="Sylvia Drenthe" userId="a9481c56-4910-4101-8cbe-8091f6b62d91" providerId="ADAL" clId="{1D5FAA2D-409F-4DBE-83A9-F11868176B33}" dt="2020-03-03T14:53:32.225" v="718" actId="164"/>
          <ac:spMkLst>
            <pc:docMk/>
            <pc:sldMk cId="1852899494" sldId="287"/>
            <ac:spMk id="33" creationId="{6FF49087-E920-47DA-9855-E69BF8C12F9D}"/>
          </ac:spMkLst>
        </pc:spChg>
        <pc:spChg chg="add mod">
          <ac:chgData name="Sylvia Drenthe" userId="a9481c56-4910-4101-8cbe-8091f6b62d91" providerId="ADAL" clId="{1D5FAA2D-409F-4DBE-83A9-F11868176B33}" dt="2020-03-03T14:53:32.225" v="718" actId="164"/>
          <ac:spMkLst>
            <pc:docMk/>
            <pc:sldMk cId="1852899494" sldId="287"/>
            <ac:spMk id="34" creationId="{6D438AA3-328C-493D-91C1-4ED6AD67F44B}"/>
          </ac:spMkLst>
        </pc:spChg>
        <pc:spChg chg="add mod">
          <ac:chgData name="Sylvia Drenthe" userId="a9481c56-4910-4101-8cbe-8091f6b62d91" providerId="ADAL" clId="{1D5FAA2D-409F-4DBE-83A9-F11868176B33}" dt="2020-03-03T14:53:32.225" v="718" actId="164"/>
          <ac:spMkLst>
            <pc:docMk/>
            <pc:sldMk cId="1852899494" sldId="287"/>
            <ac:spMk id="35" creationId="{A790B27B-29E2-4B34-8B5B-98F6B3809C5A}"/>
          </ac:spMkLst>
        </pc:spChg>
        <pc:spChg chg="add mod">
          <ac:chgData name="Sylvia Drenthe" userId="a9481c56-4910-4101-8cbe-8091f6b62d91" providerId="ADAL" clId="{1D5FAA2D-409F-4DBE-83A9-F11868176B33}" dt="2020-03-03T14:53:32.225" v="718" actId="164"/>
          <ac:spMkLst>
            <pc:docMk/>
            <pc:sldMk cId="1852899494" sldId="287"/>
            <ac:spMk id="36" creationId="{62F124FF-35F3-4786-ACDB-F168A19C59B7}"/>
          </ac:spMkLst>
        </pc:spChg>
        <pc:spChg chg="add mod">
          <ac:chgData name="Sylvia Drenthe" userId="a9481c56-4910-4101-8cbe-8091f6b62d91" providerId="ADAL" clId="{1D5FAA2D-409F-4DBE-83A9-F11868176B33}" dt="2020-03-03T14:53:32.225" v="718" actId="164"/>
          <ac:spMkLst>
            <pc:docMk/>
            <pc:sldMk cId="1852899494" sldId="287"/>
            <ac:spMk id="37" creationId="{7C0C4E31-6485-426E-B80C-29F5B1D6924E}"/>
          </ac:spMkLst>
        </pc:spChg>
        <pc:spChg chg="add mod">
          <ac:chgData name="Sylvia Drenthe" userId="a9481c56-4910-4101-8cbe-8091f6b62d91" providerId="ADAL" clId="{1D5FAA2D-409F-4DBE-83A9-F11868176B33}" dt="2020-03-03T14:53:32.225" v="718" actId="164"/>
          <ac:spMkLst>
            <pc:docMk/>
            <pc:sldMk cId="1852899494" sldId="287"/>
            <ac:spMk id="38" creationId="{67252A73-DC4A-4E34-A415-5C0713E9BBD6}"/>
          </ac:spMkLst>
        </pc:spChg>
        <pc:spChg chg="add mod">
          <ac:chgData name="Sylvia Drenthe" userId="a9481c56-4910-4101-8cbe-8091f6b62d91" providerId="ADAL" clId="{1D5FAA2D-409F-4DBE-83A9-F11868176B33}" dt="2020-03-03T14:53:32.225" v="718" actId="164"/>
          <ac:spMkLst>
            <pc:docMk/>
            <pc:sldMk cId="1852899494" sldId="287"/>
            <ac:spMk id="39" creationId="{E38DABE0-73B8-4BC2-B76F-5D372083E257}"/>
          </ac:spMkLst>
        </pc:spChg>
        <pc:spChg chg="add mod">
          <ac:chgData name="Sylvia Drenthe" userId="a9481c56-4910-4101-8cbe-8091f6b62d91" providerId="ADAL" clId="{1D5FAA2D-409F-4DBE-83A9-F11868176B33}" dt="2020-03-03T14:53:32.225" v="718" actId="164"/>
          <ac:spMkLst>
            <pc:docMk/>
            <pc:sldMk cId="1852899494" sldId="287"/>
            <ac:spMk id="40" creationId="{5854A34C-1761-4884-951A-ECA2745F506A}"/>
          </ac:spMkLst>
        </pc:spChg>
        <pc:spChg chg="add mod">
          <ac:chgData name="Sylvia Drenthe" userId="a9481c56-4910-4101-8cbe-8091f6b62d91" providerId="ADAL" clId="{1D5FAA2D-409F-4DBE-83A9-F11868176B33}" dt="2020-03-03T14:53:32.225" v="718" actId="164"/>
          <ac:spMkLst>
            <pc:docMk/>
            <pc:sldMk cId="1852899494" sldId="287"/>
            <ac:spMk id="41" creationId="{93FD73CC-3446-4E48-AEF7-9B8A2BD57A4A}"/>
          </ac:spMkLst>
        </pc:spChg>
        <pc:spChg chg="add mod">
          <ac:chgData name="Sylvia Drenthe" userId="a9481c56-4910-4101-8cbe-8091f6b62d91" providerId="ADAL" clId="{1D5FAA2D-409F-4DBE-83A9-F11868176B33}" dt="2020-03-03T14:53:32.225" v="718" actId="164"/>
          <ac:spMkLst>
            <pc:docMk/>
            <pc:sldMk cId="1852899494" sldId="287"/>
            <ac:spMk id="42" creationId="{6532E442-DBF2-4CF9-BC24-C6F4C0ECB383}"/>
          </ac:spMkLst>
        </pc:spChg>
        <pc:spChg chg="add mod">
          <ac:chgData name="Sylvia Drenthe" userId="a9481c56-4910-4101-8cbe-8091f6b62d91" providerId="ADAL" clId="{1D5FAA2D-409F-4DBE-83A9-F11868176B33}" dt="2020-03-03T14:53:32.225" v="718" actId="164"/>
          <ac:spMkLst>
            <pc:docMk/>
            <pc:sldMk cId="1852899494" sldId="287"/>
            <ac:spMk id="43" creationId="{1563DAC2-CDE6-4943-940E-4BFD418BBF6E}"/>
          </ac:spMkLst>
        </pc:spChg>
        <pc:spChg chg="add mod">
          <ac:chgData name="Sylvia Drenthe" userId="a9481c56-4910-4101-8cbe-8091f6b62d91" providerId="ADAL" clId="{1D5FAA2D-409F-4DBE-83A9-F11868176B33}" dt="2020-03-03T14:53:32.225" v="718" actId="164"/>
          <ac:spMkLst>
            <pc:docMk/>
            <pc:sldMk cId="1852899494" sldId="287"/>
            <ac:spMk id="44" creationId="{083B3032-0E6C-4FD1-802F-5D79D08A45BB}"/>
          </ac:spMkLst>
        </pc:spChg>
        <pc:spChg chg="add mod">
          <ac:chgData name="Sylvia Drenthe" userId="a9481c56-4910-4101-8cbe-8091f6b62d91" providerId="ADAL" clId="{1D5FAA2D-409F-4DBE-83A9-F11868176B33}" dt="2020-03-03T14:53:32.225" v="718" actId="164"/>
          <ac:spMkLst>
            <pc:docMk/>
            <pc:sldMk cId="1852899494" sldId="287"/>
            <ac:spMk id="45" creationId="{CC50861E-83E4-4361-A6B4-A89A5D2022AE}"/>
          </ac:spMkLst>
        </pc:spChg>
        <pc:spChg chg="add mod">
          <ac:chgData name="Sylvia Drenthe" userId="a9481c56-4910-4101-8cbe-8091f6b62d91" providerId="ADAL" clId="{1D5FAA2D-409F-4DBE-83A9-F11868176B33}" dt="2020-03-03T14:53:32.225" v="718" actId="164"/>
          <ac:spMkLst>
            <pc:docMk/>
            <pc:sldMk cId="1852899494" sldId="287"/>
            <ac:spMk id="46" creationId="{94E12639-29EE-439E-ADFE-A74201D59687}"/>
          </ac:spMkLst>
        </pc:spChg>
        <pc:spChg chg="add mod">
          <ac:chgData name="Sylvia Drenthe" userId="a9481c56-4910-4101-8cbe-8091f6b62d91" providerId="ADAL" clId="{1D5FAA2D-409F-4DBE-83A9-F11868176B33}" dt="2020-03-03T14:53:32.225" v="718" actId="164"/>
          <ac:spMkLst>
            <pc:docMk/>
            <pc:sldMk cId="1852899494" sldId="287"/>
            <ac:spMk id="47" creationId="{E882EFB6-CFA0-43C8-83BD-A74C78399787}"/>
          </ac:spMkLst>
        </pc:spChg>
        <pc:spChg chg="add mod">
          <ac:chgData name="Sylvia Drenthe" userId="a9481c56-4910-4101-8cbe-8091f6b62d91" providerId="ADAL" clId="{1D5FAA2D-409F-4DBE-83A9-F11868176B33}" dt="2020-03-03T14:53:32.225" v="718" actId="164"/>
          <ac:spMkLst>
            <pc:docMk/>
            <pc:sldMk cId="1852899494" sldId="287"/>
            <ac:spMk id="48" creationId="{1F6D93CB-21C5-4C5A-BF5F-17B9F73ED112}"/>
          </ac:spMkLst>
        </pc:spChg>
        <pc:spChg chg="add mod">
          <ac:chgData name="Sylvia Drenthe" userId="a9481c56-4910-4101-8cbe-8091f6b62d91" providerId="ADAL" clId="{1D5FAA2D-409F-4DBE-83A9-F11868176B33}" dt="2020-03-03T14:53:32.225" v="718" actId="164"/>
          <ac:spMkLst>
            <pc:docMk/>
            <pc:sldMk cId="1852899494" sldId="287"/>
            <ac:spMk id="49" creationId="{3D4B65B0-A1AB-48FA-BB1F-31950713CDA8}"/>
          </ac:spMkLst>
        </pc:spChg>
        <pc:spChg chg="add mod">
          <ac:chgData name="Sylvia Drenthe" userId="a9481c56-4910-4101-8cbe-8091f6b62d91" providerId="ADAL" clId="{1D5FAA2D-409F-4DBE-83A9-F11868176B33}" dt="2020-03-03T14:53:32.225" v="718" actId="164"/>
          <ac:spMkLst>
            <pc:docMk/>
            <pc:sldMk cId="1852899494" sldId="287"/>
            <ac:spMk id="50" creationId="{0D7AB508-A8C4-43C6-8C77-444E78E2C446}"/>
          </ac:spMkLst>
        </pc:spChg>
        <pc:spChg chg="add mod">
          <ac:chgData name="Sylvia Drenthe" userId="a9481c56-4910-4101-8cbe-8091f6b62d91" providerId="ADAL" clId="{1D5FAA2D-409F-4DBE-83A9-F11868176B33}" dt="2020-03-03T14:53:32.225" v="718" actId="164"/>
          <ac:spMkLst>
            <pc:docMk/>
            <pc:sldMk cId="1852899494" sldId="287"/>
            <ac:spMk id="51" creationId="{33C0D0BC-6058-4678-8263-2698018A1B74}"/>
          </ac:spMkLst>
        </pc:spChg>
        <pc:spChg chg="add mod">
          <ac:chgData name="Sylvia Drenthe" userId="a9481c56-4910-4101-8cbe-8091f6b62d91" providerId="ADAL" clId="{1D5FAA2D-409F-4DBE-83A9-F11868176B33}" dt="2020-03-03T14:53:32.225" v="718" actId="164"/>
          <ac:spMkLst>
            <pc:docMk/>
            <pc:sldMk cId="1852899494" sldId="287"/>
            <ac:spMk id="52" creationId="{88C01A8D-5FA7-46F7-9AB5-453F181D9FD4}"/>
          </ac:spMkLst>
        </pc:spChg>
        <pc:spChg chg="add mod">
          <ac:chgData name="Sylvia Drenthe" userId="a9481c56-4910-4101-8cbe-8091f6b62d91" providerId="ADAL" clId="{1D5FAA2D-409F-4DBE-83A9-F11868176B33}" dt="2020-03-03T14:53:32.225" v="718" actId="164"/>
          <ac:spMkLst>
            <pc:docMk/>
            <pc:sldMk cId="1852899494" sldId="287"/>
            <ac:spMk id="53" creationId="{F3320C9C-CB5E-4627-9736-0B1EF5199B56}"/>
          </ac:spMkLst>
        </pc:spChg>
        <pc:spChg chg="add mod">
          <ac:chgData name="Sylvia Drenthe" userId="a9481c56-4910-4101-8cbe-8091f6b62d91" providerId="ADAL" clId="{1D5FAA2D-409F-4DBE-83A9-F11868176B33}" dt="2020-03-03T14:53:32.225" v="718" actId="164"/>
          <ac:spMkLst>
            <pc:docMk/>
            <pc:sldMk cId="1852899494" sldId="287"/>
            <ac:spMk id="54" creationId="{307E6435-6646-47F8-815F-A520E7665AA6}"/>
          </ac:spMkLst>
        </pc:spChg>
        <pc:spChg chg="add mod">
          <ac:chgData name="Sylvia Drenthe" userId="a9481c56-4910-4101-8cbe-8091f6b62d91" providerId="ADAL" clId="{1D5FAA2D-409F-4DBE-83A9-F11868176B33}" dt="2020-03-03T14:53:32.225" v="718" actId="164"/>
          <ac:spMkLst>
            <pc:docMk/>
            <pc:sldMk cId="1852899494" sldId="287"/>
            <ac:spMk id="55" creationId="{9A804251-4F85-4885-A6A1-46122047F945}"/>
          </ac:spMkLst>
        </pc:spChg>
        <pc:spChg chg="add mod">
          <ac:chgData name="Sylvia Drenthe" userId="a9481c56-4910-4101-8cbe-8091f6b62d91" providerId="ADAL" clId="{1D5FAA2D-409F-4DBE-83A9-F11868176B33}" dt="2020-03-03T14:53:32.225" v="718" actId="164"/>
          <ac:spMkLst>
            <pc:docMk/>
            <pc:sldMk cId="1852899494" sldId="287"/>
            <ac:spMk id="56" creationId="{25250737-347A-4D09-AF5A-05A9B736DC3D}"/>
          </ac:spMkLst>
        </pc:spChg>
        <pc:spChg chg="add mod">
          <ac:chgData name="Sylvia Drenthe" userId="a9481c56-4910-4101-8cbe-8091f6b62d91" providerId="ADAL" clId="{1D5FAA2D-409F-4DBE-83A9-F11868176B33}" dt="2020-03-03T14:53:32.225" v="718" actId="164"/>
          <ac:spMkLst>
            <pc:docMk/>
            <pc:sldMk cId="1852899494" sldId="287"/>
            <ac:spMk id="57" creationId="{C4512A8F-8B59-4882-9F3C-3DBF0AB21027}"/>
          </ac:spMkLst>
        </pc:spChg>
        <pc:spChg chg="add mod">
          <ac:chgData name="Sylvia Drenthe" userId="a9481c56-4910-4101-8cbe-8091f6b62d91" providerId="ADAL" clId="{1D5FAA2D-409F-4DBE-83A9-F11868176B33}" dt="2020-03-03T14:53:32.225" v="718" actId="164"/>
          <ac:spMkLst>
            <pc:docMk/>
            <pc:sldMk cId="1852899494" sldId="287"/>
            <ac:spMk id="58" creationId="{62E8DE54-5066-4EA4-A808-F0CB11E9CAFB}"/>
          </ac:spMkLst>
        </pc:spChg>
        <pc:spChg chg="add mod">
          <ac:chgData name="Sylvia Drenthe" userId="a9481c56-4910-4101-8cbe-8091f6b62d91" providerId="ADAL" clId="{1D5FAA2D-409F-4DBE-83A9-F11868176B33}" dt="2020-03-03T14:53:32.225" v="718" actId="164"/>
          <ac:spMkLst>
            <pc:docMk/>
            <pc:sldMk cId="1852899494" sldId="287"/>
            <ac:spMk id="59" creationId="{5F05ADB2-DBCE-4885-A82F-BBF62B2B6845}"/>
          </ac:spMkLst>
        </pc:spChg>
        <pc:spChg chg="add mod">
          <ac:chgData name="Sylvia Drenthe" userId="a9481c56-4910-4101-8cbe-8091f6b62d91" providerId="ADAL" clId="{1D5FAA2D-409F-4DBE-83A9-F11868176B33}" dt="2020-03-03T14:53:32.225" v="718" actId="164"/>
          <ac:spMkLst>
            <pc:docMk/>
            <pc:sldMk cId="1852899494" sldId="287"/>
            <ac:spMk id="60" creationId="{A0DDF193-2423-4D9E-AEFF-E41CE041F50E}"/>
          </ac:spMkLst>
        </pc:spChg>
        <pc:spChg chg="add mod">
          <ac:chgData name="Sylvia Drenthe" userId="a9481c56-4910-4101-8cbe-8091f6b62d91" providerId="ADAL" clId="{1D5FAA2D-409F-4DBE-83A9-F11868176B33}" dt="2020-03-03T14:53:32.225" v="718" actId="164"/>
          <ac:spMkLst>
            <pc:docMk/>
            <pc:sldMk cId="1852899494" sldId="287"/>
            <ac:spMk id="61" creationId="{F132B1FD-E77F-4226-AD12-B16B21421887}"/>
          </ac:spMkLst>
        </pc:spChg>
        <pc:spChg chg="add mod">
          <ac:chgData name="Sylvia Drenthe" userId="a9481c56-4910-4101-8cbe-8091f6b62d91" providerId="ADAL" clId="{1D5FAA2D-409F-4DBE-83A9-F11868176B33}" dt="2020-03-03T14:53:32.225" v="718" actId="164"/>
          <ac:spMkLst>
            <pc:docMk/>
            <pc:sldMk cId="1852899494" sldId="287"/>
            <ac:spMk id="62" creationId="{BAA447E0-D0C6-4C7D-B9C6-5130F7512197}"/>
          </ac:spMkLst>
        </pc:spChg>
        <pc:spChg chg="add mod">
          <ac:chgData name="Sylvia Drenthe" userId="a9481c56-4910-4101-8cbe-8091f6b62d91" providerId="ADAL" clId="{1D5FAA2D-409F-4DBE-83A9-F11868176B33}" dt="2020-03-03T14:53:32.225" v="718" actId="164"/>
          <ac:spMkLst>
            <pc:docMk/>
            <pc:sldMk cId="1852899494" sldId="287"/>
            <ac:spMk id="63" creationId="{03EF0FA4-D9B6-497C-B2DD-FD03433936BF}"/>
          </ac:spMkLst>
        </pc:spChg>
        <pc:spChg chg="add mod">
          <ac:chgData name="Sylvia Drenthe" userId="a9481c56-4910-4101-8cbe-8091f6b62d91" providerId="ADAL" clId="{1D5FAA2D-409F-4DBE-83A9-F11868176B33}" dt="2020-03-03T14:53:32.225" v="718" actId="164"/>
          <ac:spMkLst>
            <pc:docMk/>
            <pc:sldMk cId="1852899494" sldId="287"/>
            <ac:spMk id="64" creationId="{426A35A1-D2DF-4022-9426-2C6D4DFC3E79}"/>
          </ac:spMkLst>
        </pc:spChg>
        <pc:spChg chg="add mod">
          <ac:chgData name="Sylvia Drenthe" userId="a9481c56-4910-4101-8cbe-8091f6b62d91" providerId="ADAL" clId="{1D5FAA2D-409F-4DBE-83A9-F11868176B33}" dt="2020-03-03T14:53:32.225" v="718" actId="164"/>
          <ac:spMkLst>
            <pc:docMk/>
            <pc:sldMk cId="1852899494" sldId="287"/>
            <ac:spMk id="65" creationId="{D5B6303B-30AD-4FB4-BE5A-7F725868485B}"/>
          </ac:spMkLst>
        </pc:spChg>
        <pc:spChg chg="add mod">
          <ac:chgData name="Sylvia Drenthe" userId="a9481c56-4910-4101-8cbe-8091f6b62d91" providerId="ADAL" clId="{1D5FAA2D-409F-4DBE-83A9-F11868176B33}" dt="2020-03-03T14:53:32.225" v="718" actId="164"/>
          <ac:spMkLst>
            <pc:docMk/>
            <pc:sldMk cId="1852899494" sldId="287"/>
            <ac:spMk id="66" creationId="{F3CA81AD-2DD8-4A4E-B527-F8F8BFF8358B}"/>
          </ac:spMkLst>
        </pc:spChg>
        <pc:spChg chg="add mod">
          <ac:chgData name="Sylvia Drenthe" userId="a9481c56-4910-4101-8cbe-8091f6b62d91" providerId="ADAL" clId="{1D5FAA2D-409F-4DBE-83A9-F11868176B33}" dt="2020-03-03T14:53:32.225" v="718" actId="164"/>
          <ac:spMkLst>
            <pc:docMk/>
            <pc:sldMk cId="1852899494" sldId="287"/>
            <ac:spMk id="67" creationId="{C8C93185-D06E-44AD-96DB-9D6B9D382F54}"/>
          </ac:spMkLst>
        </pc:spChg>
        <pc:spChg chg="add mod">
          <ac:chgData name="Sylvia Drenthe" userId="a9481c56-4910-4101-8cbe-8091f6b62d91" providerId="ADAL" clId="{1D5FAA2D-409F-4DBE-83A9-F11868176B33}" dt="2020-03-03T14:53:32.225" v="718" actId="164"/>
          <ac:spMkLst>
            <pc:docMk/>
            <pc:sldMk cId="1852899494" sldId="287"/>
            <ac:spMk id="68" creationId="{514B96C1-74FF-45B3-BADA-4FE2114DA00E}"/>
          </ac:spMkLst>
        </pc:spChg>
        <pc:spChg chg="add mod">
          <ac:chgData name="Sylvia Drenthe" userId="a9481c56-4910-4101-8cbe-8091f6b62d91" providerId="ADAL" clId="{1D5FAA2D-409F-4DBE-83A9-F11868176B33}" dt="2020-03-03T14:53:32.225" v="718" actId="164"/>
          <ac:spMkLst>
            <pc:docMk/>
            <pc:sldMk cId="1852899494" sldId="287"/>
            <ac:spMk id="69" creationId="{EEA09420-DCD8-4DD7-B189-2CAB2A4EB670}"/>
          </ac:spMkLst>
        </pc:spChg>
        <pc:spChg chg="add mod">
          <ac:chgData name="Sylvia Drenthe" userId="a9481c56-4910-4101-8cbe-8091f6b62d91" providerId="ADAL" clId="{1D5FAA2D-409F-4DBE-83A9-F11868176B33}" dt="2020-03-03T14:53:32.225" v="718" actId="164"/>
          <ac:spMkLst>
            <pc:docMk/>
            <pc:sldMk cId="1852899494" sldId="287"/>
            <ac:spMk id="70" creationId="{95BA672F-F0EF-4A69-A8C6-0DC339060850}"/>
          </ac:spMkLst>
        </pc:spChg>
        <pc:spChg chg="add mod">
          <ac:chgData name="Sylvia Drenthe" userId="a9481c56-4910-4101-8cbe-8091f6b62d91" providerId="ADAL" clId="{1D5FAA2D-409F-4DBE-83A9-F11868176B33}" dt="2020-03-03T14:53:32.225" v="718" actId="164"/>
          <ac:spMkLst>
            <pc:docMk/>
            <pc:sldMk cId="1852899494" sldId="287"/>
            <ac:spMk id="71" creationId="{0C5F22B3-32C1-4806-8086-2912C9D97197}"/>
          </ac:spMkLst>
        </pc:spChg>
        <pc:spChg chg="add mod">
          <ac:chgData name="Sylvia Drenthe" userId="a9481c56-4910-4101-8cbe-8091f6b62d91" providerId="ADAL" clId="{1D5FAA2D-409F-4DBE-83A9-F11868176B33}" dt="2020-03-03T14:53:32.225" v="718" actId="164"/>
          <ac:spMkLst>
            <pc:docMk/>
            <pc:sldMk cId="1852899494" sldId="287"/>
            <ac:spMk id="72" creationId="{84970A6E-EDE0-4454-8E6D-8D45C2B2792D}"/>
          </ac:spMkLst>
        </pc:spChg>
        <pc:spChg chg="add mod">
          <ac:chgData name="Sylvia Drenthe" userId="a9481c56-4910-4101-8cbe-8091f6b62d91" providerId="ADAL" clId="{1D5FAA2D-409F-4DBE-83A9-F11868176B33}" dt="2020-03-03T14:53:32.225" v="718" actId="164"/>
          <ac:spMkLst>
            <pc:docMk/>
            <pc:sldMk cId="1852899494" sldId="287"/>
            <ac:spMk id="73" creationId="{B478F515-720B-4E25-98A0-FCAA43B278AF}"/>
          </ac:spMkLst>
        </pc:spChg>
        <pc:spChg chg="add mod">
          <ac:chgData name="Sylvia Drenthe" userId="a9481c56-4910-4101-8cbe-8091f6b62d91" providerId="ADAL" clId="{1D5FAA2D-409F-4DBE-83A9-F11868176B33}" dt="2020-03-03T14:53:32.225" v="718" actId="164"/>
          <ac:spMkLst>
            <pc:docMk/>
            <pc:sldMk cId="1852899494" sldId="287"/>
            <ac:spMk id="74" creationId="{DD1AC5BC-66A2-4FFA-85FB-14848710CF0F}"/>
          </ac:spMkLst>
        </pc:spChg>
        <pc:spChg chg="add mod">
          <ac:chgData name="Sylvia Drenthe" userId="a9481c56-4910-4101-8cbe-8091f6b62d91" providerId="ADAL" clId="{1D5FAA2D-409F-4DBE-83A9-F11868176B33}" dt="2020-03-03T14:53:32.225" v="718" actId="164"/>
          <ac:spMkLst>
            <pc:docMk/>
            <pc:sldMk cId="1852899494" sldId="287"/>
            <ac:spMk id="75" creationId="{5E172CC3-D4A8-4070-A106-13228723E8BE}"/>
          </ac:spMkLst>
        </pc:spChg>
        <pc:spChg chg="add mod">
          <ac:chgData name="Sylvia Drenthe" userId="a9481c56-4910-4101-8cbe-8091f6b62d91" providerId="ADAL" clId="{1D5FAA2D-409F-4DBE-83A9-F11868176B33}" dt="2020-03-03T14:53:32.225" v="718" actId="164"/>
          <ac:spMkLst>
            <pc:docMk/>
            <pc:sldMk cId="1852899494" sldId="287"/>
            <ac:spMk id="76" creationId="{2D20A774-C1C8-4866-874D-F3A78010989B}"/>
          </ac:spMkLst>
        </pc:spChg>
        <pc:spChg chg="add mod">
          <ac:chgData name="Sylvia Drenthe" userId="a9481c56-4910-4101-8cbe-8091f6b62d91" providerId="ADAL" clId="{1D5FAA2D-409F-4DBE-83A9-F11868176B33}" dt="2020-03-03T14:53:32.225" v="718" actId="164"/>
          <ac:spMkLst>
            <pc:docMk/>
            <pc:sldMk cId="1852899494" sldId="287"/>
            <ac:spMk id="77" creationId="{FD195E47-BF32-48FE-8BFC-D166EA105E1D}"/>
          </ac:spMkLst>
        </pc:spChg>
        <pc:spChg chg="add mod">
          <ac:chgData name="Sylvia Drenthe" userId="a9481c56-4910-4101-8cbe-8091f6b62d91" providerId="ADAL" clId="{1D5FAA2D-409F-4DBE-83A9-F11868176B33}" dt="2020-03-03T14:53:32.225" v="718" actId="164"/>
          <ac:spMkLst>
            <pc:docMk/>
            <pc:sldMk cId="1852899494" sldId="287"/>
            <ac:spMk id="78" creationId="{7D5B14DA-6337-4E6E-BB2E-98FBD1599856}"/>
          </ac:spMkLst>
        </pc:spChg>
        <pc:spChg chg="add mod">
          <ac:chgData name="Sylvia Drenthe" userId="a9481c56-4910-4101-8cbe-8091f6b62d91" providerId="ADAL" clId="{1D5FAA2D-409F-4DBE-83A9-F11868176B33}" dt="2020-03-03T14:53:32.225" v="718" actId="164"/>
          <ac:spMkLst>
            <pc:docMk/>
            <pc:sldMk cId="1852899494" sldId="287"/>
            <ac:spMk id="79" creationId="{4C1DC2C3-5649-48E2-94FD-51CF0A00409B}"/>
          </ac:spMkLst>
        </pc:spChg>
        <pc:spChg chg="add mod">
          <ac:chgData name="Sylvia Drenthe" userId="a9481c56-4910-4101-8cbe-8091f6b62d91" providerId="ADAL" clId="{1D5FAA2D-409F-4DBE-83A9-F11868176B33}" dt="2020-03-03T14:53:32.225" v="718" actId="164"/>
          <ac:spMkLst>
            <pc:docMk/>
            <pc:sldMk cId="1852899494" sldId="287"/>
            <ac:spMk id="80" creationId="{AC0A3ACB-1337-4333-BC98-4D7BBFE8FCFA}"/>
          </ac:spMkLst>
        </pc:spChg>
        <pc:spChg chg="add mod">
          <ac:chgData name="Sylvia Drenthe" userId="a9481c56-4910-4101-8cbe-8091f6b62d91" providerId="ADAL" clId="{1D5FAA2D-409F-4DBE-83A9-F11868176B33}" dt="2020-03-03T14:53:32.225" v="718" actId="164"/>
          <ac:spMkLst>
            <pc:docMk/>
            <pc:sldMk cId="1852899494" sldId="287"/>
            <ac:spMk id="81" creationId="{8C07C820-2986-4989-8809-8DB031E72D57}"/>
          </ac:spMkLst>
        </pc:spChg>
        <pc:spChg chg="add mod">
          <ac:chgData name="Sylvia Drenthe" userId="a9481c56-4910-4101-8cbe-8091f6b62d91" providerId="ADAL" clId="{1D5FAA2D-409F-4DBE-83A9-F11868176B33}" dt="2020-03-03T14:53:32.225" v="718" actId="164"/>
          <ac:spMkLst>
            <pc:docMk/>
            <pc:sldMk cId="1852899494" sldId="287"/>
            <ac:spMk id="82" creationId="{03BF6976-CE3B-41E6-834F-71EA0A083B2C}"/>
          </ac:spMkLst>
        </pc:spChg>
        <pc:spChg chg="add mod">
          <ac:chgData name="Sylvia Drenthe" userId="a9481c56-4910-4101-8cbe-8091f6b62d91" providerId="ADAL" clId="{1D5FAA2D-409F-4DBE-83A9-F11868176B33}" dt="2020-03-03T14:53:32.225" v="718" actId="164"/>
          <ac:spMkLst>
            <pc:docMk/>
            <pc:sldMk cId="1852899494" sldId="287"/>
            <ac:spMk id="83" creationId="{BA6AC04E-3ACF-47CD-861D-48977BD920CA}"/>
          </ac:spMkLst>
        </pc:spChg>
        <pc:spChg chg="add mod">
          <ac:chgData name="Sylvia Drenthe" userId="a9481c56-4910-4101-8cbe-8091f6b62d91" providerId="ADAL" clId="{1D5FAA2D-409F-4DBE-83A9-F11868176B33}" dt="2020-03-03T14:53:32.225" v="718" actId="164"/>
          <ac:spMkLst>
            <pc:docMk/>
            <pc:sldMk cId="1852899494" sldId="287"/>
            <ac:spMk id="84" creationId="{33EE9381-9A08-4338-B608-A7C0FFF08F5F}"/>
          </ac:spMkLst>
        </pc:spChg>
        <pc:spChg chg="add mod">
          <ac:chgData name="Sylvia Drenthe" userId="a9481c56-4910-4101-8cbe-8091f6b62d91" providerId="ADAL" clId="{1D5FAA2D-409F-4DBE-83A9-F11868176B33}" dt="2020-03-03T14:53:32.225" v="718" actId="164"/>
          <ac:spMkLst>
            <pc:docMk/>
            <pc:sldMk cId="1852899494" sldId="287"/>
            <ac:spMk id="85" creationId="{FFDC793F-7F1D-4E8B-8BF5-E9841D97D43E}"/>
          </ac:spMkLst>
        </pc:spChg>
        <pc:spChg chg="add mod">
          <ac:chgData name="Sylvia Drenthe" userId="a9481c56-4910-4101-8cbe-8091f6b62d91" providerId="ADAL" clId="{1D5FAA2D-409F-4DBE-83A9-F11868176B33}" dt="2020-03-03T14:53:32.225" v="718" actId="164"/>
          <ac:spMkLst>
            <pc:docMk/>
            <pc:sldMk cId="1852899494" sldId="287"/>
            <ac:spMk id="86" creationId="{4E865A2A-EA73-457C-BBAF-16B3ACE68929}"/>
          </ac:spMkLst>
        </pc:spChg>
        <pc:spChg chg="add mod">
          <ac:chgData name="Sylvia Drenthe" userId="a9481c56-4910-4101-8cbe-8091f6b62d91" providerId="ADAL" clId="{1D5FAA2D-409F-4DBE-83A9-F11868176B33}" dt="2020-03-03T14:53:32.225" v="718" actId="164"/>
          <ac:spMkLst>
            <pc:docMk/>
            <pc:sldMk cId="1852899494" sldId="287"/>
            <ac:spMk id="87" creationId="{01B7A3EE-FAB8-4478-96B4-AECF717FF566}"/>
          </ac:spMkLst>
        </pc:spChg>
        <pc:spChg chg="add mod">
          <ac:chgData name="Sylvia Drenthe" userId="a9481c56-4910-4101-8cbe-8091f6b62d91" providerId="ADAL" clId="{1D5FAA2D-409F-4DBE-83A9-F11868176B33}" dt="2020-03-03T14:53:32.225" v="718" actId="164"/>
          <ac:spMkLst>
            <pc:docMk/>
            <pc:sldMk cId="1852899494" sldId="287"/>
            <ac:spMk id="88" creationId="{D23A83A9-5CDF-494F-81B5-902027CD4A0E}"/>
          </ac:spMkLst>
        </pc:spChg>
        <pc:spChg chg="add mod">
          <ac:chgData name="Sylvia Drenthe" userId="a9481c56-4910-4101-8cbe-8091f6b62d91" providerId="ADAL" clId="{1D5FAA2D-409F-4DBE-83A9-F11868176B33}" dt="2020-03-03T14:53:32.225" v="718" actId="164"/>
          <ac:spMkLst>
            <pc:docMk/>
            <pc:sldMk cId="1852899494" sldId="287"/>
            <ac:spMk id="89" creationId="{8678400A-8E73-4F1D-BF43-1D10ADB88FCF}"/>
          </ac:spMkLst>
        </pc:spChg>
        <pc:spChg chg="add mod">
          <ac:chgData name="Sylvia Drenthe" userId="a9481c56-4910-4101-8cbe-8091f6b62d91" providerId="ADAL" clId="{1D5FAA2D-409F-4DBE-83A9-F11868176B33}" dt="2020-03-03T14:53:32.225" v="718" actId="164"/>
          <ac:spMkLst>
            <pc:docMk/>
            <pc:sldMk cId="1852899494" sldId="287"/>
            <ac:spMk id="90" creationId="{C25A855E-1F53-4F40-AAE9-D42954F3DAF4}"/>
          </ac:spMkLst>
        </pc:spChg>
        <pc:spChg chg="add mod">
          <ac:chgData name="Sylvia Drenthe" userId="a9481c56-4910-4101-8cbe-8091f6b62d91" providerId="ADAL" clId="{1D5FAA2D-409F-4DBE-83A9-F11868176B33}" dt="2020-03-03T14:53:32.225" v="718" actId="164"/>
          <ac:spMkLst>
            <pc:docMk/>
            <pc:sldMk cId="1852899494" sldId="287"/>
            <ac:spMk id="91" creationId="{771AB187-B206-4655-946A-6B6183A54239}"/>
          </ac:spMkLst>
        </pc:spChg>
        <pc:spChg chg="add mod">
          <ac:chgData name="Sylvia Drenthe" userId="a9481c56-4910-4101-8cbe-8091f6b62d91" providerId="ADAL" clId="{1D5FAA2D-409F-4DBE-83A9-F11868176B33}" dt="2020-03-03T14:53:32.225" v="718" actId="164"/>
          <ac:spMkLst>
            <pc:docMk/>
            <pc:sldMk cId="1852899494" sldId="287"/>
            <ac:spMk id="92" creationId="{D9A4A0BE-8C91-46B8-8C0A-483D3F1DB1DE}"/>
          </ac:spMkLst>
        </pc:spChg>
        <pc:spChg chg="add mod">
          <ac:chgData name="Sylvia Drenthe" userId="a9481c56-4910-4101-8cbe-8091f6b62d91" providerId="ADAL" clId="{1D5FAA2D-409F-4DBE-83A9-F11868176B33}" dt="2020-03-03T14:53:32.225" v="718" actId="164"/>
          <ac:spMkLst>
            <pc:docMk/>
            <pc:sldMk cId="1852899494" sldId="287"/>
            <ac:spMk id="93" creationId="{5FD5730C-A924-465A-9D4D-DD84548F0A27}"/>
          </ac:spMkLst>
        </pc:spChg>
        <pc:spChg chg="add mod">
          <ac:chgData name="Sylvia Drenthe" userId="a9481c56-4910-4101-8cbe-8091f6b62d91" providerId="ADAL" clId="{1D5FAA2D-409F-4DBE-83A9-F11868176B33}" dt="2020-03-03T14:53:32.225" v="718" actId="164"/>
          <ac:spMkLst>
            <pc:docMk/>
            <pc:sldMk cId="1852899494" sldId="287"/>
            <ac:spMk id="94" creationId="{8A57FAF2-5CFD-4978-9C15-EA5CE843DB84}"/>
          </ac:spMkLst>
        </pc:spChg>
        <pc:spChg chg="add mod">
          <ac:chgData name="Sylvia Drenthe" userId="a9481c56-4910-4101-8cbe-8091f6b62d91" providerId="ADAL" clId="{1D5FAA2D-409F-4DBE-83A9-F11868176B33}" dt="2020-03-03T14:53:32.225" v="718" actId="164"/>
          <ac:spMkLst>
            <pc:docMk/>
            <pc:sldMk cId="1852899494" sldId="287"/>
            <ac:spMk id="95" creationId="{DDF42D02-914F-4136-B25B-64B599F5E8CC}"/>
          </ac:spMkLst>
        </pc:spChg>
        <pc:spChg chg="add mod">
          <ac:chgData name="Sylvia Drenthe" userId="a9481c56-4910-4101-8cbe-8091f6b62d91" providerId="ADAL" clId="{1D5FAA2D-409F-4DBE-83A9-F11868176B33}" dt="2020-03-03T14:53:32.225" v="718" actId="164"/>
          <ac:spMkLst>
            <pc:docMk/>
            <pc:sldMk cId="1852899494" sldId="287"/>
            <ac:spMk id="96" creationId="{0ACEE5B0-6AAB-4472-9F3E-A5F168B65330}"/>
          </ac:spMkLst>
        </pc:spChg>
        <pc:spChg chg="add mod">
          <ac:chgData name="Sylvia Drenthe" userId="a9481c56-4910-4101-8cbe-8091f6b62d91" providerId="ADAL" clId="{1D5FAA2D-409F-4DBE-83A9-F11868176B33}" dt="2020-03-03T14:53:32.225" v="718" actId="164"/>
          <ac:spMkLst>
            <pc:docMk/>
            <pc:sldMk cId="1852899494" sldId="287"/>
            <ac:spMk id="97" creationId="{D91BB9F5-7C00-4292-B038-6C47388664DA}"/>
          </ac:spMkLst>
        </pc:spChg>
        <pc:spChg chg="add mod">
          <ac:chgData name="Sylvia Drenthe" userId="a9481c56-4910-4101-8cbe-8091f6b62d91" providerId="ADAL" clId="{1D5FAA2D-409F-4DBE-83A9-F11868176B33}" dt="2020-03-03T14:53:32.225" v="718" actId="164"/>
          <ac:spMkLst>
            <pc:docMk/>
            <pc:sldMk cId="1852899494" sldId="287"/>
            <ac:spMk id="98" creationId="{29910C60-FCF1-48B4-BFD4-FA9BE4855541}"/>
          </ac:spMkLst>
        </pc:spChg>
        <pc:spChg chg="add mod">
          <ac:chgData name="Sylvia Drenthe" userId="a9481c56-4910-4101-8cbe-8091f6b62d91" providerId="ADAL" clId="{1D5FAA2D-409F-4DBE-83A9-F11868176B33}" dt="2020-03-03T14:53:32.225" v="718" actId="164"/>
          <ac:spMkLst>
            <pc:docMk/>
            <pc:sldMk cId="1852899494" sldId="287"/>
            <ac:spMk id="99" creationId="{9D62D69C-71B8-4A0B-9137-4271D0E690EE}"/>
          </ac:spMkLst>
        </pc:spChg>
        <pc:spChg chg="add mod">
          <ac:chgData name="Sylvia Drenthe" userId="a9481c56-4910-4101-8cbe-8091f6b62d91" providerId="ADAL" clId="{1D5FAA2D-409F-4DBE-83A9-F11868176B33}" dt="2020-03-03T14:53:32.225" v="718" actId="164"/>
          <ac:spMkLst>
            <pc:docMk/>
            <pc:sldMk cId="1852899494" sldId="287"/>
            <ac:spMk id="100" creationId="{8DF4EC6D-3612-46E1-AA48-835F7B8689B6}"/>
          </ac:spMkLst>
        </pc:spChg>
        <pc:spChg chg="add mod">
          <ac:chgData name="Sylvia Drenthe" userId="a9481c56-4910-4101-8cbe-8091f6b62d91" providerId="ADAL" clId="{1D5FAA2D-409F-4DBE-83A9-F11868176B33}" dt="2020-03-03T14:53:32.225" v="718" actId="164"/>
          <ac:spMkLst>
            <pc:docMk/>
            <pc:sldMk cId="1852899494" sldId="287"/>
            <ac:spMk id="101" creationId="{8B6C5D9B-1D54-4A8B-88ED-C3EAB7C7C617}"/>
          </ac:spMkLst>
        </pc:spChg>
        <pc:spChg chg="add mod">
          <ac:chgData name="Sylvia Drenthe" userId="a9481c56-4910-4101-8cbe-8091f6b62d91" providerId="ADAL" clId="{1D5FAA2D-409F-4DBE-83A9-F11868176B33}" dt="2020-03-03T14:53:32.225" v="718" actId="164"/>
          <ac:spMkLst>
            <pc:docMk/>
            <pc:sldMk cId="1852899494" sldId="287"/>
            <ac:spMk id="102" creationId="{1E976D9B-E802-4D75-840A-2ECB33EB445E}"/>
          </ac:spMkLst>
        </pc:spChg>
        <pc:spChg chg="add mod">
          <ac:chgData name="Sylvia Drenthe" userId="a9481c56-4910-4101-8cbe-8091f6b62d91" providerId="ADAL" clId="{1D5FAA2D-409F-4DBE-83A9-F11868176B33}" dt="2020-03-03T14:53:32.225" v="718" actId="164"/>
          <ac:spMkLst>
            <pc:docMk/>
            <pc:sldMk cId="1852899494" sldId="287"/>
            <ac:spMk id="103" creationId="{B5BAEE43-71D3-45FA-8B49-B140711DE238}"/>
          </ac:spMkLst>
        </pc:spChg>
        <pc:spChg chg="add mod">
          <ac:chgData name="Sylvia Drenthe" userId="a9481c56-4910-4101-8cbe-8091f6b62d91" providerId="ADAL" clId="{1D5FAA2D-409F-4DBE-83A9-F11868176B33}" dt="2020-03-03T14:53:32.225" v="718" actId="164"/>
          <ac:spMkLst>
            <pc:docMk/>
            <pc:sldMk cId="1852899494" sldId="287"/>
            <ac:spMk id="104" creationId="{E5660FDA-91B9-42E7-9B0C-B48E2FAEE79F}"/>
          </ac:spMkLst>
        </pc:spChg>
        <pc:spChg chg="add mod">
          <ac:chgData name="Sylvia Drenthe" userId="a9481c56-4910-4101-8cbe-8091f6b62d91" providerId="ADAL" clId="{1D5FAA2D-409F-4DBE-83A9-F11868176B33}" dt="2020-03-03T14:53:32.225" v="718" actId="164"/>
          <ac:spMkLst>
            <pc:docMk/>
            <pc:sldMk cId="1852899494" sldId="287"/>
            <ac:spMk id="105" creationId="{A6515A88-F588-4BE4-8D53-3F8ED0C05B44}"/>
          </ac:spMkLst>
        </pc:spChg>
        <pc:spChg chg="add mod">
          <ac:chgData name="Sylvia Drenthe" userId="a9481c56-4910-4101-8cbe-8091f6b62d91" providerId="ADAL" clId="{1D5FAA2D-409F-4DBE-83A9-F11868176B33}" dt="2020-03-03T14:53:32.225" v="718" actId="164"/>
          <ac:spMkLst>
            <pc:docMk/>
            <pc:sldMk cId="1852899494" sldId="287"/>
            <ac:spMk id="106" creationId="{0824056E-547F-4811-959E-0CF43848C2DF}"/>
          </ac:spMkLst>
        </pc:spChg>
        <pc:spChg chg="add mod">
          <ac:chgData name="Sylvia Drenthe" userId="a9481c56-4910-4101-8cbe-8091f6b62d91" providerId="ADAL" clId="{1D5FAA2D-409F-4DBE-83A9-F11868176B33}" dt="2020-03-03T14:53:32.225" v="718" actId="164"/>
          <ac:spMkLst>
            <pc:docMk/>
            <pc:sldMk cId="1852899494" sldId="287"/>
            <ac:spMk id="107" creationId="{7D9CAF89-F6C0-453D-BD70-5705DFC5CF10}"/>
          </ac:spMkLst>
        </pc:spChg>
        <pc:spChg chg="add mod">
          <ac:chgData name="Sylvia Drenthe" userId="a9481c56-4910-4101-8cbe-8091f6b62d91" providerId="ADAL" clId="{1D5FAA2D-409F-4DBE-83A9-F11868176B33}" dt="2020-03-03T14:53:32.225" v="718" actId="164"/>
          <ac:spMkLst>
            <pc:docMk/>
            <pc:sldMk cId="1852899494" sldId="287"/>
            <ac:spMk id="108" creationId="{97A660A8-1603-4456-B6E0-76A2499D865B}"/>
          </ac:spMkLst>
        </pc:spChg>
        <pc:spChg chg="add mod">
          <ac:chgData name="Sylvia Drenthe" userId="a9481c56-4910-4101-8cbe-8091f6b62d91" providerId="ADAL" clId="{1D5FAA2D-409F-4DBE-83A9-F11868176B33}" dt="2020-03-03T14:53:32.225" v="718" actId="164"/>
          <ac:spMkLst>
            <pc:docMk/>
            <pc:sldMk cId="1852899494" sldId="287"/>
            <ac:spMk id="109" creationId="{DC6A643C-72E1-4AC3-9600-A4595111588C}"/>
          </ac:spMkLst>
        </pc:spChg>
        <pc:spChg chg="add mod">
          <ac:chgData name="Sylvia Drenthe" userId="a9481c56-4910-4101-8cbe-8091f6b62d91" providerId="ADAL" clId="{1D5FAA2D-409F-4DBE-83A9-F11868176B33}" dt="2020-03-03T14:53:32.225" v="718" actId="164"/>
          <ac:spMkLst>
            <pc:docMk/>
            <pc:sldMk cId="1852899494" sldId="287"/>
            <ac:spMk id="110" creationId="{AEFCDD6F-E130-4DAA-9F9B-7EB9F8633A73}"/>
          </ac:spMkLst>
        </pc:spChg>
        <pc:spChg chg="add mod">
          <ac:chgData name="Sylvia Drenthe" userId="a9481c56-4910-4101-8cbe-8091f6b62d91" providerId="ADAL" clId="{1D5FAA2D-409F-4DBE-83A9-F11868176B33}" dt="2020-03-03T14:53:32.225" v="718" actId="164"/>
          <ac:spMkLst>
            <pc:docMk/>
            <pc:sldMk cId="1852899494" sldId="287"/>
            <ac:spMk id="111" creationId="{6294DDA0-BB71-44EA-9EB7-7D315C35D28C}"/>
          </ac:spMkLst>
        </pc:spChg>
        <pc:spChg chg="add mod">
          <ac:chgData name="Sylvia Drenthe" userId="a9481c56-4910-4101-8cbe-8091f6b62d91" providerId="ADAL" clId="{1D5FAA2D-409F-4DBE-83A9-F11868176B33}" dt="2020-03-03T14:53:32.225" v="718" actId="164"/>
          <ac:spMkLst>
            <pc:docMk/>
            <pc:sldMk cId="1852899494" sldId="287"/>
            <ac:spMk id="112" creationId="{BA0FDCDC-B1C2-4B36-9968-5429A84E3986}"/>
          </ac:spMkLst>
        </pc:spChg>
        <pc:spChg chg="add mod">
          <ac:chgData name="Sylvia Drenthe" userId="a9481c56-4910-4101-8cbe-8091f6b62d91" providerId="ADAL" clId="{1D5FAA2D-409F-4DBE-83A9-F11868176B33}" dt="2020-03-03T14:53:32.225" v="718" actId="164"/>
          <ac:spMkLst>
            <pc:docMk/>
            <pc:sldMk cId="1852899494" sldId="287"/>
            <ac:spMk id="113" creationId="{DEC46E39-699F-4E6D-9EE3-D5977C4C0CFD}"/>
          </ac:spMkLst>
        </pc:spChg>
        <pc:spChg chg="add mod">
          <ac:chgData name="Sylvia Drenthe" userId="a9481c56-4910-4101-8cbe-8091f6b62d91" providerId="ADAL" clId="{1D5FAA2D-409F-4DBE-83A9-F11868176B33}" dt="2020-03-03T14:53:32.225" v="718" actId="164"/>
          <ac:spMkLst>
            <pc:docMk/>
            <pc:sldMk cId="1852899494" sldId="287"/>
            <ac:spMk id="114" creationId="{A4E7FD2A-1BEA-46C4-B133-38C9831329DD}"/>
          </ac:spMkLst>
        </pc:spChg>
        <pc:spChg chg="add mod">
          <ac:chgData name="Sylvia Drenthe" userId="a9481c56-4910-4101-8cbe-8091f6b62d91" providerId="ADAL" clId="{1D5FAA2D-409F-4DBE-83A9-F11868176B33}" dt="2020-03-03T14:53:32.225" v="718" actId="164"/>
          <ac:spMkLst>
            <pc:docMk/>
            <pc:sldMk cId="1852899494" sldId="287"/>
            <ac:spMk id="115" creationId="{17156B3D-FCA1-4A4A-A650-FCFD965893C5}"/>
          </ac:spMkLst>
        </pc:spChg>
        <pc:spChg chg="add mod">
          <ac:chgData name="Sylvia Drenthe" userId="a9481c56-4910-4101-8cbe-8091f6b62d91" providerId="ADAL" clId="{1D5FAA2D-409F-4DBE-83A9-F11868176B33}" dt="2020-03-03T14:53:32.225" v="718" actId="164"/>
          <ac:spMkLst>
            <pc:docMk/>
            <pc:sldMk cId="1852899494" sldId="287"/>
            <ac:spMk id="116" creationId="{A12DC429-0803-49DC-A22F-07A0F70B0621}"/>
          </ac:spMkLst>
        </pc:spChg>
        <pc:spChg chg="add mod">
          <ac:chgData name="Sylvia Drenthe" userId="a9481c56-4910-4101-8cbe-8091f6b62d91" providerId="ADAL" clId="{1D5FAA2D-409F-4DBE-83A9-F11868176B33}" dt="2020-03-03T14:53:32.225" v="718" actId="164"/>
          <ac:spMkLst>
            <pc:docMk/>
            <pc:sldMk cId="1852899494" sldId="287"/>
            <ac:spMk id="117" creationId="{BDB0661C-A77B-4CDD-A716-B7F64DEDAA77}"/>
          </ac:spMkLst>
        </pc:spChg>
        <pc:spChg chg="add mod">
          <ac:chgData name="Sylvia Drenthe" userId="a9481c56-4910-4101-8cbe-8091f6b62d91" providerId="ADAL" clId="{1D5FAA2D-409F-4DBE-83A9-F11868176B33}" dt="2020-03-03T14:53:32.225" v="718" actId="164"/>
          <ac:spMkLst>
            <pc:docMk/>
            <pc:sldMk cId="1852899494" sldId="287"/>
            <ac:spMk id="118" creationId="{0EB91EF9-9673-42AD-B252-74F7E35C4CD1}"/>
          </ac:spMkLst>
        </pc:spChg>
        <pc:spChg chg="add mod">
          <ac:chgData name="Sylvia Drenthe" userId="a9481c56-4910-4101-8cbe-8091f6b62d91" providerId="ADAL" clId="{1D5FAA2D-409F-4DBE-83A9-F11868176B33}" dt="2020-03-03T14:53:32.225" v="718" actId="164"/>
          <ac:spMkLst>
            <pc:docMk/>
            <pc:sldMk cId="1852899494" sldId="287"/>
            <ac:spMk id="119" creationId="{639491E3-43DB-4B4A-A5D2-87B49A6AAF41}"/>
          </ac:spMkLst>
        </pc:spChg>
        <pc:spChg chg="add mod">
          <ac:chgData name="Sylvia Drenthe" userId="a9481c56-4910-4101-8cbe-8091f6b62d91" providerId="ADAL" clId="{1D5FAA2D-409F-4DBE-83A9-F11868176B33}" dt="2020-03-03T14:53:32.225" v="718" actId="164"/>
          <ac:spMkLst>
            <pc:docMk/>
            <pc:sldMk cId="1852899494" sldId="287"/>
            <ac:spMk id="120" creationId="{DA4D7BF2-2746-4EF4-A897-88037B89A32F}"/>
          </ac:spMkLst>
        </pc:spChg>
        <pc:spChg chg="add mod">
          <ac:chgData name="Sylvia Drenthe" userId="a9481c56-4910-4101-8cbe-8091f6b62d91" providerId="ADAL" clId="{1D5FAA2D-409F-4DBE-83A9-F11868176B33}" dt="2020-03-03T14:53:32.225" v="718" actId="164"/>
          <ac:spMkLst>
            <pc:docMk/>
            <pc:sldMk cId="1852899494" sldId="287"/>
            <ac:spMk id="121" creationId="{0B548317-8461-4D77-BCD0-9242AA693605}"/>
          </ac:spMkLst>
        </pc:spChg>
        <pc:spChg chg="add mod">
          <ac:chgData name="Sylvia Drenthe" userId="a9481c56-4910-4101-8cbe-8091f6b62d91" providerId="ADAL" clId="{1D5FAA2D-409F-4DBE-83A9-F11868176B33}" dt="2020-03-03T14:53:32.225" v="718" actId="164"/>
          <ac:spMkLst>
            <pc:docMk/>
            <pc:sldMk cId="1852899494" sldId="287"/>
            <ac:spMk id="122" creationId="{C0B29A00-5205-4F82-89CE-A6A7D474E752}"/>
          </ac:spMkLst>
        </pc:spChg>
        <pc:spChg chg="add mod">
          <ac:chgData name="Sylvia Drenthe" userId="a9481c56-4910-4101-8cbe-8091f6b62d91" providerId="ADAL" clId="{1D5FAA2D-409F-4DBE-83A9-F11868176B33}" dt="2020-03-03T14:53:32.225" v="718" actId="164"/>
          <ac:spMkLst>
            <pc:docMk/>
            <pc:sldMk cId="1852899494" sldId="287"/>
            <ac:spMk id="123" creationId="{22B6BAE8-52FF-426B-A7D6-46AB5948BCEB}"/>
          </ac:spMkLst>
        </pc:spChg>
        <pc:spChg chg="add mod">
          <ac:chgData name="Sylvia Drenthe" userId="a9481c56-4910-4101-8cbe-8091f6b62d91" providerId="ADAL" clId="{1D5FAA2D-409F-4DBE-83A9-F11868176B33}" dt="2020-03-03T14:53:32.225" v="718" actId="164"/>
          <ac:spMkLst>
            <pc:docMk/>
            <pc:sldMk cId="1852899494" sldId="287"/>
            <ac:spMk id="124" creationId="{E0ABA6FF-2603-47DF-B0D6-E802AF260F9E}"/>
          </ac:spMkLst>
        </pc:spChg>
        <pc:spChg chg="add mod">
          <ac:chgData name="Sylvia Drenthe" userId="a9481c56-4910-4101-8cbe-8091f6b62d91" providerId="ADAL" clId="{1D5FAA2D-409F-4DBE-83A9-F11868176B33}" dt="2020-03-03T14:53:32.225" v="718" actId="164"/>
          <ac:spMkLst>
            <pc:docMk/>
            <pc:sldMk cId="1852899494" sldId="287"/>
            <ac:spMk id="125" creationId="{748CB084-1445-4B2C-BE99-BE64EBFDD950}"/>
          </ac:spMkLst>
        </pc:spChg>
        <pc:spChg chg="add mod">
          <ac:chgData name="Sylvia Drenthe" userId="a9481c56-4910-4101-8cbe-8091f6b62d91" providerId="ADAL" clId="{1D5FAA2D-409F-4DBE-83A9-F11868176B33}" dt="2020-03-03T14:53:32.225" v="718" actId="164"/>
          <ac:spMkLst>
            <pc:docMk/>
            <pc:sldMk cId="1852899494" sldId="287"/>
            <ac:spMk id="126" creationId="{B4CE99E9-3061-498B-9826-B569108460D0}"/>
          </ac:spMkLst>
        </pc:spChg>
        <pc:spChg chg="add mod">
          <ac:chgData name="Sylvia Drenthe" userId="a9481c56-4910-4101-8cbe-8091f6b62d91" providerId="ADAL" clId="{1D5FAA2D-409F-4DBE-83A9-F11868176B33}" dt="2020-03-03T14:53:32.225" v="718" actId="164"/>
          <ac:spMkLst>
            <pc:docMk/>
            <pc:sldMk cId="1852899494" sldId="287"/>
            <ac:spMk id="127" creationId="{D15AF393-D6B4-43A1-B64B-DE85FB8483E2}"/>
          </ac:spMkLst>
        </pc:spChg>
        <pc:spChg chg="add mod">
          <ac:chgData name="Sylvia Drenthe" userId="a9481c56-4910-4101-8cbe-8091f6b62d91" providerId="ADAL" clId="{1D5FAA2D-409F-4DBE-83A9-F11868176B33}" dt="2020-03-03T14:53:32.225" v="718" actId="164"/>
          <ac:spMkLst>
            <pc:docMk/>
            <pc:sldMk cId="1852899494" sldId="287"/>
            <ac:spMk id="128" creationId="{054987DE-BFCA-4A4A-806A-E83964B5AF6D}"/>
          </ac:spMkLst>
        </pc:spChg>
        <pc:spChg chg="add mod">
          <ac:chgData name="Sylvia Drenthe" userId="a9481c56-4910-4101-8cbe-8091f6b62d91" providerId="ADAL" clId="{1D5FAA2D-409F-4DBE-83A9-F11868176B33}" dt="2020-03-03T14:53:32.225" v="718" actId="164"/>
          <ac:spMkLst>
            <pc:docMk/>
            <pc:sldMk cId="1852899494" sldId="287"/>
            <ac:spMk id="129" creationId="{8F783381-9F45-4270-A72F-89CD6A6C1B72}"/>
          </ac:spMkLst>
        </pc:spChg>
        <pc:spChg chg="add mod">
          <ac:chgData name="Sylvia Drenthe" userId="a9481c56-4910-4101-8cbe-8091f6b62d91" providerId="ADAL" clId="{1D5FAA2D-409F-4DBE-83A9-F11868176B33}" dt="2020-03-03T14:53:32.225" v="718" actId="164"/>
          <ac:spMkLst>
            <pc:docMk/>
            <pc:sldMk cId="1852899494" sldId="287"/>
            <ac:spMk id="130" creationId="{453176C6-2C4B-4844-BBF1-380AE2F53550}"/>
          </ac:spMkLst>
        </pc:spChg>
        <pc:spChg chg="add mod">
          <ac:chgData name="Sylvia Drenthe" userId="a9481c56-4910-4101-8cbe-8091f6b62d91" providerId="ADAL" clId="{1D5FAA2D-409F-4DBE-83A9-F11868176B33}" dt="2020-03-03T14:53:32.225" v="718" actId="164"/>
          <ac:spMkLst>
            <pc:docMk/>
            <pc:sldMk cId="1852899494" sldId="287"/>
            <ac:spMk id="131" creationId="{10F9BCA7-AC3E-4608-93A2-13F0D0F69B31}"/>
          </ac:spMkLst>
        </pc:spChg>
        <pc:spChg chg="add mod">
          <ac:chgData name="Sylvia Drenthe" userId="a9481c56-4910-4101-8cbe-8091f6b62d91" providerId="ADAL" clId="{1D5FAA2D-409F-4DBE-83A9-F11868176B33}" dt="2020-03-03T14:53:32.225" v="718" actId="164"/>
          <ac:spMkLst>
            <pc:docMk/>
            <pc:sldMk cId="1852899494" sldId="287"/>
            <ac:spMk id="132" creationId="{8B4D51E4-9ABF-4504-AFB5-22A0524C8808}"/>
          </ac:spMkLst>
        </pc:spChg>
        <pc:spChg chg="add mod">
          <ac:chgData name="Sylvia Drenthe" userId="a9481c56-4910-4101-8cbe-8091f6b62d91" providerId="ADAL" clId="{1D5FAA2D-409F-4DBE-83A9-F11868176B33}" dt="2020-03-03T14:53:32.225" v="718" actId="164"/>
          <ac:spMkLst>
            <pc:docMk/>
            <pc:sldMk cId="1852899494" sldId="287"/>
            <ac:spMk id="133" creationId="{7625811B-54E8-47E5-BD43-F1C97632B701}"/>
          </ac:spMkLst>
        </pc:spChg>
        <pc:spChg chg="add mod">
          <ac:chgData name="Sylvia Drenthe" userId="a9481c56-4910-4101-8cbe-8091f6b62d91" providerId="ADAL" clId="{1D5FAA2D-409F-4DBE-83A9-F11868176B33}" dt="2020-03-03T14:53:32.225" v="718" actId="164"/>
          <ac:spMkLst>
            <pc:docMk/>
            <pc:sldMk cId="1852899494" sldId="287"/>
            <ac:spMk id="134" creationId="{BE68B321-63C8-41C1-B0D9-350B1804F4BE}"/>
          </ac:spMkLst>
        </pc:spChg>
        <pc:spChg chg="add mod">
          <ac:chgData name="Sylvia Drenthe" userId="a9481c56-4910-4101-8cbe-8091f6b62d91" providerId="ADAL" clId="{1D5FAA2D-409F-4DBE-83A9-F11868176B33}" dt="2020-03-03T14:53:32.225" v="718" actId="164"/>
          <ac:spMkLst>
            <pc:docMk/>
            <pc:sldMk cId="1852899494" sldId="287"/>
            <ac:spMk id="135" creationId="{89F3859A-D129-4574-AA51-8A34B8CF3274}"/>
          </ac:spMkLst>
        </pc:spChg>
        <pc:spChg chg="add mod">
          <ac:chgData name="Sylvia Drenthe" userId="a9481c56-4910-4101-8cbe-8091f6b62d91" providerId="ADAL" clId="{1D5FAA2D-409F-4DBE-83A9-F11868176B33}" dt="2020-03-03T14:53:32.225" v="718" actId="164"/>
          <ac:spMkLst>
            <pc:docMk/>
            <pc:sldMk cId="1852899494" sldId="287"/>
            <ac:spMk id="136" creationId="{8BBA1EF8-85DB-4B32-89D2-5EEA4279CBF6}"/>
          </ac:spMkLst>
        </pc:spChg>
        <pc:spChg chg="add mod">
          <ac:chgData name="Sylvia Drenthe" userId="a9481c56-4910-4101-8cbe-8091f6b62d91" providerId="ADAL" clId="{1D5FAA2D-409F-4DBE-83A9-F11868176B33}" dt="2020-03-03T14:53:32.225" v="718" actId="164"/>
          <ac:spMkLst>
            <pc:docMk/>
            <pc:sldMk cId="1852899494" sldId="287"/>
            <ac:spMk id="137" creationId="{5E1C6AAA-183D-45B1-BAD0-C84BBA6BC667}"/>
          </ac:spMkLst>
        </pc:spChg>
        <pc:spChg chg="add mod">
          <ac:chgData name="Sylvia Drenthe" userId="a9481c56-4910-4101-8cbe-8091f6b62d91" providerId="ADAL" clId="{1D5FAA2D-409F-4DBE-83A9-F11868176B33}" dt="2020-03-03T14:53:32.225" v="718" actId="164"/>
          <ac:spMkLst>
            <pc:docMk/>
            <pc:sldMk cId="1852899494" sldId="287"/>
            <ac:spMk id="138" creationId="{106FA9DE-2A29-4AEE-B425-4A097DB333E1}"/>
          </ac:spMkLst>
        </pc:spChg>
        <pc:spChg chg="add mod">
          <ac:chgData name="Sylvia Drenthe" userId="a9481c56-4910-4101-8cbe-8091f6b62d91" providerId="ADAL" clId="{1D5FAA2D-409F-4DBE-83A9-F11868176B33}" dt="2020-03-03T14:53:32.225" v="718" actId="164"/>
          <ac:spMkLst>
            <pc:docMk/>
            <pc:sldMk cId="1852899494" sldId="287"/>
            <ac:spMk id="139" creationId="{6639EA97-66DD-4C68-8419-F36F34AB12CD}"/>
          </ac:spMkLst>
        </pc:spChg>
        <pc:spChg chg="add mod">
          <ac:chgData name="Sylvia Drenthe" userId="a9481c56-4910-4101-8cbe-8091f6b62d91" providerId="ADAL" clId="{1D5FAA2D-409F-4DBE-83A9-F11868176B33}" dt="2020-03-03T14:53:32.225" v="718" actId="164"/>
          <ac:spMkLst>
            <pc:docMk/>
            <pc:sldMk cId="1852899494" sldId="287"/>
            <ac:spMk id="140" creationId="{7D4DF3AD-BF0B-4C6B-AEDD-44545486AB90}"/>
          </ac:spMkLst>
        </pc:spChg>
        <pc:spChg chg="add mod">
          <ac:chgData name="Sylvia Drenthe" userId="a9481c56-4910-4101-8cbe-8091f6b62d91" providerId="ADAL" clId="{1D5FAA2D-409F-4DBE-83A9-F11868176B33}" dt="2020-03-03T14:53:32.225" v="718" actId="164"/>
          <ac:spMkLst>
            <pc:docMk/>
            <pc:sldMk cId="1852899494" sldId="287"/>
            <ac:spMk id="141" creationId="{36203306-B5CF-4E30-9C02-0433DA69AB78}"/>
          </ac:spMkLst>
        </pc:spChg>
        <pc:spChg chg="add mod">
          <ac:chgData name="Sylvia Drenthe" userId="a9481c56-4910-4101-8cbe-8091f6b62d91" providerId="ADAL" clId="{1D5FAA2D-409F-4DBE-83A9-F11868176B33}" dt="2020-03-03T14:53:32.225" v="718" actId="164"/>
          <ac:spMkLst>
            <pc:docMk/>
            <pc:sldMk cId="1852899494" sldId="287"/>
            <ac:spMk id="142" creationId="{CCA5E338-D6AD-4982-AAD6-D12CBABD7B46}"/>
          </ac:spMkLst>
        </pc:spChg>
        <pc:spChg chg="add mod">
          <ac:chgData name="Sylvia Drenthe" userId="a9481c56-4910-4101-8cbe-8091f6b62d91" providerId="ADAL" clId="{1D5FAA2D-409F-4DBE-83A9-F11868176B33}" dt="2020-03-03T14:53:32.225" v="718" actId="164"/>
          <ac:spMkLst>
            <pc:docMk/>
            <pc:sldMk cId="1852899494" sldId="287"/>
            <ac:spMk id="143" creationId="{E6DA5482-E49B-46B7-9506-3B93365692DE}"/>
          </ac:spMkLst>
        </pc:spChg>
        <pc:spChg chg="add mod">
          <ac:chgData name="Sylvia Drenthe" userId="a9481c56-4910-4101-8cbe-8091f6b62d91" providerId="ADAL" clId="{1D5FAA2D-409F-4DBE-83A9-F11868176B33}" dt="2020-03-03T14:53:32.225" v="718" actId="164"/>
          <ac:spMkLst>
            <pc:docMk/>
            <pc:sldMk cId="1852899494" sldId="287"/>
            <ac:spMk id="144" creationId="{BBA190C4-28B8-47FA-8D6B-EB10D1996758}"/>
          </ac:spMkLst>
        </pc:spChg>
        <pc:spChg chg="add mod">
          <ac:chgData name="Sylvia Drenthe" userId="a9481c56-4910-4101-8cbe-8091f6b62d91" providerId="ADAL" clId="{1D5FAA2D-409F-4DBE-83A9-F11868176B33}" dt="2020-03-03T14:53:32.225" v="718" actId="164"/>
          <ac:spMkLst>
            <pc:docMk/>
            <pc:sldMk cId="1852899494" sldId="287"/>
            <ac:spMk id="145" creationId="{7D949589-5F7B-4BE4-A8BA-97F3511860BE}"/>
          </ac:spMkLst>
        </pc:spChg>
        <pc:spChg chg="add mod">
          <ac:chgData name="Sylvia Drenthe" userId="a9481c56-4910-4101-8cbe-8091f6b62d91" providerId="ADAL" clId="{1D5FAA2D-409F-4DBE-83A9-F11868176B33}" dt="2020-03-03T14:53:32.225" v="718" actId="164"/>
          <ac:spMkLst>
            <pc:docMk/>
            <pc:sldMk cId="1852899494" sldId="287"/>
            <ac:spMk id="146" creationId="{5B0313B1-C950-4CDF-B4E2-6B4836E6963B}"/>
          </ac:spMkLst>
        </pc:spChg>
        <pc:spChg chg="add mod">
          <ac:chgData name="Sylvia Drenthe" userId="a9481c56-4910-4101-8cbe-8091f6b62d91" providerId="ADAL" clId="{1D5FAA2D-409F-4DBE-83A9-F11868176B33}" dt="2020-03-03T14:53:32.225" v="718" actId="164"/>
          <ac:spMkLst>
            <pc:docMk/>
            <pc:sldMk cId="1852899494" sldId="287"/>
            <ac:spMk id="147" creationId="{E1B089B3-00FB-4828-8B62-346C26EED0ED}"/>
          </ac:spMkLst>
        </pc:spChg>
        <pc:spChg chg="add mod">
          <ac:chgData name="Sylvia Drenthe" userId="a9481c56-4910-4101-8cbe-8091f6b62d91" providerId="ADAL" clId="{1D5FAA2D-409F-4DBE-83A9-F11868176B33}" dt="2020-03-03T14:53:32.225" v="718" actId="164"/>
          <ac:spMkLst>
            <pc:docMk/>
            <pc:sldMk cId="1852899494" sldId="287"/>
            <ac:spMk id="148" creationId="{F37AC68D-629A-410F-BF8A-522466DEF098}"/>
          </ac:spMkLst>
        </pc:spChg>
        <pc:spChg chg="add mod">
          <ac:chgData name="Sylvia Drenthe" userId="a9481c56-4910-4101-8cbe-8091f6b62d91" providerId="ADAL" clId="{1D5FAA2D-409F-4DBE-83A9-F11868176B33}" dt="2020-03-03T14:53:32.225" v="718" actId="164"/>
          <ac:spMkLst>
            <pc:docMk/>
            <pc:sldMk cId="1852899494" sldId="287"/>
            <ac:spMk id="149" creationId="{3E59EBC2-B683-49D2-97CF-66D22CCA7FE9}"/>
          </ac:spMkLst>
        </pc:spChg>
        <pc:spChg chg="add mod">
          <ac:chgData name="Sylvia Drenthe" userId="a9481c56-4910-4101-8cbe-8091f6b62d91" providerId="ADAL" clId="{1D5FAA2D-409F-4DBE-83A9-F11868176B33}" dt="2020-03-03T14:53:32.225" v="718" actId="164"/>
          <ac:spMkLst>
            <pc:docMk/>
            <pc:sldMk cId="1852899494" sldId="287"/>
            <ac:spMk id="150" creationId="{66345C77-FB02-4492-B62E-3DB3FF43CD41}"/>
          </ac:spMkLst>
        </pc:spChg>
        <pc:spChg chg="add mod">
          <ac:chgData name="Sylvia Drenthe" userId="a9481c56-4910-4101-8cbe-8091f6b62d91" providerId="ADAL" clId="{1D5FAA2D-409F-4DBE-83A9-F11868176B33}" dt="2020-03-03T14:53:32.225" v="718" actId="164"/>
          <ac:spMkLst>
            <pc:docMk/>
            <pc:sldMk cId="1852899494" sldId="287"/>
            <ac:spMk id="151" creationId="{7A1626E9-44A8-43D2-BF29-01D70388AA93}"/>
          </ac:spMkLst>
        </pc:spChg>
        <pc:spChg chg="add mod">
          <ac:chgData name="Sylvia Drenthe" userId="a9481c56-4910-4101-8cbe-8091f6b62d91" providerId="ADAL" clId="{1D5FAA2D-409F-4DBE-83A9-F11868176B33}" dt="2020-03-03T14:53:32.225" v="718" actId="164"/>
          <ac:spMkLst>
            <pc:docMk/>
            <pc:sldMk cId="1852899494" sldId="287"/>
            <ac:spMk id="152" creationId="{76EFEFD6-B7C1-493B-9DC5-66544ABBDA61}"/>
          </ac:spMkLst>
        </pc:spChg>
        <pc:spChg chg="add mod">
          <ac:chgData name="Sylvia Drenthe" userId="a9481c56-4910-4101-8cbe-8091f6b62d91" providerId="ADAL" clId="{1D5FAA2D-409F-4DBE-83A9-F11868176B33}" dt="2020-03-03T14:53:32.225" v="718" actId="164"/>
          <ac:spMkLst>
            <pc:docMk/>
            <pc:sldMk cId="1852899494" sldId="287"/>
            <ac:spMk id="153" creationId="{E5525E95-6D8A-462B-9C83-FC300B58DD72}"/>
          </ac:spMkLst>
        </pc:spChg>
        <pc:spChg chg="add mod">
          <ac:chgData name="Sylvia Drenthe" userId="a9481c56-4910-4101-8cbe-8091f6b62d91" providerId="ADAL" clId="{1D5FAA2D-409F-4DBE-83A9-F11868176B33}" dt="2020-03-03T14:53:32.225" v="718" actId="164"/>
          <ac:spMkLst>
            <pc:docMk/>
            <pc:sldMk cId="1852899494" sldId="287"/>
            <ac:spMk id="154" creationId="{BD49B927-4C0B-40B7-A6C1-9A54FEB292AC}"/>
          </ac:spMkLst>
        </pc:spChg>
        <pc:spChg chg="add mod">
          <ac:chgData name="Sylvia Drenthe" userId="a9481c56-4910-4101-8cbe-8091f6b62d91" providerId="ADAL" clId="{1D5FAA2D-409F-4DBE-83A9-F11868176B33}" dt="2020-03-03T14:53:32.225" v="718" actId="164"/>
          <ac:spMkLst>
            <pc:docMk/>
            <pc:sldMk cId="1852899494" sldId="287"/>
            <ac:spMk id="155" creationId="{A3056119-9070-4D6D-9F92-C5C257B4D637}"/>
          </ac:spMkLst>
        </pc:spChg>
        <pc:spChg chg="add mod">
          <ac:chgData name="Sylvia Drenthe" userId="a9481c56-4910-4101-8cbe-8091f6b62d91" providerId="ADAL" clId="{1D5FAA2D-409F-4DBE-83A9-F11868176B33}" dt="2020-03-03T14:53:32.225" v="718" actId="164"/>
          <ac:spMkLst>
            <pc:docMk/>
            <pc:sldMk cId="1852899494" sldId="287"/>
            <ac:spMk id="156" creationId="{10209A27-4119-413F-B8AF-FE304D95F78E}"/>
          </ac:spMkLst>
        </pc:spChg>
        <pc:spChg chg="add mod">
          <ac:chgData name="Sylvia Drenthe" userId="a9481c56-4910-4101-8cbe-8091f6b62d91" providerId="ADAL" clId="{1D5FAA2D-409F-4DBE-83A9-F11868176B33}" dt="2020-03-03T14:53:32.225" v="718" actId="164"/>
          <ac:spMkLst>
            <pc:docMk/>
            <pc:sldMk cId="1852899494" sldId="287"/>
            <ac:spMk id="157" creationId="{A3674144-C746-4379-AF9D-710BD4F19B0C}"/>
          </ac:spMkLst>
        </pc:spChg>
        <pc:spChg chg="add mod">
          <ac:chgData name="Sylvia Drenthe" userId="a9481c56-4910-4101-8cbe-8091f6b62d91" providerId="ADAL" clId="{1D5FAA2D-409F-4DBE-83A9-F11868176B33}" dt="2020-03-03T14:53:32.225" v="718" actId="164"/>
          <ac:spMkLst>
            <pc:docMk/>
            <pc:sldMk cId="1852899494" sldId="287"/>
            <ac:spMk id="158" creationId="{8A01F905-1530-43AB-BB93-F102E6BF145D}"/>
          </ac:spMkLst>
        </pc:spChg>
        <pc:spChg chg="add mod">
          <ac:chgData name="Sylvia Drenthe" userId="a9481c56-4910-4101-8cbe-8091f6b62d91" providerId="ADAL" clId="{1D5FAA2D-409F-4DBE-83A9-F11868176B33}" dt="2020-03-03T14:53:32.225" v="718" actId="164"/>
          <ac:spMkLst>
            <pc:docMk/>
            <pc:sldMk cId="1852899494" sldId="287"/>
            <ac:spMk id="159" creationId="{277D6B98-EFCF-4010-BE79-2527F7825277}"/>
          </ac:spMkLst>
        </pc:spChg>
        <pc:spChg chg="add mod">
          <ac:chgData name="Sylvia Drenthe" userId="a9481c56-4910-4101-8cbe-8091f6b62d91" providerId="ADAL" clId="{1D5FAA2D-409F-4DBE-83A9-F11868176B33}" dt="2020-03-03T14:53:32.225" v="718" actId="164"/>
          <ac:spMkLst>
            <pc:docMk/>
            <pc:sldMk cId="1852899494" sldId="287"/>
            <ac:spMk id="160" creationId="{B9CA587B-A755-4B27-86FB-DCE940945119}"/>
          </ac:spMkLst>
        </pc:spChg>
        <pc:spChg chg="add mod">
          <ac:chgData name="Sylvia Drenthe" userId="a9481c56-4910-4101-8cbe-8091f6b62d91" providerId="ADAL" clId="{1D5FAA2D-409F-4DBE-83A9-F11868176B33}" dt="2020-03-03T14:53:32.225" v="718" actId="164"/>
          <ac:spMkLst>
            <pc:docMk/>
            <pc:sldMk cId="1852899494" sldId="287"/>
            <ac:spMk id="161" creationId="{DDD0305C-391F-42B0-B1D5-4B2F90B94E6D}"/>
          </ac:spMkLst>
        </pc:spChg>
        <pc:spChg chg="add mod">
          <ac:chgData name="Sylvia Drenthe" userId="a9481c56-4910-4101-8cbe-8091f6b62d91" providerId="ADAL" clId="{1D5FAA2D-409F-4DBE-83A9-F11868176B33}" dt="2020-03-03T14:53:32.225" v="718" actId="164"/>
          <ac:spMkLst>
            <pc:docMk/>
            <pc:sldMk cId="1852899494" sldId="287"/>
            <ac:spMk id="162" creationId="{B4DD2620-3B29-49AC-9C29-D5F850FF296D}"/>
          </ac:spMkLst>
        </pc:spChg>
        <pc:spChg chg="add mod">
          <ac:chgData name="Sylvia Drenthe" userId="a9481c56-4910-4101-8cbe-8091f6b62d91" providerId="ADAL" clId="{1D5FAA2D-409F-4DBE-83A9-F11868176B33}" dt="2020-03-03T14:53:32.225" v="718" actId="164"/>
          <ac:spMkLst>
            <pc:docMk/>
            <pc:sldMk cId="1852899494" sldId="287"/>
            <ac:spMk id="163" creationId="{52EE5AC7-C832-40C7-9C7A-7E1D0D2156CA}"/>
          </ac:spMkLst>
        </pc:spChg>
        <pc:spChg chg="add mod">
          <ac:chgData name="Sylvia Drenthe" userId="a9481c56-4910-4101-8cbe-8091f6b62d91" providerId="ADAL" clId="{1D5FAA2D-409F-4DBE-83A9-F11868176B33}" dt="2020-03-03T14:53:32.225" v="718" actId="164"/>
          <ac:spMkLst>
            <pc:docMk/>
            <pc:sldMk cId="1852899494" sldId="287"/>
            <ac:spMk id="164" creationId="{D047ACEF-77B7-4393-8445-62E1245222B3}"/>
          </ac:spMkLst>
        </pc:spChg>
        <pc:spChg chg="add mod">
          <ac:chgData name="Sylvia Drenthe" userId="a9481c56-4910-4101-8cbe-8091f6b62d91" providerId="ADAL" clId="{1D5FAA2D-409F-4DBE-83A9-F11868176B33}" dt="2020-03-03T14:53:32.225" v="718" actId="164"/>
          <ac:spMkLst>
            <pc:docMk/>
            <pc:sldMk cId="1852899494" sldId="287"/>
            <ac:spMk id="165" creationId="{9757CA57-7DBC-4360-97ED-598EF44B4CE0}"/>
          </ac:spMkLst>
        </pc:spChg>
        <pc:spChg chg="add mod">
          <ac:chgData name="Sylvia Drenthe" userId="a9481c56-4910-4101-8cbe-8091f6b62d91" providerId="ADAL" clId="{1D5FAA2D-409F-4DBE-83A9-F11868176B33}" dt="2020-03-03T14:53:32.225" v="718" actId="164"/>
          <ac:spMkLst>
            <pc:docMk/>
            <pc:sldMk cId="1852899494" sldId="287"/>
            <ac:spMk id="166" creationId="{90FC2E7C-7561-4D9C-A1FA-FF3A3B1965AE}"/>
          </ac:spMkLst>
        </pc:spChg>
        <pc:spChg chg="add mod">
          <ac:chgData name="Sylvia Drenthe" userId="a9481c56-4910-4101-8cbe-8091f6b62d91" providerId="ADAL" clId="{1D5FAA2D-409F-4DBE-83A9-F11868176B33}" dt="2020-03-03T14:53:32.225" v="718" actId="164"/>
          <ac:spMkLst>
            <pc:docMk/>
            <pc:sldMk cId="1852899494" sldId="287"/>
            <ac:spMk id="167" creationId="{E6B9B2DA-BC33-4769-B0AA-8DB39D445EEF}"/>
          </ac:spMkLst>
        </pc:spChg>
        <pc:spChg chg="add mod">
          <ac:chgData name="Sylvia Drenthe" userId="a9481c56-4910-4101-8cbe-8091f6b62d91" providerId="ADAL" clId="{1D5FAA2D-409F-4DBE-83A9-F11868176B33}" dt="2020-03-03T14:53:32.225" v="718" actId="164"/>
          <ac:spMkLst>
            <pc:docMk/>
            <pc:sldMk cId="1852899494" sldId="287"/>
            <ac:spMk id="168" creationId="{CF14EF5F-A6C9-46D2-A810-8DE4786B0A6A}"/>
          </ac:spMkLst>
        </pc:spChg>
        <pc:spChg chg="add mod">
          <ac:chgData name="Sylvia Drenthe" userId="a9481c56-4910-4101-8cbe-8091f6b62d91" providerId="ADAL" clId="{1D5FAA2D-409F-4DBE-83A9-F11868176B33}" dt="2020-03-03T14:53:32.225" v="718" actId="164"/>
          <ac:spMkLst>
            <pc:docMk/>
            <pc:sldMk cId="1852899494" sldId="287"/>
            <ac:spMk id="169" creationId="{E87DBE28-8F94-43B3-BA07-C2A20DC565EE}"/>
          </ac:spMkLst>
        </pc:spChg>
        <pc:spChg chg="add mod">
          <ac:chgData name="Sylvia Drenthe" userId="a9481c56-4910-4101-8cbe-8091f6b62d91" providerId="ADAL" clId="{1D5FAA2D-409F-4DBE-83A9-F11868176B33}" dt="2020-03-03T14:53:32.225" v="718" actId="164"/>
          <ac:spMkLst>
            <pc:docMk/>
            <pc:sldMk cId="1852899494" sldId="287"/>
            <ac:spMk id="170" creationId="{9195CA50-79D2-416B-928E-31A3F2EC7718}"/>
          </ac:spMkLst>
        </pc:spChg>
        <pc:spChg chg="add mod">
          <ac:chgData name="Sylvia Drenthe" userId="a9481c56-4910-4101-8cbe-8091f6b62d91" providerId="ADAL" clId="{1D5FAA2D-409F-4DBE-83A9-F11868176B33}" dt="2020-03-03T14:53:32.225" v="718" actId="164"/>
          <ac:spMkLst>
            <pc:docMk/>
            <pc:sldMk cId="1852899494" sldId="287"/>
            <ac:spMk id="171" creationId="{3DEBB716-17FC-40C9-A168-F681B2C155F0}"/>
          </ac:spMkLst>
        </pc:spChg>
        <pc:spChg chg="add mod">
          <ac:chgData name="Sylvia Drenthe" userId="a9481c56-4910-4101-8cbe-8091f6b62d91" providerId="ADAL" clId="{1D5FAA2D-409F-4DBE-83A9-F11868176B33}" dt="2020-03-03T14:53:32.225" v="718" actId="164"/>
          <ac:spMkLst>
            <pc:docMk/>
            <pc:sldMk cId="1852899494" sldId="287"/>
            <ac:spMk id="172" creationId="{441422A6-182A-4BF7-AE74-3CA5706C8903}"/>
          </ac:spMkLst>
        </pc:spChg>
        <pc:spChg chg="add mod">
          <ac:chgData name="Sylvia Drenthe" userId="a9481c56-4910-4101-8cbe-8091f6b62d91" providerId="ADAL" clId="{1D5FAA2D-409F-4DBE-83A9-F11868176B33}" dt="2020-03-03T14:53:32.225" v="718" actId="164"/>
          <ac:spMkLst>
            <pc:docMk/>
            <pc:sldMk cId="1852899494" sldId="287"/>
            <ac:spMk id="173" creationId="{4ACFEB1B-A2EE-4EFE-BC23-CA2E278B203A}"/>
          </ac:spMkLst>
        </pc:spChg>
        <pc:spChg chg="add mod">
          <ac:chgData name="Sylvia Drenthe" userId="a9481c56-4910-4101-8cbe-8091f6b62d91" providerId="ADAL" clId="{1D5FAA2D-409F-4DBE-83A9-F11868176B33}" dt="2020-03-03T14:53:32.225" v="718" actId="164"/>
          <ac:spMkLst>
            <pc:docMk/>
            <pc:sldMk cId="1852899494" sldId="287"/>
            <ac:spMk id="174" creationId="{BE763318-E14C-4A95-8441-294853FF068E}"/>
          </ac:spMkLst>
        </pc:spChg>
        <pc:spChg chg="add mod">
          <ac:chgData name="Sylvia Drenthe" userId="a9481c56-4910-4101-8cbe-8091f6b62d91" providerId="ADAL" clId="{1D5FAA2D-409F-4DBE-83A9-F11868176B33}" dt="2020-03-03T14:53:32.225" v="718" actId="164"/>
          <ac:spMkLst>
            <pc:docMk/>
            <pc:sldMk cId="1852899494" sldId="287"/>
            <ac:spMk id="175" creationId="{B7D0113C-80C8-4553-8B83-7823B821EAB5}"/>
          </ac:spMkLst>
        </pc:spChg>
        <pc:spChg chg="add mod">
          <ac:chgData name="Sylvia Drenthe" userId="a9481c56-4910-4101-8cbe-8091f6b62d91" providerId="ADAL" clId="{1D5FAA2D-409F-4DBE-83A9-F11868176B33}" dt="2020-03-03T14:53:32.225" v="718" actId="164"/>
          <ac:spMkLst>
            <pc:docMk/>
            <pc:sldMk cId="1852899494" sldId="287"/>
            <ac:spMk id="176" creationId="{D7A31199-0ED5-4554-A17B-2BA6574DC3DA}"/>
          </ac:spMkLst>
        </pc:spChg>
        <pc:spChg chg="add mod">
          <ac:chgData name="Sylvia Drenthe" userId="a9481c56-4910-4101-8cbe-8091f6b62d91" providerId="ADAL" clId="{1D5FAA2D-409F-4DBE-83A9-F11868176B33}" dt="2020-03-03T14:53:32.225" v="718" actId="164"/>
          <ac:spMkLst>
            <pc:docMk/>
            <pc:sldMk cId="1852899494" sldId="287"/>
            <ac:spMk id="177" creationId="{1B9A8786-D731-4381-BA89-B417D06F8C4F}"/>
          </ac:spMkLst>
        </pc:spChg>
        <pc:spChg chg="add mod">
          <ac:chgData name="Sylvia Drenthe" userId="a9481c56-4910-4101-8cbe-8091f6b62d91" providerId="ADAL" clId="{1D5FAA2D-409F-4DBE-83A9-F11868176B33}" dt="2020-03-03T14:53:32.225" v="718" actId="164"/>
          <ac:spMkLst>
            <pc:docMk/>
            <pc:sldMk cId="1852899494" sldId="287"/>
            <ac:spMk id="178" creationId="{B86081E9-2477-4BED-A339-153357947425}"/>
          </ac:spMkLst>
        </pc:spChg>
        <pc:spChg chg="add mod">
          <ac:chgData name="Sylvia Drenthe" userId="a9481c56-4910-4101-8cbe-8091f6b62d91" providerId="ADAL" clId="{1D5FAA2D-409F-4DBE-83A9-F11868176B33}" dt="2020-03-03T14:53:32.225" v="718" actId="164"/>
          <ac:spMkLst>
            <pc:docMk/>
            <pc:sldMk cId="1852899494" sldId="287"/>
            <ac:spMk id="179" creationId="{84A4ACED-BEB1-472D-881E-9155FF74F1F7}"/>
          </ac:spMkLst>
        </pc:spChg>
        <pc:spChg chg="add mod">
          <ac:chgData name="Sylvia Drenthe" userId="a9481c56-4910-4101-8cbe-8091f6b62d91" providerId="ADAL" clId="{1D5FAA2D-409F-4DBE-83A9-F11868176B33}" dt="2020-03-03T14:53:32.225" v="718" actId="164"/>
          <ac:spMkLst>
            <pc:docMk/>
            <pc:sldMk cId="1852899494" sldId="287"/>
            <ac:spMk id="180" creationId="{EDB9CF2B-432C-4389-AD86-76A61BC4063F}"/>
          </ac:spMkLst>
        </pc:spChg>
        <pc:spChg chg="add mod">
          <ac:chgData name="Sylvia Drenthe" userId="a9481c56-4910-4101-8cbe-8091f6b62d91" providerId="ADAL" clId="{1D5FAA2D-409F-4DBE-83A9-F11868176B33}" dt="2020-03-03T14:53:32.225" v="718" actId="164"/>
          <ac:spMkLst>
            <pc:docMk/>
            <pc:sldMk cId="1852899494" sldId="287"/>
            <ac:spMk id="181" creationId="{0E2DA991-2786-44CB-ADD2-727F532BBEA5}"/>
          </ac:spMkLst>
        </pc:spChg>
        <pc:spChg chg="add mod">
          <ac:chgData name="Sylvia Drenthe" userId="a9481c56-4910-4101-8cbe-8091f6b62d91" providerId="ADAL" clId="{1D5FAA2D-409F-4DBE-83A9-F11868176B33}" dt="2020-03-03T14:53:32.225" v="718" actId="164"/>
          <ac:spMkLst>
            <pc:docMk/>
            <pc:sldMk cId="1852899494" sldId="287"/>
            <ac:spMk id="182" creationId="{556EDB1E-CB1F-4E14-8B39-A398E31F9C86}"/>
          </ac:spMkLst>
        </pc:spChg>
        <pc:spChg chg="add mod">
          <ac:chgData name="Sylvia Drenthe" userId="a9481c56-4910-4101-8cbe-8091f6b62d91" providerId="ADAL" clId="{1D5FAA2D-409F-4DBE-83A9-F11868176B33}" dt="2020-03-03T14:53:32.225" v="718" actId="164"/>
          <ac:spMkLst>
            <pc:docMk/>
            <pc:sldMk cId="1852899494" sldId="287"/>
            <ac:spMk id="183" creationId="{94F7B0DE-7AFB-4D15-B40B-94E7969D7AE0}"/>
          </ac:spMkLst>
        </pc:spChg>
        <pc:spChg chg="add mod">
          <ac:chgData name="Sylvia Drenthe" userId="a9481c56-4910-4101-8cbe-8091f6b62d91" providerId="ADAL" clId="{1D5FAA2D-409F-4DBE-83A9-F11868176B33}" dt="2020-03-03T14:53:32.225" v="718" actId="164"/>
          <ac:spMkLst>
            <pc:docMk/>
            <pc:sldMk cId="1852899494" sldId="287"/>
            <ac:spMk id="184" creationId="{31D8B3B7-8C32-4984-8D3F-83402FB140CE}"/>
          </ac:spMkLst>
        </pc:spChg>
        <pc:spChg chg="add mod">
          <ac:chgData name="Sylvia Drenthe" userId="a9481c56-4910-4101-8cbe-8091f6b62d91" providerId="ADAL" clId="{1D5FAA2D-409F-4DBE-83A9-F11868176B33}" dt="2020-03-03T14:53:32.225" v="718" actId="164"/>
          <ac:spMkLst>
            <pc:docMk/>
            <pc:sldMk cId="1852899494" sldId="287"/>
            <ac:spMk id="185" creationId="{3919F5C4-B4ED-4762-B03A-45F4877AF3D8}"/>
          </ac:spMkLst>
        </pc:spChg>
        <pc:spChg chg="add mod">
          <ac:chgData name="Sylvia Drenthe" userId="a9481c56-4910-4101-8cbe-8091f6b62d91" providerId="ADAL" clId="{1D5FAA2D-409F-4DBE-83A9-F11868176B33}" dt="2020-03-03T14:53:32.225" v="718" actId="164"/>
          <ac:spMkLst>
            <pc:docMk/>
            <pc:sldMk cId="1852899494" sldId="287"/>
            <ac:spMk id="186" creationId="{180929A0-F14E-4632-9CAF-9026148AEEB9}"/>
          </ac:spMkLst>
        </pc:spChg>
        <pc:spChg chg="add mod">
          <ac:chgData name="Sylvia Drenthe" userId="a9481c56-4910-4101-8cbe-8091f6b62d91" providerId="ADAL" clId="{1D5FAA2D-409F-4DBE-83A9-F11868176B33}" dt="2020-03-03T14:53:32.225" v="718" actId="164"/>
          <ac:spMkLst>
            <pc:docMk/>
            <pc:sldMk cId="1852899494" sldId="287"/>
            <ac:spMk id="187" creationId="{E75CE76F-7BD2-465A-AAC5-9FE901A5AF94}"/>
          </ac:spMkLst>
        </pc:spChg>
        <pc:spChg chg="add mod">
          <ac:chgData name="Sylvia Drenthe" userId="a9481c56-4910-4101-8cbe-8091f6b62d91" providerId="ADAL" clId="{1D5FAA2D-409F-4DBE-83A9-F11868176B33}" dt="2020-03-03T14:53:32.225" v="718" actId="164"/>
          <ac:spMkLst>
            <pc:docMk/>
            <pc:sldMk cId="1852899494" sldId="287"/>
            <ac:spMk id="188" creationId="{8EF6EA17-A8F6-4987-BC7F-713B63B66C12}"/>
          </ac:spMkLst>
        </pc:spChg>
        <pc:spChg chg="add mod">
          <ac:chgData name="Sylvia Drenthe" userId="a9481c56-4910-4101-8cbe-8091f6b62d91" providerId="ADAL" clId="{1D5FAA2D-409F-4DBE-83A9-F11868176B33}" dt="2020-03-03T14:53:32.225" v="718" actId="164"/>
          <ac:spMkLst>
            <pc:docMk/>
            <pc:sldMk cId="1852899494" sldId="287"/>
            <ac:spMk id="189" creationId="{E2C17507-959C-43A0-8B55-84F4AB779C64}"/>
          </ac:spMkLst>
        </pc:spChg>
        <pc:spChg chg="add mod">
          <ac:chgData name="Sylvia Drenthe" userId="a9481c56-4910-4101-8cbe-8091f6b62d91" providerId="ADAL" clId="{1D5FAA2D-409F-4DBE-83A9-F11868176B33}" dt="2020-03-03T14:53:32.225" v="718" actId="164"/>
          <ac:spMkLst>
            <pc:docMk/>
            <pc:sldMk cId="1852899494" sldId="287"/>
            <ac:spMk id="190" creationId="{9476D059-9AA6-47A9-9C77-DFE9D8D89F6E}"/>
          </ac:spMkLst>
        </pc:spChg>
        <pc:spChg chg="add mod">
          <ac:chgData name="Sylvia Drenthe" userId="a9481c56-4910-4101-8cbe-8091f6b62d91" providerId="ADAL" clId="{1D5FAA2D-409F-4DBE-83A9-F11868176B33}" dt="2020-03-03T14:53:32.225" v="718" actId="164"/>
          <ac:spMkLst>
            <pc:docMk/>
            <pc:sldMk cId="1852899494" sldId="287"/>
            <ac:spMk id="191" creationId="{4553F126-0910-4C5E-9EB3-E18DB5A15071}"/>
          </ac:spMkLst>
        </pc:spChg>
        <pc:spChg chg="add mod">
          <ac:chgData name="Sylvia Drenthe" userId="a9481c56-4910-4101-8cbe-8091f6b62d91" providerId="ADAL" clId="{1D5FAA2D-409F-4DBE-83A9-F11868176B33}" dt="2020-03-03T14:53:32.225" v="718" actId="164"/>
          <ac:spMkLst>
            <pc:docMk/>
            <pc:sldMk cId="1852899494" sldId="287"/>
            <ac:spMk id="192" creationId="{43FA8803-F4E2-424A-A07F-13DA23B0A93C}"/>
          </ac:spMkLst>
        </pc:spChg>
        <pc:spChg chg="add mod">
          <ac:chgData name="Sylvia Drenthe" userId="a9481c56-4910-4101-8cbe-8091f6b62d91" providerId="ADAL" clId="{1D5FAA2D-409F-4DBE-83A9-F11868176B33}" dt="2020-03-03T14:53:32.225" v="718" actId="164"/>
          <ac:spMkLst>
            <pc:docMk/>
            <pc:sldMk cId="1852899494" sldId="287"/>
            <ac:spMk id="193" creationId="{FC9618FC-B2A0-4585-8B57-700A2E18352F}"/>
          </ac:spMkLst>
        </pc:spChg>
        <pc:spChg chg="add mod">
          <ac:chgData name="Sylvia Drenthe" userId="a9481c56-4910-4101-8cbe-8091f6b62d91" providerId="ADAL" clId="{1D5FAA2D-409F-4DBE-83A9-F11868176B33}" dt="2020-03-03T14:53:32.225" v="718" actId="164"/>
          <ac:spMkLst>
            <pc:docMk/>
            <pc:sldMk cId="1852899494" sldId="287"/>
            <ac:spMk id="194" creationId="{595449EE-A12E-489E-B842-9F97F83AD5C8}"/>
          </ac:spMkLst>
        </pc:spChg>
        <pc:spChg chg="add mod">
          <ac:chgData name="Sylvia Drenthe" userId="a9481c56-4910-4101-8cbe-8091f6b62d91" providerId="ADAL" clId="{1D5FAA2D-409F-4DBE-83A9-F11868176B33}" dt="2020-03-03T14:53:32.225" v="718" actId="164"/>
          <ac:spMkLst>
            <pc:docMk/>
            <pc:sldMk cId="1852899494" sldId="287"/>
            <ac:spMk id="195" creationId="{BA3BB3B4-1A93-4C93-8D1A-DDE106DD976C}"/>
          </ac:spMkLst>
        </pc:spChg>
        <pc:spChg chg="add mod">
          <ac:chgData name="Sylvia Drenthe" userId="a9481c56-4910-4101-8cbe-8091f6b62d91" providerId="ADAL" clId="{1D5FAA2D-409F-4DBE-83A9-F11868176B33}" dt="2020-03-03T14:53:32.225" v="718" actId="164"/>
          <ac:spMkLst>
            <pc:docMk/>
            <pc:sldMk cId="1852899494" sldId="287"/>
            <ac:spMk id="196" creationId="{B7CF404B-5F89-457E-9A8D-E9614A4392C7}"/>
          </ac:spMkLst>
        </pc:spChg>
        <pc:spChg chg="add mod">
          <ac:chgData name="Sylvia Drenthe" userId="a9481c56-4910-4101-8cbe-8091f6b62d91" providerId="ADAL" clId="{1D5FAA2D-409F-4DBE-83A9-F11868176B33}" dt="2020-03-03T14:53:32.225" v="718" actId="164"/>
          <ac:spMkLst>
            <pc:docMk/>
            <pc:sldMk cId="1852899494" sldId="287"/>
            <ac:spMk id="197" creationId="{0B8ADA36-C1F9-4D4B-95B3-986FECF995DA}"/>
          </ac:spMkLst>
        </pc:spChg>
        <pc:spChg chg="add mod">
          <ac:chgData name="Sylvia Drenthe" userId="a9481c56-4910-4101-8cbe-8091f6b62d91" providerId="ADAL" clId="{1D5FAA2D-409F-4DBE-83A9-F11868176B33}" dt="2020-03-03T14:53:32.225" v="718" actId="164"/>
          <ac:spMkLst>
            <pc:docMk/>
            <pc:sldMk cId="1852899494" sldId="287"/>
            <ac:spMk id="198" creationId="{7C9D667C-954D-481D-8D94-7FD2EC35F534}"/>
          </ac:spMkLst>
        </pc:spChg>
        <pc:spChg chg="add mod">
          <ac:chgData name="Sylvia Drenthe" userId="a9481c56-4910-4101-8cbe-8091f6b62d91" providerId="ADAL" clId="{1D5FAA2D-409F-4DBE-83A9-F11868176B33}" dt="2020-03-03T14:53:32.225" v="718" actId="164"/>
          <ac:spMkLst>
            <pc:docMk/>
            <pc:sldMk cId="1852899494" sldId="287"/>
            <ac:spMk id="199" creationId="{D8B65CA3-623A-4B52-8A5D-2988353A23AB}"/>
          </ac:spMkLst>
        </pc:spChg>
        <pc:spChg chg="add mod">
          <ac:chgData name="Sylvia Drenthe" userId="a9481c56-4910-4101-8cbe-8091f6b62d91" providerId="ADAL" clId="{1D5FAA2D-409F-4DBE-83A9-F11868176B33}" dt="2020-03-03T14:53:32.225" v="718" actId="164"/>
          <ac:spMkLst>
            <pc:docMk/>
            <pc:sldMk cId="1852899494" sldId="287"/>
            <ac:spMk id="200" creationId="{A055DF2D-2658-4A8E-8185-69CC0613F34C}"/>
          </ac:spMkLst>
        </pc:spChg>
        <pc:spChg chg="add mod">
          <ac:chgData name="Sylvia Drenthe" userId="a9481c56-4910-4101-8cbe-8091f6b62d91" providerId="ADAL" clId="{1D5FAA2D-409F-4DBE-83A9-F11868176B33}" dt="2020-03-03T14:53:32.225" v="718" actId="164"/>
          <ac:spMkLst>
            <pc:docMk/>
            <pc:sldMk cId="1852899494" sldId="287"/>
            <ac:spMk id="201" creationId="{7919D91F-A686-47C7-A932-FE3C049885AA}"/>
          </ac:spMkLst>
        </pc:spChg>
        <pc:spChg chg="add mod">
          <ac:chgData name="Sylvia Drenthe" userId="a9481c56-4910-4101-8cbe-8091f6b62d91" providerId="ADAL" clId="{1D5FAA2D-409F-4DBE-83A9-F11868176B33}" dt="2020-03-03T14:53:32.225" v="718" actId="164"/>
          <ac:spMkLst>
            <pc:docMk/>
            <pc:sldMk cId="1852899494" sldId="287"/>
            <ac:spMk id="202" creationId="{A2D65774-4FBA-4CB2-815D-51A17EE459E9}"/>
          </ac:spMkLst>
        </pc:spChg>
        <pc:spChg chg="add mod">
          <ac:chgData name="Sylvia Drenthe" userId="a9481c56-4910-4101-8cbe-8091f6b62d91" providerId="ADAL" clId="{1D5FAA2D-409F-4DBE-83A9-F11868176B33}" dt="2020-03-03T14:54:33.487" v="724" actId="164"/>
          <ac:spMkLst>
            <pc:docMk/>
            <pc:sldMk cId="1852899494" sldId="287"/>
            <ac:spMk id="203" creationId="{2FFEBC6A-696E-4D9C-AF6A-FD81A52556F6}"/>
          </ac:spMkLst>
        </pc:spChg>
        <pc:spChg chg="add mod">
          <ac:chgData name="Sylvia Drenthe" userId="a9481c56-4910-4101-8cbe-8091f6b62d91" providerId="ADAL" clId="{1D5FAA2D-409F-4DBE-83A9-F11868176B33}" dt="2020-03-03T14:54:33.487" v="724" actId="164"/>
          <ac:spMkLst>
            <pc:docMk/>
            <pc:sldMk cId="1852899494" sldId="287"/>
            <ac:spMk id="204" creationId="{A25EF1D3-8D63-43C3-8EC7-1AE58FAF7E72}"/>
          </ac:spMkLst>
        </pc:spChg>
        <pc:spChg chg="add mod">
          <ac:chgData name="Sylvia Drenthe" userId="a9481c56-4910-4101-8cbe-8091f6b62d91" providerId="ADAL" clId="{1D5FAA2D-409F-4DBE-83A9-F11868176B33}" dt="2020-03-03T14:54:33.487" v="724" actId="164"/>
          <ac:spMkLst>
            <pc:docMk/>
            <pc:sldMk cId="1852899494" sldId="287"/>
            <ac:spMk id="205" creationId="{31E36654-AA55-42DE-8BC4-0A1A2077CA5E}"/>
          </ac:spMkLst>
        </pc:spChg>
        <pc:spChg chg="add mod">
          <ac:chgData name="Sylvia Drenthe" userId="a9481c56-4910-4101-8cbe-8091f6b62d91" providerId="ADAL" clId="{1D5FAA2D-409F-4DBE-83A9-F11868176B33}" dt="2020-03-03T14:54:33.487" v="724" actId="164"/>
          <ac:spMkLst>
            <pc:docMk/>
            <pc:sldMk cId="1852899494" sldId="287"/>
            <ac:spMk id="206" creationId="{21574C0A-50A9-4F6F-A685-AABF774C6F5D}"/>
          </ac:spMkLst>
        </pc:spChg>
        <pc:spChg chg="add mod">
          <ac:chgData name="Sylvia Drenthe" userId="a9481c56-4910-4101-8cbe-8091f6b62d91" providerId="ADAL" clId="{1D5FAA2D-409F-4DBE-83A9-F11868176B33}" dt="2020-03-03T14:54:33.487" v="724" actId="164"/>
          <ac:spMkLst>
            <pc:docMk/>
            <pc:sldMk cId="1852899494" sldId="287"/>
            <ac:spMk id="207" creationId="{88017EE4-6857-489E-A3F0-E9BB80DFC06E}"/>
          </ac:spMkLst>
        </pc:spChg>
        <pc:spChg chg="add mod">
          <ac:chgData name="Sylvia Drenthe" userId="a9481c56-4910-4101-8cbe-8091f6b62d91" providerId="ADAL" clId="{1D5FAA2D-409F-4DBE-83A9-F11868176B33}" dt="2020-03-03T14:54:33.487" v="724" actId="164"/>
          <ac:spMkLst>
            <pc:docMk/>
            <pc:sldMk cId="1852899494" sldId="287"/>
            <ac:spMk id="208" creationId="{4D7B4ED5-37A6-4143-BDD6-807B84081D5F}"/>
          </ac:spMkLst>
        </pc:spChg>
        <pc:spChg chg="add mod">
          <ac:chgData name="Sylvia Drenthe" userId="a9481c56-4910-4101-8cbe-8091f6b62d91" providerId="ADAL" clId="{1D5FAA2D-409F-4DBE-83A9-F11868176B33}" dt="2020-03-03T14:54:33.487" v="724" actId="164"/>
          <ac:spMkLst>
            <pc:docMk/>
            <pc:sldMk cId="1852899494" sldId="287"/>
            <ac:spMk id="209" creationId="{A2DF57B5-5A95-40B8-82D0-69BBBDBC1FC5}"/>
          </ac:spMkLst>
        </pc:spChg>
        <pc:spChg chg="add mod">
          <ac:chgData name="Sylvia Drenthe" userId="a9481c56-4910-4101-8cbe-8091f6b62d91" providerId="ADAL" clId="{1D5FAA2D-409F-4DBE-83A9-F11868176B33}" dt="2020-03-03T14:54:33.487" v="724" actId="164"/>
          <ac:spMkLst>
            <pc:docMk/>
            <pc:sldMk cId="1852899494" sldId="287"/>
            <ac:spMk id="210" creationId="{59E50187-ED63-48C0-83C4-F89711E088CD}"/>
          </ac:spMkLst>
        </pc:spChg>
        <pc:spChg chg="add mod">
          <ac:chgData name="Sylvia Drenthe" userId="a9481c56-4910-4101-8cbe-8091f6b62d91" providerId="ADAL" clId="{1D5FAA2D-409F-4DBE-83A9-F11868176B33}" dt="2020-03-03T14:54:33.487" v="724" actId="164"/>
          <ac:spMkLst>
            <pc:docMk/>
            <pc:sldMk cId="1852899494" sldId="287"/>
            <ac:spMk id="211" creationId="{0185FAED-737D-4839-A452-23B8074E9C42}"/>
          </ac:spMkLst>
        </pc:spChg>
        <pc:spChg chg="add mod">
          <ac:chgData name="Sylvia Drenthe" userId="a9481c56-4910-4101-8cbe-8091f6b62d91" providerId="ADAL" clId="{1D5FAA2D-409F-4DBE-83A9-F11868176B33}" dt="2020-03-03T14:54:33.487" v="724" actId="164"/>
          <ac:spMkLst>
            <pc:docMk/>
            <pc:sldMk cId="1852899494" sldId="287"/>
            <ac:spMk id="212" creationId="{82F161D3-2F7C-456F-873A-113F3A99FFE4}"/>
          </ac:spMkLst>
        </pc:spChg>
        <pc:spChg chg="add mod">
          <ac:chgData name="Sylvia Drenthe" userId="a9481c56-4910-4101-8cbe-8091f6b62d91" providerId="ADAL" clId="{1D5FAA2D-409F-4DBE-83A9-F11868176B33}" dt="2020-03-03T14:54:33.487" v="724" actId="164"/>
          <ac:spMkLst>
            <pc:docMk/>
            <pc:sldMk cId="1852899494" sldId="287"/>
            <ac:spMk id="213" creationId="{9CED4A14-4E4A-4C60-95B1-B37F7D90CCA6}"/>
          </ac:spMkLst>
        </pc:spChg>
        <pc:spChg chg="add mod">
          <ac:chgData name="Sylvia Drenthe" userId="a9481c56-4910-4101-8cbe-8091f6b62d91" providerId="ADAL" clId="{1D5FAA2D-409F-4DBE-83A9-F11868176B33}" dt="2020-03-03T14:54:33.487" v="724" actId="164"/>
          <ac:spMkLst>
            <pc:docMk/>
            <pc:sldMk cId="1852899494" sldId="287"/>
            <ac:spMk id="214" creationId="{1BE572B3-F01C-411A-9195-B56A0ABE9A48}"/>
          </ac:spMkLst>
        </pc:spChg>
        <pc:spChg chg="add mod">
          <ac:chgData name="Sylvia Drenthe" userId="a9481c56-4910-4101-8cbe-8091f6b62d91" providerId="ADAL" clId="{1D5FAA2D-409F-4DBE-83A9-F11868176B33}" dt="2020-03-03T14:54:33.487" v="724" actId="164"/>
          <ac:spMkLst>
            <pc:docMk/>
            <pc:sldMk cId="1852899494" sldId="287"/>
            <ac:spMk id="215" creationId="{BB7197DF-4FAA-4F74-B052-4A2082C09F11}"/>
          </ac:spMkLst>
        </pc:spChg>
        <pc:spChg chg="add mod">
          <ac:chgData name="Sylvia Drenthe" userId="a9481c56-4910-4101-8cbe-8091f6b62d91" providerId="ADAL" clId="{1D5FAA2D-409F-4DBE-83A9-F11868176B33}" dt="2020-03-03T14:54:33.487" v="724" actId="164"/>
          <ac:spMkLst>
            <pc:docMk/>
            <pc:sldMk cId="1852899494" sldId="287"/>
            <ac:spMk id="216" creationId="{48A469AB-89A4-4EF2-AC0D-403CF6FB3D40}"/>
          </ac:spMkLst>
        </pc:spChg>
        <pc:spChg chg="add mod">
          <ac:chgData name="Sylvia Drenthe" userId="a9481c56-4910-4101-8cbe-8091f6b62d91" providerId="ADAL" clId="{1D5FAA2D-409F-4DBE-83A9-F11868176B33}" dt="2020-03-03T14:54:33.487" v="724" actId="164"/>
          <ac:spMkLst>
            <pc:docMk/>
            <pc:sldMk cId="1852899494" sldId="287"/>
            <ac:spMk id="217" creationId="{6A99AD2A-11C5-4890-9F60-FFE54ED7CB70}"/>
          </ac:spMkLst>
        </pc:spChg>
        <pc:spChg chg="add mod">
          <ac:chgData name="Sylvia Drenthe" userId="a9481c56-4910-4101-8cbe-8091f6b62d91" providerId="ADAL" clId="{1D5FAA2D-409F-4DBE-83A9-F11868176B33}" dt="2020-03-03T14:54:33.487" v="724" actId="164"/>
          <ac:spMkLst>
            <pc:docMk/>
            <pc:sldMk cId="1852899494" sldId="287"/>
            <ac:spMk id="218" creationId="{33342242-8746-4FC6-8A5B-C2BFD794D8CE}"/>
          </ac:spMkLst>
        </pc:spChg>
        <pc:spChg chg="add mod">
          <ac:chgData name="Sylvia Drenthe" userId="a9481c56-4910-4101-8cbe-8091f6b62d91" providerId="ADAL" clId="{1D5FAA2D-409F-4DBE-83A9-F11868176B33}" dt="2020-03-03T14:54:33.487" v="724" actId="164"/>
          <ac:spMkLst>
            <pc:docMk/>
            <pc:sldMk cId="1852899494" sldId="287"/>
            <ac:spMk id="219" creationId="{8DD26F5E-CBB4-49E3-9187-F3B9BC285EE5}"/>
          </ac:spMkLst>
        </pc:spChg>
        <pc:spChg chg="add mod">
          <ac:chgData name="Sylvia Drenthe" userId="a9481c56-4910-4101-8cbe-8091f6b62d91" providerId="ADAL" clId="{1D5FAA2D-409F-4DBE-83A9-F11868176B33}" dt="2020-03-03T14:54:33.487" v="724" actId="164"/>
          <ac:spMkLst>
            <pc:docMk/>
            <pc:sldMk cId="1852899494" sldId="287"/>
            <ac:spMk id="220" creationId="{9F1EB80A-D161-478A-9C3D-18D3CAE7A92F}"/>
          </ac:spMkLst>
        </pc:spChg>
        <pc:spChg chg="add mod">
          <ac:chgData name="Sylvia Drenthe" userId="a9481c56-4910-4101-8cbe-8091f6b62d91" providerId="ADAL" clId="{1D5FAA2D-409F-4DBE-83A9-F11868176B33}" dt="2020-03-03T14:54:33.487" v="724" actId="164"/>
          <ac:spMkLst>
            <pc:docMk/>
            <pc:sldMk cId="1852899494" sldId="287"/>
            <ac:spMk id="221" creationId="{F1511D77-16EF-4F1D-8C06-C5029B5C5BD7}"/>
          </ac:spMkLst>
        </pc:spChg>
        <pc:spChg chg="add mod">
          <ac:chgData name="Sylvia Drenthe" userId="a9481c56-4910-4101-8cbe-8091f6b62d91" providerId="ADAL" clId="{1D5FAA2D-409F-4DBE-83A9-F11868176B33}" dt="2020-03-03T14:54:33.487" v="724" actId="164"/>
          <ac:spMkLst>
            <pc:docMk/>
            <pc:sldMk cId="1852899494" sldId="287"/>
            <ac:spMk id="222" creationId="{E53CE023-58CA-4777-AF39-8DE09AD260E1}"/>
          </ac:spMkLst>
        </pc:spChg>
        <pc:spChg chg="add mod">
          <ac:chgData name="Sylvia Drenthe" userId="a9481c56-4910-4101-8cbe-8091f6b62d91" providerId="ADAL" clId="{1D5FAA2D-409F-4DBE-83A9-F11868176B33}" dt="2020-03-03T14:54:33.487" v="724" actId="164"/>
          <ac:spMkLst>
            <pc:docMk/>
            <pc:sldMk cId="1852899494" sldId="287"/>
            <ac:spMk id="223" creationId="{6DD83CE3-A865-474B-98E0-401EF7240387}"/>
          </ac:spMkLst>
        </pc:spChg>
        <pc:spChg chg="add mod">
          <ac:chgData name="Sylvia Drenthe" userId="a9481c56-4910-4101-8cbe-8091f6b62d91" providerId="ADAL" clId="{1D5FAA2D-409F-4DBE-83A9-F11868176B33}" dt="2020-03-03T14:54:33.487" v="724" actId="164"/>
          <ac:spMkLst>
            <pc:docMk/>
            <pc:sldMk cId="1852899494" sldId="287"/>
            <ac:spMk id="224" creationId="{0305104E-E960-4BC9-A943-1325FC753DC3}"/>
          </ac:spMkLst>
        </pc:spChg>
        <pc:spChg chg="add mod">
          <ac:chgData name="Sylvia Drenthe" userId="a9481c56-4910-4101-8cbe-8091f6b62d91" providerId="ADAL" clId="{1D5FAA2D-409F-4DBE-83A9-F11868176B33}" dt="2020-03-03T14:54:33.487" v="724" actId="164"/>
          <ac:spMkLst>
            <pc:docMk/>
            <pc:sldMk cId="1852899494" sldId="287"/>
            <ac:spMk id="225" creationId="{F6F13F0A-2AFD-4592-A731-6271003B9166}"/>
          </ac:spMkLst>
        </pc:spChg>
        <pc:spChg chg="add mod">
          <ac:chgData name="Sylvia Drenthe" userId="a9481c56-4910-4101-8cbe-8091f6b62d91" providerId="ADAL" clId="{1D5FAA2D-409F-4DBE-83A9-F11868176B33}" dt="2020-03-03T14:54:33.487" v="724" actId="164"/>
          <ac:spMkLst>
            <pc:docMk/>
            <pc:sldMk cId="1852899494" sldId="287"/>
            <ac:spMk id="226" creationId="{2464D5E4-897E-4C08-915F-DE8ADB7DC967}"/>
          </ac:spMkLst>
        </pc:spChg>
        <pc:spChg chg="add mod">
          <ac:chgData name="Sylvia Drenthe" userId="a9481c56-4910-4101-8cbe-8091f6b62d91" providerId="ADAL" clId="{1D5FAA2D-409F-4DBE-83A9-F11868176B33}" dt="2020-03-03T14:54:33.487" v="724" actId="164"/>
          <ac:spMkLst>
            <pc:docMk/>
            <pc:sldMk cId="1852899494" sldId="287"/>
            <ac:spMk id="227" creationId="{E8A41194-8648-4D00-9CFB-44D2C4E1A544}"/>
          </ac:spMkLst>
        </pc:spChg>
        <pc:spChg chg="add mod">
          <ac:chgData name="Sylvia Drenthe" userId="a9481c56-4910-4101-8cbe-8091f6b62d91" providerId="ADAL" clId="{1D5FAA2D-409F-4DBE-83A9-F11868176B33}" dt="2020-03-03T14:54:33.487" v="724" actId="164"/>
          <ac:spMkLst>
            <pc:docMk/>
            <pc:sldMk cId="1852899494" sldId="287"/>
            <ac:spMk id="228" creationId="{E57D3650-B582-480C-9A37-42B310E75767}"/>
          </ac:spMkLst>
        </pc:spChg>
        <pc:spChg chg="add mod">
          <ac:chgData name="Sylvia Drenthe" userId="a9481c56-4910-4101-8cbe-8091f6b62d91" providerId="ADAL" clId="{1D5FAA2D-409F-4DBE-83A9-F11868176B33}" dt="2020-03-03T14:54:33.487" v="724" actId="164"/>
          <ac:spMkLst>
            <pc:docMk/>
            <pc:sldMk cId="1852899494" sldId="287"/>
            <ac:spMk id="229" creationId="{32C21F38-0410-4F4F-A043-00B1DF9E8914}"/>
          </ac:spMkLst>
        </pc:spChg>
        <pc:spChg chg="add mod">
          <ac:chgData name="Sylvia Drenthe" userId="a9481c56-4910-4101-8cbe-8091f6b62d91" providerId="ADAL" clId="{1D5FAA2D-409F-4DBE-83A9-F11868176B33}" dt="2020-03-03T14:53:32.225" v="718" actId="164"/>
          <ac:spMkLst>
            <pc:docMk/>
            <pc:sldMk cId="1852899494" sldId="287"/>
            <ac:spMk id="230" creationId="{0E696843-D0F7-41B7-8163-311C0E07782A}"/>
          </ac:spMkLst>
        </pc:spChg>
        <pc:spChg chg="add mod">
          <ac:chgData name="Sylvia Drenthe" userId="a9481c56-4910-4101-8cbe-8091f6b62d91" providerId="ADAL" clId="{1D5FAA2D-409F-4DBE-83A9-F11868176B33}" dt="2020-03-03T14:53:32.225" v="718" actId="164"/>
          <ac:spMkLst>
            <pc:docMk/>
            <pc:sldMk cId="1852899494" sldId="287"/>
            <ac:spMk id="231" creationId="{39690C8B-AE37-40DB-A8DF-ED0FD2ACDD56}"/>
          </ac:spMkLst>
        </pc:spChg>
        <pc:spChg chg="add mod">
          <ac:chgData name="Sylvia Drenthe" userId="a9481c56-4910-4101-8cbe-8091f6b62d91" providerId="ADAL" clId="{1D5FAA2D-409F-4DBE-83A9-F11868176B33}" dt="2020-03-03T14:53:32.225" v="718" actId="164"/>
          <ac:spMkLst>
            <pc:docMk/>
            <pc:sldMk cId="1852899494" sldId="287"/>
            <ac:spMk id="232" creationId="{9A4DA3A8-6866-4666-8074-30DAAB558AA1}"/>
          </ac:spMkLst>
        </pc:spChg>
        <pc:spChg chg="add mod">
          <ac:chgData name="Sylvia Drenthe" userId="a9481c56-4910-4101-8cbe-8091f6b62d91" providerId="ADAL" clId="{1D5FAA2D-409F-4DBE-83A9-F11868176B33}" dt="2020-03-03T14:53:32.225" v="718" actId="164"/>
          <ac:spMkLst>
            <pc:docMk/>
            <pc:sldMk cId="1852899494" sldId="287"/>
            <ac:spMk id="233" creationId="{775FB19C-8BAE-4F0A-82C2-EB6968EED61A}"/>
          </ac:spMkLst>
        </pc:spChg>
        <pc:spChg chg="add mod">
          <ac:chgData name="Sylvia Drenthe" userId="a9481c56-4910-4101-8cbe-8091f6b62d91" providerId="ADAL" clId="{1D5FAA2D-409F-4DBE-83A9-F11868176B33}" dt="2020-03-03T14:53:32.225" v="718" actId="164"/>
          <ac:spMkLst>
            <pc:docMk/>
            <pc:sldMk cId="1852899494" sldId="287"/>
            <ac:spMk id="234" creationId="{786A70FF-8625-4B07-BAFC-95426C741443}"/>
          </ac:spMkLst>
        </pc:spChg>
        <pc:spChg chg="add mod">
          <ac:chgData name="Sylvia Drenthe" userId="a9481c56-4910-4101-8cbe-8091f6b62d91" providerId="ADAL" clId="{1D5FAA2D-409F-4DBE-83A9-F11868176B33}" dt="2020-03-03T14:53:32.225" v="718" actId="164"/>
          <ac:spMkLst>
            <pc:docMk/>
            <pc:sldMk cId="1852899494" sldId="287"/>
            <ac:spMk id="235" creationId="{A25BB249-6C9A-41C8-AD30-25B6F3DE2F27}"/>
          </ac:spMkLst>
        </pc:spChg>
        <pc:spChg chg="add mod">
          <ac:chgData name="Sylvia Drenthe" userId="a9481c56-4910-4101-8cbe-8091f6b62d91" providerId="ADAL" clId="{1D5FAA2D-409F-4DBE-83A9-F11868176B33}" dt="2020-03-03T14:53:32.225" v="718" actId="164"/>
          <ac:spMkLst>
            <pc:docMk/>
            <pc:sldMk cId="1852899494" sldId="287"/>
            <ac:spMk id="236" creationId="{BAA6D1FA-4335-4BCD-A30F-26F067DABE79}"/>
          </ac:spMkLst>
        </pc:spChg>
        <pc:spChg chg="add mod">
          <ac:chgData name="Sylvia Drenthe" userId="a9481c56-4910-4101-8cbe-8091f6b62d91" providerId="ADAL" clId="{1D5FAA2D-409F-4DBE-83A9-F11868176B33}" dt="2020-03-03T14:53:32.225" v="718" actId="164"/>
          <ac:spMkLst>
            <pc:docMk/>
            <pc:sldMk cId="1852899494" sldId="287"/>
            <ac:spMk id="237" creationId="{2D9B066A-1D71-42C4-AD95-A13D2974DC56}"/>
          </ac:spMkLst>
        </pc:spChg>
        <pc:spChg chg="add mod">
          <ac:chgData name="Sylvia Drenthe" userId="a9481c56-4910-4101-8cbe-8091f6b62d91" providerId="ADAL" clId="{1D5FAA2D-409F-4DBE-83A9-F11868176B33}" dt="2020-03-03T14:53:32.225" v="718" actId="164"/>
          <ac:spMkLst>
            <pc:docMk/>
            <pc:sldMk cId="1852899494" sldId="287"/>
            <ac:spMk id="238" creationId="{B2A888E8-1BCD-485D-BE1B-BD15D81785C0}"/>
          </ac:spMkLst>
        </pc:spChg>
        <pc:spChg chg="add mod">
          <ac:chgData name="Sylvia Drenthe" userId="a9481c56-4910-4101-8cbe-8091f6b62d91" providerId="ADAL" clId="{1D5FAA2D-409F-4DBE-83A9-F11868176B33}" dt="2020-03-03T14:53:32.225" v="718" actId="164"/>
          <ac:spMkLst>
            <pc:docMk/>
            <pc:sldMk cId="1852899494" sldId="287"/>
            <ac:spMk id="239" creationId="{29E4914E-B6AA-4AF3-A083-DFEE58BD05E8}"/>
          </ac:spMkLst>
        </pc:spChg>
        <pc:spChg chg="add mod">
          <ac:chgData name="Sylvia Drenthe" userId="a9481c56-4910-4101-8cbe-8091f6b62d91" providerId="ADAL" clId="{1D5FAA2D-409F-4DBE-83A9-F11868176B33}" dt="2020-03-03T14:53:32.225" v="718" actId="164"/>
          <ac:spMkLst>
            <pc:docMk/>
            <pc:sldMk cId="1852899494" sldId="287"/>
            <ac:spMk id="240" creationId="{F5545FBA-C0D3-4FD4-960F-2974FAB2F6F5}"/>
          </ac:spMkLst>
        </pc:spChg>
        <pc:spChg chg="add mod">
          <ac:chgData name="Sylvia Drenthe" userId="a9481c56-4910-4101-8cbe-8091f6b62d91" providerId="ADAL" clId="{1D5FAA2D-409F-4DBE-83A9-F11868176B33}" dt="2020-03-03T14:53:32.225" v="718" actId="164"/>
          <ac:spMkLst>
            <pc:docMk/>
            <pc:sldMk cId="1852899494" sldId="287"/>
            <ac:spMk id="241" creationId="{6827855B-713E-494C-B2CB-B789AED35E31}"/>
          </ac:spMkLst>
        </pc:spChg>
        <pc:spChg chg="add mod">
          <ac:chgData name="Sylvia Drenthe" userId="a9481c56-4910-4101-8cbe-8091f6b62d91" providerId="ADAL" clId="{1D5FAA2D-409F-4DBE-83A9-F11868176B33}" dt="2020-03-03T14:53:32.225" v="718" actId="164"/>
          <ac:spMkLst>
            <pc:docMk/>
            <pc:sldMk cId="1852899494" sldId="287"/>
            <ac:spMk id="242" creationId="{FCFE4906-AB70-40DF-8E5A-3FDC8B7FF7C3}"/>
          </ac:spMkLst>
        </pc:spChg>
        <pc:spChg chg="add mod">
          <ac:chgData name="Sylvia Drenthe" userId="a9481c56-4910-4101-8cbe-8091f6b62d91" providerId="ADAL" clId="{1D5FAA2D-409F-4DBE-83A9-F11868176B33}" dt="2020-03-03T14:53:32.225" v="718" actId="164"/>
          <ac:spMkLst>
            <pc:docMk/>
            <pc:sldMk cId="1852899494" sldId="287"/>
            <ac:spMk id="243" creationId="{E9EDB03C-5F12-4FED-AC96-5443C7957A32}"/>
          </ac:spMkLst>
        </pc:spChg>
        <pc:spChg chg="add mod">
          <ac:chgData name="Sylvia Drenthe" userId="a9481c56-4910-4101-8cbe-8091f6b62d91" providerId="ADAL" clId="{1D5FAA2D-409F-4DBE-83A9-F11868176B33}" dt="2020-03-03T14:54:33.487" v="724" actId="164"/>
          <ac:spMkLst>
            <pc:docMk/>
            <pc:sldMk cId="1852899494" sldId="287"/>
            <ac:spMk id="244" creationId="{1220F0B4-2F32-4EA2-BCFD-063905484D9B}"/>
          </ac:spMkLst>
        </pc:spChg>
        <pc:spChg chg="add mod">
          <ac:chgData name="Sylvia Drenthe" userId="a9481c56-4910-4101-8cbe-8091f6b62d91" providerId="ADAL" clId="{1D5FAA2D-409F-4DBE-83A9-F11868176B33}" dt="2020-03-03T14:54:33.487" v="724" actId="164"/>
          <ac:spMkLst>
            <pc:docMk/>
            <pc:sldMk cId="1852899494" sldId="287"/>
            <ac:spMk id="245" creationId="{A3F3A281-0BCA-4AFF-ACFC-57A44221CA6C}"/>
          </ac:spMkLst>
        </pc:spChg>
        <pc:spChg chg="add mod">
          <ac:chgData name="Sylvia Drenthe" userId="a9481c56-4910-4101-8cbe-8091f6b62d91" providerId="ADAL" clId="{1D5FAA2D-409F-4DBE-83A9-F11868176B33}" dt="2020-03-03T14:54:33.487" v="724" actId="164"/>
          <ac:spMkLst>
            <pc:docMk/>
            <pc:sldMk cId="1852899494" sldId="287"/>
            <ac:spMk id="246" creationId="{C4A48880-2A20-4648-9787-AC5F4A6B87CB}"/>
          </ac:spMkLst>
        </pc:spChg>
        <pc:spChg chg="add mod">
          <ac:chgData name="Sylvia Drenthe" userId="a9481c56-4910-4101-8cbe-8091f6b62d91" providerId="ADAL" clId="{1D5FAA2D-409F-4DBE-83A9-F11868176B33}" dt="2020-03-03T14:54:33.487" v="724" actId="164"/>
          <ac:spMkLst>
            <pc:docMk/>
            <pc:sldMk cId="1852899494" sldId="287"/>
            <ac:spMk id="247" creationId="{600E91A4-F6AB-4972-968B-FF44475B017C}"/>
          </ac:spMkLst>
        </pc:spChg>
        <pc:spChg chg="add mod">
          <ac:chgData name="Sylvia Drenthe" userId="a9481c56-4910-4101-8cbe-8091f6b62d91" providerId="ADAL" clId="{1D5FAA2D-409F-4DBE-83A9-F11868176B33}" dt="2020-03-03T14:54:33.487" v="724" actId="164"/>
          <ac:spMkLst>
            <pc:docMk/>
            <pc:sldMk cId="1852899494" sldId="287"/>
            <ac:spMk id="248" creationId="{608E6102-ACF6-4A93-A54F-3A7FDC7CAF52}"/>
          </ac:spMkLst>
        </pc:spChg>
        <pc:spChg chg="add mod">
          <ac:chgData name="Sylvia Drenthe" userId="a9481c56-4910-4101-8cbe-8091f6b62d91" providerId="ADAL" clId="{1D5FAA2D-409F-4DBE-83A9-F11868176B33}" dt="2020-03-03T14:54:33.487" v="724" actId="164"/>
          <ac:spMkLst>
            <pc:docMk/>
            <pc:sldMk cId="1852899494" sldId="287"/>
            <ac:spMk id="249" creationId="{0F841C51-8E77-4590-93B6-5862C416B65F}"/>
          </ac:spMkLst>
        </pc:spChg>
        <pc:spChg chg="add mod">
          <ac:chgData name="Sylvia Drenthe" userId="a9481c56-4910-4101-8cbe-8091f6b62d91" providerId="ADAL" clId="{1D5FAA2D-409F-4DBE-83A9-F11868176B33}" dt="2020-03-03T14:54:33.487" v="724" actId="164"/>
          <ac:spMkLst>
            <pc:docMk/>
            <pc:sldMk cId="1852899494" sldId="287"/>
            <ac:spMk id="250" creationId="{77AE7206-1E38-4210-B560-77BFB207D490}"/>
          </ac:spMkLst>
        </pc:spChg>
        <pc:spChg chg="add mod">
          <ac:chgData name="Sylvia Drenthe" userId="a9481c56-4910-4101-8cbe-8091f6b62d91" providerId="ADAL" clId="{1D5FAA2D-409F-4DBE-83A9-F11868176B33}" dt="2020-03-03T14:54:33.487" v="724" actId="164"/>
          <ac:spMkLst>
            <pc:docMk/>
            <pc:sldMk cId="1852899494" sldId="287"/>
            <ac:spMk id="251" creationId="{F1DA2058-547A-4857-A0B3-D705A4EAB326}"/>
          </ac:spMkLst>
        </pc:spChg>
        <pc:spChg chg="add mod">
          <ac:chgData name="Sylvia Drenthe" userId="a9481c56-4910-4101-8cbe-8091f6b62d91" providerId="ADAL" clId="{1D5FAA2D-409F-4DBE-83A9-F11868176B33}" dt="2020-03-03T14:54:33.487" v="724" actId="164"/>
          <ac:spMkLst>
            <pc:docMk/>
            <pc:sldMk cId="1852899494" sldId="287"/>
            <ac:spMk id="252" creationId="{E0F4B098-AAC5-4B92-A1AC-F46640954B1A}"/>
          </ac:spMkLst>
        </pc:spChg>
        <pc:spChg chg="add mod">
          <ac:chgData name="Sylvia Drenthe" userId="a9481c56-4910-4101-8cbe-8091f6b62d91" providerId="ADAL" clId="{1D5FAA2D-409F-4DBE-83A9-F11868176B33}" dt="2020-03-03T14:54:33.487" v="724" actId="164"/>
          <ac:spMkLst>
            <pc:docMk/>
            <pc:sldMk cId="1852899494" sldId="287"/>
            <ac:spMk id="253" creationId="{AA198575-7BCD-4C5F-9E81-30BCF0036719}"/>
          </ac:spMkLst>
        </pc:spChg>
        <pc:spChg chg="add mod">
          <ac:chgData name="Sylvia Drenthe" userId="a9481c56-4910-4101-8cbe-8091f6b62d91" providerId="ADAL" clId="{1D5FAA2D-409F-4DBE-83A9-F11868176B33}" dt="2020-03-03T14:54:33.487" v="724" actId="164"/>
          <ac:spMkLst>
            <pc:docMk/>
            <pc:sldMk cId="1852899494" sldId="287"/>
            <ac:spMk id="254" creationId="{6EC78597-A582-4165-A8E3-27481499F2DF}"/>
          </ac:spMkLst>
        </pc:spChg>
        <pc:spChg chg="add mod">
          <ac:chgData name="Sylvia Drenthe" userId="a9481c56-4910-4101-8cbe-8091f6b62d91" providerId="ADAL" clId="{1D5FAA2D-409F-4DBE-83A9-F11868176B33}" dt="2020-03-03T14:54:33.487" v="724" actId="164"/>
          <ac:spMkLst>
            <pc:docMk/>
            <pc:sldMk cId="1852899494" sldId="287"/>
            <ac:spMk id="255" creationId="{834E8B89-CA6F-40FA-8D55-04491914706A}"/>
          </ac:spMkLst>
        </pc:spChg>
        <pc:spChg chg="add mod">
          <ac:chgData name="Sylvia Drenthe" userId="a9481c56-4910-4101-8cbe-8091f6b62d91" providerId="ADAL" clId="{1D5FAA2D-409F-4DBE-83A9-F11868176B33}" dt="2020-03-03T14:54:33.487" v="724" actId="164"/>
          <ac:spMkLst>
            <pc:docMk/>
            <pc:sldMk cId="1852899494" sldId="287"/>
            <ac:spMk id="256" creationId="{99135CE1-33AA-4598-A1F5-3C4014C5D890}"/>
          </ac:spMkLst>
        </pc:spChg>
        <pc:spChg chg="add mod">
          <ac:chgData name="Sylvia Drenthe" userId="a9481c56-4910-4101-8cbe-8091f6b62d91" providerId="ADAL" clId="{1D5FAA2D-409F-4DBE-83A9-F11868176B33}" dt="2020-03-03T14:54:33.487" v="724" actId="164"/>
          <ac:spMkLst>
            <pc:docMk/>
            <pc:sldMk cId="1852899494" sldId="287"/>
            <ac:spMk id="257" creationId="{3677C24B-587F-44CC-9B7C-0D2401CF8052}"/>
          </ac:spMkLst>
        </pc:spChg>
        <pc:spChg chg="add mod">
          <ac:chgData name="Sylvia Drenthe" userId="a9481c56-4910-4101-8cbe-8091f6b62d91" providerId="ADAL" clId="{1D5FAA2D-409F-4DBE-83A9-F11868176B33}" dt="2020-03-03T14:54:33.487" v="724" actId="164"/>
          <ac:spMkLst>
            <pc:docMk/>
            <pc:sldMk cId="1852899494" sldId="287"/>
            <ac:spMk id="258" creationId="{56A1A483-F2B0-49B1-960F-1D031676296C}"/>
          </ac:spMkLst>
        </pc:spChg>
        <pc:spChg chg="add mod">
          <ac:chgData name="Sylvia Drenthe" userId="a9481c56-4910-4101-8cbe-8091f6b62d91" providerId="ADAL" clId="{1D5FAA2D-409F-4DBE-83A9-F11868176B33}" dt="2020-03-03T14:54:33.487" v="724" actId="164"/>
          <ac:spMkLst>
            <pc:docMk/>
            <pc:sldMk cId="1852899494" sldId="287"/>
            <ac:spMk id="259" creationId="{8D3F4AEC-CA40-45B0-B7D2-340A431A3F01}"/>
          </ac:spMkLst>
        </pc:spChg>
        <pc:spChg chg="add mod">
          <ac:chgData name="Sylvia Drenthe" userId="a9481c56-4910-4101-8cbe-8091f6b62d91" providerId="ADAL" clId="{1D5FAA2D-409F-4DBE-83A9-F11868176B33}" dt="2020-03-03T14:54:33.487" v="724" actId="164"/>
          <ac:spMkLst>
            <pc:docMk/>
            <pc:sldMk cId="1852899494" sldId="287"/>
            <ac:spMk id="260" creationId="{5B05E6D9-E5BB-4010-9F41-07046675AC78}"/>
          </ac:spMkLst>
        </pc:spChg>
        <pc:spChg chg="add mod">
          <ac:chgData name="Sylvia Drenthe" userId="a9481c56-4910-4101-8cbe-8091f6b62d91" providerId="ADAL" clId="{1D5FAA2D-409F-4DBE-83A9-F11868176B33}" dt="2020-03-03T14:54:33.487" v="724" actId="164"/>
          <ac:spMkLst>
            <pc:docMk/>
            <pc:sldMk cId="1852899494" sldId="287"/>
            <ac:spMk id="261" creationId="{DAF293EF-1611-4D37-9912-0B62E9CE3710}"/>
          </ac:spMkLst>
        </pc:spChg>
        <pc:spChg chg="add mod">
          <ac:chgData name="Sylvia Drenthe" userId="a9481c56-4910-4101-8cbe-8091f6b62d91" providerId="ADAL" clId="{1D5FAA2D-409F-4DBE-83A9-F11868176B33}" dt="2020-03-03T14:54:33.487" v="724" actId="164"/>
          <ac:spMkLst>
            <pc:docMk/>
            <pc:sldMk cId="1852899494" sldId="287"/>
            <ac:spMk id="262" creationId="{17C8F137-4564-45FC-B633-62EEF2570B74}"/>
          </ac:spMkLst>
        </pc:spChg>
        <pc:spChg chg="add mod">
          <ac:chgData name="Sylvia Drenthe" userId="a9481c56-4910-4101-8cbe-8091f6b62d91" providerId="ADAL" clId="{1D5FAA2D-409F-4DBE-83A9-F11868176B33}" dt="2020-03-03T14:54:33.487" v="724" actId="164"/>
          <ac:spMkLst>
            <pc:docMk/>
            <pc:sldMk cId="1852899494" sldId="287"/>
            <ac:spMk id="263" creationId="{88AA103A-6A57-4FC6-A85B-B0232DF6E010}"/>
          </ac:spMkLst>
        </pc:spChg>
        <pc:spChg chg="add mod">
          <ac:chgData name="Sylvia Drenthe" userId="a9481c56-4910-4101-8cbe-8091f6b62d91" providerId="ADAL" clId="{1D5FAA2D-409F-4DBE-83A9-F11868176B33}" dt="2020-03-03T14:54:33.487" v="724" actId="164"/>
          <ac:spMkLst>
            <pc:docMk/>
            <pc:sldMk cId="1852899494" sldId="287"/>
            <ac:spMk id="264" creationId="{03836307-6335-4A5A-B9B9-4D741D47D02B}"/>
          </ac:spMkLst>
        </pc:spChg>
        <pc:spChg chg="add mod">
          <ac:chgData name="Sylvia Drenthe" userId="a9481c56-4910-4101-8cbe-8091f6b62d91" providerId="ADAL" clId="{1D5FAA2D-409F-4DBE-83A9-F11868176B33}" dt="2020-03-03T14:54:33.487" v="724" actId="164"/>
          <ac:spMkLst>
            <pc:docMk/>
            <pc:sldMk cId="1852899494" sldId="287"/>
            <ac:spMk id="265" creationId="{BAD85E03-CA20-4787-8981-0EB9A10A8D9B}"/>
          </ac:spMkLst>
        </pc:spChg>
        <pc:spChg chg="add mod">
          <ac:chgData name="Sylvia Drenthe" userId="a9481c56-4910-4101-8cbe-8091f6b62d91" providerId="ADAL" clId="{1D5FAA2D-409F-4DBE-83A9-F11868176B33}" dt="2020-03-03T14:54:33.487" v="724" actId="164"/>
          <ac:spMkLst>
            <pc:docMk/>
            <pc:sldMk cId="1852899494" sldId="287"/>
            <ac:spMk id="266" creationId="{261DDD0D-9E97-4F58-B35F-9327CC821EF0}"/>
          </ac:spMkLst>
        </pc:spChg>
        <pc:spChg chg="add mod">
          <ac:chgData name="Sylvia Drenthe" userId="a9481c56-4910-4101-8cbe-8091f6b62d91" providerId="ADAL" clId="{1D5FAA2D-409F-4DBE-83A9-F11868176B33}" dt="2020-03-03T14:54:33.487" v="724" actId="164"/>
          <ac:spMkLst>
            <pc:docMk/>
            <pc:sldMk cId="1852899494" sldId="287"/>
            <ac:spMk id="267" creationId="{2DE2A1C1-38B9-499E-8A54-42853E6D8CAB}"/>
          </ac:spMkLst>
        </pc:spChg>
        <pc:spChg chg="add mod">
          <ac:chgData name="Sylvia Drenthe" userId="a9481c56-4910-4101-8cbe-8091f6b62d91" providerId="ADAL" clId="{1D5FAA2D-409F-4DBE-83A9-F11868176B33}" dt="2020-03-03T14:54:33.487" v="724" actId="164"/>
          <ac:spMkLst>
            <pc:docMk/>
            <pc:sldMk cId="1852899494" sldId="287"/>
            <ac:spMk id="268" creationId="{F2A4F09C-4418-4539-8721-9F4A64C2E0BB}"/>
          </ac:spMkLst>
        </pc:spChg>
        <pc:spChg chg="add mod">
          <ac:chgData name="Sylvia Drenthe" userId="a9481c56-4910-4101-8cbe-8091f6b62d91" providerId="ADAL" clId="{1D5FAA2D-409F-4DBE-83A9-F11868176B33}" dt="2020-03-03T14:54:33.487" v="724" actId="164"/>
          <ac:spMkLst>
            <pc:docMk/>
            <pc:sldMk cId="1852899494" sldId="287"/>
            <ac:spMk id="269" creationId="{79801774-AA73-44C7-AA18-42D4A1265C88}"/>
          </ac:spMkLst>
        </pc:spChg>
        <pc:spChg chg="add mod">
          <ac:chgData name="Sylvia Drenthe" userId="a9481c56-4910-4101-8cbe-8091f6b62d91" providerId="ADAL" clId="{1D5FAA2D-409F-4DBE-83A9-F11868176B33}" dt="2020-03-03T14:54:33.487" v="724" actId="164"/>
          <ac:spMkLst>
            <pc:docMk/>
            <pc:sldMk cId="1852899494" sldId="287"/>
            <ac:spMk id="270" creationId="{25BA566C-59BC-4B89-BD7A-5E1BD5B2B955}"/>
          </ac:spMkLst>
        </pc:spChg>
        <pc:spChg chg="add mod">
          <ac:chgData name="Sylvia Drenthe" userId="a9481c56-4910-4101-8cbe-8091f6b62d91" providerId="ADAL" clId="{1D5FAA2D-409F-4DBE-83A9-F11868176B33}" dt="2020-03-03T14:54:33.487" v="724" actId="164"/>
          <ac:spMkLst>
            <pc:docMk/>
            <pc:sldMk cId="1852899494" sldId="287"/>
            <ac:spMk id="271" creationId="{58A234E2-90B6-4C69-A1C4-DC24F9701487}"/>
          </ac:spMkLst>
        </pc:spChg>
        <pc:spChg chg="add mod">
          <ac:chgData name="Sylvia Drenthe" userId="a9481c56-4910-4101-8cbe-8091f6b62d91" providerId="ADAL" clId="{1D5FAA2D-409F-4DBE-83A9-F11868176B33}" dt="2020-03-03T14:54:33.487" v="724" actId="164"/>
          <ac:spMkLst>
            <pc:docMk/>
            <pc:sldMk cId="1852899494" sldId="287"/>
            <ac:spMk id="272" creationId="{AE13E9FE-AFB0-434A-B783-D9BABB240931}"/>
          </ac:spMkLst>
        </pc:spChg>
        <pc:spChg chg="add mod">
          <ac:chgData name="Sylvia Drenthe" userId="a9481c56-4910-4101-8cbe-8091f6b62d91" providerId="ADAL" clId="{1D5FAA2D-409F-4DBE-83A9-F11868176B33}" dt="2020-03-03T14:54:33.487" v="724" actId="164"/>
          <ac:spMkLst>
            <pc:docMk/>
            <pc:sldMk cId="1852899494" sldId="287"/>
            <ac:spMk id="273" creationId="{55AE513F-0B2A-4630-B47A-48F94A6EA875}"/>
          </ac:spMkLst>
        </pc:spChg>
        <pc:spChg chg="add mod">
          <ac:chgData name="Sylvia Drenthe" userId="a9481c56-4910-4101-8cbe-8091f6b62d91" providerId="ADAL" clId="{1D5FAA2D-409F-4DBE-83A9-F11868176B33}" dt="2020-03-03T14:54:33.487" v="724" actId="164"/>
          <ac:spMkLst>
            <pc:docMk/>
            <pc:sldMk cId="1852899494" sldId="287"/>
            <ac:spMk id="274" creationId="{ECBDC7BE-C6BD-4A0F-A6FA-0E505F4EB567}"/>
          </ac:spMkLst>
        </pc:spChg>
        <pc:spChg chg="add mod">
          <ac:chgData name="Sylvia Drenthe" userId="a9481c56-4910-4101-8cbe-8091f6b62d91" providerId="ADAL" clId="{1D5FAA2D-409F-4DBE-83A9-F11868176B33}" dt="2020-03-03T14:54:33.487" v="724" actId="164"/>
          <ac:spMkLst>
            <pc:docMk/>
            <pc:sldMk cId="1852899494" sldId="287"/>
            <ac:spMk id="275" creationId="{653C4AE3-0596-4F2B-8B68-E8DCE6ABB523}"/>
          </ac:spMkLst>
        </pc:spChg>
        <pc:spChg chg="add mod">
          <ac:chgData name="Sylvia Drenthe" userId="a9481c56-4910-4101-8cbe-8091f6b62d91" providerId="ADAL" clId="{1D5FAA2D-409F-4DBE-83A9-F11868176B33}" dt="2020-03-03T14:54:33.487" v="724" actId="164"/>
          <ac:spMkLst>
            <pc:docMk/>
            <pc:sldMk cId="1852899494" sldId="287"/>
            <ac:spMk id="276" creationId="{4D83C71C-7753-42BB-AD00-738D27CB2178}"/>
          </ac:spMkLst>
        </pc:spChg>
        <pc:spChg chg="add mod">
          <ac:chgData name="Sylvia Drenthe" userId="a9481c56-4910-4101-8cbe-8091f6b62d91" providerId="ADAL" clId="{1D5FAA2D-409F-4DBE-83A9-F11868176B33}" dt="2020-03-03T14:54:33.487" v="724" actId="164"/>
          <ac:spMkLst>
            <pc:docMk/>
            <pc:sldMk cId="1852899494" sldId="287"/>
            <ac:spMk id="277" creationId="{2B6C7C19-A394-4D79-96B3-E865769DF6CB}"/>
          </ac:spMkLst>
        </pc:spChg>
        <pc:spChg chg="add mod">
          <ac:chgData name="Sylvia Drenthe" userId="a9481c56-4910-4101-8cbe-8091f6b62d91" providerId="ADAL" clId="{1D5FAA2D-409F-4DBE-83A9-F11868176B33}" dt="2020-03-03T14:54:33.487" v="724" actId="164"/>
          <ac:spMkLst>
            <pc:docMk/>
            <pc:sldMk cId="1852899494" sldId="287"/>
            <ac:spMk id="278" creationId="{B4249A1A-49D2-4E04-AD3D-451565482EBD}"/>
          </ac:spMkLst>
        </pc:spChg>
        <pc:spChg chg="add mod">
          <ac:chgData name="Sylvia Drenthe" userId="a9481c56-4910-4101-8cbe-8091f6b62d91" providerId="ADAL" clId="{1D5FAA2D-409F-4DBE-83A9-F11868176B33}" dt="2020-03-03T14:54:33.487" v="724" actId="164"/>
          <ac:spMkLst>
            <pc:docMk/>
            <pc:sldMk cId="1852899494" sldId="287"/>
            <ac:spMk id="279" creationId="{63217A97-4DD8-486B-9343-49641D09F783}"/>
          </ac:spMkLst>
        </pc:spChg>
        <pc:spChg chg="add mod">
          <ac:chgData name="Sylvia Drenthe" userId="a9481c56-4910-4101-8cbe-8091f6b62d91" providerId="ADAL" clId="{1D5FAA2D-409F-4DBE-83A9-F11868176B33}" dt="2020-03-03T14:54:33.487" v="724" actId="164"/>
          <ac:spMkLst>
            <pc:docMk/>
            <pc:sldMk cId="1852899494" sldId="287"/>
            <ac:spMk id="280" creationId="{002F3457-297D-48C4-A518-D69F84D5F1C6}"/>
          </ac:spMkLst>
        </pc:spChg>
        <pc:spChg chg="add mod">
          <ac:chgData name="Sylvia Drenthe" userId="a9481c56-4910-4101-8cbe-8091f6b62d91" providerId="ADAL" clId="{1D5FAA2D-409F-4DBE-83A9-F11868176B33}" dt="2020-03-03T14:54:33.487" v="724" actId="164"/>
          <ac:spMkLst>
            <pc:docMk/>
            <pc:sldMk cId="1852899494" sldId="287"/>
            <ac:spMk id="281" creationId="{B75E5099-4C0D-4AEA-AF85-C973FD33EB86}"/>
          </ac:spMkLst>
        </pc:spChg>
        <pc:spChg chg="add mod">
          <ac:chgData name="Sylvia Drenthe" userId="a9481c56-4910-4101-8cbe-8091f6b62d91" providerId="ADAL" clId="{1D5FAA2D-409F-4DBE-83A9-F11868176B33}" dt="2020-03-03T14:54:33.487" v="724" actId="164"/>
          <ac:spMkLst>
            <pc:docMk/>
            <pc:sldMk cId="1852899494" sldId="287"/>
            <ac:spMk id="282" creationId="{D3833E43-7712-4FED-B202-3C9BAA7F8447}"/>
          </ac:spMkLst>
        </pc:spChg>
        <pc:spChg chg="add mod">
          <ac:chgData name="Sylvia Drenthe" userId="a9481c56-4910-4101-8cbe-8091f6b62d91" providerId="ADAL" clId="{1D5FAA2D-409F-4DBE-83A9-F11868176B33}" dt="2020-03-03T14:54:33.487" v="724" actId="164"/>
          <ac:spMkLst>
            <pc:docMk/>
            <pc:sldMk cId="1852899494" sldId="287"/>
            <ac:spMk id="283" creationId="{AF0BBEB2-58F6-485A-909E-A09591242272}"/>
          </ac:spMkLst>
        </pc:spChg>
        <pc:spChg chg="add mod">
          <ac:chgData name="Sylvia Drenthe" userId="a9481c56-4910-4101-8cbe-8091f6b62d91" providerId="ADAL" clId="{1D5FAA2D-409F-4DBE-83A9-F11868176B33}" dt="2020-03-03T14:54:33.487" v="724" actId="164"/>
          <ac:spMkLst>
            <pc:docMk/>
            <pc:sldMk cId="1852899494" sldId="287"/>
            <ac:spMk id="284" creationId="{07ABC8DD-9925-4454-BB3D-A9E4465F62D2}"/>
          </ac:spMkLst>
        </pc:spChg>
        <pc:spChg chg="add mod">
          <ac:chgData name="Sylvia Drenthe" userId="a9481c56-4910-4101-8cbe-8091f6b62d91" providerId="ADAL" clId="{1D5FAA2D-409F-4DBE-83A9-F11868176B33}" dt="2020-03-03T14:54:33.487" v="724" actId="164"/>
          <ac:spMkLst>
            <pc:docMk/>
            <pc:sldMk cId="1852899494" sldId="287"/>
            <ac:spMk id="285" creationId="{9BDCD17D-7AD5-4B29-82CA-5E706FA56AD0}"/>
          </ac:spMkLst>
        </pc:spChg>
        <pc:spChg chg="add mod">
          <ac:chgData name="Sylvia Drenthe" userId="a9481c56-4910-4101-8cbe-8091f6b62d91" providerId="ADAL" clId="{1D5FAA2D-409F-4DBE-83A9-F11868176B33}" dt="2020-03-03T14:54:33.487" v="724" actId="164"/>
          <ac:spMkLst>
            <pc:docMk/>
            <pc:sldMk cId="1852899494" sldId="287"/>
            <ac:spMk id="286" creationId="{1BB8F9F6-9DAF-4D17-B86E-56090A76887D}"/>
          </ac:spMkLst>
        </pc:spChg>
        <pc:spChg chg="add mod">
          <ac:chgData name="Sylvia Drenthe" userId="a9481c56-4910-4101-8cbe-8091f6b62d91" providerId="ADAL" clId="{1D5FAA2D-409F-4DBE-83A9-F11868176B33}" dt="2020-03-03T14:54:33.487" v="724" actId="164"/>
          <ac:spMkLst>
            <pc:docMk/>
            <pc:sldMk cId="1852899494" sldId="287"/>
            <ac:spMk id="287" creationId="{B1B1ECB3-7A01-47EA-8B4F-A0B6BA97839F}"/>
          </ac:spMkLst>
        </pc:spChg>
        <pc:spChg chg="add mod">
          <ac:chgData name="Sylvia Drenthe" userId="a9481c56-4910-4101-8cbe-8091f6b62d91" providerId="ADAL" clId="{1D5FAA2D-409F-4DBE-83A9-F11868176B33}" dt="2020-03-03T14:54:33.487" v="724" actId="164"/>
          <ac:spMkLst>
            <pc:docMk/>
            <pc:sldMk cId="1852899494" sldId="287"/>
            <ac:spMk id="288" creationId="{0AD34209-DC75-42BE-BDA3-9E9D1A044955}"/>
          </ac:spMkLst>
        </pc:spChg>
        <pc:spChg chg="add mod">
          <ac:chgData name="Sylvia Drenthe" userId="a9481c56-4910-4101-8cbe-8091f6b62d91" providerId="ADAL" clId="{1D5FAA2D-409F-4DBE-83A9-F11868176B33}" dt="2020-03-03T14:54:33.487" v="724" actId="164"/>
          <ac:spMkLst>
            <pc:docMk/>
            <pc:sldMk cId="1852899494" sldId="287"/>
            <ac:spMk id="289" creationId="{CAEFFA8E-56C4-4BC5-979A-5912BC2142BC}"/>
          </ac:spMkLst>
        </pc:spChg>
        <pc:spChg chg="add mod">
          <ac:chgData name="Sylvia Drenthe" userId="a9481c56-4910-4101-8cbe-8091f6b62d91" providerId="ADAL" clId="{1D5FAA2D-409F-4DBE-83A9-F11868176B33}" dt="2020-03-03T14:54:33.487" v="724" actId="164"/>
          <ac:spMkLst>
            <pc:docMk/>
            <pc:sldMk cId="1852899494" sldId="287"/>
            <ac:spMk id="290" creationId="{C06688D1-C6D2-42E5-BB03-29151170189C}"/>
          </ac:spMkLst>
        </pc:spChg>
        <pc:spChg chg="add mod">
          <ac:chgData name="Sylvia Drenthe" userId="a9481c56-4910-4101-8cbe-8091f6b62d91" providerId="ADAL" clId="{1D5FAA2D-409F-4DBE-83A9-F11868176B33}" dt="2020-03-03T14:54:33.487" v="724" actId="164"/>
          <ac:spMkLst>
            <pc:docMk/>
            <pc:sldMk cId="1852899494" sldId="287"/>
            <ac:spMk id="291" creationId="{2A6981CE-442F-498B-9941-CC4BBD32064D}"/>
          </ac:spMkLst>
        </pc:spChg>
        <pc:spChg chg="add mod">
          <ac:chgData name="Sylvia Drenthe" userId="a9481c56-4910-4101-8cbe-8091f6b62d91" providerId="ADAL" clId="{1D5FAA2D-409F-4DBE-83A9-F11868176B33}" dt="2020-03-03T14:54:33.487" v="724" actId="164"/>
          <ac:spMkLst>
            <pc:docMk/>
            <pc:sldMk cId="1852899494" sldId="287"/>
            <ac:spMk id="292" creationId="{9CF9DBCA-99FF-4BB0-9A48-9226542FC2E8}"/>
          </ac:spMkLst>
        </pc:spChg>
        <pc:spChg chg="add mod">
          <ac:chgData name="Sylvia Drenthe" userId="a9481c56-4910-4101-8cbe-8091f6b62d91" providerId="ADAL" clId="{1D5FAA2D-409F-4DBE-83A9-F11868176B33}" dt="2020-03-03T14:54:33.487" v="724" actId="164"/>
          <ac:spMkLst>
            <pc:docMk/>
            <pc:sldMk cId="1852899494" sldId="287"/>
            <ac:spMk id="293" creationId="{1E864FCA-776C-49C8-A502-2380C55F4737}"/>
          </ac:spMkLst>
        </pc:spChg>
        <pc:spChg chg="add mod">
          <ac:chgData name="Sylvia Drenthe" userId="a9481c56-4910-4101-8cbe-8091f6b62d91" providerId="ADAL" clId="{1D5FAA2D-409F-4DBE-83A9-F11868176B33}" dt="2020-03-03T14:54:33.487" v="724" actId="164"/>
          <ac:spMkLst>
            <pc:docMk/>
            <pc:sldMk cId="1852899494" sldId="287"/>
            <ac:spMk id="294" creationId="{63683DE8-0091-4F70-8C6F-D380EB8AD591}"/>
          </ac:spMkLst>
        </pc:spChg>
        <pc:spChg chg="add mod">
          <ac:chgData name="Sylvia Drenthe" userId="a9481c56-4910-4101-8cbe-8091f6b62d91" providerId="ADAL" clId="{1D5FAA2D-409F-4DBE-83A9-F11868176B33}" dt="2020-03-03T14:54:33.487" v="724" actId="164"/>
          <ac:spMkLst>
            <pc:docMk/>
            <pc:sldMk cId="1852899494" sldId="287"/>
            <ac:spMk id="295" creationId="{423652A6-FBB1-4762-8500-F84D36B82086}"/>
          </ac:spMkLst>
        </pc:spChg>
        <pc:spChg chg="add mod">
          <ac:chgData name="Sylvia Drenthe" userId="a9481c56-4910-4101-8cbe-8091f6b62d91" providerId="ADAL" clId="{1D5FAA2D-409F-4DBE-83A9-F11868176B33}" dt="2020-03-03T14:53:22.312" v="717" actId="164"/>
          <ac:spMkLst>
            <pc:docMk/>
            <pc:sldMk cId="1852899494" sldId="287"/>
            <ac:spMk id="296" creationId="{BDEE7623-2EF3-42C6-808E-42834FEB241E}"/>
          </ac:spMkLst>
        </pc:spChg>
        <pc:spChg chg="add mod">
          <ac:chgData name="Sylvia Drenthe" userId="a9481c56-4910-4101-8cbe-8091f6b62d91" providerId="ADAL" clId="{1D5FAA2D-409F-4DBE-83A9-F11868176B33}" dt="2020-03-03T14:53:22.312" v="717" actId="164"/>
          <ac:spMkLst>
            <pc:docMk/>
            <pc:sldMk cId="1852899494" sldId="287"/>
            <ac:spMk id="297" creationId="{78AD56DA-EA41-409D-9FA3-73DDE0087A04}"/>
          </ac:spMkLst>
        </pc:spChg>
        <pc:spChg chg="add mod">
          <ac:chgData name="Sylvia Drenthe" userId="a9481c56-4910-4101-8cbe-8091f6b62d91" providerId="ADAL" clId="{1D5FAA2D-409F-4DBE-83A9-F11868176B33}" dt="2020-03-03T14:53:22.312" v="717" actId="164"/>
          <ac:spMkLst>
            <pc:docMk/>
            <pc:sldMk cId="1852899494" sldId="287"/>
            <ac:spMk id="298" creationId="{4FCF8E84-3354-403A-99C6-04045DAB3D3D}"/>
          </ac:spMkLst>
        </pc:spChg>
        <pc:spChg chg="add mod">
          <ac:chgData name="Sylvia Drenthe" userId="a9481c56-4910-4101-8cbe-8091f6b62d91" providerId="ADAL" clId="{1D5FAA2D-409F-4DBE-83A9-F11868176B33}" dt="2020-03-03T14:53:22.312" v="717" actId="164"/>
          <ac:spMkLst>
            <pc:docMk/>
            <pc:sldMk cId="1852899494" sldId="287"/>
            <ac:spMk id="299" creationId="{701A34F3-04E9-449A-8985-AE90CC0E67C9}"/>
          </ac:spMkLst>
        </pc:spChg>
        <pc:spChg chg="add mod">
          <ac:chgData name="Sylvia Drenthe" userId="a9481c56-4910-4101-8cbe-8091f6b62d91" providerId="ADAL" clId="{1D5FAA2D-409F-4DBE-83A9-F11868176B33}" dt="2020-03-03T14:53:22.312" v="717" actId="164"/>
          <ac:spMkLst>
            <pc:docMk/>
            <pc:sldMk cId="1852899494" sldId="287"/>
            <ac:spMk id="300" creationId="{FF5228F7-8277-449A-A2FF-941D8E33BB15}"/>
          </ac:spMkLst>
        </pc:spChg>
        <pc:spChg chg="add mod">
          <ac:chgData name="Sylvia Drenthe" userId="a9481c56-4910-4101-8cbe-8091f6b62d91" providerId="ADAL" clId="{1D5FAA2D-409F-4DBE-83A9-F11868176B33}" dt="2020-03-03T14:53:22.312" v="717" actId="164"/>
          <ac:spMkLst>
            <pc:docMk/>
            <pc:sldMk cId="1852899494" sldId="287"/>
            <ac:spMk id="301" creationId="{B4A03506-6507-4BD4-A5A3-FBD4E9B7D60C}"/>
          </ac:spMkLst>
        </pc:spChg>
        <pc:spChg chg="add mod">
          <ac:chgData name="Sylvia Drenthe" userId="a9481c56-4910-4101-8cbe-8091f6b62d91" providerId="ADAL" clId="{1D5FAA2D-409F-4DBE-83A9-F11868176B33}" dt="2020-03-03T14:53:22.312" v="717" actId="164"/>
          <ac:spMkLst>
            <pc:docMk/>
            <pc:sldMk cId="1852899494" sldId="287"/>
            <ac:spMk id="302" creationId="{87F89430-466F-410A-B87D-274CD0422C54}"/>
          </ac:spMkLst>
        </pc:spChg>
        <pc:spChg chg="add mod">
          <ac:chgData name="Sylvia Drenthe" userId="a9481c56-4910-4101-8cbe-8091f6b62d91" providerId="ADAL" clId="{1D5FAA2D-409F-4DBE-83A9-F11868176B33}" dt="2020-03-03T14:53:22.312" v="717" actId="164"/>
          <ac:spMkLst>
            <pc:docMk/>
            <pc:sldMk cId="1852899494" sldId="287"/>
            <ac:spMk id="303" creationId="{BA31A589-E7D7-4E05-A7C6-EC7415A38284}"/>
          </ac:spMkLst>
        </pc:spChg>
        <pc:spChg chg="add mod">
          <ac:chgData name="Sylvia Drenthe" userId="a9481c56-4910-4101-8cbe-8091f6b62d91" providerId="ADAL" clId="{1D5FAA2D-409F-4DBE-83A9-F11868176B33}" dt="2020-03-03T14:53:22.312" v="717" actId="164"/>
          <ac:spMkLst>
            <pc:docMk/>
            <pc:sldMk cId="1852899494" sldId="287"/>
            <ac:spMk id="304" creationId="{BE7D88DE-0881-47E3-9624-8B1CB2417EAD}"/>
          </ac:spMkLst>
        </pc:spChg>
        <pc:spChg chg="add mod">
          <ac:chgData name="Sylvia Drenthe" userId="a9481c56-4910-4101-8cbe-8091f6b62d91" providerId="ADAL" clId="{1D5FAA2D-409F-4DBE-83A9-F11868176B33}" dt="2020-03-03T14:53:22.312" v="717" actId="164"/>
          <ac:spMkLst>
            <pc:docMk/>
            <pc:sldMk cId="1852899494" sldId="287"/>
            <ac:spMk id="305" creationId="{A8A5FEF4-9665-42E7-9B56-A9163BE2D416}"/>
          </ac:spMkLst>
        </pc:spChg>
        <pc:spChg chg="add mod">
          <ac:chgData name="Sylvia Drenthe" userId="a9481c56-4910-4101-8cbe-8091f6b62d91" providerId="ADAL" clId="{1D5FAA2D-409F-4DBE-83A9-F11868176B33}" dt="2020-03-03T14:53:22.312" v="717" actId="164"/>
          <ac:spMkLst>
            <pc:docMk/>
            <pc:sldMk cId="1852899494" sldId="287"/>
            <ac:spMk id="306" creationId="{7C9BC67B-6394-4331-834E-1223EF085389}"/>
          </ac:spMkLst>
        </pc:spChg>
        <pc:spChg chg="add mod">
          <ac:chgData name="Sylvia Drenthe" userId="a9481c56-4910-4101-8cbe-8091f6b62d91" providerId="ADAL" clId="{1D5FAA2D-409F-4DBE-83A9-F11868176B33}" dt="2020-03-03T14:53:22.312" v="717" actId="164"/>
          <ac:spMkLst>
            <pc:docMk/>
            <pc:sldMk cId="1852899494" sldId="287"/>
            <ac:spMk id="307" creationId="{DFFC7E34-8D70-4ADC-9E0A-41A5CFDDF549}"/>
          </ac:spMkLst>
        </pc:spChg>
        <pc:spChg chg="add mod">
          <ac:chgData name="Sylvia Drenthe" userId="a9481c56-4910-4101-8cbe-8091f6b62d91" providerId="ADAL" clId="{1D5FAA2D-409F-4DBE-83A9-F11868176B33}" dt="2020-03-03T14:53:22.312" v="717" actId="164"/>
          <ac:spMkLst>
            <pc:docMk/>
            <pc:sldMk cId="1852899494" sldId="287"/>
            <ac:spMk id="308" creationId="{A38EC456-F898-4AFC-9D8B-E8A0A3AB4791}"/>
          </ac:spMkLst>
        </pc:spChg>
        <pc:spChg chg="add mod">
          <ac:chgData name="Sylvia Drenthe" userId="a9481c56-4910-4101-8cbe-8091f6b62d91" providerId="ADAL" clId="{1D5FAA2D-409F-4DBE-83A9-F11868176B33}" dt="2020-03-03T14:53:22.312" v="717" actId="164"/>
          <ac:spMkLst>
            <pc:docMk/>
            <pc:sldMk cId="1852899494" sldId="287"/>
            <ac:spMk id="309" creationId="{F995E2CE-3E99-43A0-9AF0-8BA53DAEA393}"/>
          </ac:spMkLst>
        </pc:spChg>
        <pc:spChg chg="add mod">
          <ac:chgData name="Sylvia Drenthe" userId="a9481c56-4910-4101-8cbe-8091f6b62d91" providerId="ADAL" clId="{1D5FAA2D-409F-4DBE-83A9-F11868176B33}" dt="2020-03-03T14:53:22.312" v="717" actId="164"/>
          <ac:spMkLst>
            <pc:docMk/>
            <pc:sldMk cId="1852899494" sldId="287"/>
            <ac:spMk id="310" creationId="{E6937D0D-D32B-46A9-9BF3-EADEB3108891}"/>
          </ac:spMkLst>
        </pc:spChg>
        <pc:spChg chg="add mod">
          <ac:chgData name="Sylvia Drenthe" userId="a9481c56-4910-4101-8cbe-8091f6b62d91" providerId="ADAL" clId="{1D5FAA2D-409F-4DBE-83A9-F11868176B33}" dt="2020-03-03T14:53:22.312" v="717" actId="164"/>
          <ac:spMkLst>
            <pc:docMk/>
            <pc:sldMk cId="1852899494" sldId="287"/>
            <ac:spMk id="311" creationId="{4B0F20A2-72BC-4AC6-A8D4-DC68C72E6960}"/>
          </ac:spMkLst>
        </pc:spChg>
        <pc:spChg chg="add mod">
          <ac:chgData name="Sylvia Drenthe" userId="a9481c56-4910-4101-8cbe-8091f6b62d91" providerId="ADAL" clId="{1D5FAA2D-409F-4DBE-83A9-F11868176B33}" dt="2020-03-03T14:53:22.312" v="717" actId="164"/>
          <ac:spMkLst>
            <pc:docMk/>
            <pc:sldMk cId="1852899494" sldId="287"/>
            <ac:spMk id="312" creationId="{4A73F172-6B59-4F8B-82EB-CFA99D35D2EB}"/>
          </ac:spMkLst>
        </pc:spChg>
        <pc:spChg chg="add mod">
          <ac:chgData name="Sylvia Drenthe" userId="a9481c56-4910-4101-8cbe-8091f6b62d91" providerId="ADAL" clId="{1D5FAA2D-409F-4DBE-83A9-F11868176B33}" dt="2020-03-03T14:53:22.312" v="717" actId="164"/>
          <ac:spMkLst>
            <pc:docMk/>
            <pc:sldMk cId="1852899494" sldId="287"/>
            <ac:spMk id="313" creationId="{56E757CF-EA6C-4B03-8022-062B5738733B}"/>
          </ac:spMkLst>
        </pc:spChg>
        <pc:spChg chg="add mod">
          <ac:chgData name="Sylvia Drenthe" userId="a9481c56-4910-4101-8cbe-8091f6b62d91" providerId="ADAL" clId="{1D5FAA2D-409F-4DBE-83A9-F11868176B33}" dt="2020-03-03T14:53:22.312" v="717" actId="164"/>
          <ac:spMkLst>
            <pc:docMk/>
            <pc:sldMk cId="1852899494" sldId="287"/>
            <ac:spMk id="314" creationId="{DEF0FFE8-09C5-461E-9078-7714CF10350E}"/>
          </ac:spMkLst>
        </pc:spChg>
        <pc:spChg chg="add mod">
          <ac:chgData name="Sylvia Drenthe" userId="a9481c56-4910-4101-8cbe-8091f6b62d91" providerId="ADAL" clId="{1D5FAA2D-409F-4DBE-83A9-F11868176B33}" dt="2020-03-03T14:53:22.312" v="717" actId="164"/>
          <ac:spMkLst>
            <pc:docMk/>
            <pc:sldMk cId="1852899494" sldId="287"/>
            <ac:spMk id="315" creationId="{B0995113-F199-4467-A6EF-B84E1C8A8B6A}"/>
          </ac:spMkLst>
        </pc:spChg>
        <pc:spChg chg="add mod">
          <ac:chgData name="Sylvia Drenthe" userId="a9481c56-4910-4101-8cbe-8091f6b62d91" providerId="ADAL" clId="{1D5FAA2D-409F-4DBE-83A9-F11868176B33}" dt="2020-03-03T14:53:22.312" v="717" actId="164"/>
          <ac:spMkLst>
            <pc:docMk/>
            <pc:sldMk cId="1852899494" sldId="287"/>
            <ac:spMk id="316" creationId="{52BACF00-CE5F-41B4-A5A2-6E3F59EFE306}"/>
          </ac:spMkLst>
        </pc:spChg>
        <pc:spChg chg="add mod">
          <ac:chgData name="Sylvia Drenthe" userId="a9481c56-4910-4101-8cbe-8091f6b62d91" providerId="ADAL" clId="{1D5FAA2D-409F-4DBE-83A9-F11868176B33}" dt="2020-03-03T14:53:22.312" v="717" actId="164"/>
          <ac:spMkLst>
            <pc:docMk/>
            <pc:sldMk cId="1852899494" sldId="287"/>
            <ac:spMk id="317" creationId="{F741416F-E5AB-48CB-BC33-46B29D8F5231}"/>
          </ac:spMkLst>
        </pc:spChg>
        <pc:spChg chg="add mod">
          <ac:chgData name="Sylvia Drenthe" userId="a9481c56-4910-4101-8cbe-8091f6b62d91" providerId="ADAL" clId="{1D5FAA2D-409F-4DBE-83A9-F11868176B33}" dt="2020-03-03T14:53:22.312" v="717" actId="164"/>
          <ac:spMkLst>
            <pc:docMk/>
            <pc:sldMk cId="1852899494" sldId="287"/>
            <ac:spMk id="318" creationId="{8E55C91D-D1F8-4184-BFB7-4CE00BABE54D}"/>
          </ac:spMkLst>
        </pc:spChg>
        <pc:spChg chg="add mod">
          <ac:chgData name="Sylvia Drenthe" userId="a9481c56-4910-4101-8cbe-8091f6b62d91" providerId="ADAL" clId="{1D5FAA2D-409F-4DBE-83A9-F11868176B33}" dt="2020-03-03T14:53:22.312" v="717" actId="164"/>
          <ac:spMkLst>
            <pc:docMk/>
            <pc:sldMk cId="1852899494" sldId="287"/>
            <ac:spMk id="319" creationId="{664B6018-D6B9-4084-B3B8-8ACEB275A3CE}"/>
          </ac:spMkLst>
        </pc:spChg>
        <pc:spChg chg="add mod">
          <ac:chgData name="Sylvia Drenthe" userId="a9481c56-4910-4101-8cbe-8091f6b62d91" providerId="ADAL" clId="{1D5FAA2D-409F-4DBE-83A9-F11868176B33}" dt="2020-03-03T14:53:22.312" v="717" actId="164"/>
          <ac:spMkLst>
            <pc:docMk/>
            <pc:sldMk cId="1852899494" sldId="287"/>
            <ac:spMk id="320" creationId="{0E58D031-99D5-4054-9CC3-D7DAF1FE4987}"/>
          </ac:spMkLst>
        </pc:spChg>
        <pc:spChg chg="add mod">
          <ac:chgData name="Sylvia Drenthe" userId="a9481c56-4910-4101-8cbe-8091f6b62d91" providerId="ADAL" clId="{1D5FAA2D-409F-4DBE-83A9-F11868176B33}" dt="2020-03-03T14:53:22.312" v="717" actId="164"/>
          <ac:spMkLst>
            <pc:docMk/>
            <pc:sldMk cId="1852899494" sldId="287"/>
            <ac:spMk id="321" creationId="{FA1F065D-678B-4B88-9B51-871B377AFC5C}"/>
          </ac:spMkLst>
        </pc:spChg>
        <pc:spChg chg="add mod">
          <ac:chgData name="Sylvia Drenthe" userId="a9481c56-4910-4101-8cbe-8091f6b62d91" providerId="ADAL" clId="{1D5FAA2D-409F-4DBE-83A9-F11868176B33}" dt="2020-03-03T14:53:22.312" v="717" actId="164"/>
          <ac:spMkLst>
            <pc:docMk/>
            <pc:sldMk cId="1852899494" sldId="287"/>
            <ac:spMk id="322" creationId="{99BC7329-FEA3-4EA3-9297-A9C29C7D813A}"/>
          </ac:spMkLst>
        </pc:spChg>
        <pc:spChg chg="add mod">
          <ac:chgData name="Sylvia Drenthe" userId="a9481c56-4910-4101-8cbe-8091f6b62d91" providerId="ADAL" clId="{1D5FAA2D-409F-4DBE-83A9-F11868176B33}" dt="2020-03-03T14:53:22.312" v="717" actId="164"/>
          <ac:spMkLst>
            <pc:docMk/>
            <pc:sldMk cId="1852899494" sldId="287"/>
            <ac:spMk id="323" creationId="{C917DCA0-BC21-4685-B97F-D50FB223DDD0}"/>
          </ac:spMkLst>
        </pc:spChg>
        <pc:spChg chg="add mod">
          <ac:chgData name="Sylvia Drenthe" userId="a9481c56-4910-4101-8cbe-8091f6b62d91" providerId="ADAL" clId="{1D5FAA2D-409F-4DBE-83A9-F11868176B33}" dt="2020-03-03T14:53:22.312" v="717" actId="164"/>
          <ac:spMkLst>
            <pc:docMk/>
            <pc:sldMk cId="1852899494" sldId="287"/>
            <ac:spMk id="324" creationId="{55618998-11C3-4D42-8C8E-F1FA9B013BBA}"/>
          </ac:spMkLst>
        </pc:spChg>
        <pc:spChg chg="add mod">
          <ac:chgData name="Sylvia Drenthe" userId="a9481c56-4910-4101-8cbe-8091f6b62d91" providerId="ADAL" clId="{1D5FAA2D-409F-4DBE-83A9-F11868176B33}" dt="2020-03-03T14:53:22.312" v="717" actId="164"/>
          <ac:spMkLst>
            <pc:docMk/>
            <pc:sldMk cId="1852899494" sldId="287"/>
            <ac:spMk id="325" creationId="{5DBF7350-09C4-4B3A-A407-5652C5EB01A1}"/>
          </ac:spMkLst>
        </pc:spChg>
        <pc:spChg chg="add mod">
          <ac:chgData name="Sylvia Drenthe" userId="a9481c56-4910-4101-8cbe-8091f6b62d91" providerId="ADAL" clId="{1D5FAA2D-409F-4DBE-83A9-F11868176B33}" dt="2020-03-03T14:53:22.312" v="717" actId="164"/>
          <ac:spMkLst>
            <pc:docMk/>
            <pc:sldMk cId="1852899494" sldId="287"/>
            <ac:spMk id="326" creationId="{2F37AD55-6846-4A56-8427-1F750A0DBD79}"/>
          </ac:spMkLst>
        </pc:spChg>
        <pc:spChg chg="add mod">
          <ac:chgData name="Sylvia Drenthe" userId="a9481c56-4910-4101-8cbe-8091f6b62d91" providerId="ADAL" clId="{1D5FAA2D-409F-4DBE-83A9-F11868176B33}" dt="2020-03-03T14:53:22.312" v="717" actId="164"/>
          <ac:spMkLst>
            <pc:docMk/>
            <pc:sldMk cId="1852899494" sldId="287"/>
            <ac:spMk id="327" creationId="{6595783B-83DD-4A48-8430-C3D929EC709B}"/>
          </ac:spMkLst>
        </pc:spChg>
        <pc:spChg chg="add mod">
          <ac:chgData name="Sylvia Drenthe" userId="a9481c56-4910-4101-8cbe-8091f6b62d91" providerId="ADAL" clId="{1D5FAA2D-409F-4DBE-83A9-F11868176B33}" dt="2020-03-03T14:53:22.312" v="717" actId="164"/>
          <ac:spMkLst>
            <pc:docMk/>
            <pc:sldMk cId="1852899494" sldId="287"/>
            <ac:spMk id="328" creationId="{6367133C-8AE9-4AC8-86E4-10F2A6655735}"/>
          </ac:spMkLst>
        </pc:spChg>
        <pc:spChg chg="add mod">
          <ac:chgData name="Sylvia Drenthe" userId="a9481c56-4910-4101-8cbe-8091f6b62d91" providerId="ADAL" clId="{1D5FAA2D-409F-4DBE-83A9-F11868176B33}" dt="2020-03-03T14:53:22.312" v="717" actId="164"/>
          <ac:spMkLst>
            <pc:docMk/>
            <pc:sldMk cId="1852899494" sldId="287"/>
            <ac:spMk id="329" creationId="{93A47313-BEFD-46D2-9F6C-E58086719202}"/>
          </ac:spMkLst>
        </pc:spChg>
        <pc:spChg chg="add mod">
          <ac:chgData name="Sylvia Drenthe" userId="a9481c56-4910-4101-8cbe-8091f6b62d91" providerId="ADAL" clId="{1D5FAA2D-409F-4DBE-83A9-F11868176B33}" dt="2020-03-03T14:53:22.312" v="717" actId="164"/>
          <ac:spMkLst>
            <pc:docMk/>
            <pc:sldMk cId="1852899494" sldId="287"/>
            <ac:spMk id="330" creationId="{D544F26D-49E3-4946-9990-7318C4E98FD8}"/>
          </ac:spMkLst>
        </pc:spChg>
        <pc:spChg chg="add mod">
          <ac:chgData name="Sylvia Drenthe" userId="a9481c56-4910-4101-8cbe-8091f6b62d91" providerId="ADAL" clId="{1D5FAA2D-409F-4DBE-83A9-F11868176B33}" dt="2020-03-03T14:53:22.312" v="717" actId="164"/>
          <ac:spMkLst>
            <pc:docMk/>
            <pc:sldMk cId="1852899494" sldId="287"/>
            <ac:spMk id="331" creationId="{96D338C1-81AA-46AB-BE70-F00CAD10F808}"/>
          </ac:spMkLst>
        </pc:spChg>
        <pc:spChg chg="add mod">
          <ac:chgData name="Sylvia Drenthe" userId="a9481c56-4910-4101-8cbe-8091f6b62d91" providerId="ADAL" clId="{1D5FAA2D-409F-4DBE-83A9-F11868176B33}" dt="2020-03-03T14:53:22.312" v="717" actId="164"/>
          <ac:spMkLst>
            <pc:docMk/>
            <pc:sldMk cId="1852899494" sldId="287"/>
            <ac:spMk id="332" creationId="{7C1B462F-C638-4DBB-A122-6711E860E0AA}"/>
          </ac:spMkLst>
        </pc:spChg>
        <pc:spChg chg="add mod">
          <ac:chgData name="Sylvia Drenthe" userId="a9481c56-4910-4101-8cbe-8091f6b62d91" providerId="ADAL" clId="{1D5FAA2D-409F-4DBE-83A9-F11868176B33}" dt="2020-03-03T14:53:22.312" v="717" actId="164"/>
          <ac:spMkLst>
            <pc:docMk/>
            <pc:sldMk cId="1852899494" sldId="287"/>
            <ac:spMk id="333" creationId="{B0056B6B-33AD-4CF4-B22C-5477AA7643F4}"/>
          </ac:spMkLst>
        </pc:spChg>
        <pc:spChg chg="add mod">
          <ac:chgData name="Sylvia Drenthe" userId="a9481c56-4910-4101-8cbe-8091f6b62d91" providerId="ADAL" clId="{1D5FAA2D-409F-4DBE-83A9-F11868176B33}" dt="2020-03-03T14:53:22.312" v="717" actId="164"/>
          <ac:spMkLst>
            <pc:docMk/>
            <pc:sldMk cId="1852899494" sldId="287"/>
            <ac:spMk id="334" creationId="{9CF0F3E8-1DBB-4D02-9979-B4D32BFF84F4}"/>
          </ac:spMkLst>
        </pc:spChg>
        <pc:spChg chg="add mod">
          <ac:chgData name="Sylvia Drenthe" userId="a9481c56-4910-4101-8cbe-8091f6b62d91" providerId="ADAL" clId="{1D5FAA2D-409F-4DBE-83A9-F11868176B33}" dt="2020-03-03T14:53:22.312" v="717" actId="164"/>
          <ac:spMkLst>
            <pc:docMk/>
            <pc:sldMk cId="1852899494" sldId="287"/>
            <ac:spMk id="335" creationId="{89EC4709-15A5-4602-AF56-EDFA5C1554CA}"/>
          </ac:spMkLst>
        </pc:spChg>
        <pc:spChg chg="add mod">
          <ac:chgData name="Sylvia Drenthe" userId="a9481c56-4910-4101-8cbe-8091f6b62d91" providerId="ADAL" clId="{1D5FAA2D-409F-4DBE-83A9-F11868176B33}" dt="2020-03-03T14:53:22.312" v="717" actId="164"/>
          <ac:spMkLst>
            <pc:docMk/>
            <pc:sldMk cId="1852899494" sldId="287"/>
            <ac:spMk id="336" creationId="{4E1C1B22-7534-43F1-9794-315D2EE6265D}"/>
          </ac:spMkLst>
        </pc:spChg>
        <pc:spChg chg="add mod">
          <ac:chgData name="Sylvia Drenthe" userId="a9481c56-4910-4101-8cbe-8091f6b62d91" providerId="ADAL" clId="{1D5FAA2D-409F-4DBE-83A9-F11868176B33}" dt="2020-03-03T14:53:22.312" v="717" actId="164"/>
          <ac:spMkLst>
            <pc:docMk/>
            <pc:sldMk cId="1852899494" sldId="287"/>
            <ac:spMk id="337" creationId="{15BB2C57-62A1-4B0B-9FC5-0425FC142522}"/>
          </ac:spMkLst>
        </pc:spChg>
        <pc:spChg chg="add mod">
          <ac:chgData name="Sylvia Drenthe" userId="a9481c56-4910-4101-8cbe-8091f6b62d91" providerId="ADAL" clId="{1D5FAA2D-409F-4DBE-83A9-F11868176B33}" dt="2020-03-03T14:53:22.312" v="717" actId="164"/>
          <ac:spMkLst>
            <pc:docMk/>
            <pc:sldMk cId="1852899494" sldId="287"/>
            <ac:spMk id="338" creationId="{9FA43B1D-0C5A-4E9A-B835-0668067B310C}"/>
          </ac:spMkLst>
        </pc:spChg>
        <pc:spChg chg="add mod">
          <ac:chgData name="Sylvia Drenthe" userId="a9481c56-4910-4101-8cbe-8091f6b62d91" providerId="ADAL" clId="{1D5FAA2D-409F-4DBE-83A9-F11868176B33}" dt="2020-03-03T14:53:22.312" v="717" actId="164"/>
          <ac:spMkLst>
            <pc:docMk/>
            <pc:sldMk cId="1852899494" sldId="287"/>
            <ac:spMk id="339" creationId="{AA41F991-C4EA-4B7C-8254-409ED2AB99F8}"/>
          </ac:spMkLst>
        </pc:spChg>
        <pc:spChg chg="add mod">
          <ac:chgData name="Sylvia Drenthe" userId="a9481c56-4910-4101-8cbe-8091f6b62d91" providerId="ADAL" clId="{1D5FAA2D-409F-4DBE-83A9-F11868176B33}" dt="2020-03-03T14:53:22.312" v="717" actId="164"/>
          <ac:spMkLst>
            <pc:docMk/>
            <pc:sldMk cId="1852899494" sldId="287"/>
            <ac:spMk id="340" creationId="{C7FE5FCF-BF75-4BD6-A57C-F97DDA01FC0B}"/>
          </ac:spMkLst>
        </pc:spChg>
        <pc:spChg chg="add mod">
          <ac:chgData name="Sylvia Drenthe" userId="a9481c56-4910-4101-8cbe-8091f6b62d91" providerId="ADAL" clId="{1D5FAA2D-409F-4DBE-83A9-F11868176B33}" dt="2020-03-03T14:53:22.312" v="717" actId="164"/>
          <ac:spMkLst>
            <pc:docMk/>
            <pc:sldMk cId="1852899494" sldId="287"/>
            <ac:spMk id="341" creationId="{1AB87EDE-EF5D-4255-A2C2-D209BBA96F46}"/>
          </ac:spMkLst>
        </pc:spChg>
        <pc:spChg chg="add mod">
          <ac:chgData name="Sylvia Drenthe" userId="a9481c56-4910-4101-8cbe-8091f6b62d91" providerId="ADAL" clId="{1D5FAA2D-409F-4DBE-83A9-F11868176B33}" dt="2020-03-03T14:53:22.312" v="717" actId="164"/>
          <ac:spMkLst>
            <pc:docMk/>
            <pc:sldMk cId="1852899494" sldId="287"/>
            <ac:spMk id="342" creationId="{45BF7543-0C85-41BC-AC70-41A58A9E18F5}"/>
          </ac:spMkLst>
        </pc:spChg>
        <pc:spChg chg="add mod">
          <ac:chgData name="Sylvia Drenthe" userId="a9481c56-4910-4101-8cbe-8091f6b62d91" providerId="ADAL" clId="{1D5FAA2D-409F-4DBE-83A9-F11868176B33}" dt="2020-03-03T14:53:22.312" v="717" actId="164"/>
          <ac:spMkLst>
            <pc:docMk/>
            <pc:sldMk cId="1852899494" sldId="287"/>
            <ac:spMk id="343" creationId="{C3E0BCC4-CC7C-4C76-AAB5-D5EBE9136A95}"/>
          </ac:spMkLst>
        </pc:spChg>
        <pc:spChg chg="add mod">
          <ac:chgData name="Sylvia Drenthe" userId="a9481c56-4910-4101-8cbe-8091f6b62d91" providerId="ADAL" clId="{1D5FAA2D-409F-4DBE-83A9-F11868176B33}" dt="2020-03-03T14:53:22.312" v="717" actId="164"/>
          <ac:spMkLst>
            <pc:docMk/>
            <pc:sldMk cId="1852899494" sldId="287"/>
            <ac:spMk id="344" creationId="{43D578FE-22CA-45ED-ACF0-54B758732BD4}"/>
          </ac:spMkLst>
        </pc:spChg>
        <pc:spChg chg="add mod">
          <ac:chgData name="Sylvia Drenthe" userId="a9481c56-4910-4101-8cbe-8091f6b62d91" providerId="ADAL" clId="{1D5FAA2D-409F-4DBE-83A9-F11868176B33}" dt="2020-03-03T14:53:22.312" v="717" actId="164"/>
          <ac:spMkLst>
            <pc:docMk/>
            <pc:sldMk cId="1852899494" sldId="287"/>
            <ac:spMk id="345" creationId="{03FE44AA-A65D-4405-AF92-3A9A3C995E7C}"/>
          </ac:spMkLst>
        </pc:spChg>
        <pc:spChg chg="add mod">
          <ac:chgData name="Sylvia Drenthe" userId="a9481c56-4910-4101-8cbe-8091f6b62d91" providerId="ADAL" clId="{1D5FAA2D-409F-4DBE-83A9-F11868176B33}" dt="2020-03-03T14:53:22.312" v="717" actId="164"/>
          <ac:spMkLst>
            <pc:docMk/>
            <pc:sldMk cId="1852899494" sldId="287"/>
            <ac:spMk id="346" creationId="{1E0BC470-5D69-4F39-A9E8-F5C4216B49CB}"/>
          </ac:spMkLst>
        </pc:spChg>
        <pc:spChg chg="add mod">
          <ac:chgData name="Sylvia Drenthe" userId="a9481c56-4910-4101-8cbe-8091f6b62d91" providerId="ADAL" clId="{1D5FAA2D-409F-4DBE-83A9-F11868176B33}" dt="2020-03-03T14:53:22.312" v="717" actId="164"/>
          <ac:spMkLst>
            <pc:docMk/>
            <pc:sldMk cId="1852899494" sldId="287"/>
            <ac:spMk id="347" creationId="{00907DFE-C381-42D4-A6AF-C58F06741440}"/>
          </ac:spMkLst>
        </pc:spChg>
        <pc:spChg chg="add mod">
          <ac:chgData name="Sylvia Drenthe" userId="a9481c56-4910-4101-8cbe-8091f6b62d91" providerId="ADAL" clId="{1D5FAA2D-409F-4DBE-83A9-F11868176B33}" dt="2020-03-03T14:53:22.312" v="717" actId="164"/>
          <ac:spMkLst>
            <pc:docMk/>
            <pc:sldMk cId="1852899494" sldId="287"/>
            <ac:spMk id="348" creationId="{3A040DE3-7A31-4E82-A0A9-6582D2B16517}"/>
          </ac:spMkLst>
        </pc:spChg>
        <pc:spChg chg="add mod">
          <ac:chgData name="Sylvia Drenthe" userId="a9481c56-4910-4101-8cbe-8091f6b62d91" providerId="ADAL" clId="{1D5FAA2D-409F-4DBE-83A9-F11868176B33}" dt="2020-03-03T14:53:22.312" v="717" actId="164"/>
          <ac:spMkLst>
            <pc:docMk/>
            <pc:sldMk cId="1852899494" sldId="287"/>
            <ac:spMk id="349" creationId="{8E033769-B7FE-4902-9216-75B069719FF7}"/>
          </ac:spMkLst>
        </pc:spChg>
        <pc:spChg chg="add mod">
          <ac:chgData name="Sylvia Drenthe" userId="a9481c56-4910-4101-8cbe-8091f6b62d91" providerId="ADAL" clId="{1D5FAA2D-409F-4DBE-83A9-F11868176B33}" dt="2020-03-03T14:53:22.312" v="717" actId="164"/>
          <ac:spMkLst>
            <pc:docMk/>
            <pc:sldMk cId="1852899494" sldId="287"/>
            <ac:spMk id="350" creationId="{9718191B-3A2F-4F4E-BFF1-F57C11018552}"/>
          </ac:spMkLst>
        </pc:spChg>
        <pc:spChg chg="add mod">
          <ac:chgData name="Sylvia Drenthe" userId="a9481c56-4910-4101-8cbe-8091f6b62d91" providerId="ADAL" clId="{1D5FAA2D-409F-4DBE-83A9-F11868176B33}" dt="2020-03-03T14:53:22.312" v="717" actId="164"/>
          <ac:spMkLst>
            <pc:docMk/>
            <pc:sldMk cId="1852899494" sldId="287"/>
            <ac:spMk id="351" creationId="{2827C2A0-A1DC-406B-9205-51A1EA7A807B}"/>
          </ac:spMkLst>
        </pc:spChg>
        <pc:spChg chg="add mod">
          <ac:chgData name="Sylvia Drenthe" userId="a9481c56-4910-4101-8cbe-8091f6b62d91" providerId="ADAL" clId="{1D5FAA2D-409F-4DBE-83A9-F11868176B33}" dt="2020-03-03T14:53:22.312" v="717" actId="164"/>
          <ac:spMkLst>
            <pc:docMk/>
            <pc:sldMk cId="1852899494" sldId="287"/>
            <ac:spMk id="352" creationId="{9E1103CC-2D9D-48BE-826C-7B35F2230ECB}"/>
          </ac:spMkLst>
        </pc:spChg>
        <pc:spChg chg="add mod">
          <ac:chgData name="Sylvia Drenthe" userId="a9481c56-4910-4101-8cbe-8091f6b62d91" providerId="ADAL" clId="{1D5FAA2D-409F-4DBE-83A9-F11868176B33}" dt="2020-03-03T14:53:22.312" v="717" actId="164"/>
          <ac:spMkLst>
            <pc:docMk/>
            <pc:sldMk cId="1852899494" sldId="287"/>
            <ac:spMk id="353" creationId="{F2397EF1-F30B-498E-A303-65E1375D1711}"/>
          </ac:spMkLst>
        </pc:spChg>
        <pc:spChg chg="add mod">
          <ac:chgData name="Sylvia Drenthe" userId="a9481c56-4910-4101-8cbe-8091f6b62d91" providerId="ADAL" clId="{1D5FAA2D-409F-4DBE-83A9-F11868176B33}" dt="2020-03-03T14:53:22.312" v="717" actId="164"/>
          <ac:spMkLst>
            <pc:docMk/>
            <pc:sldMk cId="1852899494" sldId="287"/>
            <ac:spMk id="354" creationId="{313C7D7C-30B3-41D3-887F-1519BA9227B4}"/>
          </ac:spMkLst>
        </pc:spChg>
        <pc:spChg chg="add mod">
          <ac:chgData name="Sylvia Drenthe" userId="a9481c56-4910-4101-8cbe-8091f6b62d91" providerId="ADAL" clId="{1D5FAA2D-409F-4DBE-83A9-F11868176B33}" dt="2020-03-03T14:53:22.312" v="717" actId="164"/>
          <ac:spMkLst>
            <pc:docMk/>
            <pc:sldMk cId="1852899494" sldId="287"/>
            <ac:spMk id="355" creationId="{7FBD6441-18DB-41C1-B3E1-7687EA1F29E9}"/>
          </ac:spMkLst>
        </pc:spChg>
        <pc:spChg chg="add mod">
          <ac:chgData name="Sylvia Drenthe" userId="a9481c56-4910-4101-8cbe-8091f6b62d91" providerId="ADAL" clId="{1D5FAA2D-409F-4DBE-83A9-F11868176B33}" dt="2020-03-03T14:53:22.312" v="717" actId="164"/>
          <ac:spMkLst>
            <pc:docMk/>
            <pc:sldMk cId="1852899494" sldId="287"/>
            <ac:spMk id="356" creationId="{5A4D7E85-A347-4629-8445-7D94B71AC065}"/>
          </ac:spMkLst>
        </pc:spChg>
        <pc:spChg chg="add mod">
          <ac:chgData name="Sylvia Drenthe" userId="a9481c56-4910-4101-8cbe-8091f6b62d91" providerId="ADAL" clId="{1D5FAA2D-409F-4DBE-83A9-F11868176B33}" dt="2020-03-03T14:53:22.312" v="717" actId="164"/>
          <ac:spMkLst>
            <pc:docMk/>
            <pc:sldMk cId="1852899494" sldId="287"/>
            <ac:spMk id="357" creationId="{7225FB69-F689-4DDA-A75B-4DAE4DA2D7BD}"/>
          </ac:spMkLst>
        </pc:spChg>
        <pc:spChg chg="add mod">
          <ac:chgData name="Sylvia Drenthe" userId="a9481c56-4910-4101-8cbe-8091f6b62d91" providerId="ADAL" clId="{1D5FAA2D-409F-4DBE-83A9-F11868176B33}" dt="2020-03-03T14:53:22.312" v="717" actId="164"/>
          <ac:spMkLst>
            <pc:docMk/>
            <pc:sldMk cId="1852899494" sldId="287"/>
            <ac:spMk id="358" creationId="{552F7F7F-242E-4779-8977-663876954629}"/>
          </ac:spMkLst>
        </pc:spChg>
        <pc:spChg chg="add mod">
          <ac:chgData name="Sylvia Drenthe" userId="a9481c56-4910-4101-8cbe-8091f6b62d91" providerId="ADAL" clId="{1D5FAA2D-409F-4DBE-83A9-F11868176B33}" dt="2020-03-03T14:53:22.312" v="717" actId="164"/>
          <ac:spMkLst>
            <pc:docMk/>
            <pc:sldMk cId="1852899494" sldId="287"/>
            <ac:spMk id="359" creationId="{AC51303B-435C-4779-8301-0BCA095DB014}"/>
          </ac:spMkLst>
        </pc:spChg>
        <pc:spChg chg="add mod">
          <ac:chgData name="Sylvia Drenthe" userId="a9481c56-4910-4101-8cbe-8091f6b62d91" providerId="ADAL" clId="{1D5FAA2D-409F-4DBE-83A9-F11868176B33}" dt="2020-03-03T14:53:22.312" v="717" actId="164"/>
          <ac:spMkLst>
            <pc:docMk/>
            <pc:sldMk cId="1852899494" sldId="287"/>
            <ac:spMk id="360" creationId="{615AA95E-AC52-43F4-9E81-3558B7440D52}"/>
          </ac:spMkLst>
        </pc:spChg>
        <pc:spChg chg="add mod">
          <ac:chgData name="Sylvia Drenthe" userId="a9481c56-4910-4101-8cbe-8091f6b62d91" providerId="ADAL" clId="{1D5FAA2D-409F-4DBE-83A9-F11868176B33}" dt="2020-03-03T14:53:22.312" v="717" actId="164"/>
          <ac:spMkLst>
            <pc:docMk/>
            <pc:sldMk cId="1852899494" sldId="287"/>
            <ac:spMk id="361" creationId="{DBF0D7C4-5AE8-4487-994E-9302E3ADF707}"/>
          </ac:spMkLst>
        </pc:spChg>
        <pc:spChg chg="add mod">
          <ac:chgData name="Sylvia Drenthe" userId="a9481c56-4910-4101-8cbe-8091f6b62d91" providerId="ADAL" clId="{1D5FAA2D-409F-4DBE-83A9-F11868176B33}" dt="2020-03-03T14:53:22.312" v="717" actId="164"/>
          <ac:spMkLst>
            <pc:docMk/>
            <pc:sldMk cId="1852899494" sldId="287"/>
            <ac:spMk id="362" creationId="{117804A0-B391-4A68-8125-ED719C111A85}"/>
          </ac:spMkLst>
        </pc:spChg>
        <pc:spChg chg="add mod">
          <ac:chgData name="Sylvia Drenthe" userId="a9481c56-4910-4101-8cbe-8091f6b62d91" providerId="ADAL" clId="{1D5FAA2D-409F-4DBE-83A9-F11868176B33}" dt="2020-03-03T14:53:22.312" v="717" actId="164"/>
          <ac:spMkLst>
            <pc:docMk/>
            <pc:sldMk cId="1852899494" sldId="287"/>
            <ac:spMk id="363" creationId="{597CE6EF-58D5-41F7-B59B-CC6E961B9E04}"/>
          </ac:spMkLst>
        </pc:spChg>
        <pc:spChg chg="add mod">
          <ac:chgData name="Sylvia Drenthe" userId="a9481c56-4910-4101-8cbe-8091f6b62d91" providerId="ADAL" clId="{1D5FAA2D-409F-4DBE-83A9-F11868176B33}" dt="2020-03-03T14:53:22.312" v="717" actId="164"/>
          <ac:spMkLst>
            <pc:docMk/>
            <pc:sldMk cId="1852899494" sldId="287"/>
            <ac:spMk id="364" creationId="{C71CA890-B6DD-4C61-8278-CDDEAA796805}"/>
          </ac:spMkLst>
        </pc:spChg>
        <pc:spChg chg="add mod">
          <ac:chgData name="Sylvia Drenthe" userId="a9481c56-4910-4101-8cbe-8091f6b62d91" providerId="ADAL" clId="{1D5FAA2D-409F-4DBE-83A9-F11868176B33}" dt="2020-03-03T14:53:22.312" v="717" actId="164"/>
          <ac:spMkLst>
            <pc:docMk/>
            <pc:sldMk cId="1852899494" sldId="287"/>
            <ac:spMk id="365" creationId="{F9E14009-479C-4BAC-871E-136A2DCDDB91}"/>
          </ac:spMkLst>
        </pc:spChg>
        <pc:spChg chg="add mod">
          <ac:chgData name="Sylvia Drenthe" userId="a9481c56-4910-4101-8cbe-8091f6b62d91" providerId="ADAL" clId="{1D5FAA2D-409F-4DBE-83A9-F11868176B33}" dt="2020-03-03T14:53:22.312" v="717" actId="164"/>
          <ac:spMkLst>
            <pc:docMk/>
            <pc:sldMk cId="1852899494" sldId="287"/>
            <ac:spMk id="366" creationId="{7F58DFC1-7569-4EDA-8A50-31AB5847FDB7}"/>
          </ac:spMkLst>
        </pc:spChg>
        <pc:spChg chg="add mod">
          <ac:chgData name="Sylvia Drenthe" userId="a9481c56-4910-4101-8cbe-8091f6b62d91" providerId="ADAL" clId="{1D5FAA2D-409F-4DBE-83A9-F11868176B33}" dt="2020-03-03T14:53:22.312" v="717" actId="164"/>
          <ac:spMkLst>
            <pc:docMk/>
            <pc:sldMk cId="1852899494" sldId="287"/>
            <ac:spMk id="367" creationId="{58765E6A-E504-409B-A7A4-8F930F387D02}"/>
          </ac:spMkLst>
        </pc:spChg>
        <pc:spChg chg="add mod">
          <ac:chgData name="Sylvia Drenthe" userId="a9481c56-4910-4101-8cbe-8091f6b62d91" providerId="ADAL" clId="{1D5FAA2D-409F-4DBE-83A9-F11868176B33}" dt="2020-03-03T14:53:22.312" v="717" actId="164"/>
          <ac:spMkLst>
            <pc:docMk/>
            <pc:sldMk cId="1852899494" sldId="287"/>
            <ac:spMk id="368" creationId="{777C5DE3-2300-432E-88F8-D49E622CAB7C}"/>
          </ac:spMkLst>
        </pc:spChg>
        <pc:spChg chg="add mod">
          <ac:chgData name="Sylvia Drenthe" userId="a9481c56-4910-4101-8cbe-8091f6b62d91" providerId="ADAL" clId="{1D5FAA2D-409F-4DBE-83A9-F11868176B33}" dt="2020-03-03T14:53:22.312" v="717" actId="164"/>
          <ac:spMkLst>
            <pc:docMk/>
            <pc:sldMk cId="1852899494" sldId="287"/>
            <ac:spMk id="369" creationId="{1DAB4EB5-2187-4E51-99C7-ECB864794207}"/>
          </ac:spMkLst>
        </pc:spChg>
        <pc:spChg chg="add mod">
          <ac:chgData name="Sylvia Drenthe" userId="a9481c56-4910-4101-8cbe-8091f6b62d91" providerId="ADAL" clId="{1D5FAA2D-409F-4DBE-83A9-F11868176B33}" dt="2020-03-03T14:53:22.312" v="717" actId="164"/>
          <ac:spMkLst>
            <pc:docMk/>
            <pc:sldMk cId="1852899494" sldId="287"/>
            <ac:spMk id="370" creationId="{F56E256D-5C58-4AD9-9D84-6317D4F564E3}"/>
          </ac:spMkLst>
        </pc:spChg>
        <pc:spChg chg="add mod">
          <ac:chgData name="Sylvia Drenthe" userId="a9481c56-4910-4101-8cbe-8091f6b62d91" providerId="ADAL" clId="{1D5FAA2D-409F-4DBE-83A9-F11868176B33}" dt="2020-03-03T14:53:22.312" v="717" actId="164"/>
          <ac:spMkLst>
            <pc:docMk/>
            <pc:sldMk cId="1852899494" sldId="287"/>
            <ac:spMk id="371" creationId="{8697B062-CA9C-4245-BCC9-BB8A298AA5C1}"/>
          </ac:spMkLst>
        </pc:spChg>
        <pc:spChg chg="add mod">
          <ac:chgData name="Sylvia Drenthe" userId="a9481c56-4910-4101-8cbe-8091f6b62d91" providerId="ADAL" clId="{1D5FAA2D-409F-4DBE-83A9-F11868176B33}" dt="2020-03-03T14:53:22.312" v="717" actId="164"/>
          <ac:spMkLst>
            <pc:docMk/>
            <pc:sldMk cId="1852899494" sldId="287"/>
            <ac:spMk id="372" creationId="{68B219B5-34A3-4632-9BF1-1069D602EEAC}"/>
          </ac:spMkLst>
        </pc:spChg>
        <pc:spChg chg="add mod">
          <ac:chgData name="Sylvia Drenthe" userId="a9481c56-4910-4101-8cbe-8091f6b62d91" providerId="ADAL" clId="{1D5FAA2D-409F-4DBE-83A9-F11868176B33}" dt="2020-03-03T14:53:22.312" v="717" actId="164"/>
          <ac:spMkLst>
            <pc:docMk/>
            <pc:sldMk cId="1852899494" sldId="287"/>
            <ac:spMk id="373" creationId="{F599FDAC-19F0-4106-8794-907C6E2C6BBC}"/>
          </ac:spMkLst>
        </pc:spChg>
        <pc:spChg chg="add mod">
          <ac:chgData name="Sylvia Drenthe" userId="a9481c56-4910-4101-8cbe-8091f6b62d91" providerId="ADAL" clId="{1D5FAA2D-409F-4DBE-83A9-F11868176B33}" dt="2020-03-03T14:53:22.312" v="717" actId="164"/>
          <ac:spMkLst>
            <pc:docMk/>
            <pc:sldMk cId="1852899494" sldId="287"/>
            <ac:spMk id="374" creationId="{C305C134-958F-4A61-8F7C-60388F19B6C3}"/>
          </ac:spMkLst>
        </pc:spChg>
        <pc:spChg chg="add mod">
          <ac:chgData name="Sylvia Drenthe" userId="a9481c56-4910-4101-8cbe-8091f6b62d91" providerId="ADAL" clId="{1D5FAA2D-409F-4DBE-83A9-F11868176B33}" dt="2020-03-03T14:54:19.398" v="723" actId="164"/>
          <ac:spMkLst>
            <pc:docMk/>
            <pc:sldMk cId="1852899494" sldId="287"/>
            <ac:spMk id="375" creationId="{688455D9-C66A-44F8-A6A9-32FC3A139E12}"/>
          </ac:spMkLst>
        </pc:spChg>
        <pc:spChg chg="add mod">
          <ac:chgData name="Sylvia Drenthe" userId="a9481c56-4910-4101-8cbe-8091f6b62d91" providerId="ADAL" clId="{1D5FAA2D-409F-4DBE-83A9-F11868176B33}" dt="2020-03-03T14:54:19.398" v="723" actId="164"/>
          <ac:spMkLst>
            <pc:docMk/>
            <pc:sldMk cId="1852899494" sldId="287"/>
            <ac:spMk id="376" creationId="{8F375D51-B94B-4D0E-A1FF-3D8578935342}"/>
          </ac:spMkLst>
        </pc:spChg>
        <pc:spChg chg="add mod">
          <ac:chgData name="Sylvia Drenthe" userId="a9481c56-4910-4101-8cbe-8091f6b62d91" providerId="ADAL" clId="{1D5FAA2D-409F-4DBE-83A9-F11868176B33}" dt="2020-03-03T14:54:19.398" v="723" actId="164"/>
          <ac:spMkLst>
            <pc:docMk/>
            <pc:sldMk cId="1852899494" sldId="287"/>
            <ac:spMk id="377" creationId="{87CFE885-93AA-4945-9F33-E4EEF3F04516}"/>
          </ac:spMkLst>
        </pc:spChg>
        <pc:spChg chg="add mod">
          <ac:chgData name="Sylvia Drenthe" userId="a9481c56-4910-4101-8cbe-8091f6b62d91" providerId="ADAL" clId="{1D5FAA2D-409F-4DBE-83A9-F11868176B33}" dt="2020-03-03T14:54:19.398" v="723" actId="164"/>
          <ac:spMkLst>
            <pc:docMk/>
            <pc:sldMk cId="1852899494" sldId="287"/>
            <ac:spMk id="378" creationId="{FFBCDEE6-0037-4A6C-863E-BD87CAAE1BE0}"/>
          </ac:spMkLst>
        </pc:spChg>
        <pc:spChg chg="add mod">
          <ac:chgData name="Sylvia Drenthe" userId="a9481c56-4910-4101-8cbe-8091f6b62d91" providerId="ADAL" clId="{1D5FAA2D-409F-4DBE-83A9-F11868176B33}" dt="2020-03-03T14:54:19.398" v="723" actId="164"/>
          <ac:spMkLst>
            <pc:docMk/>
            <pc:sldMk cId="1852899494" sldId="287"/>
            <ac:spMk id="379" creationId="{D035EBAD-E1A2-4CF3-B282-758A48EF0204}"/>
          </ac:spMkLst>
        </pc:spChg>
        <pc:spChg chg="add mod">
          <ac:chgData name="Sylvia Drenthe" userId="a9481c56-4910-4101-8cbe-8091f6b62d91" providerId="ADAL" clId="{1D5FAA2D-409F-4DBE-83A9-F11868176B33}" dt="2020-03-03T14:54:19.398" v="723" actId="164"/>
          <ac:spMkLst>
            <pc:docMk/>
            <pc:sldMk cId="1852899494" sldId="287"/>
            <ac:spMk id="380" creationId="{AF22E56B-E73F-4652-901F-79D72FF3A7DF}"/>
          </ac:spMkLst>
        </pc:spChg>
        <pc:spChg chg="add mod">
          <ac:chgData name="Sylvia Drenthe" userId="a9481c56-4910-4101-8cbe-8091f6b62d91" providerId="ADAL" clId="{1D5FAA2D-409F-4DBE-83A9-F11868176B33}" dt="2020-03-03T14:54:19.398" v="723" actId="164"/>
          <ac:spMkLst>
            <pc:docMk/>
            <pc:sldMk cId="1852899494" sldId="287"/>
            <ac:spMk id="381" creationId="{A87C9B01-1FDF-48E6-894D-69915FF1AF7E}"/>
          </ac:spMkLst>
        </pc:spChg>
        <pc:spChg chg="add mod">
          <ac:chgData name="Sylvia Drenthe" userId="a9481c56-4910-4101-8cbe-8091f6b62d91" providerId="ADAL" clId="{1D5FAA2D-409F-4DBE-83A9-F11868176B33}" dt="2020-03-03T14:54:19.398" v="723" actId="164"/>
          <ac:spMkLst>
            <pc:docMk/>
            <pc:sldMk cId="1852899494" sldId="287"/>
            <ac:spMk id="382" creationId="{852D040C-228E-4234-A36C-CD62CBFDDDD3}"/>
          </ac:spMkLst>
        </pc:spChg>
        <pc:spChg chg="add mod">
          <ac:chgData name="Sylvia Drenthe" userId="a9481c56-4910-4101-8cbe-8091f6b62d91" providerId="ADAL" clId="{1D5FAA2D-409F-4DBE-83A9-F11868176B33}" dt="2020-03-03T14:54:19.398" v="723" actId="164"/>
          <ac:spMkLst>
            <pc:docMk/>
            <pc:sldMk cId="1852899494" sldId="287"/>
            <ac:spMk id="383" creationId="{CEB07344-B21E-4656-814C-C5AC836B5F2A}"/>
          </ac:spMkLst>
        </pc:spChg>
        <pc:spChg chg="add mod">
          <ac:chgData name="Sylvia Drenthe" userId="a9481c56-4910-4101-8cbe-8091f6b62d91" providerId="ADAL" clId="{1D5FAA2D-409F-4DBE-83A9-F11868176B33}" dt="2020-03-03T14:54:19.398" v="723" actId="164"/>
          <ac:spMkLst>
            <pc:docMk/>
            <pc:sldMk cId="1852899494" sldId="287"/>
            <ac:spMk id="384" creationId="{C28EFC13-BE86-4E4A-8789-0B186F28821D}"/>
          </ac:spMkLst>
        </pc:spChg>
        <pc:spChg chg="add mod">
          <ac:chgData name="Sylvia Drenthe" userId="a9481c56-4910-4101-8cbe-8091f6b62d91" providerId="ADAL" clId="{1D5FAA2D-409F-4DBE-83A9-F11868176B33}" dt="2020-03-03T14:54:19.398" v="723" actId="164"/>
          <ac:spMkLst>
            <pc:docMk/>
            <pc:sldMk cId="1852899494" sldId="287"/>
            <ac:spMk id="385" creationId="{590C0114-00C9-4367-8AE7-28D82BED217F}"/>
          </ac:spMkLst>
        </pc:spChg>
        <pc:spChg chg="add mod">
          <ac:chgData name="Sylvia Drenthe" userId="a9481c56-4910-4101-8cbe-8091f6b62d91" providerId="ADAL" clId="{1D5FAA2D-409F-4DBE-83A9-F11868176B33}" dt="2020-03-03T14:54:19.398" v="723" actId="164"/>
          <ac:spMkLst>
            <pc:docMk/>
            <pc:sldMk cId="1852899494" sldId="287"/>
            <ac:spMk id="386" creationId="{85A6ACB2-564F-4F1F-A528-89CBC9BFFD8E}"/>
          </ac:spMkLst>
        </pc:spChg>
        <pc:spChg chg="add mod">
          <ac:chgData name="Sylvia Drenthe" userId="a9481c56-4910-4101-8cbe-8091f6b62d91" providerId="ADAL" clId="{1D5FAA2D-409F-4DBE-83A9-F11868176B33}" dt="2020-03-03T14:54:19.398" v="723" actId="164"/>
          <ac:spMkLst>
            <pc:docMk/>
            <pc:sldMk cId="1852899494" sldId="287"/>
            <ac:spMk id="387" creationId="{7358FCFA-9362-4408-B4E0-6D9C49FFF982}"/>
          </ac:spMkLst>
        </pc:spChg>
        <pc:spChg chg="add mod">
          <ac:chgData name="Sylvia Drenthe" userId="a9481c56-4910-4101-8cbe-8091f6b62d91" providerId="ADAL" clId="{1D5FAA2D-409F-4DBE-83A9-F11868176B33}" dt="2020-03-03T14:54:19.398" v="723" actId="164"/>
          <ac:spMkLst>
            <pc:docMk/>
            <pc:sldMk cId="1852899494" sldId="287"/>
            <ac:spMk id="388" creationId="{B06E81C7-0B88-4ADF-B153-54727CEEAD5F}"/>
          </ac:spMkLst>
        </pc:spChg>
        <pc:spChg chg="add mod">
          <ac:chgData name="Sylvia Drenthe" userId="a9481c56-4910-4101-8cbe-8091f6b62d91" providerId="ADAL" clId="{1D5FAA2D-409F-4DBE-83A9-F11868176B33}" dt="2020-03-03T14:54:19.398" v="723" actId="164"/>
          <ac:spMkLst>
            <pc:docMk/>
            <pc:sldMk cId="1852899494" sldId="287"/>
            <ac:spMk id="389" creationId="{A82C92FB-2566-40DA-B45D-D46DF75DD7D2}"/>
          </ac:spMkLst>
        </pc:spChg>
        <pc:spChg chg="add mod">
          <ac:chgData name="Sylvia Drenthe" userId="a9481c56-4910-4101-8cbe-8091f6b62d91" providerId="ADAL" clId="{1D5FAA2D-409F-4DBE-83A9-F11868176B33}" dt="2020-03-03T14:54:19.398" v="723" actId="164"/>
          <ac:spMkLst>
            <pc:docMk/>
            <pc:sldMk cId="1852899494" sldId="287"/>
            <ac:spMk id="390" creationId="{74657FBA-F699-4AC5-878A-522C202474AE}"/>
          </ac:spMkLst>
        </pc:spChg>
        <pc:spChg chg="add mod">
          <ac:chgData name="Sylvia Drenthe" userId="a9481c56-4910-4101-8cbe-8091f6b62d91" providerId="ADAL" clId="{1D5FAA2D-409F-4DBE-83A9-F11868176B33}" dt="2020-03-03T14:54:19.398" v="723" actId="164"/>
          <ac:spMkLst>
            <pc:docMk/>
            <pc:sldMk cId="1852899494" sldId="287"/>
            <ac:spMk id="391" creationId="{B75EEB6B-D55D-4B64-A420-940B1A72C230}"/>
          </ac:spMkLst>
        </pc:spChg>
        <pc:spChg chg="add mod">
          <ac:chgData name="Sylvia Drenthe" userId="a9481c56-4910-4101-8cbe-8091f6b62d91" providerId="ADAL" clId="{1D5FAA2D-409F-4DBE-83A9-F11868176B33}" dt="2020-03-03T14:54:19.398" v="723" actId="164"/>
          <ac:spMkLst>
            <pc:docMk/>
            <pc:sldMk cId="1852899494" sldId="287"/>
            <ac:spMk id="392" creationId="{69C53B8D-D61D-4766-AB4F-1D84162954F5}"/>
          </ac:spMkLst>
        </pc:spChg>
        <pc:spChg chg="add mod">
          <ac:chgData name="Sylvia Drenthe" userId="a9481c56-4910-4101-8cbe-8091f6b62d91" providerId="ADAL" clId="{1D5FAA2D-409F-4DBE-83A9-F11868176B33}" dt="2020-03-03T14:54:19.398" v="723" actId="164"/>
          <ac:spMkLst>
            <pc:docMk/>
            <pc:sldMk cId="1852899494" sldId="287"/>
            <ac:spMk id="393" creationId="{C533B0FD-7265-43DC-9EE8-AFD73BBF63CB}"/>
          </ac:spMkLst>
        </pc:spChg>
        <pc:spChg chg="add mod">
          <ac:chgData name="Sylvia Drenthe" userId="a9481c56-4910-4101-8cbe-8091f6b62d91" providerId="ADAL" clId="{1D5FAA2D-409F-4DBE-83A9-F11868176B33}" dt="2020-03-03T14:54:19.398" v="723" actId="164"/>
          <ac:spMkLst>
            <pc:docMk/>
            <pc:sldMk cId="1852899494" sldId="287"/>
            <ac:spMk id="394" creationId="{3E996E8A-1075-497D-9C7C-AB857A5A4FF7}"/>
          </ac:spMkLst>
        </pc:spChg>
        <pc:spChg chg="add mod">
          <ac:chgData name="Sylvia Drenthe" userId="a9481c56-4910-4101-8cbe-8091f6b62d91" providerId="ADAL" clId="{1D5FAA2D-409F-4DBE-83A9-F11868176B33}" dt="2020-03-03T14:54:19.398" v="723" actId="164"/>
          <ac:spMkLst>
            <pc:docMk/>
            <pc:sldMk cId="1852899494" sldId="287"/>
            <ac:spMk id="395" creationId="{9B50ECD5-068F-4401-87F0-549D91C7F66F}"/>
          </ac:spMkLst>
        </pc:spChg>
        <pc:spChg chg="add mod">
          <ac:chgData name="Sylvia Drenthe" userId="a9481c56-4910-4101-8cbe-8091f6b62d91" providerId="ADAL" clId="{1D5FAA2D-409F-4DBE-83A9-F11868176B33}" dt="2020-03-03T14:54:19.398" v="723" actId="164"/>
          <ac:spMkLst>
            <pc:docMk/>
            <pc:sldMk cId="1852899494" sldId="287"/>
            <ac:spMk id="396" creationId="{79808A66-58F1-4A28-81D5-9FFD741B6F15}"/>
          </ac:spMkLst>
        </pc:spChg>
        <pc:spChg chg="add mod">
          <ac:chgData name="Sylvia Drenthe" userId="a9481c56-4910-4101-8cbe-8091f6b62d91" providerId="ADAL" clId="{1D5FAA2D-409F-4DBE-83A9-F11868176B33}" dt="2020-03-03T14:54:19.398" v="723" actId="164"/>
          <ac:spMkLst>
            <pc:docMk/>
            <pc:sldMk cId="1852899494" sldId="287"/>
            <ac:spMk id="397" creationId="{1FACDDAC-371C-4100-BA8A-BA748A25DA55}"/>
          </ac:spMkLst>
        </pc:spChg>
        <pc:spChg chg="add mod">
          <ac:chgData name="Sylvia Drenthe" userId="a9481c56-4910-4101-8cbe-8091f6b62d91" providerId="ADAL" clId="{1D5FAA2D-409F-4DBE-83A9-F11868176B33}" dt="2020-03-03T14:54:19.398" v="723" actId="164"/>
          <ac:spMkLst>
            <pc:docMk/>
            <pc:sldMk cId="1852899494" sldId="287"/>
            <ac:spMk id="398" creationId="{FFF41D4C-DA87-480C-B8D8-A41AF52E74F2}"/>
          </ac:spMkLst>
        </pc:spChg>
        <pc:spChg chg="add mod">
          <ac:chgData name="Sylvia Drenthe" userId="a9481c56-4910-4101-8cbe-8091f6b62d91" providerId="ADAL" clId="{1D5FAA2D-409F-4DBE-83A9-F11868176B33}" dt="2020-03-03T14:54:19.398" v="723" actId="164"/>
          <ac:spMkLst>
            <pc:docMk/>
            <pc:sldMk cId="1852899494" sldId="287"/>
            <ac:spMk id="399" creationId="{B6E72349-F9F7-4BB7-80B5-44531CD538D0}"/>
          </ac:spMkLst>
        </pc:spChg>
        <pc:spChg chg="add mod">
          <ac:chgData name="Sylvia Drenthe" userId="a9481c56-4910-4101-8cbe-8091f6b62d91" providerId="ADAL" clId="{1D5FAA2D-409F-4DBE-83A9-F11868176B33}" dt="2020-03-03T14:54:19.398" v="723" actId="164"/>
          <ac:spMkLst>
            <pc:docMk/>
            <pc:sldMk cId="1852899494" sldId="287"/>
            <ac:spMk id="400" creationId="{4165F9F0-E3D9-4E03-8828-FFC8CBB6F892}"/>
          </ac:spMkLst>
        </pc:spChg>
        <pc:spChg chg="add mod">
          <ac:chgData name="Sylvia Drenthe" userId="a9481c56-4910-4101-8cbe-8091f6b62d91" providerId="ADAL" clId="{1D5FAA2D-409F-4DBE-83A9-F11868176B33}" dt="2020-03-03T14:54:19.398" v="723" actId="164"/>
          <ac:spMkLst>
            <pc:docMk/>
            <pc:sldMk cId="1852899494" sldId="287"/>
            <ac:spMk id="401" creationId="{94EBE85A-4ED0-463C-92B2-F5D29FAE3422}"/>
          </ac:spMkLst>
        </pc:spChg>
        <pc:spChg chg="add mod">
          <ac:chgData name="Sylvia Drenthe" userId="a9481c56-4910-4101-8cbe-8091f6b62d91" providerId="ADAL" clId="{1D5FAA2D-409F-4DBE-83A9-F11868176B33}" dt="2020-03-03T14:54:19.398" v="723" actId="164"/>
          <ac:spMkLst>
            <pc:docMk/>
            <pc:sldMk cId="1852899494" sldId="287"/>
            <ac:spMk id="402" creationId="{BE6144BD-B998-4B28-AC47-932AF330A3EF}"/>
          </ac:spMkLst>
        </pc:spChg>
        <pc:spChg chg="add mod">
          <ac:chgData name="Sylvia Drenthe" userId="a9481c56-4910-4101-8cbe-8091f6b62d91" providerId="ADAL" clId="{1D5FAA2D-409F-4DBE-83A9-F11868176B33}" dt="2020-03-03T14:54:19.398" v="723" actId="164"/>
          <ac:spMkLst>
            <pc:docMk/>
            <pc:sldMk cId="1852899494" sldId="287"/>
            <ac:spMk id="403" creationId="{BD7F1B99-08E7-4E65-AAE8-F51B54B314B7}"/>
          </ac:spMkLst>
        </pc:spChg>
        <pc:spChg chg="add mod">
          <ac:chgData name="Sylvia Drenthe" userId="a9481c56-4910-4101-8cbe-8091f6b62d91" providerId="ADAL" clId="{1D5FAA2D-409F-4DBE-83A9-F11868176B33}" dt="2020-03-03T14:54:19.398" v="723" actId="164"/>
          <ac:spMkLst>
            <pc:docMk/>
            <pc:sldMk cId="1852899494" sldId="287"/>
            <ac:spMk id="404" creationId="{0EBC02E6-4C54-45DE-8B2A-364AB8DD68AB}"/>
          </ac:spMkLst>
        </pc:spChg>
        <pc:spChg chg="add mod">
          <ac:chgData name="Sylvia Drenthe" userId="a9481c56-4910-4101-8cbe-8091f6b62d91" providerId="ADAL" clId="{1D5FAA2D-409F-4DBE-83A9-F11868176B33}" dt="2020-03-03T14:54:19.398" v="723" actId="164"/>
          <ac:spMkLst>
            <pc:docMk/>
            <pc:sldMk cId="1852899494" sldId="287"/>
            <ac:spMk id="405" creationId="{131485CF-F05A-4E79-975D-45F1EFCF0226}"/>
          </ac:spMkLst>
        </pc:spChg>
        <pc:spChg chg="add mod">
          <ac:chgData name="Sylvia Drenthe" userId="a9481c56-4910-4101-8cbe-8091f6b62d91" providerId="ADAL" clId="{1D5FAA2D-409F-4DBE-83A9-F11868176B33}" dt="2020-03-03T14:54:19.398" v="723" actId="164"/>
          <ac:spMkLst>
            <pc:docMk/>
            <pc:sldMk cId="1852899494" sldId="287"/>
            <ac:spMk id="406" creationId="{029891F3-9F25-493A-AA1C-ACC823449FC4}"/>
          </ac:spMkLst>
        </pc:spChg>
        <pc:spChg chg="add mod">
          <ac:chgData name="Sylvia Drenthe" userId="a9481c56-4910-4101-8cbe-8091f6b62d91" providerId="ADAL" clId="{1D5FAA2D-409F-4DBE-83A9-F11868176B33}" dt="2020-03-03T14:54:19.398" v="723" actId="164"/>
          <ac:spMkLst>
            <pc:docMk/>
            <pc:sldMk cId="1852899494" sldId="287"/>
            <ac:spMk id="407" creationId="{54FD8D5E-330E-4091-B4C0-4A69E5F4B4BD}"/>
          </ac:spMkLst>
        </pc:spChg>
        <pc:spChg chg="add mod">
          <ac:chgData name="Sylvia Drenthe" userId="a9481c56-4910-4101-8cbe-8091f6b62d91" providerId="ADAL" clId="{1D5FAA2D-409F-4DBE-83A9-F11868176B33}" dt="2020-03-03T14:54:19.398" v="723" actId="164"/>
          <ac:spMkLst>
            <pc:docMk/>
            <pc:sldMk cId="1852899494" sldId="287"/>
            <ac:spMk id="408" creationId="{6018C961-E215-4BEE-9B5A-6B77EF23106A}"/>
          </ac:spMkLst>
        </pc:spChg>
        <pc:spChg chg="add mod">
          <ac:chgData name="Sylvia Drenthe" userId="a9481c56-4910-4101-8cbe-8091f6b62d91" providerId="ADAL" clId="{1D5FAA2D-409F-4DBE-83A9-F11868176B33}" dt="2020-03-03T14:54:19.398" v="723" actId="164"/>
          <ac:spMkLst>
            <pc:docMk/>
            <pc:sldMk cId="1852899494" sldId="287"/>
            <ac:spMk id="409" creationId="{8A75E14B-546E-4195-A7DC-7BB2EE7012F4}"/>
          </ac:spMkLst>
        </pc:spChg>
        <pc:spChg chg="add mod">
          <ac:chgData name="Sylvia Drenthe" userId="a9481c56-4910-4101-8cbe-8091f6b62d91" providerId="ADAL" clId="{1D5FAA2D-409F-4DBE-83A9-F11868176B33}" dt="2020-03-03T14:54:19.398" v="723" actId="164"/>
          <ac:spMkLst>
            <pc:docMk/>
            <pc:sldMk cId="1852899494" sldId="287"/>
            <ac:spMk id="410" creationId="{6E54220E-F705-4F28-B1E8-C98D43980EBA}"/>
          </ac:spMkLst>
        </pc:spChg>
        <pc:spChg chg="add mod">
          <ac:chgData name="Sylvia Drenthe" userId="a9481c56-4910-4101-8cbe-8091f6b62d91" providerId="ADAL" clId="{1D5FAA2D-409F-4DBE-83A9-F11868176B33}" dt="2020-03-03T14:54:19.398" v="723" actId="164"/>
          <ac:spMkLst>
            <pc:docMk/>
            <pc:sldMk cId="1852899494" sldId="287"/>
            <ac:spMk id="411" creationId="{21C24F7C-D13F-4B4C-B5CB-26CB785CAE8B}"/>
          </ac:spMkLst>
        </pc:spChg>
        <pc:spChg chg="add mod">
          <ac:chgData name="Sylvia Drenthe" userId="a9481c56-4910-4101-8cbe-8091f6b62d91" providerId="ADAL" clId="{1D5FAA2D-409F-4DBE-83A9-F11868176B33}" dt="2020-03-03T14:54:19.398" v="723" actId="164"/>
          <ac:spMkLst>
            <pc:docMk/>
            <pc:sldMk cId="1852899494" sldId="287"/>
            <ac:spMk id="412" creationId="{67B1A210-2137-4B5C-BFCB-0C96B65282EC}"/>
          </ac:spMkLst>
        </pc:spChg>
        <pc:spChg chg="add mod">
          <ac:chgData name="Sylvia Drenthe" userId="a9481c56-4910-4101-8cbe-8091f6b62d91" providerId="ADAL" clId="{1D5FAA2D-409F-4DBE-83A9-F11868176B33}" dt="2020-03-03T14:54:19.398" v="723" actId="164"/>
          <ac:spMkLst>
            <pc:docMk/>
            <pc:sldMk cId="1852899494" sldId="287"/>
            <ac:spMk id="413" creationId="{95EABFF3-3BFA-4024-BBB2-378DEF43D76D}"/>
          </ac:spMkLst>
        </pc:spChg>
        <pc:spChg chg="add mod">
          <ac:chgData name="Sylvia Drenthe" userId="a9481c56-4910-4101-8cbe-8091f6b62d91" providerId="ADAL" clId="{1D5FAA2D-409F-4DBE-83A9-F11868176B33}" dt="2020-03-03T14:54:19.398" v="723" actId="164"/>
          <ac:spMkLst>
            <pc:docMk/>
            <pc:sldMk cId="1852899494" sldId="287"/>
            <ac:spMk id="414" creationId="{63D125E9-9F9D-494F-94B5-E52E120A8087}"/>
          </ac:spMkLst>
        </pc:spChg>
        <pc:spChg chg="add mod">
          <ac:chgData name="Sylvia Drenthe" userId="a9481c56-4910-4101-8cbe-8091f6b62d91" providerId="ADAL" clId="{1D5FAA2D-409F-4DBE-83A9-F11868176B33}" dt="2020-03-03T14:54:19.398" v="723" actId="164"/>
          <ac:spMkLst>
            <pc:docMk/>
            <pc:sldMk cId="1852899494" sldId="287"/>
            <ac:spMk id="415" creationId="{F7B9F5BA-14E5-4333-927B-770F11DD7B22}"/>
          </ac:spMkLst>
        </pc:spChg>
        <pc:spChg chg="add mod">
          <ac:chgData name="Sylvia Drenthe" userId="a9481c56-4910-4101-8cbe-8091f6b62d91" providerId="ADAL" clId="{1D5FAA2D-409F-4DBE-83A9-F11868176B33}" dt="2020-03-03T14:54:19.398" v="723" actId="164"/>
          <ac:spMkLst>
            <pc:docMk/>
            <pc:sldMk cId="1852899494" sldId="287"/>
            <ac:spMk id="416" creationId="{60E07499-EF4A-4F80-BAF9-D771710FB06C}"/>
          </ac:spMkLst>
        </pc:spChg>
        <pc:spChg chg="add mod">
          <ac:chgData name="Sylvia Drenthe" userId="a9481c56-4910-4101-8cbe-8091f6b62d91" providerId="ADAL" clId="{1D5FAA2D-409F-4DBE-83A9-F11868176B33}" dt="2020-03-03T14:54:19.398" v="723" actId="164"/>
          <ac:spMkLst>
            <pc:docMk/>
            <pc:sldMk cId="1852899494" sldId="287"/>
            <ac:spMk id="417" creationId="{5FEF640C-8067-4854-8688-761866D6BEE3}"/>
          </ac:spMkLst>
        </pc:spChg>
        <pc:spChg chg="add mod">
          <ac:chgData name="Sylvia Drenthe" userId="a9481c56-4910-4101-8cbe-8091f6b62d91" providerId="ADAL" clId="{1D5FAA2D-409F-4DBE-83A9-F11868176B33}" dt="2020-03-03T14:54:19.398" v="723" actId="164"/>
          <ac:spMkLst>
            <pc:docMk/>
            <pc:sldMk cId="1852899494" sldId="287"/>
            <ac:spMk id="418" creationId="{27424546-1CE4-453C-A8E2-BA28E54C90D6}"/>
          </ac:spMkLst>
        </pc:spChg>
        <pc:spChg chg="add mod">
          <ac:chgData name="Sylvia Drenthe" userId="a9481c56-4910-4101-8cbe-8091f6b62d91" providerId="ADAL" clId="{1D5FAA2D-409F-4DBE-83A9-F11868176B33}" dt="2020-03-03T14:54:19.398" v="723" actId="164"/>
          <ac:spMkLst>
            <pc:docMk/>
            <pc:sldMk cId="1852899494" sldId="287"/>
            <ac:spMk id="419" creationId="{CA4F3E50-D63D-4948-A535-EC65AB1D2EDE}"/>
          </ac:spMkLst>
        </pc:spChg>
        <pc:spChg chg="add mod">
          <ac:chgData name="Sylvia Drenthe" userId="a9481c56-4910-4101-8cbe-8091f6b62d91" providerId="ADAL" clId="{1D5FAA2D-409F-4DBE-83A9-F11868176B33}" dt="2020-03-03T14:54:19.398" v="723" actId="164"/>
          <ac:spMkLst>
            <pc:docMk/>
            <pc:sldMk cId="1852899494" sldId="287"/>
            <ac:spMk id="420" creationId="{25036D95-4DC9-49CF-B800-49BCBA95B3AE}"/>
          </ac:spMkLst>
        </pc:spChg>
        <pc:spChg chg="add mod">
          <ac:chgData name="Sylvia Drenthe" userId="a9481c56-4910-4101-8cbe-8091f6b62d91" providerId="ADAL" clId="{1D5FAA2D-409F-4DBE-83A9-F11868176B33}" dt="2020-03-03T14:54:19.398" v="723" actId="164"/>
          <ac:spMkLst>
            <pc:docMk/>
            <pc:sldMk cId="1852899494" sldId="287"/>
            <ac:spMk id="421" creationId="{99971FD6-BDDC-420B-BA2B-8A4D0BFA2C5E}"/>
          </ac:spMkLst>
        </pc:spChg>
        <pc:spChg chg="add mod">
          <ac:chgData name="Sylvia Drenthe" userId="a9481c56-4910-4101-8cbe-8091f6b62d91" providerId="ADAL" clId="{1D5FAA2D-409F-4DBE-83A9-F11868176B33}" dt="2020-03-03T14:54:19.398" v="723" actId="164"/>
          <ac:spMkLst>
            <pc:docMk/>
            <pc:sldMk cId="1852899494" sldId="287"/>
            <ac:spMk id="422" creationId="{B23CC1B1-F532-4439-8526-01D2C78C2899}"/>
          </ac:spMkLst>
        </pc:spChg>
        <pc:spChg chg="add mod">
          <ac:chgData name="Sylvia Drenthe" userId="a9481c56-4910-4101-8cbe-8091f6b62d91" providerId="ADAL" clId="{1D5FAA2D-409F-4DBE-83A9-F11868176B33}" dt="2020-03-03T14:54:19.398" v="723" actId="164"/>
          <ac:spMkLst>
            <pc:docMk/>
            <pc:sldMk cId="1852899494" sldId="287"/>
            <ac:spMk id="423" creationId="{EE693A31-A5CF-4A6B-A06F-EBB13481ACE3}"/>
          </ac:spMkLst>
        </pc:spChg>
        <pc:spChg chg="add mod">
          <ac:chgData name="Sylvia Drenthe" userId="a9481c56-4910-4101-8cbe-8091f6b62d91" providerId="ADAL" clId="{1D5FAA2D-409F-4DBE-83A9-F11868176B33}" dt="2020-03-03T14:54:19.398" v="723" actId="164"/>
          <ac:spMkLst>
            <pc:docMk/>
            <pc:sldMk cId="1852899494" sldId="287"/>
            <ac:spMk id="424" creationId="{94AFA51F-3A9F-4590-858B-BABD04E740D8}"/>
          </ac:spMkLst>
        </pc:spChg>
        <pc:spChg chg="add mod">
          <ac:chgData name="Sylvia Drenthe" userId="a9481c56-4910-4101-8cbe-8091f6b62d91" providerId="ADAL" clId="{1D5FAA2D-409F-4DBE-83A9-F11868176B33}" dt="2020-03-03T14:54:19.398" v="723" actId="164"/>
          <ac:spMkLst>
            <pc:docMk/>
            <pc:sldMk cId="1852899494" sldId="287"/>
            <ac:spMk id="425" creationId="{1682447E-8704-4C9F-A1E8-870BAE4AD5CA}"/>
          </ac:spMkLst>
        </pc:spChg>
        <pc:spChg chg="add mod">
          <ac:chgData name="Sylvia Drenthe" userId="a9481c56-4910-4101-8cbe-8091f6b62d91" providerId="ADAL" clId="{1D5FAA2D-409F-4DBE-83A9-F11868176B33}" dt="2020-03-03T14:54:19.398" v="723" actId="164"/>
          <ac:spMkLst>
            <pc:docMk/>
            <pc:sldMk cId="1852899494" sldId="287"/>
            <ac:spMk id="426" creationId="{FA0E8FD9-AE34-4002-8D7A-284C36921A4E}"/>
          </ac:spMkLst>
        </pc:spChg>
        <pc:spChg chg="add mod">
          <ac:chgData name="Sylvia Drenthe" userId="a9481c56-4910-4101-8cbe-8091f6b62d91" providerId="ADAL" clId="{1D5FAA2D-409F-4DBE-83A9-F11868176B33}" dt="2020-03-03T14:54:19.398" v="723" actId="164"/>
          <ac:spMkLst>
            <pc:docMk/>
            <pc:sldMk cId="1852899494" sldId="287"/>
            <ac:spMk id="427" creationId="{90304499-FA24-4C31-8FCF-1DCF64693097}"/>
          </ac:spMkLst>
        </pc:spChg>
        <pc:spChg chg="add mod">
          <ac:chgData name="Sylvia Drenthe" userId="a9481c56-4910-4101-8cbe-8091f6b62d91" providerId="ADAL" clId="{1D5FAA2D-409F-4DBE-83A9-F11868176B33}" dt="2020-03-03T14:54:19.398" v="723" actId="164"/>
          <ac:spMkLst>
            <pc:docMk/>
            <pc:sldMk cId="1852899494" sldId="287"/>
            <ac:spMk id="428" creationId="{9E548606-EF34-4A48-9167-CD7E85AB8553}"/>
          </ac:spMkLst>
        </pc:spChg>
        <pc:spChg chg="add mod">
          <ac:chgData name="Sylvia Drenthe" userId="a9481c56-4910-4101-8cbe-8091f6b62d91" providerId="ADAL" clId="{1D5FAA2D-409F-4DBE-83A9-F11868176B33}" dt="2020-03-03T14:54:19.398" v="723" actId="164"/>
          <ac:spMkLst>
            <pc:docMk/>
            <pc:sldMk cId="1852899494" sldId="287"/>
            <ac:spMk id="429" creationId="{0799703A-0955-427B-8E39-8E288C509890}"/>
          </ac:spMkLst>
        </pc:spChg>
        <pc:spChg chg="add mod">
          <ac:chgData name="Sylvia Drenthe" userId="a9481c56-4910-4101-8cbe-8091f6b62d91" providerId="ADAL" clId="{1D5FAA2D-409F-4DBE-83A9-F11868176B33}" dt="2020-03-03T14:54:19.398" v="723" actId="164"/>
          <ac:spMkLst>
            <pc:docMk/>
            <pc:sldMk cId="1852899494" sldId="287"/>
            <ac:spMk id="430" creationId="{9DD879EE-E797-40BD-BA02-37F3840CE854}"/>
          </ac:spMkLst>
        </pc:spChg>
        <pc:spChg chg="add mod">
          <ac:chgData name="Sylvia Drenthe" userId="a9481c56-4910-4101-8cbe-8091f6b62d91" providerId="ADAL" clId="{1D5FAA2D-409F-4DBE-83A9-F11868176B33}" dt="2020-03-03T14:54:19.398" v="723" actId="164"/>
          <ac:spMkLst>
            <pc:docMk/>
            <pc:sldMk cId="1852899494" sldId="287"/>
            <ac:spMk id="431" creationId="{7ABE86F8-45F8-45F2-BBBC-AE3DA6D4A624}"/>
          </ac:spMkLst>
        </pc:spChg>
        <pc:spChg chg="add mod">
          <ac:chgData name="Sylvia Drenthe" userId="a9481c56-4910-4101-8cbe-8091f6b62d91" providerId="ADAL" clId="{1D5FAA2D-409F-4DBE-83A9-F11868176B33}" dt="2020-03-03T14:54:19.398" v="723" actId="164"/>
          <ac:spMkLst>
            <pc:docMk/>
            <pc:sldMk cId="1852899494" sldId="287"/>
            <ac:spMk id="432" creationId="{C43FA0C8-4FDA-4E2C-933D-58CB31F28B4D}"/>
          </ac:spMkLst>
        </pc:spChg>
        <pc:spChg chg="add mod">
          <ac:chgData name="Sylvia Drenthe" userId="a9481c56-4910-4101-8cbe-8091f6b62d91" providerId="ADAL" clId="{1D5FAA2D-409F-4DBE-83A9-F11868176B33}" dt="2020-03-03T14:54:19.398" v="723" actId="164"/>
          <ac:spMkLst>
            <pc:docMk/>
            <pc:sldMk cId="1852899494" sldId="287"/>
            <ac:spMk id="433" creationId="{246F5F94-59F7-474D-9E39-782D311695D3}"/>
          </ac:spMkLst>
        </pc:spChg>
        <pc:spChg chg="add mod">
          <ac:chgData name="Sylvia Drenthe" userId="a9481c56-4910-4101-8cbe-8091f6b62d91" providerId="ADAL" clId="{1D5FAA2D-409F-4DBE-83A9-F11868176B33}" dt="2020-03-03T14:54:19.398" v="723" actId="164"/>
          <ac:spMkLst>
            <pc:docMk/>
            <pc:sldMk cId="1852899494" sldId="287"/>
            <ac:spMk id="434" creationId="{2123F56C-EA26-4579-877E-D6F3CAD1B586}"/>
          </ac:spMkLst>
        </pc:spChg>
        <pc:spChg chg="add mod">
          <ac:chgData name="Sylvia Drenthe" userId="a9481c56-4910-4101-8cbe-8091f6b62d91" providerId="ADAL" clId="{1D5FAA2D-409F-4DBE-83A9-F11868176B33}" dt="2020-03-03T14:54:19.398" v="723" actId="164"/>
          <ac:spMkLst>
            <pc:docMk/>
            <pc:sldMk cId="1852899494" sldId="287"/>
            <ac:spMk id="435" creationId="{B88CC57E-8547-4F5B-80D8-0D263AB9178C}"/>
          </ac:spMkLst>
        </pc:spChg>
        <pc:spChg chg="add mod">
          <ac:chgData name="Sylvia Drenthe" userId="a9481c56-4910-4101-8cbe-8091f6b62d91" providerId="ADAL" clId="{1D5FAA2D-409F-4DBE-83A9-F11868176B33}" dt="2020-03-03T14:54:19.398" v="723" actId="164"/>
          <ac:spMkLst>
            <pc:docMk/>
            <pc:sldMk cId="1852899494" sldId="287"/>
            <ac:spMk id="436" creationId="{49C21D51-35A6-461E-BA69-4C56624E09AA}"/>
          </ac:spMkLst>
        </pc:spChg>
        <pc:spChg chg="add mod">
          <ac:chgData name="Sylvia Drenthe" userId="a9481c56-4910-4101-8cbe-8091f6b62d91" providerId="ADAL" clId="{1D5FAA2D-409F-4DBE-83A9-F11868176B33}" dt="2020-03-03T14:54:19.398" v="723" actId="164"/>
          <ac:spMkLst>
            <pc:docMk/>
            <pc:sldMk cId="1852899494" sldId="287"/>
            <ac:spMk id="437" creationId="{E620C655-F3EB-4DCA-808D-A2AA3A62068F}"/>
          </ac:spMkLst>
        </pc:spChg>
        <pc:spChg chg="add mod">
          <ac:chgData name="Sylvia Drenthe" userId="a9481c56-4910-4101-8cbe-8091f6b62d91" providerId="ADAL" clId="{1D5FAA2D-409F-4DBE-83A9-F11868176B33}" dt="2020-03-03T14:54:19.398" v="723" actId="164"/>
          <ac:spMkLst>
            <pc:docMk/>
            <pc:sldMk cId="1852899494" sldId="287"/>
            <ac:spMk id="438" creationId="{2F162BB7-6C04-4498-A356-A046040AE587}"/>
          </ac:spMkLst>
        </pc:spChg>
        <pc:spChg chg="add mod">
          <ac:chgData name="Sylvia Drenthe" userId="a9481c56-4910-4101-8cbe-8091f6b62d91" providerId="ADAL" clId="{1D5FAA2D-409F-4DBE-83A9-F11868176B33}" dt="2020-03-03T14:54:19.398" v="723" actId="164"/>
          <ac:spMkLst>
            <pc:docMk/>
            <pc:sldMk cId="1852899494" sldId="287"/>
            <ac:spMk id="439" creationId="{FD0E1EA4-1ED7-40AA-9A2F-8E8109192460}"/>
          </ac:spMkLst>
        </pc:spChg>
        <pc:spChg chg="add mod">
          <ac:chgData name="Sylvia Drenthe" userId="a9481c56-4910-4101-8cbe-8091f6b62d91" providerId="ADAL" clId="{1D5FAA2D-409F-4DBE-83A9-F11868176B33}" dt="2020-03-03T14:54:19.398" v="723" actId="164"/>
          <ac:spMkLst>
            <pc:docMk/>
            <pc:sldMk cId="1852899494" sldId="287"/>
            <ac:spMk id="440" creationId="{6749D3D3-6526-4878-BA5E-B82AD74EE83D}"/>
          </ac:spMkLst>
        </pc:spChg>
        <pc:spChg chg="add mod">
          <ac:chgData name="Sylvia Drenthe" userId="a9481c56-4910-4101-8cbe-8091f6b62d91" providerId="ADAL" clId="{1D5FAA2D-409F-4DBE-83A9-F11868176B33}" dt="2020-03-03T14:54:19.398" v="723" actId="164"/>
          <ac:spMkLst>
            <pc:docMk/>
            <pc:sldMk cId="1852899494" sldId="287"/>
            <ac:spMk id="441" creationId="{F3324093-7A4A-401E-9EB3-00C5D22A15C0}"/>
          </ac:spMkLst>
        </pc:spChg>
        <pc:spChg chg="add mod">
          <ac:chgData name="Sylvia Drenthe" userId="a9481c56-4910-4101-8cbe-8091f6b62d91" providerId="ADAL" clId="{1D5FAA2D-409F-4DBE-83A9-F11868176B33}" dt="2020-03-03T14:54:19.398" v="723" actId="164"/>
          <ac:spMkLst>
            <pc:docMk/>
            <pc:sldMk cId="1852899494" sldId="287"/>
            <ac:spMk id="442" creationId="{CC934DE9-714E-4F68-B4C6-A3406655DC11}"/>
          </ac:spMkLst>
        </pc:spChg>
        <pc:spChg chg="add mod">
          <ac:chgData name="Sylvia Drenthe" userId="a9481c56-4910-4101-8cbe-8091f6b62d91" providerId="ADAL" clId="{1D5FAA2D-409F-4DBE-83A9-F11868176B33}" dt="2020-03-03T14:54:19.398" v="723" actId="164"/>
          <ac:spMkLst>
            <pc:docMk/>
            <pc:sldMk cId="1852899494" sldId="287"/>
            <ac:spMk id="443" creationId="{3BA55700-2605-422F-8F3F-9199C161DF75}"/>
          </ac:spMkLst>
        </pc:spChg>
        <pc:spChg chg="add mod">
          <ac:chgData name="Sylvia Drenthe" userId="a9481c56-4910-4101-8cbe-8091f6b62d91" providerId="ADAL" clId="{1D5FAA2D-409F-4DBE-83A9-F11868176B33}" dt="2020-03-03T14:54:19.398" v="723" actId="164"/>
          <ac:spMkLst>
            <pc:docMk/>
            <pc:sldMk cId="1852899494" sldId="287"/>
            <ac:spMk id="444" creationId="{4E1BE149-0A76-48B6-A9D1-B669A7984156}"/>
          </ac:spMkLst>
        </pc:spChg>
        <pc:spChg chg="add mod">
          <ac:chgData name="Sylvia Drenthe" userId="a9481c56-4910-4101-8cbe-8091f6b62d91" providerId="ADAL" clId="{1D5FAA2D-409F-4DBE-83A9-F11868176B33}" dt="2020-03-03T14:54:19.398" v="723" actId="164"/>
          <ac:spMkLst>
            <pc:docMk/>
            <pc:sldMk cId="1852899494" sldId="287"/>
            <ac:spMk id="445" creationId="{22A4EE39-749C-43A3-935B-E582A926B8D1}"/>
          </ac:spMkLst>
        </pc:spChg>
        <pc:spChg chg="add mod">
          <ac:chgData name="Sylvia Drenthe" userId="a9481c56-4910-4101-8cbe-8091f6b62d91" providerId="ADAL" clId="{1D5FAA2D-409F-4DBE-83A9-F11868176B33}" dt="2020-03-03T14:54:19.398" v="723" actId="164"/>
          <ac:spMkLst>
            <pc:docMk/>
            <pc:sldMk cId="1852899494" sldId="287"/>
            <ac:spMk id="446" creationId="{2C74774F-5318-4034-BD1C-2B062302D1F0}"/>
          </ac:spMkLst>
        </pc:spChg>
        <pc:spChg chg="add mod">
          <ac:chgData name="Sylvia Drenthe" userId="a9481c56-4910-4101-8cbe-8091f6b62d91" providerId="ADAL" clId="{1D5FAA2D-409F-4DBE-83A9-F11868176B33}" dt="2020-03-03T14:54:19.398" v="723" actId="164"/>
          <ac:spMkLst>
            <pc:docMk/>
            <pc:sldMk cId="1852899494" sldId="287"/>
            <ac:spMk id="447" creationId="{AD72D490-6B98-4F88-91C4-A14D8FABB3FC}"/>
          </ac:spMkLst>
        </pc:spChg>
        <pc:spChg chg="add mod">
          <ac:chgData name="Sylvia Drenthe" userId="a9481c56-4910-4101-8cbe-8091f6b62d91" providerId="ADAL" clId="{1D5FAA2D-409F-4DBE-83A9-F11868176B33}" dt="2020-03-03T14:54:19.398" v="723" actId="164"/>
          <ac:spMkLst>
            <pc:docMk/>
            <pc:sldMk cId="1852899494" sldId="287"/>
            <ac:spMk id="448" creationId="{21BFFA8C-1E0D-4DE0-BFB8-883ED35300C1}"/>
          </ac:spMkLst>
        </pc:spChg>
        <pc:spChg chg="add mod">
          <ac:chgData name="Sylvia Drenthe" userId="a9481c56-4910-4101-8cbe-8091f6b62d91" providerId="ADAL" clId="{1D5FAA2D-409F-4DBE-83A9-F11868176B33}" dt="2020-03-03T14:54:19.398" v="723" actId="164"/>
          <ac:spMkLst>
            <pc:docMk/>
            <pc:sldMk cId="1852899494" sldId="287"/>
            <ac:spMk id="449" creationId="{35B9F93A-F04A-47B4-9C3F-D803A3C6E474}"/>
          </ac:spMkLst>
        </pc:spChg>
        <pc:spChg chg="add mod">
          <ac:chgData name="Sylvia Drenthe" userId="a9481c56-4910-4101-8cbe-8091f6b62d91" providerId="ADAL" clId="{1D5FAA2D-409F-4DBE-83A9-F11868176B33}" dt="2020-03-03T14:54:19.398" v="723" actId="164"/>
          <ac:spMkLst>
            <pc:docMk/>
            <pc:sldMk cId="1852899494" sldId="287"/>
            <ac:spMk id="450" creationId="{FF053D55-7565-4A27-B956-EF0B561958C8}"/>
          </ac:spMkLst>
        </pc:spChg>
        <pc:spChg chg="add mod">
          <ac:chgData name="Sylvia Drenthe" userId="a9481c56-4910-4101-8cbe-8091f6b62d91" providerId="ADAL" clId="{1D5FAA2D-409F-4DBE-83A9-F11868176B33}" dt="2020-03-03T14:54:19.398" v="723" actId="164"/>
          <ac:spMkLst>
            <pc:docMk/>
            <pc:sldMk cId="1852899494" sldId="287"/>
            <ac:spMk id="451" creationId="{6D5A1CF0-E9AF-4F7D-B41B-284D3C9CB121}"/>
          </ac:spMkLst>
        </pc:spChg>
        <pc:spChg chg="add mod">
          <ac:chgData name="Sylvia Drenthe" userId="a9481c56-4910-4101-8cbe-8091f6b62d91" providerId="ADAL" clId="{1D5FAA2D-409F-4DBE-83A9-F11868176B33}" dt="2020-03-03T14:54:19.398" v="723" actId="164"/>
          <ac:spMkLst>
            <pc:docMk/>
            <pc:sldMk cId="1852899494" sldId="287"/>
            <ac:spMk id="452" creationId="{DFC800AA-74C7-4DC2-BD7A-E36C4090D683}"/>
          </ac:spMkLst>
        </pc:spChg>
        <pc:spChg chg="add mod">
          <ac:chgData name="Sylvia Drenthe" userId="a9481c56-4910-4101-8cbe-8091f6b62d91" providerId="ADAL" clId="{1D5FAA2D-409F-4DBE-83A9-F11868176B33}" dt="2020-03-03T14:54:19.398" v="723" actId="164"/>
          <ac:spMkLst>
            <pc:docMk/>
            <pc:sldMk cId="1852899494" sldId="287"/>
            <ac:spMk id="453" creationId="{00226CF2-6875-4AED-BEBC-555625BB703B}"/>
          </ac:spMkLst>
        </pc:spChg>
        <pc:spChg chg="add mod">
          <ac:chgData name="Sylvia Drenthe" userId="a9481c56-4910-4101-8cbe-8091f6b62d91" providerId="ADAL" clId="{1D5FAA2D-409F-4DBE-83A9-F11868176B33}" dt="2020-03-03T14:54:19.398" v="723" actId="164"/>
          <ac:spMkLst>
            <pc:docMk/>
            <pc:sldMk cId="1852899494" sldId="287"/>
            <ac:spMk id="454" creationId="{1ADC3334-006B-4719-B270-D3B486D9A55E}"/>
          </ac:spMkLst>
        </pc:spChg>
        <pc:spChg chg="add mod">
          <ac:chgData name="Sylvia Drenthe" userId="a9481c56-4910-4101-8cbe-8091f6b62d91" providerId="ADAL" clId="{1D5FAA2D-409F-4DBE-83A9-F11868176B33}" dt="2020-03-03T14:54:19.398" v="723" actId="164"/>
          <ac:spMkLst>
            <pc:docMk/>
            <pc:sldMk cId="1852899494" sldId="287"/>
            <ac:spMk id="455" creationId="{4BF073BF-17FB-4E9A-897F-FF02A4A2F384}"/>
          </ac:spMkLst>
        </pc:spChg>
        <pc:spChg chg="add mod">
          <ac:chgData name="Sylvia Drenthe" userId="a9481c56-4910-4101-8cbe-8091f6b62d91" providerId="ADAL" clId="{1D5FAA2D-409F-4DBE-83A9-F11868176B33}" dt="2020-03-03T14:54:19.398" v="723" actId="164"/>
          <ac:spMkLst>
            <pc:docMk/>
            <pc:sldMk cId="1852899494" sldId="287"/>
            <ac:spMk id="456" creationId="{3B879762-4A44-4C9C-9505-D04C26BCA451}"/>
          </ac:spMkLst>
        </pc:spChg>
        <pc:spChg chg="add mod">
          <ac:chgData name="Sylvia Drenthe" userId="a9481c56-4910-4101-8cbe-8091f6b62d91" providerId="ADAL" clId="{1D5FAA2D-409F-4DBE-83A9-F11868176B33}" dt="2020-03-03T14:54:19.398" v="723" actId="164"/>
          <ac:spMkLst>
            <pc:docMk/>
            <pc:sldMk cId="1852899494" sldId="287"/>
            <ac:spMk id="457" creationId="{22617A61-08FD-4790-B2DE-7AF1DBFD2D71}"/>
          </ac:spMkLst>
        </pc:spChg>
        <pc:spChg chg="add mod">
          <ac:chgData name="Sylvia Drenthe" userId="a9481c56-4910-4101-8cbe-8091f6b62d91" providerId="ADAL" clId="{1D5FAA2D-409F-4DBE-83A9-F11868176B33}" dt="2020-03-03T14:54:19.398" v="723" actId="164"/>
          <ac:spMkLst>
            <pc:docMk/>
            <pc:sldMk cId="1852899494" sldId="287"/>
            <ac:spMk id="458" creationId="{47D25AE5-6DF3-46E1-A1F8-308C82EBE3AC}"/>
          </ac:spMkLst>
        </pc:spChg>
        <pc:spChg chg="add mod">
          <ac:chgData name="Sylvia Drenthe" userId="a9481c56-4910-4101-8cbe-8091f6b62d91" providerId="ADAL" clId="{1D5FAA2D-409F-4DBE-83A9-F11868176B33}" dt="2020-03-03T14:54:19.398" v="723" actId="164"/>
          <ac:spMkLst>
            <pc:docMk/>
            <pc:sldMk cId="1852899494" sldId="287"/>
            <ac:spMk id="459" creationId="{94434EF4-DA78-4F84-AF98-E4A3BDD65247}"/>
          </ac:spMkLst>
        </pc:spChg>
        <pc:spChg chg="add mod">
          <ac:chgData name="Sylvia Drenthe" userId="a9481c56-4910-4101-8cbe-8091f6b62d91" providerId="ADAL" clId="{1D5FAA2D-409F-4DBE-83A9-F11868176B33}" dt="2020-03-03T14:54:19.398" v="723" actId="164"/>
          <ac:spMkLst>
            <pc:docMk/>
            <pc:sldMk cId="1852899494" sldId="287"/>
            <ac:spMk id="460" creationId="{151DD343-833C-4B4E-9355-7C43EB7C400E}"/>
          </ac:spMkLst>
        </pc:spChg>
        <pc:spChg chg="add mod">
          <ac:chgData name="Sylvia Drenthe" userId="a9481c56-4910-4101-8cbe-8091f6b62d91" providerId="ADAL" clId="{1D5FAA2D-409F-4DBE-83A9-F11868176B33}" dt="2020-03-03T14:54:19.398" v="723" actId="164"/>
          <ac:spMkLst>
            <pc:docMk/>
            <pc:sldMk cId="1852899494" sldId="287"/>
            <ac:spMk id="461" creationId="{DDA5F192-0F05-4103-8531-284C87AC8E2E}"/>
          </ac:spMkLst>
        </pc:spChg>
        <pc:spChg chg="add mod">
          <ac:chgData name="Sylvia Drenthe" userId="a9481c56-4910-4101-8cbe-8091f6b62d91" providerId="ADAL" clId="{1D5FAA2D-409F-4DBE-83A9-F11868176B33}" dt="2020-03-03T14:54:19.398" v="723" actId="164"/>
          <ac:spMkLst>
            <pc:docMk/>
            <pc:sldMk cId="1852899494" sldId="287"/>
            <ac:spMk id="462" creationId="{DB3B4DDD-306C-43A2-AC10-F9992CAC0BB3}"/>
          </ac:spMkLst>
        </pc:spChg>
        <pc:spChg chg="add mod">
          <ac:chgData name="Sylvia Drenthe" userId="a9481c56-4910-4101-8cbe-8091f6b62d91" providerId="ADAL" clId="{1D5FAA2D-409F-4DBE-83A9-F11868176B33}" dt="2020-03-03T14:54:19.398" v="723" actId="164"/>
          <ac:spMkLst>
            <pc:docMk/>
            <pc:sldMk cId="1852899494" sldId="287"/>
            <ac:spMk id="463" creationId="{ACE596FA-0E5A-4183-A565-D08168A1CD2C}"/>
          </ac:spMkLst>
        </pc:spChg>
        <pc:spChg chg="add mod">
          <ac:chgData name="Sylvia Drenthe" userId="a9481c56-4910-4101-8cbe-8091f6b62d91" providerId="ADAL" clId="{1D5FAA2D-409F-4DBE-83A9-F11868176B33}" dt="2020-03-03T14:54:19.398" v="723" actId="164"/>
          <ac:spMkLst>
            <pc:docMk/>
            <pc:sldMk cId="1852899494" sldId="287"/>
            <ac:spMk id="464" creationId="{43DEF6B2-149F-4726-B9A5-3B35A81706A5}"/>
          </ac:spMkLst>
        </pc:spChg>
        <pc:spChg chg="add mod">
          <ac:chgData name="Sylvia Drenthe" userId="a9481c56-4910-4101-8cbe-8091f6b62d91" providerId="ADAL" clId="{1D5FAA2D-409F-4DBE-83A9-F11868176B33}" dt="2020-03-03T14:54:19.398" v="723" actId="164"/>
          <ac:spMkLst>
            <pc:docMk/>
            <pc:sldMk cId="1852899494" sldId="287"/>
            <ac:spMk id="465" creationId="{EA0CD738-E1A2-4FC4-B10E-C2877977687F}"/>
          </ac:spMkLst>
        </pc:spChg>
        <pc:spChg chg="add mod">
          <ac:chgData name="Sylvia Drenthe" userId="a9481c56-4910-4101-8cbe-8091f6b62d91" providerId="ADAL" clId="{1D5FAA2D-409F-4DBE-83A9-F11868176B33}" dt="2020-03-03T14:54:19.398" v="723" actId="164"/>
          <ac:spMkLst>
            <pc:docMk/>
            <pc:sldMk cId="1852899494" sldId="287"/>
            <ac:spMk id="466" creationId="{B7419645-9E89-4B3C-8603-186EA33FC5B5}"/>
          </ac:spMkLst>
        </pc:spChg>
        <pc:spChg chg="add mod">
          <ac:chgData name="Sylvia Drenthe" userId="a9481c56-4910-4101-8cbe-8091f6b62d91" providerId="ADAL" clId="{1D5FAA2D-409F-4DBE-83A9-F11868176B33}" dt="2020-03-03T14:54:19.398" v="723" actId="164"/>
          <ac:spMkLst>
            <pc:docMk/>
            <pc:sldMk cId="1852899494" sldId="287"/>
            <ac:spMk id="467" creationId="{558EAF6A-29F6-4B81-AA3C-C2BCFE2660B8}"/>
          </ac:spMkLst>
        </pc:spChg>
        <pc:spChg chg="add mod">
          <ac:chgData name="Sylvia Drenthe" userId="a9481c56-4910-4101-8cbe-8091f6b62d91" providerId="ADAL" clId="{1D5FAA2D-409F-4DBE-83A9-F11868176B33}" dt="2020-03-03T14:54:19.398" v="723" actId="164"/>
          <ac:spMkLst>
            <pc:docMk/>
            <pc:sldMk cId="1852899494" sldId="287"/>
            <ac:spMk id="468" creationId="{70B43A0B-3838-4349-BA42-46950B1E9BE5}"/>
          </ac:spMkLst>
        </pc:spChg>
        <pc:spChg chg="add mod">
          <ac:chgData name="Sylvia Drenthe" userId="a9481c56-4910-4101-8cbe-8091f6b62d91" providerId="ADAL" clId="{1D5FAA2D-409F-4DBE-83A9-F11868176B33}" dt="2020-03-03T14:54:19.398" v="723" actId="164"/>
          <ac:spMkLst>
            <pc:docMk/>
            <pc:sldMk cId="1852899494" sldId="287"/>
            <ac:spMk id="469" creationId="{E6FACCA3-C8E6-4850-8C81-B441B7BE63C4}"/>
          </ac:spMkLst>
        </pc:spChg>
        <pc:spChg chg="add mod">
          <ac:chgData name="Sylvia Drenthe" userId="a9481c56-4910-4101-8cbe-8091f6b62d91" providerId="ADAL" clId="{1D5FAA2D-409F-4DBE-83A9-F11868176B33}" dt="2020-03-03T14:54:19.398" v="723" actId="164"/>
          <ac:spMkLst>
            <pc:docMk/>
            <pc:sldMk cId="1852899494" sldId="287"/>
            <ac:spMk id="470" creationId="{6F9EC5FB-FF9A-436E-ADE9-41CD58F76B28}"/>
          </ac:spMkLst>
        </pc:spChg>
        <pc:spChg chg="add mod">
          <ac:chgData name="Sylvia Drenthe" userId="a9481c56-4910-4101-8cbe-8091f6b62d91" providerId="ADAL" clId="{1D5FAA2D-409F-4DBE-83A9-F11868176B33}" dt="2020-03-03T14:54:19.398" v="723" actId="164"/>
          <ac:spMkLst>
            <pc:docMk/>
            <pc:sldMk cId="1852899494" sldId="287"/>
            <ac:spMk id="471" creationId="{3C8292CC-C684-445D-BA95-4C260992B830}"/>
          </ac:spMkLst>
        </pc:spChg>
        <pc:spChg chg="add mod">
          <ac:chgData name="Sylvia Drenthe" userId="a9481c56-4910-4101-8cbe-8091f6b62d91" providerId="ADAL" clId="{1D5FAA2D-409F-4DBE-83A9-F11868176B33}" dt="2020-03-03T14:54:19.398" v="723" actId="164"/>
          <ac:spMkLst>
            <pc:docMk/>
            <pc:sldMk cId="1852899494" sldId="287"/>
            <ac:spMk id="472" creationId="{825C6B7C-D498-4C4F-BE80-FA800EEFF8C0}"/>
          </ac:spMkLst>
        </pc:spChg>
        <pc:spChg chg="add mod">
          <ac:chgData name="Sylvia Drenthe" userId="a9481c56-4910-4101-8cbe-8091f6b62d91" providerId="ADAL" clId="{1D5FAA2D-409F-4DBE-83A9-F11868176B33}" dt="2020-03-03T14:54:19.398" v="723" actId="164"/>
          <ac:spMkLst>
            <pc:docMk/>
            <pc:sldMk cId="1852899494" sldId="287"/>
            <ac:spMk id="473" creationId="{DC3A4337-0F6E-40AF-BC83-E70BEC1B69E4}"/>
          </ac:spMkLst>
        </pc:spChg>
        <pc:spChg chg="add mod">
          <ac:chgData name="Sylvia Drenthe" userId="a9481c56-4910-4101-8cbe-8091f6b62d91" providerId="ADAL" clId="{1D5FAA2D-409F-4DBE-83A9-F11868176B33}" dt="2020-03-03T14:54:19.398" v="723" actId="164"/>
          <ac:spMkLst>
            <pc:docMk/>
            <pc:sldMk cId="1852899494" sldId="287"/>
            <ac:spMk id="474" creationId="{B931E569-1DB5-4718-BAB5-0651E51937DA}"/>
          </ac:spMkLst>
        </pc:spChg>
        <pc:spChg chg="add mod">
          <ac:chgData name="Sylvia Drenthe" userId="a9481c56-4910-4101-8cbe-8091f6b62d91" providerId="ADAL" clId="{1D5FAA2D-409F-4DBE-83A9-F11868176B33}" dt="2020-03-03T14:54:19.398" v="723" actId="164"/>
          <ac:spMkLst>
            <pc:docMk/>
            <pc:sldMk cId="1852899494" sldId="287"/>
            <ac:spMk id="475" creationId="{22322019-B41D-44CF-814D-115B44B410A0}"/>
          </ac:spMkLst>
        </pc:spChg>
        <pc:spChg chg="add mod">
          <ac:chgData name="Sylvia Drenthe" userId="a9481c56-4910-4101-8cbe-8091f6b62d91" providerId="ADAL" clId="{1D5FAA2D-409F-4DBE-83A9-F11868176B33}" dt="2020-03-03T14:54:19.398" v="723" actId="164"/>
          <ac:spMkLst>
            <pc:docMk/>
            <pc:sldMk cId="1852899494" sldId="287"/>
            <ac:spMk id="476" creationId="{8499256F-8FE0-4D23-A452-04B26D01C539}"/>
          </ac:spMkLst>
        </pc:spChg>
        <pc:spChg chg="add mod">
          <ac:chgData name="Sylvia Drenthe" userId="a9481c56-4910-4101-8cbe-8091f6b62d91" providerId="ADAL" clId="{1D5FAA2D-409F-4DBE-83A9-F11868176B33}" dt="2020-03-03T14:54:19.398" v="723" actId="164"/>
          <ac:spMkLst>
            <pc:docMk/>
            <pc:sldMk cId="1852899494" sldId="287"/>
            <ac:spMk id="477" creationId="{3550E9F4-2F13-44F5-95CE-D0CDDDA319BF}"/>
          </ac:spMkLst>
        </pc:spChg>
        <pc:spChg chg="add mod">
          <ac:chgData name="Sylvia Drenthe" userId="a9481c56-4910-4101-8cbe-8091f6b62d91" providerId="ADAL" clId="{1D5FAA2D-409F-4DBE-83A9-F11868176B33}" dt="2020-03-03T14:54:19.398" v="723" actId="164"/>
          <ac:spMkLst>
            <pc:docMk/>
            <pc:sldMk cId="1852899494" sldId="287"/>
            <ac:spMk id="478" creationId="{0333C3A6-C764-43CF-A37E-61333149BB77}"/>
          </ac:spMkLst>
        </pc:spChg>
        <pc:spChg chg="add mod">
          <ac:chgData name="Sylvia Drenthe" userId="a9481c56-4910-4101-8cbe-8091f6b62d91" providerId="ADAL" clId="{1D5FAA2D-409F-4DBE-83A9-F11868176B33}" dt="2020-03-03T14:54:19.398" v="723" actId="164"/>
          <ac:spMkLst>
            <pc:docMk/>
            <pc:sldMk cId="1852899494" sldId="287"/>
            <ac:spMk id="479" creationId="{4355E6B9-4635-4A4F-A697-7D0DD91EF933}"/>
          </ac:spMkLst>
        </pc:spChg>
        <pc:spChg chg="add mod">
          <ac:chgData name="Sylvia Drenthe" userId="a9481c56-4910-4101-8cbe-8091f6b62d91" providerId="ADAL" clId="{1D5FAA2D-409F-4DBE-83A9-F11868176B33}" dt="2020-03-03T14:54:19.398" v="723" actId="164"/>
          <ac:spMkLst>
            <pc:docMk/>
            <pc:sldMk cId="1852899494" sldId="287"/>
            <ac:spMk id="480" creationId="{483612C8-57E4-445B-A87C-57C822824BDA}"/>
          </ac:spMkLst>
        </pc:spChg>
        <pc:spChg chg="add mod">
          <ac:chgData name="Sylvia Drenthe" userId="a9481c56-4910-4101-8cbe-8091f6b62d91" providerId="ADAL" clId="{1D5FAA2D-409F-4DBE-83A9-F11868176B33}" dt="2020-03-03T14:54:19.398" v="723" actId="164"/>
          <ac:spMkLst>
            <pc:docMk/>
            <pc:sldMk cId="1852899494" sldId="287"/>
            <ac:spMk id="481" creationId="{274E9325-C9AF-4FBA-A3C8-B1600ABB4D34}"/>
          </ac:spMkLst>
        </pc:spChg>
        <pc:spChg chg="add mod">
          <ac:chgData name="Sylvia Drenthe" userId="a9481c56-4910-4101-8cbe-8091f6b62d91" providerId="ADAL" clId="{1D5FAA2D-409F-4DBE-83A9-F11868176B33}" dt="2020-03-03T14:54:19.398" v="723" actId="164"/>
          <ac:spMkLst>
            <pc:docMk/>
            <pc:sldMk cId="1852899494" sldId="287"/>
            <ac:spMk id="482" creationId="{06089A33-6F40-442B-80D5-3AAA80EC6D9B}"/>
          </ac:spMkLst>
        </pc:spChg>
        <pc:spChg chg="add mod">
          <ac:chgData name="Sylvia Drenthe" userId="a9481c56-4910-4101-8cbe-8091f6b62d91" providerId="ADAL" clId="{1D5FAA2D-409F-4DBE-83A9-F11868176B33}" dt="2020-03-03T14:54:19.398" v="723" actId="164"/>
          <ac:spMkLst>
            <pc:docMk/>
            <pc:sldMk cId="1852899494" sldId="287"/>
            <ac:spMk id="483" creationId="{7C64C695-5940-407D-AD60-2F56182086B0}"/>
          </ac:spMkLst>
        </pc:spChg>
        <pc:spChg chg="add mod">
          <ac:chgData name="Sylvia Drenthe" userId="a9481c56-4910-4101-8cbe-8091f6b62d91" providerId="ADAL" clId="{1D5FAA2D-409F-4DBE-83A9-F11868176B33}" dt="2020-03-03T14:54:19.398" v="723" actId="164"/>
          <ac:spMkLst>
            <pc:docMk/>
            <pc:sldMk cId="1852899494" sldId="287"/>
            <ac:spMk id="484" creationId="{71B343BC-CAB9-4E35-A0CB-AD4CCDB47596}"/>
          </ac:spMkLst>
        </pc:spChg>
        <pc:spChg chg="add mod">
          <ac:chgData name="Sylvia Drenthe" userId="a9481c56-4910-4101-8cbe-8091f6b62d91" providerId="ADAL" clId="{1D5FAA2D-409F-4DBE-83A9-F11868176B33}" dt="2020-03-03T14:54:19.398" v="723" actId="164"/>
          <ac:spMkLst>
            <pc:docMk/>
            <pc:sldMk cId="1852899494" sldId="287"/>
            <ac:spMk id="485" creationId="{74F9009F-5C2F-4946-BA3E-F09D5BDAA778}"/>
          </ac:spMkLst>
        </pc:spChg>
        <pc:spChg chg="add mod">
          <ac:chgData name="Sylvia Drenthe" userId="a9481c56-4910-4101-8cbe-8091f6b62d91" providerId="ADAL" clId="{1D5FAA2D-409F-4DBE-83A9-F11868176B33}" dt="2020-03-03T14:54:19.398" v="723" actId="164"/>
          <ac:spMkLst>
            <pc:docMk/>
            <pc:sldMk cId="1852899494" sldId="287"/>
            <ac:spMk id="486" creationId="{5D5272F3-37B3-40B3-BBD6-22E29D6B87F6}"/>
          </ac:spMkLst>
        </pc:spChg>
        <pc:spChg chg="add mod">
          <ac:chgData name="Sylvia Drenthe" userId="a9481c56-4910-4101-8cbe-8091f6b62d91" providerId="ADAL" clId="{1D5FAA2D-409F-4DBE-83A9-F11868176B33}" dt="2020-03-03T14:54:19.398" v="723" actId="164"/>
          <ac:spMkLst>
            <pc:docMk/>
            <pc:sldMk cId="1852899494" sldId="287"/>
            <ac:spMk id="487" creationId="{894AE929-7398-4E94-86D7-9752EEF4C86F}"/>
          </ac:spMkLst>
        </pc:spChg>
        <pc:spChg chg="add mod">
          <ac:chgData name="Sylvia Drenthe" userId="a9481c56-4910-4101-8cbe-8091f6b62d91" providerId="ADAL" clId="{1D5FAA2D-409F-4DBE-83A9-F11868176B33}" dt="2020-03-03T14:54:44.895" v="725" actId="164"/>
          <ac:spMkLst>
            <pc:docMk/>
            <pc:sldMk cId="1852899494" sldId="287"/>
            <ac:spMk id="488" creationId="{EE60D0B4-06FF-482C-9747-6CDD3CA40000}"/>
          </ac:spMkLst>
        </pc:spChg>
        <pc:spChg chg="add mod">
          <ac:chgData name="Sylvia Drenthe" userId="a9481c56-4910-4101-8cbe-8091f6b62d91" providerId="ADAL" clId="{1D5FAA2D-409F-4DBE-83A9-F11868176B33}" dt="2020-03-03T14:54:44.895" v="725" actId="164"/>
          <ac:spMkLst>
            <pc:docMk/>
            <pc:sldMk cId="1852899494" sldId="287"/>
            <ac:spMk id="489" creationId="{115199E0-2366-4E85-B3FE-24BD0683CFDE}"/>
          </ac:spMkLst>
        </pc:spChg>
        <pc:spChg chg="add mod">
          <ac:chgData name="Sylvia Drenthe" userId="a9481c56-4910-4101-8cbe-8091f6b62d91" providerId="ADAL" clId="{1D5FAA2D-409F-4DBE-83A9-F11868176B33}" dt="2020-03-03T14:54:44.895" v="725" actId="164"/>
          <ac:spMkLst>
            <pc:docMk/>
            <pc:sldMk cId="1852899494" sldId="287"/>
            <ac:spMk id="490" creationId="{629210C0-EEA8-4431-9212-C09BED0729B9}"/>
          </ac:spMkLst>
        </pc:spChg>
        <pc:spChg chg="add mod">
          <ac:chgData name="Sylvia Drenthe" userId="a9481c56-4910-4101-8cbe-8091f6b62d91" providerId="ADAL" clId="{1D5FAA2D-409F-4DBE-83A9-F11868176B33}" dt="2020-03-03T14:54:44.895" v="725" actId="164"/>
          <ac:spMkLst>
            <pc:docMk/>
            <pc:sldMk cId="1852899494" sldId="287"/>
            <ac:spMk id="491" creationId="{928422FA-A164-470A-8466-80EADB75B78A}"/>
          </ac:spMkLst>
        </pc:spChg>
        <pc:spChg chg="add mod">
          <ac:chgData name="Sylvia Drenthe" userId="a9481c56-4910-4101-8cbe-8091f6b62d91" providerId="ADAL" clId="{1D5FAA2D-409F-4DBE-83A9-F11868176B33}" dt="2020-03-03T14:54:44.895" v="725" actId="164"/>
          <ac:spMkLst>
            <pc:docMk/>
            <pc:sldMk cId="1852899494" sldId="287"/>
            <ac:spMk id="492" creationId="{BA0BD3CE-1DF7-45A8-B344-DF56CCEEB2B8}"/>
          </ac:spMkLst>
        </pc:spChg>
        <pc:spChg chg="add mod">
          <ac:chgData name="Sylvia Drenthe" userId="a9481c56-4910-4101-8cbe-8091f6b62d91" providerId="ADAL" clId="{1D5FAA2D-409F-4DBE-83A9-F11868176B33}" dt="2020-03-03T14:54:44.895" v="725" actId="164"/>
          <ac:spMkLst>
            <pc:docMk/>
            <pc:sldMk cId="1852899494" sldId="287"/>
            <ac:spMk id="493" creationId="{251EE5C4-22F9-4DEB-A724-56A13F5F026A}"/>
          </ac:spMkLst>
        </pc:spChg>
        <pc:spChg chg="add mod">
          <ac:chgData name="Sylvia Drenthe" userId="a9481c56-4910-4101-8cbe-8091f6b62d91" providerId="ADAL" clId="{1D5FAA2D-409F-4DBE-83A9-F11868176B33}" dt="2020-03-03T14:54:44.895" v="725" actId="164"/>
          <ac:spMkLst>
            <pc:docMk/>
            <pc:sldMk cId="1852899494" sldId="287"/>
            <ac:spMk id="494" creationId="{DBB32EC4-F2C4-4D7A-9D33-1B9634BB7EA8}"/>
          </ac:spMkLst>
        </pc:spChg>
        <pc:spChg chg="add mod">
          <ac:chgData name="Sylvia Drenthe" userId="a9481c56-4910-4101-8cbe-8091f6b62d91" providerId="ADAL" clId="{1D5FAA2D-409F-4DBE-83A9-F11868176B33}" dt="2020-03-03T14:54:44.895" v="725" actId="164"/>
          <ac:spMkLst>
            <pc:docMk/>
            <pc:sldMk cId="1852899494" sldId="287"/>
            <ac:spMk id="495" creationId="{5614E00F-54A9-4462-8CDA-7BE0BDD51FE7}"/>
          </ac:spMkLst>
        </pc:spChg>
        <pc:spChg chg="add mod">
          <ac:chgData name="Sylvia Drenthe" userId="a9481c56-4910-4101-8cbe-8091f6b62d91" providerId="ADAL" clId="{1D5FAA2D-409F-4DBE-83A9-F11868176B33}" dt="2020-03-03T14:54:44.895" v="725" actId="164"/>
          <ac:spMkLst>
            <pc:docMk/>
            <pc:sldMk cId="1852899494" sldId="287"/>
            <ac:spMk id="496" creationId="{D5DA95C4-BE58-4569-9403-9402F843A061}"/>
          </ac:spMkLst>
        </pc:spChg>
        <pc:spChg chg="add mod">
          <ac:chgData name="Sylvia Drenthe" userId="a9481c56-4910-4101-8cbe-8091f6b62d91" providerId="ADAL" clId="{1D5FAA2D-409F-4DBE-83A9-F11868176B33}" dt="2020-03-03T14:54:44.895" v="725" actId="164"/>
          <ac:spMkLst>
            <pc:docMk/>
            <pc:sldMk cId="1852899494" sldId="287"/>
            <ac:spMk id="497" creationId="{3C898323-844F-46DD-A316-7181F4829CA3}"/>
          </ac:spMkLst>
        </pc:spChg>
        <pc:spChg chg="add mod">
          <ac:chgData name="Sylvia Drenthe" userId="a9481c56-4910-4101-8cbe-8091f6b62d91" providerId="ADAL" clId="{1D5FAA2D-409F-4DBE-83A9-F11868176B33}" dt="2020-03-03T14:54:44.895" v="725" actId="164"/>
          <ac:spMkLst>
            <pc:docMk/>
            <pc:sldMk cId="1852899494" sldId="287"/>
            <ac:spMk id="498" creationId="{B88CCC15-0978-465C-A887-3A61C6E67984}"/>
          </ac:spMkLst>
        </pc:spChg>
        <pc:spChg chg="add mod">
          <ac:chgData name="Sylvia Drenthe" userId="a9481c56-4910-4101-8cbe-8091f6b62d91" providerId="ADAL" clId="{1D5FAA2D-409F-4DBE-83A9-F11868176B33}" dt="2020-03-03T14:54:44.895" v="725" actId="164"/>
          <ac:spMkLst>
            <pc:docMk/>
            <pc:sldMk cId="1852899494" sldId="287"/>
            <ac:spMk id="499" creationId="{7136B69A-387A-4D99-96A8-D2EEFD4BC308}"/>
          </ac:spMkLst>
        </pc:spChg>
        <pc:spChg chg="add mod">
          <ac:chgData name="Sylvia Drenthe" userId="a9481c56-4910-4101-8cbe-8091f6b62d91" providerId="ADAL" clId="{1D5FAA2D-409F-4DBE-83A9-F11868176B33}" dt="2020-03-03T14:54:44.895" v="725" actId="164"/>
          <ac:spMkLst>
            <pc:docMk/>
            <pc:sldMk cId="1852899494" sldId="287"/>
            <ac:spMk id="500" creationId="{B1882E05-397A-4867-88A0-1D070EACD9CF}"/>
          </ac:spMkLst>
        </pc:spChg>
        <pc:spChg chg="add mod">
          <ac:chgData name="Sylvia Drenthe" userId="a9481c56-4910-4101-8cbe-8091f6b62d91" providerId="ADAL" clId="{1D5FAA2D-409F-4DBE-83A9-F11868176B33}" dt="2020-03-03T14:54:44.895" v="725" actId="164"/>
          <ac:spMkLst>
            <pc:docMk/>
            <pc:sldMk cId="1852899494" sldId="287"/>
            <ac:spMk id="501" creationId="{4AC3D7D1-313D-4F3D-832F-E6CC92711B74}"/>
          </ac:spMkLst>
        </pc:spChg>
        <pc:spChg chg="add mod">
          <ac:chgData name="Sylvia Drenthe" userId="a9481c56-4910-4101-8cbe-8091f6b62d91" providerId="ADAL" clId="{1D5FAA2D-409F-4DBE-83A9-F11868176B33}" dt="2020-03-03T14:54:44.895" v="725" actId="164"/>
          <ac:spMkLst>
            <pc:docMk/>
            <pc:sldMk cId="1852899494" sldId="287"/>
            <ac:spMk id="502" creationId="{D5AF7DE1-0D82-4433-B75C-EF01DE5AB9CA}"/>
          </ac:spMkLst>
        </pc:spChg>
        <pc:spChg chg="add mod">
          <ac:chgData name="Sylvia Drenthe" userId="a9481c56-4910-4101-8cbe-8091f6b62d91" providerId="ADAL" clId="{1D5FAA2D-409F-4DBE-83A9-F11868176B33}" dt="2020-03-03T14:54:44.895" v="725" actId="164"/>
          <ac:spMkLst>
            <pc:docMk/>
            <pc:sldMk cId="1852899494" sldId="287"/>
            <ac:spMk id="503" creationId="{300E0D43-83EC-4FCF-91FC-1B0105E2F1DF}"/>
          </ac:spMkLst>
        </pc:spChg>
        <pc:spChg chg="add mod">
          <ac:chgData name="Sylvia Drenthe" userId="a9481c56-4910-4101-8cbe-8091f6b62d91" providerId="ADAL" clId="{1D5FAA2D-409F-4DBE-83A9-F11868176B33}" dt="2020-03-03T14:54:44.895" v="725" actId="164"/>
          <ac:spMkLst>
            <pc:docMk/>
            <pc:sldMk cId="1852899494" sldId="287"/>
            <ac:spMk id="504" creationId="{F5E72A7B-0B58-4E75-A555-3A566383FE03}"/>
          </ac:spMkLst>
        </pc:spChg>
        <pc:spChg chg="add mod">
          <ac:chgData name="Sylvia Drenthe" userId="a9481c56-4910-4101-8cbe-8091f6b62d91" providerId="ADAL" clId="{1D5FAA2D-409F-4DBE-83A9-F11868176B33}" dt="2020-03-03T14:54:44.895" v="725" actId="164"/>
          <ac:spMkLst>
            <pc:docMk/>
            <pc:sldMk cId="1852899494" sldId="287"/>
            <ac:spMk id="505" creationId="{381225AF-06F3-4D75-B2DD-11AFD375ED67}"/>
          </ac:spMkLst>
        </pc:spChg>
        <pc:spChg chg="add mod">
          <ac:chgData name="Sylvia Drenthe" userId="a9481c56-4910-4101-8cbe-8091f6b62d91" providerId="ADAL" clId="{1D5FAA2D-409F-4DBE-83A9-F11868176B33}" dt="2020-03-03T14:54:44.895" v="725" actId="164"/>
          <ac:spMkLst>
            <pc:docMk/>
            <pc:sldMk cId="1852899494" sldId="287"/>
            <ac:spMk id="506" creationId="{78B571D9-ECB8-42EC-97FA-DDEEB53E4DD8}"/>
          </ac:spMkLst>
        </pc:spChg>
        <pc:spChg chg="add mod">
          <ac:chgData name="Sylvia Drenthe" userId="a9481c56-4910-4101-8cbe-8091f6b62d91" providerId="ADAL" clId="{1D5FAA2D-409F-4DBE-83A9-F11868176B33}" dt="2020-03-03T14:54:44.895" v="725" actId="164"/>
          <ac:spMkLst>
            <pc:docMk/>
            <pc:sldMk cId="1852899494" sldId="287"/>
            <ac:spMk id="507" creationId="{7D954219-A1A8-44C1-9836-D626556769C5}"/>
          </ac:spMkLst>
        </pc:spChg>
        <pc:spChg chg="add mod">
          <ac:chgData name="Sylvia Drenthe" userId="a9481c56-4910-4101-8cbe-8091f6b62d91" providerId="ADAL" clId="{1D5FAA2D-409F-4DBE-83A9-F11868176B33}" dt="2020-03-03T14:54:44.895" v="725" actId="164"/>
          <ac:spMkLst>
            <pc:docMk/>
            <pc:sldMk cId="1852899494" sldId="287"/>
            <ac:spMk id="508" creationId="{41D1B1DE-8395-4CFA-AFBD-2D6C164A0B48}"/>
          </ac:spMkLst>
        </pc:spChg>
        <pc:spChg chg="add mod">
          <ac:chgData name="Sylvia Drenthe" userId="a9481c56-4910-4101-8cbe-8091f6b62d91" providerId="ADAL" clId="{1D5FAA2D-409F-4DBE-83A9-F11868176B33}" dt="2020-03-03T14:54:44.895" v="725" actId="164"/>
          <ac:spMkLst>
            <pc:docMk/>
            <pc:sldMk cId="1852899494" sldId="287"/>
            <ac:spMk id="509" creationId="{6DD7421F-BAFF-4B25-B158-DF3A394CAA23}"/>
          </ac:spMkLst>
        </pc:spChg>
        <pc:spChg chg="add mod">
          <ac:chgData name="Sylvia Drenthe" userId="a9481c56-4910-4101-8cbe-8091f6b62d91" providerId="ADAL" clId="{1D5FAA2D-409F-4DBE-83A9-F11868176B33}" dt="2020-03-03T14:54:44.895" v="725" actId="164"/>
          <ac:spMkLst>
            <pc:docMk/>
            <pc:sldMk cId="1852899494" sldId="287"/>
            <ac:spMk id="510" creationId="{64938DB0-128C-40DF-B75D-6A2F666DA673}"/>
          </ac:spMkLst>
        </pc:spChg>
        <pc:spChg chg="add mod">
          <ac:chgData name="Sylvia Drenthe" userId="a9481c56-4910-4101-8cbe-8091f6b62d91" providerId="ADAL" clId="{1D5FAA2D-409F-4DBE-83A9-F11868176B33}" dt="2020-03-03T14:54:44.895" v="725" actId="164"/>
          <ac:spMkLst>
            <pc:docMk/>
            <pc:sldMk cId="1852899494" sldId="287"/>
            <ac:spMk id="511" creationId="{CAE5F48E-3ACD-4463-BBE2-96B5206E6CB1}"/>
          </ac:spMkLst>
        </pc:spChg>
        <pc:spChg chg="add mod">
          <ac:chgData name="Sylvia Drenthe" userId="a9481c56-4910-4101-8cbe-8091f6b62d91" providerId="ADAL" clId="{1D5FAA2D-409F-4DBE-83A9-F11868176B33}" dt="2020-03-03T14:54:44.895" v="725" actId="164"/>
          <ac:spMkLst>
            <pc:docMk/>
            <pc:sldMk cId="1852899494" sldId="287"/>
            <ac:spMk id="512" creationId="{D86C2CA3-8928-4D28-A5D7-DC588C7DC95C}"/>
          </ac:spMkLst>
        </pc:spChg>
        <pc:spChg chg="add mod">
          <ac:chgData name="Sylvia Drenthe" userId="a9481c56-4910-4101-8cbe-8091f6b62d91" providerId="ADAL" clId="{1D5FAA2D-409F-4DBE-83A9-F11868176B33}" dt="2020-03-03T14:54:44.895" v="725" actId="164"/>
          <ac:spMkLst>
            <pc:docMk/>
            <pc:sldMk cId="1852899494" sldId="287"/>
            <ac:spMk id="513" creationId="{BC90BE2F-FA56-451A-8FAA-8602468EFF28}"/>
          </ac:spMkLst>
        </pc:spChg>
        <pc:spChg chg="add mod">
          <ac:chgData name="Sylvia Drenthe" userId="a9481c56-4910-4101-8cbe-8091f6b62d91" providerId="ADAL" clId="{1D5FAA2D-409F-4DBE-83A9-F11868176B33}" dt="2020-03-03T14:54:44.895" v="725" actId="164"/>
          <ac:spMkLst>
            <pc:docMk/>
            <pc:sldMk cId="1852899494" sldId="287"/>
            <ac:spMk id="514" creationId="{A8AADC9A-173B-4BD4-98EC-5FD2768EA88B}"/>
          </ac:spMkLst>
        </pc:spChg>
        <pc:spChg chg="add mod">
          <ac:chgData name="Sylvia Drenthe" userId="a9481c56-4910-4101-8cbe-8091f6b62d91" providerId="ADAL" clId="{1D5FAA2D-409F-4DBE-83A9-F11868176B33}" dt="2020-03-03T14:54:44.895" v="725" actId="164"/>
          <ac:spMkLst>
            <pc:docMk/>
            <pc:sldMk cId="1852899494" sldId="287"/>
            <ac:spMk id="515" creationId="{4A87F1D0-6283-4B1E-8938-C6D17691DEFD}"/>
          </ac:spMkLst>
        </pc:spChg>
        <pc:spChg chg="add mod">
          <ac:chgData name="Sylvia Drenthe" userId="a9481c56-4910-4101-8cbe-8091f6b62d91" providerId="ADAL" clId="{1D5FAA2D-409F-4DBE-83A9-F11868176B33}" dt="2020-03-03T14:54:44.895" v="725" actId="164"/>
          <ac:spMkLst>
            <pc:docMk/>
            <pc:sldMk cId="1852899494" sldId="287"/>
            <ac:spMk id="516" creationId="{FD8E86C7-CDA6-4E23-BDBE-AD73BED0A483}"/>
          </ac:spMkLst>
        </pc:spChg>
        <pc:spChg chg="add mod">
          <ac:chgData name="Sylvia Drenthe" userId="a9481c56-4910-4101-8cbe-8091f6b62d91" providerId="ADAL" clId="{1D5FAA2D-409F-4DBE-83A9-F11868176B33}" dt="2020-03-03T14:54:44.895" v="725" actId="164"/>
          <ac:spMkLst>
            <pc:docMk/>
            <pc:sldMk cId="1852899494" sldId="287"/>
            <ac:spMk id="517" creationId="{C7E57EF1-C80D-400D-A16D-11E0D7D76EA7}"/>
          </ac:spMkLst>
        </pc:spChg>
        <pc:spChg chg="add mod">
          <ac:chgData name="Sylvia Drenthe" userId="a9481c56-4910-4101-8cbe-8091f6b62d91" providerId="ADAL" clId="{1D5FAA2D-409F-4DBE-83A9-F11868176B33}" dt="2020-03-03T14:54:44.895" v="725" actId="164"/>
          <ac:spMkLst>
            <pc:docMk/>
            <pc:sldMk cId="1852899494" sldId="287"/>
            <ac:spMk id="518" creationId="{826DF637-DBA5-4E87-B6F6-F976B4C88B03}"/>
          </ac:spMkLst>
        </pc:spChg>
        <pc:spChg chg="add mod">
          <ac:chgData name="Sylvia Drenthe" userId="a9481c56-4910-4101-8cbe-8091f6b62d91" providerId="ADAL" clId="{1D5FAA2D-409F-4DBE-83A9-F11868176B33}" dt="2020-03-03T14:54:44.895" v="725" actId="164"/>
          <ac:spMkLst>
            <pc:docMk/>
            <pc:sldMk cId="1852899494" sldId="287"/>
            <ac:spMk id="519" creationId="{90B273C0-7F92-4A4F-B0ED-C292AE818991}"/>
          </ac:spMkLst>
        </pc:spChg>
        <pc:spChg chg="add mod">
          <ac:chgData name="Sylvia Drenthe" userId="a9481c56-4910-4101-8cbe-8091f6b62d91" providerId="ADAL" clId="{1D5FAA2D-409F-4DBE-83A9-F11868176B33}" dt="2020-03-03T14:54:44.895" v="725" actId="164"/>
          <ac:spMkLst>
            <pc:docMk/>
            <pc:sldMk cId="1852899494" sldId="287"/>
            <ac:spMk id="520" creationId="{B1B14781-5DEA-48C8-AA4E-1D25695266E1}"/>
          </ac:spMkLst>
        </pc:spChg>
        <pc:spChg chg="add mod">
          <ac:chgData name="Sylvia Drenthe" userId="a9481c56-4910-4101-8cbe-8091f6b62d91" providerId="ADAL" clId="{1D5FAA2D-409F-4DBE-83A9-F11868176B33}" dt="2020-03-03T14:54:44.895" v="725" actId="164"/>
          <ac:spMkLst>
            <pc:docMk/>
            <pc:sldMk cId="1852899494" sldId="287"/>
            <ac:spMk id="521" creationId="{EE57C83C-A050-459B-90A1-7DC2C419FD7B}"/>
          </ac:spMkLst>
        </pc:spChg>
        <pc:spChg chg="add mod">
          <ac:chgData name="Sylvia Drenthe" userId="a9481c56-4910-4101-8cbe-8091f6b62d91" providerId="ADAL" clId="{1D5FAA2D-409F-4DBE-83A9-F11868176B33}" dt="2020-03-03T14:54:44.895" v="725" actId="164"/>
          <ac:spMkLst>
            <pc:docMk/>
            <pc:sldMk cId="1852899494" sldId="287"/>
            <ac:spMk id="522" creationId="{165D0323-C5A7-48B0-9AAE-5C3568D12616}"/>
          </ac:spMkLst>
        </pc:spChg>
        <pc:spChg chg="add mod">
          <ac:chgData name="Sylvia Drenthe" userId="a9481c56-4910-4101-8cbe-8091f6b62d91" providerId="ADAL" clId="{1D5FAA2D-409F-4DBE-83A9-F11868176B33}" dt="2020-03-03T14:54:44.895" v="725" actId="164"/>
          <ac:spMkLst>
            <pc:docMk/>
            <pc:sldMk cId="1852899494" sldId="287"/>
            <ac:spMk id="523" creationId="{B0ED4A22-E82B-4DBE-B8A2-105900C12DBC}"/>
          </ac:spMkLst>
        </pc:spChg>
        <pc:spChg chg="add mod">
          <ac:chgData name="Sylvia Drenthe" userId="a9481c56-4910-4101-8cbe-8091f6b62d91" providerId="ADAL" clId="{1D5FAA2D-409F-4DBE-83A9-F11868176B33}" dt="2020-03-03T14:54:44.895" v="725" actId="164"/>
          <ac:spMkLst>
            <pc:docMk/>
            <pc:sldMk cId="1852899494" sldId="287"/>
            <ac:spMk id="524" creationId="{E8EA78F7-7FEB-4711-9881-E68535893FE9}"/>
          </ac:spMkLst>
        </pc:spChg>
        <pc:spChg chg="add mod">
          <ac:chgData name="Sylvia Drenthe" userId="a9481c56-4910-4101-8cbe-8091f6b62d91" providerId="ADAL" clId="{1D5FAA2D-409F-4DBE-83A9-F11868176B33}" dt="2020-03-03T14:54:44.895" v="725" actId="164"/>
          <ac:spMkLst>
            <pc:docMk/>
            <pc:sldMk cId="1852899494" sldId="287"/>
            <ac:spMk id="525" creationId="{55BFBB3C-B2C3-4D44-9C54-6C4140117E2B}"/>
          </ac:spMkLst>
        </pc:spChg>
        <pc:spChg chg="add mod">
          <ac:chgData name="Sylvia Drenthe" userId="a9481c56-4910-4101-8cbe-8091f6b62d91" providerId="ADAL" clId="{1D5FAA2D-409F-4DBE-83A9-F11868176B33}" dt="2020-03-03T14:54:44.895" v="725" actId="164"/>
          <ac:spMkLst>
            <pc:docMk/>
            <pc:sldMk cId="1852899494" sldId="287"/>
            <ac:spMk id="526" creationId="{849E1916-51D4-43FE-AF32-FE5C2B19A44D}"/>
          </ac:spMkLst>
        </pc:spChg>
        <pc:spChg chg="add mod">
          <ac:chgData name="Sylvia Drenthe" userId="a9481c56-4910-4101-8cbe-8091f6b62d91" providerId="ADAL" clId="{1D5FAA2D-409F-4DBE-83A9-F11868176B33}" dt="2020-03-03T14:54:44.895" v="725" actId="164"/>
          <ac:spMkLst>
            <pc:docMk/>
            <pc:sldMk cId="1852899494" sldId="287"/>
            <ac:spMk id="527" creationId="{F617D769-CD00-48B4-A9C3-30C3D41878B2}"/>
          </ac:spMkLst>
        </pc:spChg>
        <pc:spChg chg="add mod">
          <ac:chgData name="Sylvia Drenthe" userId="a9481c56-4910-4101-8cbe-8091f6b62d91" providerId="ADAL" clId="{1D5FAA2D-409F-4DBE-83A9-F11868176B33}" dt="2020-03-03T14:54:44.895" v="725" actId="164"/>
          <ac:spMkLst>
            <pc:docMk/>
            <pc:sldMk cId="1852899494" sldId="287"/>
            <ac:spMk id="528" creationId="{B835A6C5-41AD-41A2-B753-C2DA48B43BCA}"/>
          </ac:spMkLst>
        </pc:spChg>
        <pc:spChg chg="add mod">
          <ac:chgData name="Sylvia Drenthe" userId="a9481c56-4910-4101-8cbe-8091f6b62d91" providerId="ADAL" clId="{1D5FAA2D-409F-4DBE-83A9-F11868176B33}" dt="2020-03-03T14:54:44.895" v="725" actId="164"/>
          <ac:spMkLst>
            <pc:docMk/>
            <pc:sldMk cId="1852899494" sldId="287"/>
            <ac:spMk id="529" creationId="{98679E43-232C-45F3-AC86-7C85FA0B978D}"/>
          </ac:spMkLst>
        </pc:spChg>
        <pc:spChg chg="add mod">
          <ac:chgData name="Sylvia Drenthe" userId="a9481c56-4910-4101-8cbe-8091f6b62d91" providerId="ADAL" clId="{1D5FAA2D-409F-4DBE-83A9-F11868176B33}" dt="2020-03-03T14:54:44.895" v="725" actId="164"/>
          <ac:spMkLst>
            <pc:docMk/>
            <pc:sldMk cId="1852899494" sldId="287"/>
            <ac:spMk id="530" creationId="{D2DE1448-346E-4A10-B8EF-7840D06D9252}"/>
          </ac:spMkLst>
        </pc:spChg>
        <pc:spChg chg="add mod">
          <ac:chgData name="Sylvia Drenthe" userId="a9481c56-4910-4101-8cbe-8091f6b62d91" providerId="ADAL" clId="{1D5FAA2D-409F-4DBE-83A9-F11868176B33}" dt="2020-03-03T14:54:44.895" v="725" actId="164"/>
          <ac:spMkLst>
            <pc:docMk/>
            <pc:sldMk cId="1852899494" sldId="287"/>
            <ac:spMk id="531" creationId="{B5D30DAE-9429-426A-B4DE-AD6668296616}"/>
          </ac:spMkLst>
        </pc:spChg>
        <pc:spChg chg="add mod">
          <ac:chgData name="Sylvia Drenthe" userId="a9481c56-4910-4101-8cbe-8091f6b62d91" providerId="ADAL" clId="{1D5FAA2D-409F-4DBE-83A9-F11868176B33}" dt="2020-03-03T14:54:44.895" v="725" actId="164"/>
          <ac:spMkLst>
            <pc:docMk/>
            <pc:sldMk cId="1852899494" sldId="287"/>
            <ac:spMk id="532" creationId="{3D85F0DB-4488-4D2B-83D4-DD8AD8719DFE}"/>
          </ac:spMkLst>
        </pc:spChg>
        <pc:spChg chg="add mod">
          <ac:chgData name="Sylvia Drenthe" userId="a9481c56-4910-4101-8cbe-8091f6b62d91" providerId="ADAL" clId="{1D5FAA2D-409F-4DBE-83A9-F11868176B33}" dt="2020-03-03T14:54:44.895" v="725" actId="164"/>
          <ac:spMkLst>
            <pc:docMk/>
            <pc:sldMk cId="1852899494" sldId="287"/>
            <ac:spMk id="533" creationId="{22B0F9DD-6D98-43C3-8284-D92F66D7D606}"/>
          </ac:spMkLst>
        </pc:spChg>
        <pc:spChg chg="add mod">
          <ac:chgData name="Sylvia Drenthe" userId="a9481c56-4910-4101-8cbe-8091f6b62d91" providerId="ADAL" clId="{1D5FAA2D-409F-4DBE-83A9-F11868176B33}" dt="2020-03-03T14:54:44.895" v="725" actId="164"/>
          <ac:spMkLst>
            <pc:docMk/>
            <pc:sldMk cId="1852899494" sldId="287"/>
            <ac:spMk id="534" creationId="{68090DE1-8CA6-42A9-BC2E-A6F2EE1C44A4}"/>
          </ac:spMkLst>
        </pc:spChg>
        <pc:spChg chg="add mod">
          <ac:chgData name="Sylvia Drenthe" userId="a9481c56-4910-4101-8cbe-8091f6b62d91" providerId="ADAL" clId="{1D5FAA2D-409F-4DBE-83A9-F11868176B33}" dt="2020-03-03T14:54:44.895" v="725" actId="164"/>
          <ac:spMkLst>
            <pc:docMk/>
            <pc:sldMk cId="1852899494" sldId="287"/>
            <ac:spMk id="535" creationId="{D4BC6F96-6662-46E8-B8EC-48EAB23A958F}"/>
          </ac:spMkLst>
        </pc:spChg>
        <pc:spChg chg="add mod">
          <ac:chgData name="Sylvia Drenthe" userId="a9481c56-4910-4101-8cbe-8091f6b62d91" providerId="ADAL" clId="{1D5FAA2D-409F-4DBE-83A9-F11868176B33}" dt="2020-03-03T14:54:44.895" v="725" actId="164"/>
          <ac:spMkLst>
            <pc:docMk/>
            <pc:sldMk cId="1852899494" sldId="287"/>
            <ac:spMk id="536" creationId="{4CBF89EB-D765-4619-960B-C6CC55734C01}"/>
          </ac:spMkLst>
        </pc:spChg>
        <pc:spChg chg="add mod">
          <ac:chgData name="Sylvia Drenthe" userId="a9481c56-4910-4101-8cbe-8091f6b62d91" providerId="ADAL" clId="{1D5FAA2D-409F-4DBE-83A9-F11868176B33}" dt="2020-03-03T14:54:44.895" v="725" actId="164"/>
          <ac:spMkLst>
            <pc:docMk/>
            <pc:sldMk cId="1852899494" sldId="287"/>
            <ac:spMk id="537" creationId="{7594F73F-4ECC-4CD3-8611-7B3CEF7CA15A}"/>
          </ac:spMkLst>
        </pc:spChg>
        <pc:spChg chg="add mod">
          <ac:chgData name="Sylvia Drenthe" userId="a9481c56-4910-4101-8cbe-8091f6b62d91" providerId="ADAL" clId="{1D5FAA2D-409F-4DBE-83A9-F11868176B33}" dt="2020-03-03T14:54:44.895" v="725" actId="164"/>
          <ac:spMkLst>
            <pc:docMk/>
            <pc:sldMk cId="1852899494" sldId="287"/>
            <ac:spMk id="538" creationId="{728C0217-59B4-4795-A399-163BBB8DF675}"/>
          </ac:spMkLst>
        </pc:spChg>
        <pc:spChg chg="add mod">
          <ac:chgData name="Sylvia Drenthe" userId="a9481c56-4910-4101-8cbe-8091f6b62d91" providerId="ADAL" clId="{1D5FAA2D-409F-4DBE-83A9-F11868176B33}" dt="2020-03-03T14:54:44.895" v="725" actId="164"/>
          <ac:spMkLst>
            <pc:docMk/>
            <pc:sldMk cId="1852899494" sldId="287"/>
            <ac:spMk id="539" creationId="{7E442F05-577D-457D-8C4D-D73B5B337852}"/>
          </ac:spMkLst>
        </pc:spChg>
        <pc:spChg chg="add mod">
          <ac:chgData name="Sylvia Drenthe" userId="a9481c56-4910-4101-8cbe-8091f6b62d91" providerId="ADAL" clId="{1D5FAA2D-409F-4DBE-83A9-F11868176B33}" dt="2020-03-03T14:54:44.895" v="725" actId="164"/>
          <ac:spMkLst>
            <pc:docMk/>
            <pc:sldMk cId="1852899494" sldId="287"/>
            <ac:spMk id="540" creationId="{9B865ACB-5165-42EF-962A-A0A56C633670}"/>
          </ac:spMkLst>
        </pc:spChg>
        <pc:spChg chg="add mod">
          <ac:chgData name="Sylvia Drenthe" userId="a9481c56-4910-4101-8cbe-8091f6b62d91" providerId="ADAL" clId="{1D5FAA2D-409F-4DBE-83A9-F11868176B33}" dt="2020-03-03T14:54:44.895" v="725" actId="164"/>
          <ac:spMkLst>
            <pc:docMk/>
            <pc:sldMk cId="1852899494" sldId="287"/>
            <ac:spMk id="541" creationId="{E113BA9B-9A01-4783-B7F8-30C8FCC36C07}"/>
          </ac:spMkLst>
        </pc:spChg>
        <pc:spChg chg="add mod">
          <ac:chgData name="Sylvia Drenthe" userId="a9481c56-4910-4101-8cbe-8091f6b62d91" providerId="ADAL" clId="{1D5FAA2D-409F-4DBE-83A9-F11868176B33}" dt="2020-03-03T14:54:44.895" v="725" actId="164"/>
          <ac:spMkLst>
            <pc:docMk/>
            <pc:sldMk cId="1852899494" sldId="287"/>
            <ac:spMk id="542" creationId="{B49C52F8-4DB5-4551-B91B-4EACC61E31E6}"/>
          </ac:spMkLst>
        </pc:spChg>
        <pc:spChg chg="add mod">
          <ac:chgData name="Sylvia Drenthe" userId="a9481c56-4910-4101-8cbe-8091f6b62d91" providerId="ADAL" clId="{1D5FAA2D-409F-4DBE-83A9-F11868176B33}" dt="2020-03-03T14:54:44.895" v="725" actId="164"/>
          <ac:spMkLst>
            <pc:docMk/>
            <pc:sldMk cId="1852899494" sldId="287"/>
            <ac:spMk id="543" creationId="{B2DCDD3F-2385-484A-B7CE-D714576120D8}"/>
          </ac:spMkLst>
        </pc:spChg>
        <pc:spChg chg="add mod">
          <ac:chgData name="Sylvia Drenthe" userId="a9481c56-4910-4101-8cbe-8091f6b62d91" providerId="ADAL" clId="{1D5FAA2D-409F-4DBE-83A9-F11868176B33}" dt="2020-03-03T14:54:44.895" v="725" actId="164"/>
          <ac:spMkLst>
            <pc:docMk/>
            <pc:sldMk cId="1852899494" sldId="287"/>
            <ac:spMk id="544" creationId="{95B1A62C-2411-4425-A99C-B0917F52FD05}"/>
          </ac:spMkLst>
        </pc:spChg>
        <pc:spChg chg="add mod">
          <ac:chgData name="Sylvia Drenthe" userId="a9481c56-4910-4101-8cbe-8091f6b62d91" providerId="ADAL" clId="{1D5FAA2D-409F-4DBE-83A9-F11868176B33}" dt="2020-03-03T14:54:44.895" v="725" actId="164"/>
          <ac:spMkLst>
            <pc:docMk/>
            <pc:sldMk cId="1852899494" sldId="287"/>
            <ac:spMk id="545" creationId="{A389051A-5C63-4D64-969E-23CCD9F7C982}"/>
          </ac:spMkLst>
        </pc:spChg>
        <pc:spChg chg="add mod">
          <ac:chgData name="Sylvia Drenthe" userId="a9481c56-4910-4101-8cbe-8091f6b62d91" providerId="ADAL" clId="{1D5FAA2D-409F-4DBE-83A9-F11868176B33}" dt="2020-03-03T14:54:44.895" v="725" actId="164"/>
          <ac:spMkLst>
            <pc:docMk/>
            <pc:sldMk cId="1852899494" sldId="287"/>
            <ac:spMk id="546" creationId="{20543A62-9D6A-483D-A6C3-BC5996F53483}"/>
          </ac:spMkLst>
        </pc:spChg>
        <pc:spChg chg="add mod">
          <ac:chgData name="Sylvia Drenthe" userId="a9481c56-4910-4101-8cbe-8091f6b62d91" providerId="ADAL" clId="{1D5FAA2D-409F-4DBE-83A9-F11868176B33}" dt="2020-03-03T14:54:44.895" v="725" actId="164"/>
          <ac:spMkLst>
            <pc:docMk/>
            <pc:sldMk cId="1852899494" sldId="287"/>
            <ac:spMk id="547" creationId="{5E69B5D8-43D0-417F-9BEF-91D894AD055B}"/>
          </ac:spMkLst>
        </pc:spChg>
        <pc:spChg chg="add mod">
          <ac:chgData name="Sylvia Drenthe" userId="a9481c56-4910-4101-8cbe-8091f6b62d91" providerId="ADAL" clId="{1D5FAA2D-409F-4DBE-83A9-F11868176B33}" dt="2020-03-03T14:54:44.895" v="725" actId="164"/>
          <ac:spMkLst>
            <pc:docMk/>
            <pc:sldMk cId="1852899494" sldId="287"/>
            <ac:spMk id="548" creationId="{F949FE78-F19D-49FA-AF5B-2CDC55C4DD2C}"/>
          </ac:spMkLst>
        </pc:spChg>
        <pc:spChg chg="add mod">
          <ac:chgData name="Sylvia Drenthe" userId="a9481c56-4910-4101-8cbe-8091f6b62d91" providerId="ADAL" clId="{1D5FAA2D-409F-4DBE-83A9-F11868176B33}" dt="2020-03-03T14:54:44.895" v="725" actId="164"/>
          <ac:spMkLst>
            <pc:docMk/>
            <pc:sldMk cId="1852899494" sldId="287"/>
            <ac:spMk id="549" creationId="{EC4BCBAA-A262-45C4-B9B0-C25F2CE1262E}"/>
          </ac:spMkLst>
        </pc:spChg>
        <pc:spChg chg="add mod">
          <ac:chgData name="Sylvia Drenthe" userId="a9481c56-4910-4101-8cbe-8091f6b62d91" providerId="ADAL" clId="{1D5FAA2D-409F-4DBE-83A9-F11868176B33}" dt="2020-03-03T14:54:44.895" v="725" actId="164"/>
          <ac:spMkLst>
            <pc:docMk/>
            <pc:sldMk cId="1852899494" sldId="287"/>
            <ac:spMk id="550" creationId="{197B8351-7725-46F4-BFA8-00A18C08401C}"/>
          </ac:spMkLst>
        </pc:spChg>
        <pc:spChg chg="add mod">
          <ac:chgData name="Sylvia Drenthe" userId="a9481c56-4910-4101-8cbe-8091f6b62d91" providerId="ADAL" clId="{1D5FAA2D-409F-4DBE-83A9-F11868176B33}" dt="2020-03-03T14:54:44.895" v="725" actId="164"/>
          <ac:spMkLst>
            <pc:docMk/>
            <pc:sldMk cId="1852899494" sldId="287"/>
            <ac:spMk id="551" creationId="{693FF83F-A6F5-4309-937B-3D402DF9894C}"/>
          </ac:spMkLst>
        </pc:spChg>
        <pc:spChg chg="add mod">
          <ac:chgData name="Sylvia Drenthe" userId="a9481c56-4910-4101-8cbe-8091f6b62d91" providerId="ADAL" clId="{1D5FAA2D-409F-4DBE-83A9-F11868176B33}" dt="2020-03-03T14:54:44.895" v="725" actId="164"/>
          <ac:spMkLst>
            <pc:docMk/>
            <pc:sldMk cId="1852899494" sldId="287"/>
            <ac:spMk id="552" creationId="{CB70B432-BF42-4DFD-9EF2-356715AB2D1C}"/>
          </ac:spMkLst>
        </pc:spChg>
        <pc:spChg chg="add mod">
          <ac:chgData name="Sylvia Drenthe" userId="a9481c56-4910-4101-8cbe-8091f6b62d91" providerId="ADAL" clId="{1D5FAA2D-409F-4DBE-83A9-F11868176B33}" dt="2020-03-03T14:54:44.895" v="725" actId="164"/>
          <ac:spMkLst>
            <pc:docMk/>
            <pc:sldMk cId="1852899494" sldId="287"/>
            <ac:spMk id="553" creationId="{764D0DE2-8398-479C-A9C5-F68118F1AAA5}"/>
          </ac:spMkLst>
        </pc:spChg>
        <pc:spChg chg="add mod">
          <ac:chgData name="Sylvia Drenthe" userId="a9481c56-4910-4101-8cbe-8091f6b62d91" providerId="ADAL" clId="{1D5FAA2D-409F-4DBE-83A9-F11868176B33}" dt="2020-03-03T14:54:44.895" v="725" actId="164"/>
          <ac:spMkLst>
            <pc:docMk/>
            <pc:sldMk cId="1852899494" sldId="287"/>
            <ac:spMk id="554" creationId="{331E10C6-CC98-4A53-A4E3-FAE5E3E7F76D}"/>
          </ac:spMkLst>
        </pc:spChg>
        <pc:spChg chg="add mod">
          <ac:chgData name="Sylvia Drenthe" userId="a9481c56-4910-4101-8cbe-8091f6b62d91" providerId="ADAL" clId="{1D5FAA2D-409F-4DBE-83A9-F11868176B33}" dt="2020-03-03T14:54:44.895" v="725" actId="164"/>
          <ac:spMkLst>
            <pc:docMk/>
            <pc:sldMk cId="1852899494" sldId="287"/>
            <ac:spMk id="555" creationId="{94B7EA84-D55B-4C3B-87E3-8331B204FFE5}"/>
          </ac:spMkLst>
        </pc:spChg>
        <pc:spChg chg="add mod">
          <ac:chgData name="Sylvia Drenthe" userId="a9481c56-4910-4101-8cbe-8091f6b62d91" providerId="ADAL" clId="{1D5FAA2D-409F-4DBE-83A9-F11868176B33}" dt="2020-03-03T14:54:44.895" v="725" actId="164"/>
          <ac:spMkLst>
            <pc:docMk/>
            <pc:sldMk cId="1852899494" sldId="287"/>
            <ac:spMk id="556" creationId="{1A46F150-EFBE-4604-8BE6-84C09117F825}"/>
          </ac:spMkLst>
        </pc:spChg>
        <pc:spChg chg="add mod">
          <ac:chgData name="Sylvia Drenthe" userId="a9481c56-4910-4101-8cbe-8091f6b62d91" providerId="ADAL" clId="{1D5FAA2D-409F-4DBE-83A9-F11868176B33}" dt="2020-03-03T14:54:44.895" v="725" actId="164"/>
          <ac:spMkLst>
            <pc:docMk/>
            <pc:sldMk cId="1852899494" sldId="287"/>
            <ac:spMk id="557" creationId="{F14A9A94-7192-44E1-BF2B-816D1DA39243}"/>
          </ac:spMkLst>
        </pc:spChg>
        <pc:spChg chg="add mod">
          <ac:chgData name="Sylvia Drenthe" userId="a9481c56-4910-4101-8cbe-8091f6b62d91" providerId="ADAL" clId="{1D5FAA2D-409F-4DBE-83A9-F11868176B33}" dt="2020-03-03T14:54:44.895" v="725" actId="164"/>
          <ac:spMkLst>
            <pc:docMk/>
            <pc:sldMk cId="1852899494" sldId="287"/>
            <ac:spMk id="558" creationId="{DDD900CF-2A49-4AB7-BA6E-D16E21284C1C}"/>
          </ac:spMkLst>
        </pc:spChg>
        <pc:spChg chg="add mod">
          <ac:chgData name="Sylvia Drenthe" userId="a9481c56-4910-4101-8cbe-8091f6b62d91" providerId="ADAL" clId="{1D5FAA2D-409F-4DBE-83A9-F11868176B33}" dt="2020-03-03T14:54:44.895" v="725" actId="164"/>
          <ac:spMkLst>
            <pc:docMk/>
            <pc:sldMk cId="1852899494" sldId="287"/>
            <ac:spMk id="559" creationId="{C9A68B6C-9EAA-4D2F-959A-EE4375BE8C8F}"/>
          </ac:spMkLst>
        </pc:spChg>
        <pc:spChg chg="add mod">
          <ac:chgData name="Sylvia Drenthe" userId="a9481c56-4910-4101-8cbe-8091f6b62d91" providerId="ADAL" clId="{1D5FAA2D-409F-4DBE-83A9-F11868176B33}" dt="2020-03-03T14:54:44.895" v="725" actId="164"/>
          <ac:spMkLst>
            <pc:docMk/>
            <pc:sldMk cId="1852899494" sldId="287"/>
            <ac:spMk id="560" creationId="{0AE9F81F-D7EC-4825-B108-D9E476701738}"/>
          </ac:spMkLst>
        </pc:spChg>
        <pc:spChg chg="add mod">
          <ac:chgData name="Sylvia Drenthe" userId="a9481c56-4910-4101-8cbe-8091f6b62d91" providerId="ADAL" clId="{1D5FAA2D-409F-4DBE-83A9-F11868176B33}" dt="2020-03-03T14:54:44.895" v="725" actId="164"/>
          <ac:spMkLst>
            <pc:docMk/>
            <pc:sldMk cId="1852899494" sldId="287"/>
            <ac:spMk id="561" creationId="{2890121C-80E3-4F99-AD2C-AA86B11A4A9E}"/>
          </ac:spMkLst>
        </pc:spChg>
        <pc:spChg chg="add mod">
          <ac:chgData name="Sylvia Drenthe" userId="a9481c56-4910-4101-8cbe-8091f6b62d91" providerId="ADAL" clId="{1D5FAA2D-409F-4DBE-83A9-F11868176B33}" dt="2020-03-03T14:54:44.895" v="725" actId="164"/>
          <ac:spMkLst>
            <pc:docMk/>
            <pc:sldMk cId="1852899494" sldId="287"/>
            <ac:spMk id="562" creationId="{35878810-1286-4958-B80B-DE26BFFFE6D4}"/>
          </ac:spMkLst>
        </pc:spChg>
        <pc:spChg chg="add mod">
          <ac:chgData name="Sylvia Drenthe" userId="a9481c56-4910-4101-8cbe-8091f6b62d91" providerId="ADAL" clId="{1D5FAA2D-409F-4DBE-83A9-F11868176B33}" dt="2020-03-03T14:54:44.895" v="725" actId="164"/>
          <ac:spMkLst>
            <pc:docMk/>
            <pc:sldMk cId="1852899494" sldId="287"/>
            <ac:spMk id="563" creationId="{F0A113A9-A6A4-41CA-926D-74C7590DB8D4}"/>
          </ac:spMkLst>
        </pc:spChg>
        <pc:spChg chg="add mod">
          <ac:chgData name="Sylvia Drenthe" userId="a9481c56-4910-4101-8cbe-8091f6b62d91" providerId="ADAL" clId="{1D5FAA2D-409F-4DBE-83A9-F11868176B33}" dt="2020-03-03T14:54:44.895" v="725" actId="164"/>
          <ac:spMkLst>
            <pc:docMk/>
            <pc:sldMk cId="1852899494" sldId="287"/>
            <ac:spMk id="564" creationId="{5D097B4F-1FBF-4C23-9A23-972FBF796A07}"/>
          </ac:spMkLst>
        </pc:spChg>
        <pc:spChg chg="add mod">
          <ac:chgData name="Sylvia Drenthe" userId="a9481c56-4910-4101-8cbe-8091f6b62d91" providerId="ADAL" clId="{1D5FAA2D-409F-4DBE-83A9-F11868176B33}" dt="2020-03-03T14:54:44.895" v="725" actId="164"/>
          <ac:spMkLst>
            <pc:docMk/>
            <pc:sldMk cId="1852899494" sldId="287"/>
            <ac:spMk id="565" creationId="{1F6E2C63-C9BF-402F-AEF8-FF98976093E7}"/>
          </ac:spMkLst>
        </pc:spChg>
        <pc:spChg chg="add mod">
          <ac:chgData name="Sylvia Drenthe" userId="a9481c56-4910-4101-8cbe-8091f6b62d91" providerId="ADAL" clId="{1D5FAA2D-409F-4DBE-83A9-F11868176B33}" dt="2020-03-03T14:54:44.895" v="725" actId="164"/>
          <ac:spMkLst>
            <pc:docMk/>
            <pc:sldMk cId="1852899494" sldId="287"/>
            <ac:spMk id="566" creationId="{2F0B41A3-6D94-4060-9702-5DB08DB6353A}"/>
          </ac:spMkLst>
        </pc:spChg>
        <pc:spChg chg="add mod">
          <ac:chgData name="Sylvia Drenthe" userId="a9481c56-4910-4101-8cbe-8091f6b62d91" providerId="ADAL" clId="{1D5FAA2D-409F-4DBE-83A9-F11868176B33}" dt="2020-03-03T14:54:44.895" v="725" actId="164"/>
          <ac:spMkLst>
            <pc:docMk/>
            <pc:sldMk cId="1852899494" sldId="287"/>
            <ac:spMk id="567" creationId="{2A130DDA-AC0A-48AF-8287-423F08D5BFB9}"/>
          </ac:spMkLst>
        </pc:spChg>
        <pc:spChg chg="add mod">
          <ac:chgData name="Sylvia Drenthe" userId="a9481c56-4910-4101-8cbe-8091f6b62d91" providerId="ADAL" clId="{1D5FAA2D-409F-4DBE-83A9-F11868176B33}" dt="2020-03-03T14:54:44.895" v="725" actId="164"/>
          <ac:spMkLst>
            <pc:docMk/>
            <pc:sldMk cId="1852899494" sldId="287"/>
            <ac:spMk id="568" creationId="{4A284971-A614-4E00-9359-BFCB9BF05B33}"/>
          </ac:spMkLst>
        </pc:spChg>
        <pc:spChg chg="add mod">
          <ac:chgData name="Sylvia Drenthe" userId="a9481c56-4910-4101-8cbe-8091f6b62d91" providerId="ADAL" clId="{1D5FAA2D-409F-4DBE-83A9-F11868176B33}" dt="2020-03-03T14:54:44.895" v="725" actId="164"/>
          <ac:spMkLst>
            <pc:docMk/>
            <pc:sldMk cId="1852899494" sldId="287"/>
            <ac:spMk id="569" creationId="{270EC296-74C4-4C36-B39C-C7B6DC141346}"/>
          </ac:spMkLst>
        </pc:spChg>
        <pc:spChg chg="add mod">
          <ac:chgData name="Sylvia Drenthe" userId="a9481c56-4910-4101-8cbe-8091f6b62d91" providerId="ADAL" clId="{1D5FAA2D-409F-4DBE-83A9-F11868176B33}" dt="2020-03-03T14:54:44.895" v="725" actId="164"/>
          <ac:spMkLst>
            <pc:docMk/>
            <pc:sldMk cId="1852899494" sldId="287"/>
            <ac:spMk id="570" creationId="{ACDB81C9-F9F9-4E9E-B95C-0015285021F7}"/>
          </ac:spMkLst>
        </pc:spChg>
        <pc:spChg chg="add mod">
          <ac:chgData name="Sylvia Drenthe" userId="a9481c56-4910-4101-8cbe-8091f6b62d91" providerId="ADAL" clId="{1D5FAA2D-409F-4DBE-83A9-F11868176B33}" dt="2020-03-03T14:54:44.895" v="725" actId="164"/>
          <ac:spMkLst>
            <pc:docMk/>
            <pc:sldMk cId="1852899494" sldId="287"/>
            <ac:spMk id="571" creationId="{B2760592-8AF4-41D4-ACDA-119298340A06}"/>
          </ac:spMkLst>
        </pc:spChg>
        <pc:spChg chg="add mod">
          <ac:chgData name="Sylvia Drenthe" userId="a9481c56-4910-4101-8cbe-8091f6b62d91" providerId="ADAL" clId="{1D5FAA2D-409F-4DBE-83A9-F11868176B33}" dt="2020-03-03T14:54:44.895" v="725" actId="164"/>
          <ac:spMkLst>
            <pc:docMk/>
            <pc:sldMk cId="1852899494" sldId="287"/>
            <ac:spMk id="572" creationId="{FFB27BFB-A743-4B99-8720-4E598AB1ECB2}"/>
          </ac:spMkLst>
        </pc:spChg>
        <pc:spChg chg="add mod">
          <ac:chgData name="Sylvia Drenthe" userId="a9481c56-4910-4101-8cbe-8091f6b62d91" providerId="ADAL" clId="{1D5FAA2D-409F-4DBE-83A9-F11868176B33}" dt="2020-03-03T14:54:44.895" v="725" actId="164"/>
          <ac:spMkLst>
            <pc:docMk/>
            <pc:sldMk cId="1852899494" sldId="287"/>
            <ac:spMk id="573" creationId="{C3B6ABAA-6DAF-4DEE-9BCA-F8462EDB9BCF}"/>
          </ac:spMkLst>
        </pc:spChg>
        <pc:spChg chg="add mod">
          <ac:chgData name="Sylvia Drenthe" userId="a9481c56-4910-4101-8cbe-8091f6b62d91" providerId="ADAL" clId="{1D5FAA2D-409F-4DBE-83A9-F11868176B33}" dt="2020-03-03T14:54:44.895" v="725" actId="164"/>
          <ac:spMkLst>
            <pc:docMk/>
            <pc:sldMk cId="1852899494" sldId="287"/>
            <ac:spMk id="574" creationId="{9C4C5064-02BA-4F5A-9C93-0A2B4D8E90EF}"/>
          </ac:spMkLst>
        </pc:spChg>
        <pc:spChg chg="add mod">
          <ac:chgData name="Sylvia Drenthe" userId="a9481c56-4910-4101-8cbe-8091f6b62d91" providerId="ADAL" clId="{1D5FAA2D-409F-4DBE-83A9-F11868176B33}" dt="2020-03-03T14:54:44.895" v="725" actId="164"/>
          <ac:spMkLst>
            <pc:docMk/>
            <pc:sldMk cId="1852899494" sldId="287"/>
            <ac:spMk id="575" creationId="{037EEE4F-85AA-4304-8828-B7145D4DA8F1}"/>
          </ac:spMkLst>
        </pc:spChg>
        <pc:spChg chg="add mod">
          <ac:chgData name="Sylvia Drenthe" userId="a9481c56-4910-4101-8cbe-8091f6b62d91" providerId="ADAL" clId="{1D5FAA2D-409F-4DBE-83A9-F11868176B33}" dt="2020-03-03T14:54:44.895" v="725" actId="164"/>
          <ac:spMkLst>
            <pc:docMk/>
            <pc:sldMk cId="1852899494" sldId="287"/>
            <ac:spMk id="576" creationId="{A7EB61D9-F506-47CF-AEEE-1F1D6C930F4F}"/>
          </ac:spMkLst>
        </pc:spChg>
        <pc:spChg chg="add mod">
          <ac:chgData name="Sylvia Drenthe" userId="a9481c56-4910-4101-8cbe-8091f6b62d91" providerId="ADAL" clId="{1D5FAA2D-409F-4DBE-83A9-F11868176B33}" dt="2020-03-03T14:54:44.895" v="725" actId="164"/>
          <ac:spMkLst>
            <pc:docMk/>
            <pc:sldMk cId="1852899494" sldId="287"/>
            <ac:spMk id="577" creationId="{597B5936-4A83-4738-AF7D-B8EAA3EA0711}"/>
          </ac:spMkLst>
        </pc:spChg>
        <pc:spChg chg="add mod">
          <ac:chgData name="Sylvia Drenthe" userId="a9481c56-4910-4101-8cbe-8091f6b62d91" providerId="ADAL" clId="{1D5FAA2D-409F-4DBE-83A9-F11868176B33}" dt="2020-03-03T14:54:44.895" v="725" actId="164"/>
          <ac:spMkLst>
            <pc:docMk/>
            <pc:sldMk cId="1852899494" sldId="287"/>
            <ac:spMk id="578" creationId="{CB4BD15E-020B-44E4-A23B-F94DAFDFDC17}"/>
          </ac:spMkLst>
        </pc:spChg>
        <pc:spChg chg="add mod">
          <ac:chgData name="Sylvia Drenthe" userId="a9481c56-4910-4101-8cbe-8091f6b62d91" providerId="ADAL" clId="{1D5FAA2D-409F-4DBE-83A9-F11868176B33}" dt="2020-03-03T14:54:44.895" v="725" actId="164"/>
          <ac:spMkLst>
            <pc:docMk/>
            <pc:sldMk cId="1852899494" sldId="287"/>
            <ac:spMk id="579" creationId="{6745CDA4-02A5-49A6-BAD0-17002A2CB83D}"/>
          </ac:spMkLst>
        </pc:spChg>
        <pc:spChg chg="add mod">
          <ac:chgData name="Sylvia Drenthe" userId="a9481c56-4910-4101-8cbe-8091f6b62d91" providerId="ADAL" clId="{1D5FAA2D-409F-4DBE-83A9-F11868176B33}" dt="2020-03-03T14:54:44.895" v="725" actId="164"/>
          <ac:spMkLst>
            <pc:docMk/>
            <pc:sldMk cId="1852899494" sldId="287"/>
            <ac:spMk id="580" creationId="{3B94CFBE-E038-4884-B2EF-020AD5387BC7}"/>
          </ac:spMkLst>
        </pc:spChg>
        <pc:spChg chg="add mod">
          <ac:chgData name="Sylvia Drenthe" userId="a9481c56-4910-4101-8cbe-8091f6b62d91" providerId="ADAL" clId="{1D5FAA2D-409F-4DBE-83A9-F11868176B33}" dt="2020-03-03T14:54:44.895" v="725" actId="164"/>
          <ac:spMkLst>
            <pc:docMk/>
            <pc:sldMk cId="1852899494" sldId="287"/>
            <ac:spMk id="581" creationId="{FBD2053C-D6CC-47DB-8D31-45ED4F1A209B}"/>
          </ac:spMkLst>
        </pc:spChg>
        <pc:spChg chg="add mod">
          <ac:chgData name="Sylvia Drenthe" userId="a9481c56-4910-4101-8cbe-8091f6b62d91" providerId="ADAL" clId="{1D5FAA2D-409F-4DBE-83A9-F11868176B33}" dt="2020-03-03T14:54:44.895" v="725" actId="164"/>
          <ac:spMkLst>
            <pc:docMk/>
            <pc:sldMk cId="1852899494" sldId="287"/>
            <ac:spMk id="582" creationId="{CB747367-8454-4D77-AD1F-FAA64A3BB721}"/>
          </ac:spMkLst>
        </pc:spChg>
        <pc:spChg chg="add mod">
          <ac:chgData name="Sylvia Drenthe" userId="a9481c56-4910-4101-8cbe-8091f6b62d91" providerId="ADAL" clId="{1D5FAA2D-409F-4DBE-83A9-F11868176B33}" dt="2020-03-03T14:54:44.895" v="725" actId="164"/>
          <ac:spMkLst>
            <pc:docMk/>
            <pc:sldMk cId="1852899494" sldId="287"/>
            <ac:spMk id="583" creationId="{1D5DD16A-41D0-4CE9-BA23-4DA8A767F006}"/>
          </ac:spMkLst>
        </pc:spChg>
        <pc:spChg chg="add mod">
          <ac:chgData name="Sylvia Drenthe" userId="a9481c56-4910-4101-8cbe-8091f6b62d91" providerId="ADAL" clId="{1D5FAA2D-409F-4DBE-83A9-F11868176B33}" dt="2020-03-03T14:54:44.895" v="725" actId="164"/>
          <ac:spMkLst>
            <pc:docMk/>
            <pc:sldMk cId="1852899494" sldId="287"/>
            <ac:spMk id="584" creationId="{9C8F9051-6B18-4087-AC07-19A93BEF2B4D}"/>
          </ac:spMkLst>
        </pc:spChg>
        <pc:spChg chg="add mod">
          <ac:chgData name="Sylvia Drenthe" userId="a9481c56-4910-4101-8cbe-8091f6b62d91" providerId="ADAL" clId="{1D5FAA2D-409F-4DBE-83A9-F11868176B33}" dt="2020-03-03T14:54:44.895" v="725" actId="164"/>
          <ac:spMkLst>
            <pc:docMk/>
            <pc:sldMk cId="1852899494" sldId="287"/>
            <ac:spMk id="585" creationId="{4E1CEED6-3636-43B8-9A81-4D5D5DD81EDB}"/>
          </ac:spMkLst>
        </pc:spChg>
        <pc:spChg chg="add mod">
          <ac:chgData name="Sylvia Drenthe" userId="a9481c56-4910-4101-8cbe-8091f6b62d91" providerId="ADAL" clId="{1D5FAA2D-409F-4DBE-83A9-F11868176B33}" dt="2020-03-03T14:54:44.895" v="725" actId="164"/>
          <ac:spMkLst>
            <pc:docMk/>
            <pc:sldMk cId="1852899494" sldId="287"/>
            <ac:spMk id="586" creationId="{D6DB0F48-CC1F-462C-A401-0DA1A7BC2485}"/>
          </ac:spMkLst>
        </pc:spChg>
        <pc:spChg chg="add mod">
          <ac:chgData name="Sylvia Drenthe" userId="a9481c56-4910-4101-8cbe-8091f6b62d91" providerId="ADAL" clId="{1D5FAA2D-409F-4DBE-83A9-F11868176B33}" dt="2020-03-03T14:54:44.895" v="725" actId="164"/>
          <ac:spMkLst>
            <pc:docMk/>
            <pc:sldMk cId="1852899494" sldId="287"/>
            <ac:spMk id="587" creationId="{2F85BCF4-CD8B-4BE0-B89C-E1A0F3C46526}"/>
          </ac:spMkLst>
        </pc:spChg>
        <pc:spChg chg="add mod">
          <ac:chgData name="Sylvia Drenthe" userId="a9481c56-4910-4101-8cbe-8091f6b62d91" providerId="ADAL" clId="{1D5FAA2D-409F-4DBE-83A9-F11868176B33}" dt="2020-03-03T14:54:44.895" v="725" actId="164"/>
          <ac:spMkLst>
            <pc:docMk/>
            <pc:sldMk cId="1852899494" sldId="287"/>
            <ac:spMk id="588" creationId="{F7FBD24E-58C5-4937-8C65-561057848129}"/>
          </ac:spMkLst>
        </pc:spChg>
        <pc:spChg chg="add mod">
          <ac:chgData name="Sylvia Drenthe" userId="a9481c56-4910-4101-8cbe-8091f6b62d91" providerId="ADAL" clId="{1D5FAA2D-409F-4DBE-83A9-F11868176B33}" dt="2020-03-03T14:54:44.895" v="725" actId="164"/>
          <ac:spMkLst>
            <pc:docMk/>
            <pc:sldMk cId="1852899494" sldId="287"/>
            <ac:spMk id="589" creationId="{8ACC6F42-9D5C-4108-BED7-F132147F1AD1}"/>
          </ac:spMkLst>
        </pc:spChg>
        <pc:spChg chg="add mod">
          <ac:chgData name="Sylvia Drenthe" userId="a9481c56-4910-4101-8cbe-8091f6b62d91" providerId="ADAL" clId="{1D5FAA2D-409F-4DBE-83A9-F11868176B33}" dt="2020-03-03T14:54:44.895" v="725" actId="164"/>
          <ac:spMkLst>
            <pc:docMk/>
            <pc:sldMk cId="1852899494" sldId="287"/>
            <ac:spMk id="590" creationId="{D51B1C6F-A54C-4267-8D58-0E9E5E7A4CE6}"/>
          </ac:spMkLst>
        </pc:spChg>
        <pc:spChg chg="add mod">
          <ac:chgData name="Sylvia Drenthe" userId="a9481c56-4910-4101-8cbe-8091f6b62d91" providerId="ADAL" clId="{1D5FAA2D-409F-4DBE-83A9-F11868176B33}" dt="2020-03-03T14:54:44.895" v="725" actId="164"/>
          <ac:spMkLst>
            <pc:docMk/>
            <pc:sldMk cId="1852899494" sldId="287"/>
            <ac:spMk id="591" creationId="{EC0715CA-D765-4FBA-9600-0BDED7E7CCCC}"/>
          </ac:spMkLst>
        </pc:spChg>
        <pc:spChg chg="add mod">
          <ac:chgData name="Sylvia Drenthe" userId="a9481c56-4910-4101-8cbe-8091f6b62d91" providerId="ADAL" clId="{1D5FAA2D-409F-4DBE-83A9-F11868176B33}" dt="2020-03-03T14:54:44.895" v="725" actId="164"/>
          <ac:spMkLst>
            <pc:docMk/>
            <pc:sldMk cId="1852899494" sldId="287"/>
            <ac:spMk id="592" creationId="{0DC63E03-12AA-4AA8-AFC4-B934DD7DAC0E}"/>
          </ac:spMkLst>
        </pc:spChg>
        <pc:spChg chg="add mod">
          <ac:chgData name="Sylvia Drenthe" userId="a9481c56-4910-4101-8cbe-8091f6b62d91" providerId="ADAL" clId="{1D5FAA2D-409F-4DBE-83A9-F11868176B33}" dt="2020-03-03T14:54:44.895" v="725" actId="164"/>
          <ac:spMkLst>
            <pc:docMk/>
            <pc:sldMk cId="1852899494" sldId="287"/>
            <ac:spMk id="593" creationId="{B064CD6D-751D-4FFC-B61D-651C5A87AE08}"/>
          </ac:spMkLst>
        </pc:spChg>
        <pc:spChg chg="add mod">
          <ac:chgData name="Sylvia Drenthe" userId="a9481c56-4910-4101-8cbe-8091f6b62d91" providerId="ADAL" clId="{1D5FAA2D-409F-4DBE-83A9-F11868176B33}" dt="2020-03-03T14:54:44.895" v="725" actId="164"/>
          <ac:spMkLst>
            <pc:docMk/>
            <pc:sldMk cId="1852899494" sldId="287"/>
            <ac:spMk id="594" creationId="{D8A05BAF-16B7-4F37-B669-DFA726306D41}"/>
          </ac:spMkLst>
        </pc:spChg>
        <pc:spChg chg="add mod">
          <ac:chgData name="Sylvia Drenthe" userId="a9481c56-4910-4101-8cbe-8091f6b62d91" providerId="ADAL" clId="{1D5FAA2D-409F-4DBE-83A9-F11868176B33}" dt="2020-03-03T14:54:44.895" v="725" actId="164"/>
          <ac:spMkLst>
            <pc:docMk/>
            <pc:sldMk cId="1852899494" sldId="287"/>
            <ac:spMk id="595" creationId="{45077CD1-CCC3-48BE-86A3-087FB2D3840C}"/>
          </ac:spMkLst>
        </pc:spChg>
        <pc:spChg chg="add mod">
          <ac:chgData name="Sylvia Drenthe" userId="a9481c56-4910-4101-8cbe-8091f6b62d91" providerId="ADAL" clId="{1D5FAA2D-409F-4DBE-83A9-F11868176B33}" dt="2020-03-03T14:54:44.895" v="725" actId="164"/>
          <ac:spMkLst>
            <pc:docMk/>
            <pc:sldMk cId="1852899494" sldId="287"/>
            <ac:spMk id="596" creationId="{76EEEEF2-2B6B-4BB3-B0A6-AD2B384B50A3}"/>
          </ac:spMkLst>
        </pc:spChg>
        <pc:spChg chg="add mod">
          <ac:chgData name="Sylvia Drenthe" userId="a9481c56-4910-4101-8cbe-8091f6b62d91" providerId="ADAL" clId="{1D5FAA2D-409F-4DBE-83A9-F11868176B33}" dt="2020-03-03T14:54:44.895" v="725" actId="164"/>
          <ac:spMkLst>
            <pc:docMk/>
            <pc:sldMk cId="1852899494" sldId="287"/>
            <ac:spMk id="597" creationId="{169CC07F-837D-4486-86B4-1415DF59DD0F}"/>
          </ac:spMkLst>
        </pc:spChg>
        <pc:spChg chg="add mod">
          <ac:chgData name="Sylvia Drenthe" userId="a9481c56-4910-4101-8cbe-8091f6b62d91" providerId="ADAL" clId="{1D5FAA2D-409F-4DBE-83A9-F11868176B33}" dt="2020-03-03T14:54:44.895" v="725" actId="164"/>
          <ac:spMkLst>
            <pc:docMk/>
            <pc:sldMk cId="1852899494" sldId="287"/>
            <ac:spMk id="598" creationId="{1597A9E5-FD66-425D-9F88-9266FC0F1C80}"/>
          </ac:spMkLst>
        </pc:spChg>
        <pc:spChg chg="add mod">
          <ac:chgData name="Sylvia Drenthe" userId="a9481c56-4910-4101-8cbe-8091f6b62d91" providerId="ADAL" clId="{1D5FAA2D-409F-4DBE-83A9-F11868176B33}" dt="2020-03-03T14:54:44.895" v="725" actId="164"/>
          <ac:spMkLst>
            <pc:docMk/>
            <pc:sldMk cId="1852899494" sldId="287"/>
            <ac:spMk id="599" creationId="{0ACEA67A-2E05-4AE9-997A-E56F5BF74442}"/>
          </ac:spMkLst>
        </pc:spChg>
        <pc:spChg chg="add mod">
          <ac:chgData name="Sylvia Drenthe" userId="a9481c56-4910-4101-8cbe-8091f6b62d91" providerId="ADAL" clId="{1D5FAA2D-409F-4DBE-83A9-F11868176B33}" dt="2020-03-03T14:54:44.895" v="725" actId="164"/>
          <ac:spMkLst>
            <pc:docMk/>
            <pc:sldMk cId="1852899494" sldId="287"/>
            <ac:spMk id="600" creationId="{E0E72229-CBD8-482E-8D8A-6CD00DC123C2}"/>
          </ac:spMkLst>
        </pc:spChg>
        <pc:spChg chg="add mod">
          <ac:chgData name="Sylvia Drenthe" userId="a9481c56-4910-4101-8cbe-8091f6b62d91" providerId="ADAL" clId="{1D5FAA2D-409F-4DBE-83A9-F11868176B33}" dt="2020-03-03T14:54:44.895" v="725" actId="164"/>
          <ac:spMkLst>
            <pc:docMk/>
            <pc:sldMk cId="1852899494" sldId="287"/>
            <ac:spMk id="601" creationId="{7D09689D-A0F5-4D89-9FB8-65E770461446}"/>
          </ac:spMkLst>
        </pc:spChg>
        <pc:spChg chg="add mod">
          <ac:chgData name="Sylvia Drenthe" userId="a9481c56-4910-4101-8cbe-8091f6b62d91" providerId="ADAL" clId="{1D5FAA2D-409F-4DBE-83A9-F11868176B33}" dt="2020-03-03T14:54:44.895" v="725" actId="164"/>
          <ac:spMkLst>
            <pc:docMk/>
            <pc:sldMk cId="1852899494" sldId="287"/>
            <ac:spMk id="602" creationId="{B70C4905-5D52-45C2-9763-06B7EFDF16DC}"/>
          </ac:spMkLst>
        </pc:spChg>
        <pc:spChg chg="add mod">
          <ac:chgData name="Sylvia Drenthe" userId="a9481c56-4910-4101-8cbe-8091f6b62d91" providerId="ADAL" clId="{1D5FAA2D-409F-4DBE-83A9-F11868176B33}" dt="2020-03-03T14:54:44.895" v="725" actId="164"/>
          <ac:spMkLst>
            <pc:docMk/>
            <pc:sldMk cId="1852899494" sldId="287"/>
            <ac:spMk id="603" creationId="{3E46C65B-8D8D-4726-9CB0-13F57F75BFAF}"/>
          </ac:spMkLst>
        </pc:spChg>
        <pc:spChg chg="add mod">
          <ac:chgData name="Sylvia Drenthe" userId="a9481c56-4910-4101-8cbe-8091f6b62d91" providerId="ADAL" clId="{1D5FAA2D-409F-4DBE-83A9-F11868176B33}" dt="2020-03-03T14:54:44.895" v="725" actId="164"/>
          <ac:spMkLst>
            <pc:docMk/>
            <pc:sldMk cId="1852899494" sldId="287"/>
            <ac:spMk id="604" creationId="{521F77A5-A2A6-4511-A773-448DC413126D}"/>
          </ac:spMkLst>
        </pc:spChg>
        <pc:spChg chg="add mod">
          <ac:chgData name="Sylvia Drenthe" userId="a9481c56-4910-4101-8cbe-8091f6b62d91" providerId="ADAL" clId="{1D5FAA2D-409F-4DBE-83A9-F11868176B33}" dt="2020-03-03T14:54:44.895" v="725" actId="164"/>
          <ac:spMkLst>
            <pc:docMk/>
            <pc:sldMk cId="1852899494" sldId="287"/>
            <ac:spMk id="605" creationId="{38CAB935-4045-4952-94B5-DC7391CE97AF}"/>
          </ac:spMkLst>
        </pc:spChg>
        <pc:spChg chg="add mod">
          <ac:chgData name="Sylvia Drenthe" userId="a9481c56-4910-4101-8cbe-8091f6b62d91" providerId="ADAL" clId="{1D5FAA2D-409F-4DBE-83A9-F11868176B33}" dt="2020-03-03T14:54:44.895" v="725" actId="164"/>
          <ac:spMkLst>
            <pc:docMk/>
            <pc:sldMk cId="1852899494" sldId="287"/>
            <ac:spMk id="606" creationId="{7744769F-958E-42FC-96D0-13FDADD94025}"/>
          </ac:spMkLst>
        </pc:spChg>
        <pc:spChg chg="add mod">
          <ac:chgData name="Sylvia Drenthe" userId="a9481c56-4910-4101-8cbe-8091f6b62d91" providerId="ADAL" clId="{1D5FAA2D-409F-4DBE-83A9-F11868176B33}" dt="2020-03-03T14:54:44.895" v="725" actId="164"/>
          <ac:spMkLst>
            <pc:docMk/>
            <pc:sldMk cId="1852899494" sldId="287"/>
            <ac:spMk id="607" creationId="{16FC34F1-8275-439A-8A6F-425C4A02FDE9}"/>
          </ac:spMkLst>
        </pc:spChg>
        <pc:spChg chg="add mod">
          <ac:chgData name="Sylvia Drenthe" userId="a9481c56-4910-4101-8cbe-8091f6b62d91" providerId="ADAL" clId="{1D5FAA2D-409F-4DBE-83A9-F11868176B33}" dt="2020-03-03T14:54:44.895" v="725" actId="164"/>
          <ac:spMkLst>
            <pc:docMk/>
            <pc:sldMk cId="1852899494" sldId="287"/>
            <ac:spMk id="608" creationId="{BDA22209-0BB1-4396-85EA-4C0B30B52B56}"/>
          </ac:spMkLst>
        </pc:spChg>
        <pc:spChg chg="add mod">
          <ac:chgData name="Sylvia Drenthe" userId="a9481c56-4910-4101-8cbe-8091f6b62d91" providerId="ADAL" clId="{1D5FAA2D-409F-4DBE-83A9-F11868176B33}" dt="2020-03-03T14:54:44.895" v="725" actId="164"/>
          <ac:spMkLst>
            <pc:docMk/>
            <pc:sldMk cId="1852899494" sldId="287"/>
            <ac:spMk id="609" creationId="{4F11CC30-69A4-4654-916D-698DF0C5DB51}"/>
          </ac:spMkLst>
        </pc:spChg>
        <pc:spChg chg="add mod">
          <ac:chgData name="Sylvia Drenthe" userId="a9481c56-4910-4101-8cbe-8091f6b62d91" providerId="ADAL" clId="{1D5FAA2D-409F-4DBE-83A9-F11868176B33}" dt="2020-03-03T14:54:44.895" v="725" actId="164"/>
          <ac:spMkLst>
            <pc:docMk/>
            <pc:sldMk cId="1852899494" sldId="287"/>
            <ac:spMk id="610" creationId="{2199937E-E357-4665-8E2F-293B81F2C897}"/>
          </ac:spMkLst>
        </pc:spChg>
        <pc:spChg chg="add mod">
          <ac:chgData name="Sylvia Drenthe" userId="a9481c56-4910-4101-8cbe-8091f6b62d91" providerId="ADAL" clId="{1D5FAA2D-409F-4DBE-83A9-F11868176B33}" dt="2020-03-03T14:54:44.895" v="725" actId="164"/>
          <ac:spMkLst>
            <pc:docMk/>
            <pc:sldMk cId="1852899494" sldId="287"/>
            <ac:spMk id="611" creationId="{47950040-F2C0-4490-83F9-C401FE6749E3}"/>
          </ac:spMkLst>
        </pc:spChg>
        <pc:spChg chg="add mod">
          <ac:chgData name="Sylvia Drenthe" userId="a9481c56-4910-4101-8cbe-8091f6b62d91" providerId="ADAL" clId="{1D5FAA2D-409F-4DBE-83A9-F11868176B33}" dt="2020-03-03T14:54:44.895" v="725" actId="164"/>
          <ac:spMkLst>
            <pc:docMk/>
            <pc:sldMk cId="1852899494" sldId="287"/>
            <ac:spMk id="612" creationId="{8D12B6A0-DDD4-4909-9374-6BD87BEEDCC8}"/>
          </ac:spMkLst>
        </pc:spChg>
        <pc:spChg chg="add mod">
          <ac:chgData name="Sylvia Drenthe" userId="a9481c56-4910-4101-8cbe-8091f6b62d91" providerId="ADAL" clId="{1D5FAA2D-409F-4DBE-83A9-F11868176B33}" dt="2020-03-03T14:54:44.895" v="725" actId="164"/>
          <ac:spMkLst>
            <pc:docMk/>
            <pc:sldMk cId="1852899494" sldId="287"/>
            <ac:spMk id="613" creationId="{543381DA-2F8B-4B83-966F-DB3B5E025A03}"/>
          </ac:spMkLst>
        </pc:spChg>
        <pc:spChg chg="add mod">
          <ac:chgData name="Sylvia Drenthe" userId="a9481c56-4910-4101-8cbe-8091f6b62d91" providerId="ADAL" clId="{1D5FAA2D-409F-4DBE-83A9-F11868176B33}" dt="2020-03-03T14:54:44.895" v="725" actId="164"/>
          <ac:spMkLst>
            <pc:docMk/>
            <pc:sldMk cId="1852899494" sldId="287"/>
            <ac:spMk id="614" creationId="{74D84B1E-C212-4BFD-A429-A717CB532603}"/>
          </ac:spMkLst>
        </pc:spChg>
        <pc:spChg chg="add mod">
          <ac:chgData name="Sylvia Drenthe" userId="a9481c56-4910-4101-8cbe-8091f6b62d91" providerId="ADAL" clId="{1D5FAA2D-409F-4DBE-83A9-F11868176B33}" dt="2020-03-03T14:54:44.895" v="725" actId="164"/>
          <ac:spMkLst>
            <pc:docMk/>
            <pc:sldMk cId="1852899494" sldId="287"/>
            <ac:spMk id="615" creationId="{D6A1CC39-4631-4E14-B467-E493DBAF23C8}"/>
          </ac:spMkLst>
        </pc:spChg>
        <pc:spChg chg="add mod">
          <ac:chgData name="Sylvia Drenthe" userId="a9481c56-4910-4101-8cbe-8091f6b62d91" providerId="ADAL" clId="{1D5FAA2D-409F-4DBE-83A9-F11868176B33}" dt="2020-03-03T14:54:44.895" v="725" actId="164"/>
          <ac:spMkLst>
            <pc:docMk/>
            <pc:sldMk cId="1852899494" sldId="287"/>
            <ac:spMk id="616" creationId="{5BCD28F7-F557-4675-830A-89DFB3074E31}"/>
          </ac:spMkLst>
        </pc:spChg>
        <pc:spChg chg="add mod">
          <ac:chgData name="Sylvia Drenthe" userId="a9481c56-4910-4101-8cbe-8091f6b62d91" providerId="ADAL" clId="{1D5FAA2D-409F-4DBE-83A9-F11868176B33}" dt="2020-03-03T14:54:44.895" v="725" actId="164"/>
          <ac:spMkLst>
            <pc:docMk/>
            <pc:sldMk cId="1852899494" sldId="287"/>
            <ac:spMk id="617" creationId="{1E6049BB-E8D6-41A3-8406-E0EABD03BC6A}"/>
          </ac:spMkLst>
        </pc:spChg>
        <pc:spChg chg="add mod">
          <ac:chgData name="Sylvia Drenthe" userId="a9481c56-4910-4101-8cbe-8091f6b62d91" providerId="ADAL" clId="{1D5FAA2D-409F-4DBE-83A9-F11868176B33}" dt="2020-03-03T14:54:44.895" v="725" actId="164"/>
          <ac:spMkLst>
            <pc:docMk/>
            <pc:sldMk cId="1852899494" sldId="287"/>
            <ac:spMk id="618" creationId="{A471E426-F4BF-442C-A719-D648C2C6FE85}"/>
          </ac:spMkLst>
        </pc:spChg>
        <pc:spChg chg="add mod">
          <ac:chgData name="Sylvia Drenthe" userId="a9481c56-4910-4101-8cbe-8091f6b62d91" providerId="ADAL" clId="{1D5FAA2D-409F-4DBE-83A9-F11868176B33}" dt="2020-03-03T14:54:44.895" v="725" actId="164"/>
          <ac:spMkLst>
            <pc:docMk/>
            <pc:sldMk cId="1852899494" sldId="287"/>
            <ac:spMk id="619" creationId="{A12442EE-A627-427D-B74E-7CE2A4F6D1D6}"/>
          </ac:spMkLst>
        </pc:spChg>
        <pc:spChg chg="add mod">
          <ac:chgData name="Sylvia Drenthe" userId="a9481c56-4910-4101-8cbe-8091f6b62d91" providerId="ADAL" clId="{1D5FAA2D-409F-4DBE-83A9-F11868176B33}" dt="2020-03-03T14:54:44.895" v="725" actId="164"/>
          <ac:spMkLst>
            <pc:docMk/>
            <pc:sldMk cId="1852899494" sldId="287"/>
            <ac:spMk id="620" creationId="{2F1F5387-00C5-4571-A41A-E7D8ECC3A4E9}"/>
          </ac:spMkLst>
        </pc:spChg>
        <pc:spChg chg="add mod">
          <ac:chgData name="Sylvia Drenthe" userId="a9481c56-4910-4101-8cbe-8091f6b62d91" providerId="ADAL" clId="{1D5FAA2D-409F-4DBE-83A9-F11868176B33}" dt="2020-03-03T14:54:44.895" v="725" actId="164"/>
          <ac:spMkLst>
            <pc:docMk/>
            <pc:sldMk cId="1852899494" sldId="287"/>
            <ac:spMk id="621" creationId="{E2C505CC-6159-468A-99A6-3F3A126174CC}"/>
          </ac:spMkLst>
        </pc:spChg>
        <pc:spChg chg="add mod">
          <ac:chgData name="Sylvia Drenthe" userId="a9481c56-4910-4101-8cbe-8091f6b62d91" providerId="ADAL" clId="{1D5FAA2D-409F-4DBE-83A9-F11868176B33}" dt="2020-03-03T14:54:44.895" v="725" actId="164"/>
          <ac:spMkLst>
            <pc:docMk/>
            <pc:sldMk cId="1852899494" sldId="287"/>
            <ac:spMk id="622" creationId="{8E9FFD50-EEAC-4668-B08D-C84B5CDA1263}"/>
          </ac:spMkLst>
        </pc:spChg>
        <pc:spChg chg="add mod">
          <ac:chgData name="Sylvia Drenthe" userId="a9481c56-4910-4101-8cbe-8091f6b62d91" providerId="ADAL" clId="{1D5FAA2D-409F-4DBE-83A9-F11868176B33}" dt="2020-03-03T14:54:44.895" v="725" actId="164"/>
          <ac:spMkLst>
            <pc:docMk/>
            <pc:sldMk cId="1852899494" sldId="287"/>
            <ac:spMk id="623" creationId="{3DF70B91-333C-43AE-B9E7-9ECCAEAD60BA}"/>
          </ac:spMkLst>
        </pc:spChg>
        <pc:spChg chg="add mod">
          <ac:chgData name="Sylvia Drenthe" userId="a9481c56-4910-4101-8cbe-8091f6b62d91" providerId="ADAL" clId="{1D5FAA2D-409F-4DBE-83A9-F11868176B33}" dt="2020-03-03T14:54:44.895" v="725" actId="164"/>
          <ac:spMkLst>
            <pc:docMk/>
            <pc:sldMk cId="1852899494" sldId="287"/>
            <ac:spMk id="624" creationId="{EED4B9E4-38C0-483C-94DF-297CAF64D8DA}"/>
          </ac:spMkLst>
        </pc:spChg>
        <pc:spChg chg="add mod">
          <ac:chgData name="Sylvia Drenthe" userId="a9481c56-4910-4101-8cbe-8091f6b62d91" providerId="ADAL" clId="{1D5FAA2D-409F-4DBE-83A9-F11868176B33}" dt="2020-03-03T14:54:44.895" v="725" actId="164"/>
          <ac:spMkLst>
            <pc:docMk/>
            <pc:sldMk cId="1852899494" sldId="287"/>
            <ac:spMk id="625" creationId="{7A401465-78C2-4D2F-B37E-30BE78C75D24}"/>
          </ac:spMkLst>
        </pc:spChg>
        <pc:spChg chg="add mod">
          <ac:chgData name="Sylvia Drenthe" userId="a9481c56-4910-4101-8cbe-8091f6b62d91" providerId="ADAL" clId="{1D5FAA2D-409F-4DBE-83A9-F11868176B33}" dt="2020-03-03T14:54:44.895" v="725" actId="164"/>
          <ac:spMkLst>
            <pc:docMk/>
            <pc:sldMk cId="1852899494" sldId="287"/>
            <ac:spMk id="626" creationId="{D4E59744-5DA1-4BFF-955E-AA4F92B49388}"/>
          </ac:spMkLst>
        </pc:spChg>
        <pc:spChg chg="add mod">
          <ac:chgData name="Sylvia Drenthe" userId="a9481c56-4910-4101-8cbe-8091f6b62d91" providerId="ADAL" clId="{1D5FAA2D-409F-4DBE-83A9-F11868176B33}" dt="2020-03-03T14:54:44.895" v="725" actId="164"/>
          <ac:spMkLst>
            <pc:docMk/>
            <pc:sldMk cId="1852899494" sldId="287"/>
            <ac:spMk id="627" creationId="{AE8D1641-C4E4-4BFF-8A6D-A3FCA495F6F0}"/>
          </ac:spMkLst>
        </pc:spChg>
        <pc:spChg chg="add mod">
          <ac:chgData name="Sylvia Drenthe" userId="a9481c56-4910-4101-8cbe-8091f6b62d91" providerId="ADAL" clId="{1D5FAA2D-409F-4DBE-83A9-F11868176B33}" dt="2020-03-03T14:54:44.895" v="725" actId="164"/>
          <ac:spMkLst>
            <pc:docMk/>
            <pc:sldMk cId="1852899494" sldId="287"/>
            <ac:spMk id="628" creationId="{5FE74EC0-6D8D-4E9F-A15B-F7CD9AF12BE8}"/>
          </ac:spMkLst>
        </pc:spChg>
        <pc:spChg chg="add mod">
          <ac:chgData name="Sylvia Drenthe" userId="a9481c56-4910-4101-8cbe-8091f6b62d91" providerId="ADAL" clId="{1D5FAA2D-409F-4DBE-83A9-F11868176B33}" dt="2020-03-03T14:54:44.895" v="725" actId="164"/>
          <ac:spMkLst>
            <pc:docMk/>
            <pc:sldMk cId="1852899494" sldId="287"/>
            <ac:spMk id="629" creationId="{8CBAA593-93E8-4171-992C-764AE48CD070}"/>
          </ac:spMkLst>
        </pc:spChg>
        <pc:spChg chg="add mod">
          <ac:chgData name="Sylvia Drenthe" userId="a9481c56-4910-4101-8cbe-8091f6b62d91" providerId="ADAL" clId="{1D5FAA2D-409F-4DBE-83A9-F11868176B33}" dt="2020-03-03T14:54:44.895" v="725" actId="164"/>
          <ac:spMkLst>
            <pc:docMk/>
            <pc:sldMk cId="1852899494" sldId="287"/>
            <ac:spMk id="630" creationId="{8534E884-9A76-41DC-A489-7B4CB7F0EE21}"/>
          </ac:spMkLst>
        </pc:spChg>
        <pc:spChg chg="add mod">
          <ac:chgData name="Sylvia Drenthe" userId="a9481c56-4910-4101-8cbe-8091f6b62d91" providerId="ADAL" clId="{1D5FAA2D-409F-4DBE-83A9-F11868176B33}" dt="2020-03-03T14:54:44.895" v="725" actId="164"/>
          <ac:spMkLst>
            <pc:docMk/>
            <pc:sldMk cId="1852899494" sldId="287"/>
            <ac:spMk id="631" creationId="{927672C8-E2ED-4090-B605-6A79A399AED3}"/>
          </ac:spMkLst>
        </pc:spChg>
        <pc:spChg chg="add mod">
          <ac:chgData name="Sylvia Drenthe" userId="a9481c56-4910-4101-8cbe-8091f6b62d91" providerId="ADAL" clId="{1D5FAA2D-409F-4DBE-83A9-F11868176B33}" dt="2020-03-03T14:54:44.895" v="725" actId="164"/>
          <ac:spMkLst>
            <pc:docMk/>
            <pc:sldMk cId="1852899494" sldId="287"/>
            <ac:spMk id="632" creationId="{F0459D75-AEA9-4372-8DE6-25F65E9F0D4C}"/>
          </ac:spMkLst>
        </pc:spChg>
        <pc:spChg chg="add mod">
          <ac:chgData name="Sylvia Drenthe" userId="a9481c56-4910-4101-8cbe-8091f6b62d91" providerId="ADAL" clId="{1D5FAA2D-409F-4DBE-83A9-F11868176B33}" dt="2020-03-03T14:54:44.895" v="725" actId="164"/>
          <ac:spMkLst>
            <pc:docMk/>
            <pc:sldMk cId="1852899494" sldId="287"/>
            <ac:spMk id="633" creationId="{DBD2C25B-1A1D-4A73-A01B-6780B386317D}"/>
          </ac:spMkLst>
        </pc:spChg>
        <pc:spChg chg="add mod">
          <ac:chgData name="Sylvia Drenthe" userId="a9481c56-4910-4101-8cbe-8091f6b62d91" providerId="ADAL" clId="{1D5FAA2D-409F-4DBE-83A9-F11868176B33}" dt="2020-03-03T14:54:44.895" v="725" actId="164"/>
          <ac:spMkLst>
            <pc:docMk/>
            <pc:sldMk cId="1852899494" sldId="287"/>
            <ac:spMk id="634" creationId="{417BA162-2756-46E5-B2E5-4BB569E9E3A7}"/>
          </ac:spMkLst>
        </pc:spChg>
        <pc:spChg chg="add mod">
          <ac:chgData name="Sylvia Drenthe" userId="a9481c56-4910-4101-8cbe-8091f6b62d91" providerId="ADAL" clId="{1D5FAA2D-409F-4DBE-83A9-F11868176B33}" dt="2020-03-03T14:54:44.895" v="725" actId="164"/>
          <ac:spMkLst>
            <pc:docMk/>
            <pc:sldMk cId="1852899494" sldId="287"/>
            <ac:spMk id="635" creationId="{CA5DA3C9-6721-4840-8706-58F1910D2C06}"/>
          </ac:spMkLst>
        </pc:spChg>
        <pc:spChg chg="add mod">
          <ac:chgData name="Sylvia Drenthe" userId="a9481c56-4910-4101-8cbe-8091f6b62d91" providerId="ADAL" clId="{1D5FAA2D-409F-4DBE-83A9-F11868176B33}" dt="2020-03-03T14:54:44.895" v="725" actId="164"/>
          <ac:spMkLst>
            <pc:docMk/>
            <pc:sldMk cId="1852899494" sldId="287"/>
            <ac:spMk id="636" creationId="{E532A271-BE8D-4E8D-8905-71663E758C89}"/>
          </ac:spMkLst>
        </pc:spChg>
        <pc:spChg chg="add mod">
          <ac:chgData name="Sylvia Drenthe" userId="a9481c56-4910-4101-8cbe-8091f6b62d91" providerId="ADAL" clId="{1D5FAA2D-409F-4DBE-83A9-F11868176B33}" dt="2020-03-03T14:54:44.895" v="725" actId="164"/>
          <ac:spMkLst>
            <pc:docMk/>
            <pc:sldMk cId="1852899494" sldId="287"/>
            <ac:spMk id="637" creationId="{A6D679B1-6F50-4948-BC16-434BEFD9070E}"/>
          </ac:spMkLst>
        </pc:spChg>
        <pc:spChg chg="add mod">
          <ac:chgData name="Sylvia Drenthe" userId="a9481c56-4910-4101-8cbe-8091f6b62d91" providerId="ADAL" clId="{1D5FAA2D-409F-4DBE-83A9-F11868176B33}" dt="2020-03-03T14:54:44.895" v="725" actId="164"/>
          <ac:spMkLst>
            <pc:docMk/>
            <pc:sldMk cId="1852899494" sldId="287"/>
            <ac:spMk id="638" creationId="{24C822DB-C131-4A3A-AEE4-476C49EF1978}"/>
          </ac:spMkLst>
        </pc:spChg>
        <pc:spChg chg="add mod">
          <ac:chgData name="Sylvia Drenthe" userId="a9481c56-4910-4101-8cbe-8091f6b62d91" providerId="ADAL" clId="{1D5FAA2D-409F-4DBE-83A9-F11868176B33}" dt="2020-03-03T14:54:44.895" v="725" actId="164"/>
          <ac:spMkLst>
            <pc:docMk/>
            <pc:sldMk cId="1852899494" sldId="287"/>
            <ac:spMk id="639" creationId="{8133D5BA-59B0-4B69-BE9F-94FC3581EF6F}"/>
          </ac:spMkLst>
        </pc:spChg>
        <pc:spChg chg="add mod">
          <ac:chgData name="Sylvia Drenthe" userId="a9481c56-4910-4101-8cbe-8091f6b62d91" providerId="ADAL" clId="{1D5FAA2D-409F-4DBE-83A9-F11868176B33}" dt="2020-03-03T14:54:44.895" v="725" actId="164"/>
          <ac:spMkLst>
            <pc:docMk/>
            <pc:sldMk cId="1852899494" sldId="287"/>
            <ac:spMk id="640" creationId="{9639AFA7-C5B1-4A1A-B454-608494274410}"/>
          </ac:spMkLst>
        </pc:spChg>
        <pc:spChg chg="add mod">
          <ac:chgData name="Sylvia Drenthe" userId="a9481c56-4910-4101-8cbe-8091f6b62d91" providerId="ADAL" clId="{1D5FAA2D-409F-4DBE-83A9-F11868176B33}" dt="2020-03-03T14:54:44.895" v="725" actId="164"/>
          <ac:spMkLst>
            <pc:docMk/>
            <pc:sldMk cId="1852899494" sldId="287"/>
            <ac:spMk id="641" creationId="{88BD3E46-8AA0-4022-A571-45F57CA2656E}"/>
          </ac:spMkLst>
        </pc:spChg>
        <pc:spChg chg="add mod">
          <ac:chgData name="Sylvia Drenthe" userId="a9481c56-4910-4101-8cbe-8091f6b62d91" providerId="ADAL" clId="{1D5FAA2D-409F-4DBE-83A9-F11868176B33}" dt="2020-03-03T14:54:44.895" v="725" actId="164"/>
          <ac:spMkLst>
            <pc:docMk/>
            <pc:sldMk cId="1852899494" sldId="287"/>
            <ac:spMk id="642" creationId="{C9A45D43-EEE3-4C5D-9700-005329CFF9F8}"/>
          </ac:spMkLst>
        </pc:spChg>
        <pc:spChg chg="add mod">
          <ac:chgData name="Sylvia Drenthe" userId="a9481c56-4910-4101-8cbe-8091f6b62d91" providerId="ADAL" clId="{1D5FAA2D-409F-4DBE-83A9-F11868176B33}" dt="2020-03-03T14:54:44.895" v="725" actId="164"/>
          <ac:spMkLst>
            <pc:docMk/>
            <pc:sldMk cId="1852899494" sldId="287"/>
            <ac:spMk id="643" creationId="{12AA5BF4-CCCD-4A51-B0D0-BB36F52A6FD6}"/>
          </ac:spMkLst>
        </pc:spChg>
        <pc:spChg chg="add mod">
          <ac:chgData name="Sylvia Drenthe" userId="a9481c56-4910-4101-8cbe-8091f6b62d91" providerId="ADAL" clId="{1D5FAA2D-409F-4DBE-83A9-F11868176B33}" dt="2020-03-03T14:54:44.895" v="725" actId="164"/>
          <ac:spMkLst>
            <pc:docMk/>
            <pc:sldMk cId="1852899494" sldId="287"/>
            <ac:spMk id="644" creationId="{E64719C9-2921-44BA-9E4D-5E6921943265}"/>
          </ac:spMkLst>
        </pc:spChg>
        <pc:spChg chg="add mod">
          <ac:chgData name="Sylvia Drenthe" userId="a9481c56-4910-4101-8cbe-8091f6b62d91" providerId="ADAL" clId="{1D5FAA2D-409F-4DBE-83A9-F11868176B33}" dt="2020-03-03T14:54:44.895" v="725" actId="164"/>
          <ac:spMkLst>
            <pc:docMk/>
            <pc:sldMk cId="1852899494" sldId="287"/>
            <ac:spMk id="645" creationId="{EAE80FC0-AADF-48C6-87FF-060F804F4C28}"/>
          </ac:spMkLst>
        </pc:spChg>
        <pc:spChg chg="add mod">
          <ac:chgData name="Sylvia Drenthe" userId="a9481c56-4910-4101-8cbe-8091f6b62d91" providerId="ADAL" clId="{1D5FAA2D-409F-4DBE-83A9-F11868176B33}" dt="2020-03-03T14:54:44.895" v="725" actId="164"/>
          <ac:spMkLst>
            <pc:docMk/>
            <pc:sldMk cId="1852899494" sldId="287"/>
            <ac:spMk id="646" creationId="{B8FFC612-2731-47F4-B55B-6B7DF628ED7E}"/>
          </ac:spMkLst>
        </pc:spChg>
        <pc:spChg chg="add mod">
          <ac:chgData name="Sylvia Drenthe" userId="a9481c56-4910-4101-8cbe-8091f6b62d91" providerId="ADAL" clId="{1D5FAA2D-409F-4DBE-83A9-F11868176B33}" dt="2020-03-03T14:54:44.895" v="725" actId="164"/>
          <ac:spMkLst>
            <pc:docMk/>
            <pc:sldMk cId="1852899494" sldId="287"/>
            <ac:spMk id="647" creationId="{466A9EA1-6FA4-4555-9C71-F9F71FD7C220}"/>
          </ac:spMkLst>
        </pc:spChg>
        <pc:spChg chg="add mod">
          <ac:chgData name="Sylvia Drenthe" userId="a9481c56-4910-4101-8cbe-8091f6b62d91" providerId="ADAL" clId="{1D5FAA2D-409F-4DBE-83A9-F11868176B33}" dt="2020-03-03T14:54:44.895" v="725" actId="164"/>
          <ac:spMkLst>
            <pc:docMk/>
            <pc:sldMk cId="1852899494" sldId="287"/>
            <ac:spMk id="648" creationId="{4EA0FFF7-B651-4EBA-A7DD-E2F4C4CABD17}"/>
          </ac:spMkLst>
        </pc:spChg>
        <pc:spChg chg="add mod">
          <ac:chgData name="Sylvia Drenthe" userId="a9481c56-4910-4101-8cbe-8091f6b62d91" providerId="ADAL" clId="{1D5FAA2D-409F-4DBE-83A9-F11868176B33}" dt="2020-03-03T14:54:44.895" v="725" actId="164"/>
          <ac:spMkLst>
            <pc:docMk/>
            <pc:sldMk cId="1852899494" sldId="287"/>
            <ac:spMk id="649" creationId="{6EAAAAC1-D8B2-47F2-8DD8-6F3D56AC5285}"/>
          </ac:spMkLst>
        </pc:spChg>
        <pc:spChg chg="add mod">
          <ac:chgData name="Sylvia Drenthe" userId="a9481c56-4910-4101-8cbe-8091f6b62d91" providerId="ADAL" clId="{1D5FAA2D-409F-4DBE-83A9-F11868176B33}" dt="2020-03-03T14:54:44.895" v="725" actId="164"/>
          <ac:spMkLst>
            <pc:docMk/>
            <pc:sldMk cId="1852899494" sldId="287"/>
            <ac:spMk id="650" creationId="{364CF9EC-D4F5-4087-8D53-D530CBBF1E5F}"/>
          </ac:spMkLst>
        </pc:spChg>
        <pc:spChg chg="add mod">
          <ac:chgData name="Sylvia Drenthe" userId="a9481c56-4910-4101-8cbe-8091f6b62d91" providerId="ADAL" clId="{1D5FAA2D-409F-4DBE-83A9-F11868176B33}" dt="2020-03-03T14:54:44.895" v="725" actId="164"/>
          <ac:spMkLst>
            <pc:docMk/>
            <pc:sldMk cId="1852899494" sldId="287"/>
            <ac:spMk id="651" creationId="{DCC7562C-E29D-4638-990B-540EA85DDE98}"/>
          </ac:spMkLst>
        </pc:spChg>
        <pc:spChg chg="add mod">
          <ac:chgData name="Sylvia Drenthe" userId="a9481c56-4910-4101-8cbe-8091f6b62d91" providerId="ADAL" clId="{1D5FAA2D-409F-4DBE-83A9-F11868176B33}" dt="2020-03-03T14:54:44.895" v="725" actId="164"/>
          <ac:spMkLst>
            <pc:docMk/>
            <pc:sldMk cId="1852899494" sldId="287"/>
            <ac:spMk id="652" creationId="{DCA7E99D-7BB0-4280-9BFA-FA799FA9DBE0}"/>
          </ac:spMkLst>
        </pc:spChg>
        <pc:spChg chg="add mod">
          <ac:chgData name="Sylvia Drenthe" userId="a9481c56-4910-4101-8cbe-8091f6b62d91" providerId="ADAL" clId="{1D5FAA2D-409F-4DBE-83A9-F11868176B33}" dt="2020-03-03T14:54:44.895" v="725" actId="164"/>
          <ac:spMkLst>
            <pc:docMk/>
            <pc:sldMk cId="1852899494" sldId="287"/>
            <ac:spMk id="653" creationId="{02CECFDB-AF90-4F17-857F-AC6DCC4BD03F}"/>
          </ac:spMkLst>
        </pc:spChg>
        <pc:spChg chg="add mod">
          <ac:chgData name="Sylvia Drenthe" userId="a9481c56-4910-4101-8cbe-8091f6b62d91" providerId="ADAL" clId="{1D5FAA2D-409F-4DBE-83A9-F11868176B33}" dt="2020-03-03T14:54:44.895" v="725" actId="164"/>
          <ac:spMkLst>
            <pc:docMk/>
            <pc:sldMk cId="1852899494" sldId="287"/>
            <ac:spMk id="654" creationId="{125115C7-E44A-4C27-803A-AAD84920F324}"/>
          </ac:spMkLst>
        </pc:spChg>
        <pc:spChg chg="add mod">
          <ac:chgData name="Sylvia Drenthe" userId="a9481c56-4910-4101-8cbe-8091f6b62d91" providerId="ADAL" clId="{1D5FAA2D-409F-4DBE-83A9-F11868176B33}" dt="2020-03-03T14:54:44.895" v="725" actId="164"/>
          <ac:spMkLst>
            <pc:docMk/>
            <pc:sldMk cId="1852899494" sldId="287"/>
            <ac:spMk id="655" creationId="{F2DC5895-5163-49EE-8D9D-B8A885F691B1}"/>
          </ac:spMkLst>
        </pc:spChg>
        <pc:spChg chg="add mod">
          <ac:chgData name="Sylvia Drenthe" userId="a9481c56-4910-4101-8cbe-8091f6b62d91" providerId="ADAL" clId="{1D5FAA2D-409F-4DBE-83A9-F11868176B33}" dt="2020-03-03T14:54:44.895" v="725" actId="164"/>
          <ac:spMkLst>
            <pc:docMk/>
            <pc:sldMk cId="1852899494" sldId="287"/>
            <ac:spMk id="656" creationId="{8240CE13-60A3-4118-AEAF-0308E63500AF}"/>
          </ac:spMkLst>
        </pc:spChg>
        <pc:spChg chg="add mod">
          <ac:chgData name="Sylvia Drenthe" userId="a9481c56-4910-4101-8cbe-8091f6b62d91" providerId="ADAL" clId="{1D5FAA2D-409F-4DBE-83A9-F11868176B33}" dt="2020-03-03T14:54:44.895" v="725" actId="164"/>
          <ac:spMkLst>
            <pc:docMk/>
            <pc:sldMk cId="1852899494" sldId="287"/>
            <ac:spMk id="657" creationId="{94EB4EDF-E102-4A34-8E2D-430FC735EE2C}"/>
          </ac:spMkLst>
        </pc:spChg>
        <pc:spChg chg="add mod">
          <ac:chgData name="Sylvia Drenthe" userId="a9481c56-4910-4101-8cbe-8091f6b62d91" providerId="ADAL" clId="{1D5FAA2D-409F-4DBE-83A9-F11868176B33}" dt="2020-03-03T14:54:44.895" v="725" actId="164"/>
          <ac:spMkLst>
            <pc:docMk/>
            <pc:sldMk cId="1852899494" sldId="287"/>
            <ac:spMk id="658" creationId="{E5C05E94-3BA7-4AAE-8C77-AD55EC444BEE}"/>
          </ac:spMkLst>
        </pc:spChg>
        <pc:spChg chg="add mod">
          <ac:chgData name="Sylvia Drenthe" userId="a9481c56-4910-4101-8cbe-8091f6b62d91" providerId="ADAL" clId="{1D5FAA2D-409F-4DBE-83A9-F11868176B33}" dt="2020-03-03T14:54:44.895" v="725" actId="164"/>
          <ac:spMkLst>
            <pc:docMk/>
            <pc:sldMk cId="1852899494" sldId="287"/>
            <ac:spMk id="659" creationId="{F923908A-92AC-4819-B864-55658FAA7BB6}"/>
          </ac:spMkLst>
        </pc:spChg>
        <pc:spChg chg="add mod">
          <ac:chgData name="Sylvia Drenthe" userId="a9481c56-4910-4101-8cbe-8091f6b62d91" providerId="ADAL" clId="{1D5FAA2D-409F-4DBE-83A9-F11868176B33}" dt="2020-03-03T14:54:44.895" v="725" actId="164"/>
          <ac:spMkLst>
            <pc:docMk/>
            <pc:sldMk cId="1852899494" sldId="287"/>
            <ac:spMk id="660" creationId="{0E802D63-89CD-472F-B856-0ECCD1A4DA3F}"/>
          </ac:spMkLst>
        </pc:spChg>
        <pc:spChg chg="add mod">
          <ac:chgData name="Sylvia Drenthe" userId="a9481c56-4910-4101-8cbe-8091f6b62d91" providerId="ADAL" clId="{1D5FAA2D-409F-4DBE-83A9-F11868176B33}" dt="2020-03-03T14:54:44.895" v="725" actId="164"/>
          <ac:spMkLst>
            <pc:docMk/>
            <pc:sldMk cId="1852899494" sldId="287"/>
            <ac:spMk id="661" creationId="{468E12C6-9106-47F9-AAEE-360386489433}"/>
          </ac:spMkLst>
        </pc:spChg>
        <pc:spChg chg="add mod">
          <ac:chgData name="Sylvia Drenthe" userId="a9481c56-4910-4101-8cbe-8091f6b62d91" providerId="ADAL" clId="{1D5FAA2D-409F-4DBE-83A9-F11868176B33}" dt="2020-03-03T14:54:44.895" v="725" actId="164"/>
          <ac:spMkLst>
            <pc:docMk/>
            <pc:sldMk cId="1852899494" sldId="287"/>
            <ac:spMk id="662" creationId="{34A84E27-23B0-4D8E-8F00-79DD59AF82B4}"/>
          </ac:spMkLst>
        </pc:spChg>
        <pc:spChg chg="add mod">
          <ac:chgData name="Sylvia Drenthe" userId="a9481c56-4910-4101-8cbe-8091f6b62d91" providerId="ADAL" clId="{1D5FAA2D-409F-4DBE-83A9-F11868176B33}" dt="2020-03-03T14:54:44.895" v="725" actId="164"/>
          <ac:spMkLst>
            <pc:docMk/>
            <pc:sldMk cId="1852899494" sldId="287"/>
            <ac:spMk id="663" creationId="{AEF3B136-B80C-4A52-8E05-FB2DDE45D888}"/>
          </ac:spMkLst>
        </pc:spChg>
        <pc:spChg chg="add mod">
          <ac:chgData name="Sylvia Drenthe" userId="a9481c56-4910-4101-8cbe-8091f6b62d91" providerId="ADAL" clId="{1D5FAA2D-409F-4DBE-83A9-F11868176B33}" dt="2020-03-03T14:54:44.895" v="725" actId="164"/>
          <ac:spMkLst>
            <pc:docMk/>
            <pc:sldMk cId="1852899494" sldId="287"/>
            <ac:spMk id="664" creationId="{BC5129C0-658C-43C3-84DE-4FD9C7C96979}"/>
          </ac:spMkLst>
        </pc:spChg>
        <pc:spChg chg="add mod">
          <ac:chgData name="Sylvia Drenthe" userId="a9481c56-4910-4101-8cbe-8091f6b62d91" providerId="ADAL" clId="{1D5FAA2D-409F-4DBE-83A9-F11868176B33}" dt="2020-03-03T14:54:44.895" v="725" actId="164"/>
          <ac:spMkLst>
            <pc:docMk/>
            <pc:sldMk cId="1852899494" sldId="287"/>
            <ac:spMk id="665" creationId="{7F519930-320F-45C3-B5B8-321FEBCB4788}"/>
          </ac:spMkLst>
        </pc:spChg>
        <pc:spChg chg="add mod">
          <ac:chgData name="Sylvia Drenthe" userId="a9481c56-4910-4101-8cbe-8091f6b62d91" providerId="ADAL" clId="{1D5FAA2D-409F-4DBE-83A9-F11868176B33}" dt="2020-03-03T14:54:44.895" v="725" actId="164"/>
          <ac:spMkLst>
            <pc:docMk/>
            <pc:sldMk cId="1852899494" sldId="287"/>
            <ac:spMk id="666" creationId="{7BD82D5D-F566-4A83-8CCA-3D92E493A00C}"/>
          </ac:spMkLst>
        </pc:spChg>
        <pc:spChg chg="add mod">
          <ac:chgData name="Sylvia Drenthe" userId="a9481c56-4910-4101-8cbe-8091f6b62d91" providerId="ADAL" clId="{1D5FAA2D-409F-4DBE-83A9-F11868176B33}" dt="2020-03-03T14:54:44.895" v="725" actId="164"/>
          <ac:spMkLst>
            <pc:docMk/>
            <pc:sldMk cId="1852899494" sldId="287"/>
            <ac:spMk id="667" creationId="{53777C1F-F23F-498B-AA9E-7941F4A3A24B}"/>
          </ac:spMkLst>
        </pc:spChg>
        <pc:spChg chg="add mod">
          <ac:chgData name="Sylvia Drenthe" userId="a9481c56-4910-4101-8cbe-8091f6b62d91" providerId="ADAL" clId="{1D5FAA2D-409F-4DBE-83A9-F11868176B33}" dt="2020-03-03T14:54:44.895" v="725" actId="164"/>
          <ac:spMkLst>
            <pc:docMk/>
            <pc:sldMk cId="1852899494" sldId="287"/>
            <ac:spMk id="668" creationId="{374A688E-6E6A-463B-AE3B-35DAB917F65F}"/>
          </ac:spMkLst>
        </pc:spChg>
        <pc:spChg chg="add mod">
          <ac:chgData name="Sylvia Drenthe" userId="a9481c56-4910-4101-8cbe-8091f6b62d91" providerId="ADAL" clId="{1D5FAA2D-409F-4DBE-83A9-F11868176B33}" dt="2020-03-03T14:54:44.895" v="725" actId="164"/>
          <ac:spMkLst>
            <pc:docMk/>
            <pc:sldMk cId="1852899494" sldId="287"/>
            <ac:spMk id="669" creationId="{157DFE34-304D-44C5-9B14-89508F2B93E7}"/>
          </ac:spMkLst>
        </pc:spChg>
        <pc:spChg chg="add mod">
          <ac:chgData name="Sylvia Drenthe" userId="a9481c56-4910-4101-8cbe-8091f6b62d91" providerId="ADAL" clId="{1D5FAA2D-409F-4DBE-83A9-F11868176B33}" dt="2020-03-03T14:54:44.895" v="725" actId="164"/>
          <ac:spMkLst>
            <pc:docMk/>
            <pc:sldMk cId="1852899494" sldId="287"/>
            <ac:spMk id="670" creationId="{130EDA53-621C-49D0-B3B0-D2250871DD83}"/>
          </ac:spMkLst>
        </pc:spChg>
        <pc:spChg chg="add mod">
          <ac:chgData name="Sylvia Drenthe" userId="a9481c56-4910-4101-8cbe-8091f6b62d91" providerId="ADAL" clId="{1D5FAA2D-409F-4DBE-83A9-F11868176B33}" dt="2020-03-03T14:54:44.895" v="725" actId="164"/>
          <ac:spMkLst>
            <pc:docMk/>
            <pc:sldMk cId="1852899494" sldId="287"/>
            <ac:spMk id="671" creationId="{078FBB99-54D9-4DF1-A850-981574F59ACD}"/>
          </ac:spMkLst>
        </pc:spChg>
        <pc:spChg chg="add mod">
          <ac:chgData name="Sylvia Drenthe" userId="a9481c56-4910-4101-8cbe-8091f6b62d91" providerId="ADAL" clId="{1D5FAA2D-409F-4DBE-83A9-F11868176B33}" dt="2020-03-03T14:54:44.895" v="725" actId="164"/>
          <ac:spMkLst>
            <pc:docMk/>
            <pc:sldMk cId="1852899494" sldId="287"/>
            <ac:spMk id="672" creationId="{E11595F0-54DA-4436-9547-05EDA18E35E0}"/>
          </ac:spMkLst>
        </pc:spChg>
        <pc:spChg chg="add mod">
          <ac:chgData name="Sylvia Drenthe" userId="a9481c56-4910-4101-8cbe-8091f6b62d91" providerId="ADAL" clId="{1D5FAA2D-409F-4DBE-83A9-F11868176B33}" dt="2020-03-03T14:54:44.895" v="725" actId="164"/>
          <ac:spMkLst>
            <pc:docMk/>
            <pc:sldMk cId="1852899494" sldId="287"/>
            <ac:spMk id="673" creationId="{F51A30D3-CF9A-49F4-8041-B6A6451419E0}"/>
          </ac:spMkLst>
        </pc:spChg>
        <pc:spChg chg="add mod">
          <ac:chgData name="Sylvia Drenthe" userId="a9481c56-4910-4101-8cbe-8091f6b62d91" providerId="ADAL" clId="{1D5FAA2D-409F-4DBE-83A9-F11868176B33}" dt="2020-03-03T14:54:44.895" v="725" actId="164"/>
          <ac:spMkLst>
            <pc:docMk/>
            <pc:sldMk cId="1852899494" sldId="287"/>
            <ac:spMk id="674" creationId="{8D0ED28D-CEF5-4EB1-AD48-E8F12606314E}"/>
          </ac:spMkLst>
        </pc:spChg>
        <pc:spChg chg="add mod">
          <ac:chgData name="Sylvia Drenthe" userId="a9481c56-4910-4101-8cbe-8091f6b62d91" providerId="ADAL" clId="{1D5FAA2D-409F-4DBE-83A9-F11868176B33}" dt="2020-03-03T14:54:44.895" v="725" actId="164"/>
          <ac:spMkLst>
            <pc:docMk/>
            <pc:sldMk cId="1852899494" sldId="287"/>
            <ac:spMk id="675" creationId="{AA618F98-CCF1-4A6F-A28C-C66B0C72C390}"/>
          </ac:spMkLst>
        </pc:spChg>
        <pc:spChg chg="add mod">
          <ac:chgData name="Sylvia Drenthe" userId="a9481c56-4910-4101-8cbe-8091f6b62d91" providerId="ADAL" clId="{1D5FAA2D-409F-4DBE-83A9-F11868176B33}" dt="2020-03-03T14:54:44.895" v="725" actId="164"/>
          <ac:spMkLst>
            <pc:docMk/>
            <pc:sldMk cId="1852899494" sldId="287"/>
            <ac:spMk id="676" creationId="{3D5E31DD-6E28-4303-9D82-9AEEC7328A80}"/>
          </ac:spMkLst>
        </pc:spChg>
        <pc:spChg chg="add mod">
          <ac:chgData name="Sylvia Drenthe" userId="a9481c56-4910-4101-8cbe-8091f6b62d91" providerId="ADAL" clId="{1D5FAA2D-409F-4DBE-83A9-F11868176B33}" dt="2020-03-03T14:54:44.895" v="725" actId="164"/>
          <ac:spMkLst>
            <pc:docMk/>
            <pc:sldMk cId="1852899494" sldId="287"/>
            <ac:spMk id="677" creationId="{AAB74489-7ADA-4F88-A791-6C05B5D043A1}"/>
          </ac:spMkLst>
        </pc:spChg>
        <pc:spChg chg="add mod">
          <ac:chgData name="Sylvia Drenthe" userId="a9481c56-4910-4101-8cbe-8091f6b62d91" providerId="ADAL" clId="{1D5FAA2D-409F-4DBE-83A9-F11868176B33}" dt="2020-03-03T14:54:44.895" v="725" actId="164"/>
          <ac:spMkLst>
            <pc:docMk/>
            <pc:sldMk cId="1852899494" sldId="287"/>
            <ac:spMk id="678" creationId="{355E4A62-8766-4478-A963-BFF079374F75}"/>
          </ac:spMkLst>
        </pc:spChg>
        <pc:spChg chg="add mod">
          <ac:chgData name="Sylvia Drenthe" userId="a9481c56-4910-4101-8cbe-8091f6b62d91" providerId="ADAL" clId="{1D5FAA2D-409F-4DBE-83A9-F11868176B33}" dt="2020-03-03T14:54:44.895" v="725" actId="164"/>
          <ac:spMkLst>
            <pc:docMk/>
            <pc:sldMk cId="1852899494" sldId="287"/>
            <ac:spMk id="679" creationId="{F62DEE61-7439-4036-AA04-3FADF4B38183}"/>
          </ac:spMkLst>
        </pc:spChg>
        <pc:spChg chg="add mod">
          <ac:chgData name="Sylvia Drenthe" userId="a9481c56-4910-4101-8cbe-8091f6b62d91" providerId="ADAL" clId="{1D5FAA2D-409F-4DBE-83A9-F11868176B33}" dt="2020-03-03T14:54:44.895" v="725" actId="164"/>
          <ac:spMkLst>
            <pc:docMk/>
            <pc:sldMk cId="1852899494" sldId="287"/>
            <ac:spMk id="680" creationId="{ECAC4DE5-709C-4E05-85B9-F40320ABD533}"/>
          </ac:spMkLst>
        </pc:spChg>
        <pc:spChg chg="add mod">
          <ac:chgData name="Sylvia Drenthe" userId="a9481c56-4910-4101-8cbe-8091f6b62d91" providerId="ADAL" clId="{1D5FAA2D-409F-4DBE-83A9-F11868176B33}" dt="2020-03-03T14:54:44.895" v="725" actId="164"/>
          <ac:spMkLst>
            <pc:docMk/>
            <pc:sldMk cId="1852899494" sldId="287"/>
            <ac:spMk id="681" creationId="{F47A5C73-3D78-4A60-A25D-CF2332A5B549}"/>
          </ac:spMkLst>
        </pc:spChg>
        <pc:spChg chg="add mod">
          <ac:chgData name="Sylvia Drenthe" userId="a9481c56-4910-4101-8cbe-8091f6b62d91" providerId="ADAL" clId="{1D5FAA2D-409F-4DBE-83A9-F11868176B33}" dt="2020-03-03T14:54:44.895" v="725" actId="164"/>
          <ac:spMkLst>
            <pc:docMk/>
            <pc:sldMk cId="1852899494" sldId="287"/>
            <ac:spMk id="682" creationId="{BA17D257-0671-46E0-BF22-1B559F3F3C37}"/>
          </ac:spMkLst>
        </pc:spChg>
        <pc:spChg chg="add mod">
          <ac:chgData name="Sylvia Drenthe" userId="a9481c56-4910-4101-8cbe-8091f6b62d91" providerId="ADAL" clId="{1D5FAA2D-409F-4DBE-83A9-F11868176B33}" dt="2020-03-03T14:54:44.895" v="725" actId="164"/>
          <ac:spMkLst>
            <pc:docMk/>
            <pc:sldMk cId="1852899494" sldId="287"/>
            <ac:spMk id="683" creationId="{373F2EFB-8CE7-4E5F-9EB5-D2C4573614C0}"/>
          </ac:spMkLst>
        </pc:spChg>
        <pc:spChg chg="add mod">
          <ac:chgData name="Sylvia Drenthe" userId="a9481c56-4910-4101-8cbe-8091f6b62d91" providerId="ADAL" clId="{1D5FAA2D-409F-4DBE-83A9-F11868176B33}" dt="2020-03-03T14:54:44.895" v="725" actId="164"/>
          <ac:spMkLst>
            <pc:docMk/>
            <pc:sldMk cId="1852899494" sldId="287"/>
            <ac:spMk id="684" creationId="{5EC85BDC-217B-4C06-B98A-BF983AEDFB7B}"/>
          </ac:spMkLst>
        </pc:spChg>
        <pc:spChg chg="add mod">
          <ac:chgData name="Sylvia Drenthe" userId="a9481c56-4910-4101-8cbe-8091f6b62d91" providerId="ADAL" clId="{1D5FAA2D-409F-4DBE-83A9-F11868176B33}" dt="2020-03-03T14:54:44.895" v="725" actId="164"/>
          <ac:spMkLst>
            <pc:docMk/>
            <pc:sldMk cId="1852899494" sldId="287"/>
            <ac:spMk id="685" creationId="{F23B0674-32AA-47B2-8201-45CC5D184EB9}"/>
          </ac:spMkLst>
        </pc:spChg>
        <pc:spChg chg="add mod">
          <ac:chgData name="Sylvia Drenthe" userId="a9481c56-4910-4101-8cbe-8091f6b62d91" providerId="ADAL" clId="{1D5FAA2D-409F-4DBE-83A9-F11868176B33}" dt="2020-03-03T14:54:44.895" v="725" actId="164"/>
          <ac:spMkLst>
            <pc:docMk/>
            <pc:sldMk cId="1852899494" sldId="287"/>
            <ac:spMk id="686" creationId="{316A28CA-6BF6-44FB-A057-5895D36393AB}"/>
          </ac:spMkLst>
        </pc:spChg>
        <pc:spChg chg="add mod">
          <ac:chgData name="Sylvia Drenthe" userId="a9481c56-4910-4101-8cbe-8091f6b62d91" providerId="ADAL" clId="{1D5FAA2D-409F-4DBE-83A9-F11868176B33}" dt="2020-03-03T14:54:44.895" v="725" actId="164"/>
          <ac:spMkLst>
            <pc:docMk/>
            <pc:sldMk cId="1852899494" sldId="287"/>
            <ac:spMk id="687" creationId="{46AB3D0D-5317-494D-BB96-A70A90C2BEAD}"/>
          </ac:spMkLst>
        </pc:spChg>
        <pc:spChg chg="add mod">
          <ac:chgData name="Sylvia Drenthe" userId="a9481c56-4910-4101-8cbe-8091f6b62d91" providerId="ADAL" clId="{1D5FAA2D-409F-4DBE-83A9-F11868176B33}" dt="2020-03-03T14:54:44.895" v="725" actId="164"/>
          <ac:spMkLst>
            <pc:docMk/>
            <pc:sldMk cId="1852899494" sldId="287"/>
            <ac:spMk id="688" creationId="{80861294-834B-429D-B8A7-69851147CEA1}"/>
          </ac:spMkLst>
        </pc:spChg>
        <pc:spChg chg="add mod">
          <ac:chgData name="Sylvia Drenthe" userId="a9481c56-4910-4101-8cbe-8091f6b62d91" providerId="ADAL" clId="{1D5FAA2D-409F-4DBE-83A9-F11868176B33}" dt="2020-03-03T14:54:44.895" v="725" actId="164"/>
          <ac:spMkLst>
            <pc:docMk/>
            <pc:sldMk cId="1852899494" sldId="287"/>
            <ac:spMk id="689" creationId="{ABE2F4A8-8D1B-4EB5-A3ED-C9F20A140B73}"/>
          </ac:spMkLst>
        </pc:spChg>
        <pc:spChg chg="add mod">
          <ac:chgData name="Sylvia Drenthe" userId="a9481c56-4910-4101-8cbe-8091f6b62d91" providerId="ADAL" clId="{1D5FAA2D-409F-4DBE-83A9-F11868176B33}" dt="2020-03-03T14:54:44.895" v="725" actId="164"/>
          <ac:spMkLst>
            <pc:docMk/>
            <pc:sldMk cId="1852899494" sldId="287"/>
            <ac:spMk id="690" creationId="{1C55CF6C-DE04-428A-B9E1-6BD3DBFD8AB3}"/>
          </ac:spMkLst>
        </pc:spChg>
        <pc:spChg chg="add mod">
          <ac:chgData name="Sylvia Drenthe" userId="a9481c56-4910-4101-8cbe-8091f6b62d91" providerId="ADAL" clId="{1D5FAA2D-409F-4DBE-83A9-F11868176B33}" dt="2020-03-03T14:54:44.895" v="725" actId="164"/>
          <ac:spMkLst>
            <pc:docMk/>
            <pc:sldMk cId="1852899494" sldId="287"/>
            <ac:spMk id="691" creationId="{9F3049E2-1EFD-472B-80B3-4909D5F1CE97}"/>
          </ac:spMkLst>
        </pc:spChg>
        <pc:spChg chg="add mod">
          <ac:chgData name="Sylvia Drenthe" userId="a9481c56-4910-4101-8cbe-8091f6b62d91" providerId="ADAL" clId="{1D5FAA2D-409F-4DBE-83A9-F11868176B33}" dt="2020-03-03T14:54:44.895" v="725" actId="164"/>
          <ac:spMkLst>
            <pc:docMk/>
            <pc:sldMk cId="1852899494" sldId="287"/>
            <ac:spMk id="692" creationId="{5FA9A5DB-09E3-452F-A513-91EA50ABE069}"/>
          </ac:spMkLst>
        </pc:spChg>
        <pc:spChg chg="add mod">
          <ac:chgData name="Sylvia Drenthe" userId="a9481c56-4910-4101-8cbe-8091f6b62d91" providerId="ADAL" clId="{1D5FAA2D-409F-4DBE-83A9-F11868176B33}" dt="2020-03-03T14:54:44.895" v="725" actId="164"/>
          <ac:spMkLst>
            <pc:docMk/>
            <pc:sldMk cId="1852899494" sldId="287"/>
            <ac:spMk id="693" creationId="{A04BDD42-12C9-44FC-9933-00FA3A2080A7}"/>
          </ac:spMkLst>
        </pc:spChg>
        <pc:spChg chg="add mod">
          <ac:chgData name="Sylvia Drenthe" userId="a9481c56-4910-4101-8cbe-8091f6b62d91" providerId="ADAL" clId="{1D5FAA2D-409F-4DBE-83A9-F11868176B33}" dt="2020-03-03T14:54:44.895" v="725" actId="164"/>
          <ac:spMkLst>
            <pc:docMk/>
            <pc:sldMk cId="1852899494" sldId="287"/>
            <ac:spMk id="694" creationId="{7919321E-BF41-4E06-ABF2-B06E4825C895}"/>
          </ac:spMkLst>
        </pc:spChg>
        <pc:spChg chg="add mod">
          <ac:chgData name="Sylvia Drenthe" userId="a9481c56-4910-4101-8cbe-8091f6b62d91" providerId="ADAL" clId="{1D5FAA2D-409F-4DBE-83A9-F11868176B33}" dt="2020-03-03T14:56:19.431" v="732" actId="207"/>
          <ac:spMkLst>
            <pc:docMk/>
            <pc:sldMk cId="1852899494" sldId="287"/>
            <ac:spMk id="695" creationId="{B330A56E-A45F-41B7-BE9F-DD4147BA6D59}"/>
          </ac:spMkLst>
        </pc:spChg>
        <pc:spChg chg="add mod">
          <ac:chgData name="Sylvia Drenthe" userId="a9481c56-4910-4101-8cbe-8091f6b62d91" providerId="ADAL" clId="{1D5FAA2D-409F-4DBE-83A9-F11868176B33}" dt="2020-03-03T14:56:23.794" v="733" actId="207"/>
          <ac:spMkLst>
            <pc:docMk/>
            <pc:sldMk cId="1852899494" sldId="287"/>
            <ac:spMk id="696" creationId="{2E0BB126-46B8-4BA3-BD30-DC891E054E30}"/>
          </ac:spMkLst>
        </pc:spChg>
        <pc:spChg chg="add mod">
          <ac:chgData name="Sylvia Drenthe" userId="a9481c56-4910-4101-8cbe-8091f6b62d91" providerId="ADAL" clId="{1D5FAA2D-409F-4DBE-83A9-F11868176B33}" dt="2020-03-03T14:53:22.312" v="717" actId="164"/>
          <ac:spMkLst>
            <pc:docMk/>
            <pc:sldMk cId="1852899494" sldId="287"/>
            <ac:spMk id="697" creationId="{3A7BAC94-0C5A-4E7F-8F4B-867F9BD121D8}"/>
          </ac:spMkLst>
        </pc:spChg>
        <pc:spChg chg="add mod">
          <ac:chgData name="Sylvia Drenthe" userId="a9481c56-4910-4101-8cbe-8091f6b62d91" providerId="ADAL" clId="{1D5FAA2D-409F-4DBE-83A9-F11868176B33}" dt="2020-03-03T14:53:22.312" v="717" actId="164"/>
          <ac:spMkLst>
            <pc:docMk/>
            <pc:sldMk cId="1852899494" sldId="287"/>
            <ac:spMk id="698" creationId="{E967E3ED-2EC4-48CE-A4D0-5873CE510780}"/>
          </ac:spMkLst>
        </pc:spChg>
        <pc:spChg chg="add mod">
          <ac:chgData name="Sylvia Drenthe" userId="a9481c56-4910-4101-8cbe-8091f6b62d91" providerId="ADAL" clId="{1D5FAA2D-409F-4DBE-83A9-F11868176B33}" dt="2020-03-03T14:53:22.312" v="717" actId="164"/>
          <ac:spMkLst>
            <pc:docMk/>
            <pc:sldMk cId="1852899494" sldId="287"/>
            <ac:spMk id="699" creationId="{BC040463-6CF4-4BBD-A169-4C061722DD9F}"/>
          </ac:spMkLst>
        </pc:spChg>
        <pc:spChg chg="add mod">
          <ac:chgData name="Sylvia Drenthe" userId="a9481c56-4910-4101-8cbe-8091f6b62d91" providerId="ADAL" clId="{1D5FAA2D-409F-4DBE-83A9-F11868176B33}" dt="2020-03-03T14:53:22.312" v="717" actId="164"/>
          <ac:spMkLst>
            <pc:docMk/>
            <pc:sldMk cId="1852899494" sldId="287"/>
            <ac:spMk id="700" creationId="{E2B76BB6-5E4B-47B7-A2C1-AD150DB38F46}"/>
          </ac:spMkLst>
        </pc:spChg>
        <pc:spChg chg="add mod">
          <ac:chgData name="Sylvia Drenthe" userId="a9481c56-4910-4101-8cbe-8091f6b62d91" providerId="ADAL" clId="{1D5FAA2D-409F-4DBE-83A9-F11868176B33}" dt="2020-03-03T14:53:22.312" v="717" actId="164"/>
          <ac:spMkLst>
            <pc:docMk/>
            <pc:sldMk cId="1852899494" sldId="287"/>
            <ac:spMk id="701" creationId="{11E14E73-4E30-46EE-9BDD-980E59D95FBF}"/>
          </ac:spMkLst>
        </pc:spChg>
        <pc:spChg chg="add mod">
          <ac:chgData name="Sylvia Drenthe" userId="a9481c56-4910-4101-8cbe-8091f6b62d91" providerId="ADAL" clId="{1D5FAA2D-409F-4DBE-83A9-F11868176B33}" dt="2020-03-03T14:53:22.312" v="717" actId="164"/>
          <ac:spMkLst>
            <pc:docMk/>
            <pc:sldMk cId="1852899494" sldId="287"/>
            <ac:spMk id="702" creationId="{E8E650CC-2907-40D9-B618-A8BDE752EA50}"/>
          </ac:spMkLst>
        </pc:spChg>
        <pc:spChg chg="add mod">
          <ac:chgData name="Sylvia Drenthe" userId="a9481c56-4910-4101-8cbe-8091f6b62d91" providerId="ADAL" clId="{1D5FAA2D-409F-4DBE-83A9-F11868176B33}" dt="2020-03-03T14:53:22.312" v="717" actId="164"/>
          <ac:spMkLst>
            <pc:docMk/>
            <pc:sldMk cId="1852899494" sldId="287"/>
            <ac:spMk id="703" creationId="{EC783A48-D272-4C75-A116-6D6A258C776A}"/>
          </ac:spMkLst>
        </pc:spChg>
        <pc:spChg chg="add mod">
          <ac:chgData name="Sylvia Drenthe" userId="a9481c56-4910-4101-8cbe-8091f6b62d91" providerId="ADAL" clId="{1D5FAA2D-409F-4DBE-83A9-F11868176B33}" dt="2020-03-03T14:53:22.312" v="717" actId="164"/>
          <ac:spMkLst>
            <pc:docMk/>
            <pc:sldMk cId="1852899494" sldId="287"/>
            <ac:spMk id="704" creationId="{B52839BB-B49A-4430-9434-C29FB427EE31}"/>
          </ac:spMkLst>
        </pc:spChg>
        <pc:spChg chg="add mod">
          <ac:chgData name="Sylvia Drenthe" userId="a9481c56-4910-4101-8cbe-8091f6b62d91" providerId="ADAL" clId="{1D5FAA2D-409F-4DBE-83A9-F11868176B33}" dt="2020-03-03T14:53:22.312" v="717" actId="164"/>
          <ac:spMkLst>
            <pc:docMk/>
            <pc:sldMk cId="1852899494" sldId="287"/>
            <ac:spMk id="705" creationId="{1A738C8E-5F5F-4AC2-9185-F1EC4473522B}"/>
          </ac:spMkLst>
        </pc:spChg>
        <pc:spChg chg="add mod">
          <ac:chgData name="Sylvia Drenthe" userId="a9481c56-4910-4101-8cbe-8091f6b62d91" providerId="ADAL" clId="{1D5FAA2D-409F-4DBE-83A9-F11868176B33}" dt="2020-03-03T14:53:22.312" v="717" actId="164"/>
          <ac:spMkLst>
            <pc:docMk/>
            <pc:sldMk cId="1852899494" sldId="287"/>
            <ac:spMk id="706" creationId="{B7B830A1-53FE-4027-963A-AE95109EE2D5}"/>
          </ac:spMkLst>
        </pc:spChg>
        <pc:spChg chg="add mod">
          <ac:chgData name="Sylvia Drenthe" userId="a9481c56-4910-4101-8cbe-8091f6b62d91" providerId="ADAL" clId="{1D5FAA2D-409F-4DBE-83A9-F11868176B33}" dt="2020-03-03T14:53:22.312" v="717" actId="164"/>
          <ac:spMkLst>
            <pc:docMk/>
            <pc:sldMk cId="1852899494" sldId="287"/>
            <ac:spMk id="707" creationId="{9C5F0DB1-F894-458C-8059-A0FFA5CBFA28}"/>
          </ac:spMkLst>
        </pc:spChg>
        <pc:spChg chg="add mod">
          <ac:chgData name="Sylvia Drenthe" userId="a9481c56-4910-4101-8cbe-8091f6b62d91" providerId="ADAL" clId="{1D5FAA2D-409F-4DBE-83A9-F11868176B33}" dt="2020-03-03T14:53:22.312" v="717" actId="164"/>
          <ac:spMkLst>
            <pc:docMk/>
            <pc:sldMk cId="1852899494" sldId="287"/>
            <ac:spMk id="708" creationId="{B4D4FCD0-272B-4909-843E-A7DB0C0A93B2}"/>
          </ac:spMkLst>
        </pc:spChg>
        <pc:spChg chg="add mod">
          <ac:chgData name="Sylvia Drenthe" userId="a9481c56-4910-4101-8cbe-8091f6b62d91" providerId="ADAL" clId="{1D5FAA2D-409F-4DBE-83A9-F11868176B33}" dt="2020-03-03T14:53:22.312" v="717" actId="164"/>
          <ac:spMkLst>
            <pc:docMk/>
            <pc:sldMk cId="1852899494" sldId="287"/>
            <ac:spMk id="709" creationId="{EF856C31-AD07-447C-A53F-CEF87F3C929A}"/>
          </ac:spMkLst>
        </pc:spChg>
        <pc:spChg chg="add mod">
          <ac:chgData name="Sylvia Drenthe" userId="a9481c56-4910-4101-8cbe-8091f6b62d91" providerId="ADAL" clId="{1D5FAA2D-409F-4DBE-83A9-F11868176B33}" dt="2020-03-03T14:53:22.312" v="717" actId="164"/>
          <ac:spMkLst>
            <pc:docMk/>
            <pc:sldMk cId="1852899494" sldId="287"/>
            <ac:spMk id="710" creationId="{D5204799-BA99-4488-BD66-BA6488FD8066}"/>
          </ac:spMkLst>
        </pc:spChg>
        <pc:spChg chg="add mod">
          <ac:chgData name="Sylvia Drenthe" userId="a9481c56-4910-4101-8cbe-8091f6b62d91" providerId="ADAL" clId="{1D5FAA2D-409F-4DBE-83A9-F11868176B33}" dt="2020-03-03T14:53:22.312" v="717" actId="164"/>
          <ac:spMkLst>
            <pc:docMk/>
            <pc:sldMk cId="1852899494" sldId="287"/>
            <ac:spMk id="711" creationId="{11139D8C-27C4-40D2-BC14-DEBC23BD7B69}"/>
          </ac:spMkLst>
        </pc:spChg>
        <pc:spChg chg="add mod">
          <ac:chgData name="Sylvia Drenthe" userId="a9481c56-4910-4101-8cbe-8091f6b62d91" providerId="ADAL" clId="{1D5FAA2D-409F-4DBE-83A9-F11868176B33}" dt="2020-03-03T14:53:22.312" v="717" actId="164"/>
          <ac:spMkLst>
            <pc:docMk/>
            <pc:sldMk cId="1852899494" sldId="287"/>
            <ac:spMk id="712" creationId="{3F06E3F5-F66C-4C1A-B54B-4F0B6C73E4A9}"/>
          </ac:spMkLst>
        </pc:spChg>
        <pc:spChg chg="add mod">
          <ac:chgData name="Sylvia Drenthe" userId="a9481c56-4910-4101-8cbe-8091f6b62d91" providerId="ADAL" clId="{1D5FAA2D-409F-4DBE-83A9-F11868176B33}" dt="2020-03-03T14:53:22.312" v="717" actId="164"/>
          <ac:spMkLst>
            <pc:docMk/>
            <pc:sldMk cId="1852899494" sldId="287"/>
            <ac:spMk id="713" creationId="{443F8865-7233-4BD9-B28F-2D52F1B88E9D}"/>
          </ac:spMkLst>
        </pc:spChg>
        <pc:spChg chg="add mod">
          <ac:chgData name="Sylvia Drenthe" userId="a9481c56-4910-4101-8cbe-8091f6b62d91" providerId="ADAL" clId="{1D5FAA2D-409F-4DBE-83A9-F11868176B33}" dt="2020-03-03T14:53:22.312" v="717" actId="164"/>
          <ac:spMkLst>
            <pc:docMk/>
            <pc:sldMk cId="1852899494" sldId="287"/>
            <ac:spMk id="714" creationId="{A2C31283-C1AD-45B4-9F5A-BDFAB7F3B374}"/>
          </ac:spMkLst>
        </pc:spChg>
        <pc:spChg chg="add mod">
          <ac:chgData name="Sylvia Drenthe" userId="a9481c56-4910-4101-8cbe-8091f6b62d91" providerId="ADAL" clId="{1D5FAA2D-409F-4DBE-83A9-F11868176B33}" dt="2020-03-03T14:53:22.312" v="717" actId="164"/>
          <ac:spMkLst>
            <pc:docMk/>
            <pc:sldMk cId="1852899494" sldId="287"/>
            <ac:spMk id="715" creationId="{03321975-A117-48F5-B4D9-E760834CBAE4}"/>
          </ac:spMkLst>
        </pc:spChg>
        <pc:spChg chg="add mod">
          <ac:chgData name="Sylvia Drenthe" userId="a9481c56-4910-4101-8cbe-8091f6b62d91" providerId="ADAL" clId="{1D5FAA2D-409F-4DBE-83A9-F11868176B33}" dt="2020-03-03T14:53:22.312" v="717" actId="164"/>
          <ac:spMkLst>
            <pc:docMk/>
            <pc:sldMk cId="1852899494" sldId="287"/>
            <ac:spMk id="716" creationId="{B84BA625-477A-4604-9CDA-B9F9D188BDBB}"/>
          </ac:spMkLst>
        </pc:spChg>
        <pc:spChg chg="add mod">
          <ac:chgData name="Sylvia Drenthe" userId="a9481c56-4910-4101-8cbe-8091f6b62d91" providerId="ADAL" clId="{1D5FAA2D-409F-4DBE-83A9-F11868176B33}" dt="2020-03-03T14:53:22.312" v="717" actId="164"/>
          <ac:spMkLst>
            <pc:docMk/>
            <pc:sldMk cId="1852899494" sldId="287"/>
            <ac:spMk id="717" creationId="{00ADDA27-6C72-4A45-B6A8-C979F6A4FFC1}"/>
          </ac:spMkLst>
        </pc:spChg>
        <pc:spChg chg="add mod">
          <ac:chgData name="Sylvia Drenthe" userId="a9481c56-4910-4101-8cbe-8091f6b62d91" providerId="ADAL" clId="{1D5FAA2D-409F-4DBE-83A9-F11868176B33}" dt="2020-03-03T14:53:22.312" v="717" actId="164"/>
          <ac:spMkLst>
            <pc:docMk/>
            <pc:sldMk cId="1852899494" sldId="287"/>
            <ac:spMk id="718" creationId="{9BF1F0B6-351B-4344-B3A0-2F1F614FAF3D}"/>
          </ac:spMkLst>
        </pc:spChg>
        <pc:spChg chg="add mod">
          <ac:chgData name="Sylvia Drenthe" userId="a9481c56-4910-4101-8cbe-8091f6b62d91" providerId="ADAL" clId="{1D5FAA2D-409F-4DBE-83A9-F11868176B33}" dt="2020-03-03T14:53:22.312" v="717" actId="164"/>
          <ac:spMkLst>
            <pc:docMk/>
            <pc:sldMk cId="1852899494" sldId="287"/>
            <ac:spMk id="719" creationId="{5FD7790F-5A9C-4CC7-B3F1-14D9D8CC34A8}"/>
          </ac:spMkLst>
        </pc:spChg>
        <pc:spChg chg="add mod">
          <ac:chgData name="Sylvia Drenthe" userId="a9481c56-4910-4101-8cbe-8091f6b62d91" providerId="ADAL" clId="{1D5FAA2D-409F-4DBE-83A9-F11868176B33}" dt="2020-03-03T14:53:22.312" v="717" actId="164"/>
          <ac:spMkLst>
            <pc:docMk/>
            <pc:sldMk cId="1852899494" sldId="287"/>
            <ac:spMk id="720" creationId="{D24D28BF-A952-4E39-BC48-61F742D9349D}"/>
          </ac:spMkLst>
        </pc:spChg>
        <pc:spChg chg="add mod">
          <ac:chgData name="Sylvia Drenthe" userId="a9481c56-4910-4101-8cbe-8091f6b62d91" providerId="ADAL" clId="{1D5FAA2D-409F-4DBE-83A9-F11868176B33}" dt="2020-03-03T14:53:22.312" v="717" actId="164"/>
          <ac:spMkLst>
            <pc:docMk/>
            <pc:sldMk cId="1852899494" sldId="287"/>
            <ac:spMk id="721" creationId="{EF846C03-087D-479C-8BF9-411B9FF2400A}"/>
          </ac:spMkLst>
        </pc:spChg>
        <pc:spChg chg="add mod">
          <ac:chgData name="Sylvia Drenthe" userId="a9481c56-4910-4101-8cbe-8091f6b62d91" providerId="ADAL" clId="{1D5FAA2D-409F-4DBE-83A9-F11868176B33}" dt="2020-03-03T14:53:22.312" v="717" actId="164"/>
          <ac:spMkLst>
            <pc:docMk/>
            <pc:sldMk cId="1852899494" sldId="287"/>
            <ac:spMk id="722" creationId="{728BDDD5-7D9B-42A0-BDE9-B1CFC6D23924}"/>
          </ac:spMkLst>
        </pc:spChg>
        <pc:spChg chg="add mod">
          <ac:chgData name="Sylvia Drenthe" userId="a9481c56-4910-4101-8cbe-8091f6b62d91" providerId="ADAL" clId="{1D5FAA2D-409F-4DBE-83A9-F11868176B33}" dt="2020-03-03T14:53:32.225" v="718" actId="164"/>
          <ac:spMkLst>
            <pc:docMk/>
            <pc:sldMk cId="1852899494" sldId="287"/>
            <ac:spMk id="723" creationId="{AC407FF5-FB0E-4DAF-BC6E-67A29A88D97C}"/>
          </ac:spMkLst>
        </pc:spChg>
        <pc:spChg chg="add mod">
          <ac:chgData name="Sylvia Drenthe" userId="a9481c56-4910-4101-8cbe-8091f6b62d91" providerId="ADAL" clId="{1D5FAA2D-409F-4DBE-83A9-F11868176B33}" dt="2020-03-03T14:53:32.225" v="718" actId="164"/>
          <ac:spMkLst>
            <pc:docMk/>
            <pc:sldMk cId="1852899494" sldId="287"/>
            <ac:spMk id="724" creationId="{2224E76E-7C86-4DC6-A39E-F63B6886CD18}"/>
          </ac:spMkLst>
        </pc:spChg>
        <pc:spChg chg="add mod">
          <ac:chgData name="Sylvia Drenthe" userId="a9481c56-4910-4101-8cbe-8091f6b62d91" providerId="ADAL" clId="{1D5FAA2D-409F-4DBE-83A9-F11868176B33}" dt="2020-03-03T14:53:32.225" v="718" actId="164"/>
          <ac:spMkLst>
            <pc:docMk/>
            <pc:sldMk cId="1852899494" sldId="287"/>
            <ac:spMk id="725" creationId="{E4920C87-7368-4275-AEDD-52BEFCF116D0}"/>
          </ac:spMkLst>
        </pc:spChg>
        <pc:spChg chg="add mod">
          <ac:chgData name="Sylvia Drenthe" userId="a9481c56-4910-4101-8cbe-8091f6b62d91" providerId="ADAL" clId="{1D5FAA2D-409F-4DBE-83A9-F11868176B33}" dt="2020-03-03T14:53:32.225" v="718" actId="164"/>
          <ac:spMkLst>
            <pc:docMk/>
            <pc:sldMk cId="1852899494" sldId="287"/>
            <ac:spMk id="726" creationId="{1718CFAF-8B96-4C8C-8A55-368732F8D795}"/>
          </ac:spMkLst>
        </pc:spChg>
        <pc:spChg chg="add mod">
          <ac:chgData name="Sylvia Drenthe" userId="a9481c56-4910-4101-8cbe-8091f6b62d91" providerId="ADAL" clId="{1D5FAA2D-409F-4DBE-83A9-F11868176B33}" dt="2020-03-03T14:53:32.225" v="718" actId="164"/>
          <ac:spMkLst>
            <pc:docMk/>
            <pc:sldMk cId="1852899494" sldId="287"/>
            <ac:spMk id="727" creationId="{A9DC35DE-5951-43CD-A1D9-5D53DCF72942}"/>
          </ac:spMkLst>
        </pc:spChg>
        <pc:spChg chg="add mod">
          <ac:chgData name="Sylvia Drenthe" userId="a9481c56-4910-4101-8cbe-8091f6b62d91" providerId="ADAL" clId="{1D5FAA2D-409F-4DBE-83A9-F11868176B33}" dt="2020-03-03T14:53:32.225" v="718" actId="164"/>
          <ac:spMkLst>
            <pc:docMk/>
            <pc:sldMk cId="1852899494" sldId="287"/>
            <ac:spMk id="728" creationId="{977BA972-0491-4E4F-9E1C-DE3881ED391E}"/>
          </ac:spMkLst>
        </pc:spChg>
        <pc:spChg chg="add mod">
          <ac:chgData name="Sylvia Drenthe" userId="a9481c56-4910-4101-8cbe-8091f6b62d91" providerId="ADAL" clId="{1D5FAA2D-409F-4DBE-83A9-F11868176B33}" dt="2020-03-03T14:53:32.225" v="718" actId="164"/>
          <ac:spMkLst>
            <pc:docMk/>
            <pc:sldMk cId="1852899494" sldId="287"/>
            <ac:spMk id="729" creationId="{14E59EBE-6E06-4F5B-8B40-32EAADDB695D}"/>
          </ac:spMkLst>
        </pc:spChg>
        <pc:spChg chg="add mod">
          <ac:chgData name="Sylvia Drenthe" userId="a9481c56-4910-4101-8cbe-8091f6b62d91" providerId="ADAL" clId="{1D5FAA2D-409F-4DBE-83A9-F11868176B33}" dt="2020-03-03T14:53:32.225" v="718" actId="164"/>
          <ac:spMkLst>
            <pc:docMk/>
            <pc:sldMk cId="1852899494" sldId="287"/>
            <ac:spMk id="730" creationId="{95AE0916-BDED-40AC-8DA0-38626D728D68}"/>
          </ac:spMkLst>
        </pc:spChg>
        <pc:spChg chg="add mod">
          <ac:chgData name="Sylvia Drenthe" userId="a9481c56-4910-4101-8cbe-8091f6b62d91" providerId="ADAL" clId="{1D5FAA2D-409F-4DBE-83A9-F11868176B33}" dt="2020-03-03T14:53:32.225" v="718" actId="164"/>
          <ac:spMkLst>
            <pc:docMk/>
            <pc:sldMk cId="1852899494" sldId="287"/>
            <ac:spMk id="731" creationId="{3B2E544E-DE08-463A-971B-4DBAA4E60683}"/>
          </ac:spMkLst>
        </pc:spChg>
        <pc:spChg chg="add mod">
          <ac:chgData name="Sylvia Drenthe" userId="a9481c56-4910-4101-8cbe-8091f6b62d91" providerId="ADAL" clId="{1D5FAA2D-409F-4DBE-83A9-F11868176B33}" dt="2020-03-03T14:53:32.225" v="718" actId="164"/>
          <ac:spMkLst>
            <pc:docMk/>
            <pc:sldMk cId="1852899494" sldId="287"/>
            <ac:spMk id="732" creationId="{F7A2D946-3A06-4620-AE50-4B5320D2B4D4}"/>
          </ac:spMkLst>
        </pc:spChg>
        <pc:spChg chg="add mod">
          <ac:chgData name="Sylvia Drenthe" userId="a9481c56-4910-4101-8cbe-8091f6b62d91" providerId="ADAL" clId="{1D5FAA2D-409F-4DBE-83A9-F11868176B33}" dt="2020-03-03T14:53:32.225" v="718" actId="164"/>
          <ac:spMkLst>
            <pc:docMk/>
            <pc:sldMk cId="1852899494" sldId="287"/>
            <ac:spMk id="733" creationId="{837645C8-7FE3-4185-898C-F5EA5B9C6050}"/>
          </ac:spMkLst>
        </pc:spChg>
        <pc:spChg chg="add mod">
          <ac:chgData name="Sylvia Drenthe" userId="a9481c56-4910-4101-8cbe-8091f6b62d91" providerId="ADAL" clId="{1D5FAA2D-409F-4DBE-83A9-F11868176B33}" dt="2020-03-03T14:53:32.225" v="718" actId="164"/>
          <ac:spMkLst>
            <pc:docMk/>
            <pc:sldMk cId="1852899494" sldId="287"/>
            <ac:spMk id="734" creationId="{E1B3D838-A1EA-455A-B65D-3540CE710C4B}"/>
          </ac:spMkLst>
        </pc:spChg>
        <pc:spChg chg="add mod">
          <ac:chgData name="Sylvia Drenthe" userId="a9481c56-4910-4101-8cbe-8091f6b62d91" providerId="ADAL" clId="{1D5FAA2D-409F-4DBE-83A9-F11868176B33}" dt="2020-03-03T14:53:32.225" v="718" actId="164"/>
          <ac:spMkLst>
            <pc:docMk/>
            <pc:sldMk cId="1852899494" sldId="287"/>
            <ac:spMk id="735" creationId="{6D2EDF3E-914F-4234-9792-A44483527507}"/>
          </ac:spMkLst>
        </pc:spChg>
        <pc:spChg chg="add mod">
          <ac:chgData name="Sylvia Drenthe" userId="a9481c56-4910-4101-8cbe-8091f6b62d91" providerId="ADAL" clId="{1D5FAA2D-409F-4DBE-83A9-F11868176B33}" dt="2020-03-03T14:53:32.225" v="718" actId="164"/>
          <ac:spMkLst>
            <pc:docMk/>
            <pc:sldMk cId="1852899494" sldId="287"/>
            <ac:spMk id="736" creationId="{463C8B95-28A3-4280-83C1-6CF3F258F1F1}"/>
          </ac:spMkLst>
        </pc:spChg>
        <pc:spChg chg="add mod">
          <ac:chgData name="Sylvia Drenthe" userId="a9481c56-4910-4101-8cbe-8091f6b62d91" providerId="ADAL" clId="{1D5FAA2D-409F-4DBE-83A9-F11868176B33}" dt="2020-03-03T14:53:32.225" v="718" actId="164"/>
          <ac:spMkLst>
            <pc:docMk/>
            <pc:sldMk cId="1852899494" sldId="287"/>
            <ac:spMk id="737" creationId="{CFD28580-7654-442B-BD33-9F6B63FA2E65}"/>
          </ac:spMkLst>
        </pc:spChg>
        <pc:spChg chg="add mod">
          <ac:chgData name="Sylvia Drenthe" userId="a9481c56-4910-4101-8cbe-8091f6b62d91" providerId="ADAL" clId="{1D5FAA2D-409F-4DBE-83A9-F11868176B33}" dt="2020-03-03T14:53:32.225" v="718" actId="164"/>
          <ac:spMkLst>
            <pc:docMk/>
            <pc:sldMk cId="1852899494" sldId="287"/>
            <ac:spMk id="738" creationId="{7542F4D7-2208-446C-8131-470F25AA7BDD}"/>
          </ac:spMkLst>
        </pc:spChg>
        <pc:spChg chg="add mod">
          <ac:chgData name="Sylvia Drenthe" userId="a9481c56-4910-4101-8cbe-8091f6b62d91" providerId="ADAL" clId="{1D5FAA2D-409F-4DBE-83A9-F11868176B33}" dt="2020-03-03T14:53:32.225" v="718" actId="164"/>
          <ac:spMkLst>
            <pc:docMk/>
            <pc:sldMk cId="1852899494" sldId="287"/>
            <ac:spMk id="739" creationId="{987AEF04-95FA-476E-A892-BDAF682A61D3}"/>
          </ac:spMkLst>
        </pc:spChg>
        <pc:spChg chg="add mod">
          <ac:chgData name="Sylvia Drenthe" userId="a9481c56-4910-4101-8cbe-8091f6b62d91" providerId="ADAL" clId="{1D5FAA2D-409F-4DBE-83A9-F11868176B33}" dt="2020-03-03T14:53:32.225" v="718" actId="164"/>
          <ac:spMkLst>
            <pc:docMk/>
            <pc:sldMk cId="1852899494" sldId="287"/>
            <ac:spMk id="740" creationId="{F7000E5E-225C-4347-9E67-74E47220847A}"/>
          </ac:spMkLst>
        </pc:spChg>
        <pc:spChg chg="add mod">
          <ac:chgData name="Sylvia Drenthe" userId="a9481c56-4910-4101-8cbe-8091f6b62d91" providerId="ADAL" clId="{1D5FAA2D-409F-4DBE-83A9-F11868176B33}" dt="2020-03-03T14:53:32.225" v="718" actId="164"/>
          <ac:spMkLst>
            <pc:docMk/>
            <pc:sldMk cId="1852899494" sldId="287"/>
            <ac:spMk id="741" creationId="{EF5F5498-CB08-4C07-85E9-80E3CBF51A7B}"/>
          </ac:spMkLst>
        </pc:spChg>
        <pc:spChg chg="add mod">
          <ac:chgData name="Sylvia Drenthe" userId="a9481c56-4910-4101-8cbe-8091f6b62d91" providerId="ADAL" clId="{1D5FAA2D-409F-4DBE-83A9-F11868176B33}" dt="2020-03-03T14:53:32.225" v="718" actId="164"/>
          <ac:spMkLst>
            <pc:docMk/>
            <pc:sldMk cId="1852899494" sldId="287"/>
            <ac:spMk id="742" creationId="{82EF012D-9935-415A-AACD-8717A10339DE}"/>
          </ac:spMkLst>
        </pc:spChg>
        <pc:spChg chg="add mod">
          <ac:chgData name="Sylvia Drenthe" userId="a9481c56-4910-4101-8cbe-8091f6b62d91" providerId="ADAL" clId="{1D5FAA2D-409F-4DBE-83A9-F11868176B33}" dt="2020-03-03T14:53:32.225" v="718" actId="164"/>
          <ac:spMkLst>
            <pc:docMk/>
            <pc:sldMk cId="1852899494" sldId="287"/>
            <ac:spMk id="743" creationId="{A94BE52C-4111-4F75-BB72-E90F9BFDE474}"/>
          </ac:spMkLst>
        </pc:spChg>
        <pc:spChg chg="add mod">
          <ac:chgData name="Sylvia Drenthe" userId="a9481c56-4910-4101-8cbe-8091f6b62d91" providerId="ADAL" clId="{1D5FAA2D-409F-4DBE-83A9-F11868176B33}" dt="2020-03-03T14:53:32.225" v="718" actId="164"/>
          <ac:spMkLst>
            <pc:docMk/>
            <pc:sldMk cId="1852899494" sldId="287"/>
            <ac:spMk id="744" creationId="{282DEB02-6846-49FC-8032-EA44AECCCCDA}"/>
          </ac:spMkLst>
        </pc:spChg>
        <pc:spChg chg="add mod">
          <ac:chgData name="Sylvia Drenthe" userId="a9481c56-4910-4101-8cbe-8091f6b62d91" providerId="ADAL" clId="{1D5FAA2D-409F-4DBE-83A9-F11868176B33}" dt="2020-03-03T14:53:32.225" v="718" actId="164"/>
          <ac:spMkLst>
            <pc:docMk/>
            <pc:sldMk cId="1852899494" sldId="287"/>
            <ac:spMk id="745" creationId="{76EAD29B-5284-452E-9F5C-3901D0B88F2B}"/>
          </ac:spMkLst>
        </pc:spChg>
        <pc:spChg chg="add mod">
          <ac:chgData name="Sylvia Drenthe" userId="a9481c56-4910-4101-8cbe-8091f6b62d91" providerId="ADAL" clId="{1D5FAA2D-409F-4DBE-83A9-F11868176B33}" dt="2020-03-03T14:53:32.225" v="718" actId="164"/>
          <ac:spMkLst>
            <pc:docMk/>
            <pc:sldMk cId="1852899494" sldId="287"/>
            <ac:spMk id="746" creationId="{FC0C8E4D-5976-43E3-A58B-3D91F14E9638}"/>
          </ac:spMkLst>
        </pc:spChg>
        <pc:spChg chg="add mod">
          <ac:chgData name="Sylvia Drenthe" userId="a9481c56-4910-4101-8cbe-8091f6b62d91" providerId="ADAL" clId="{1D5FAA2D-409F-4DBE-83A9-F11868176B33}" dt="2020-03-03T14:53:32.225" v="718" actId="164"/>
          <ac:spMkLst>
            <pc:docMk/>
            <pc:sldMk cId="1852899494" sldId="287"/>
            <ac:spMk id="747" creationId="{2758C153-AD65-457E-8B69-E647E1468FDB}"/>
          </ac:spMkLst>
        </pc:spChg>
        <pc:spChg chg="add mod">
          <ac:chgData name="Sylvia Drenthe" userId="a9481c56-4910-4101-8cbe-8091f6b62d91" providerId="ADAL" clId="{1D5FAA2D-409F-4DBE-83A9-F11868176B33}" dt="2020-03-03T14:53:32.225" v="718" actId="164"/>
          <ac:spMkLst>
            <pc:docMk/>
            <pc:sldMk cId="1852899494" sldId="287"/>
            <ac:spMk id="748" creationId="{44C77ACB-2A47-418E-A15C-B16AEB80D2BE}"/>
          </ac:spMkLst>
        </pc:spChg>
        <pc:spChg chg="add mod">
          <ac:chgData name="Sylvia Drenthe" userId="a9481c56-4910-4101-8cbe-8091f6b62d91" providerId="ADAL" clId="{1D5FAA2D-409F-4DBE-83A9-F11868176B33}" dt="2020-03-03T14:53:32.225" v="718" actId="164"/>
          <ac:spMkLst>
            <pc:docMk/>
            <pc:sldMk cId="1852899494" sldId="287"/>
            <ac:spMk id="749" creationId="{FFC71F82-6CC5-4B22-B7AF-4A605EA9C526}"/>
          </ac:spMkLst>
        </pc:spChg>
        <pc:spChg chg="add mod">
          <ac:chgData name="Sylvia Drenthe" userId="a9481c56-4910-4101-8cbe-8091f6b62d91" providerId="ADAL" clId="{1D5FAA2D-409F-4DBE-83A9-F11868176B33}" dt="2020-03-03T14:53:32.225" v="718" actId="164"/>
          <ac:spMkLst>
            <pc:docMk/>
            <pc:sldMk cId="1852899494" sldId="287"/>
            <ac:spMk id="750" creationId="{1E65FB04-CB38-42D7-B107-66A88EC0EBAC}"/>
          </ac:spMkLst>
        </pc:spChg>
        <pc:spChg chg="add mod">
          <ac:chgData name="Sylvia Drenthe" userId="a9481c56-4910-4101-8cbe-8091f6b62d91" providerId="ADAL" clId="{1D5FAA2D-409F-4DBE-83A9-F11868176B33}" dt="2020-03-03T14:53:32.225" v="718" actId="164"/>
          <ac:spMkLst>
            <pc:docMk/>
            <pc:sldMk cId="1852899494" sldId="287"/>
            <ac:spMk id="751" creationId="{7A1E7455-A4D3-4485-9032-D03F02B86346}"/>
          </ac:spMkLst>
        </pc:spChg>
        <pc:spChg chg="add mod">
          <ac:chgData name="Sylvia Drenthe" userId="a9481c56-4910-4101-8cbe-8091f6b62d91" providerId="ADAL" clId="{1D5FAA2D-409F-4DBE-83A9-F11868176B33}" dt="2020-03-03T14:53:32.225" v="718" actId="164"/>
          <ac:spMkLst>
            <pc:docMk/>
            <pc:sldMk cId="1852899494" sldId="287"/>
            <ac:spMk id="752" creationId="{6BA289FF-2E47-4B37-BB28-AA59BE6AAFB1}"/>
          </ac:spMkLst>
        </pc:spChg>
        <pc:spChg chg="add mod">
          <ac:chgData name="Sylvia Drenthe" userId="a9481c56-4910-4101-8cbe-8091f6b62d91" providerId="ADAL" clId="{1D5FAA2D-409F-4DBE-83A9-F11868176B33}" dt="2020-03-03T14:53:32.225" v="718" actId="164"/>
          <ac:spMkLst>
            <pc:docMk/>
            <pc:sldMk cId="1852899494" sldId="287"/>
            <ac:spMk id="753" creationId="{68D06B15-1101-4ADF-A5D1-8EBDA67ABF8E}"/>
          </ac:spMkLst>
        </pc:spChg>
        <pc:spChg chg="add mod">
          <ac:chgData name="Sylvia Drenthe" userId="a9481c56-4910-4101-8cbe-8091f6b62d91" providerId="ADAL" clId="{1D5FAA2D-409F-4DBE-83A9-F11868176B33}" dt="2020-03-03T14:53:32.225" v="718" actId="164"/>
          <ac:spMkLst>
            <pc:docMk/>
            <pc:sldMk cId="1852899494" sldId="287"/>
            <ac:spMk id="754" creationId="{C58B0D30-D418-41F7-AD5D-F449D1B76174}"/>
          </ac:spMkLst>
        </pc:spChg>
        <pc:spChg chg="add mod">
          <ac:chgData name="Sylvia Drenthe" userId="a9481c56-4910-4101-8cbe-8091f6b62d91" providerId="ADAL" clId="{1D5FAA2D-409F-4DBE-83A9-F11868176B33}" dt="2020-03-03T14:53:32.225" v="718" actId="164"/>
          <ac:spMkLst>
            <pc:docMk/>
            <pc:sldMk cId="1852899494" sldId="287"/>
            <ac:spMk id="755" creationId="{A91DE0E4-CD16-4B1B-8E43-C83EEE575196}"/>
          </ac:spMkLst>
        </pc:spChg>
        <pc:spChg chg="add mod">
          <ac:chgData name="Sylvia Drenthe" userId="a9481c56-4910-4101-8cbe-8091f6b62d91" providerId="ADAL" clId="{1D5FAA2D-409F-4DBE-83A9-F11868176B33}" dt="2020-03-03T14:53:32.225" v="718" actId="164"/>
          <ac:spMkLst>
            <pc:docMk/>
            <pc:sldMk cId="1852899494" sldId="287"/>
            <ac:spMk id="756" creationId="{948ADE5F-7B5D-4E1C-AF65-5FC30214DE64}"/>
          </ac:spMkLst>
        </pc:spChg>
        <pc:spChg chg="add mod">
          <ac:chgData name="Sylvia Drenthe" userId="a9481c56-4910-4101-8cbe-8091f6b62d91" providerId="ADAL" clId="{1D5FAA2D-409F-4DBE-83A9-F11868176B33}" dt="2020-03-03T14:53:32.225" v="718" actId="164"/>
          <ac:spMkLst>
            <pc:docMk/>
            <pc:sldMk cId="1852899494" sldId="287"/>
            <ac:spMk id="757" creationId="{7AABB0AD-5961-4634-9E1B-54C7D512496D}"/>
          </ac:spMkLst>
        </pc:spChg>
        <pc:spChg chg="add mod">
          <ac:chgData name="Sylvia Drenthe" userId="a9481c56-4910-4101-8cbe-8091f6b62d91" providerId="ADAL" clId="{1D5FAA2D-409F-4DBE-83A9-F11868176B33}" dt="2020-03-03T14:53:32.225" v="718" actId="164"/>
          <ac:spMkLst>
            <pc:docMk/>
            <pc:sldMk cId="1852899494" sldId="287"/>
            <ac:spMk id="758" creationId="{A4B3CF65-43AF-4F6C-9A37-27083B50726B}"/>
          </ac:spMkLst>
        </pc:spChg>
        <pc:spChg chg="add mod">
          <ac:chgData name="Sylvia Drenthe" userId="a9481c56-4910-4101-8cbe-8091f6b62d91" providerId="ADAL" clId="{1D5FAA2D-409F-4DBE-83A9-F11868176B33}" dt="2020-03-03T14:53:32.225" v="718" actId="164"/>
          <ac:spMkLst>
            <pc:docMk/>
            <pc:sldMk cId="1852899494" sldId="287"/>
            <ac:spMk id="759" creationId="{BC16698E-34AD-4481-8482-12329D2E680D}"/>
          </ac:spMkLst>
        </pc:spChg>
        <pc:spChg chg="add mod">
          <ac:chgData name="Sylvia Drenthe" userId="a9481c56-4910-4101-8cbe-8091f6b62d91" providerId="ADAL" clId="{1D5FAA2D-409F-4DBE-83A9-F11868176B33}" dt="2020-03-03T14:53:32.225" v="718" actId="164"/>
          <ac:spMkLst>
            <pc:docMk/>
            <pc:sldMk cId="1852899494" sldId="287"/>
            <ac:spMk id="760" creationId="{F5F53115-8241-4837-9249-3A29F9E57678}"/>
          </ac:spMkLst>
        </pc:spChg>
        <pc:spChg chg="add mod">
          <ac:chgData name="Sylvia Drenthe" userId="a9481c56-4910-4101-8cbe-8091f6b62d91" providerId="ADAL" clId="{1D5FAA2D-409F-4DBE-83A9-F11868176B33}" dt="2020-03-03T14:53:32.225" v="718" actId="164"/>
          <ac:spMkLst>
            <pc:docMk/>
            <pc:sldMk cId="1852899494" sldId="287"/>
            <ac:spMk id="761" creationId="{0F9EE9CB-C9F4-4839-BDAD-71A77ECE89E2}"/>
          </ac:spMkLst>
        </pc:spChg>
        <pc:spChg chg="add mod">
          <ac:chgData name="Sylvia Drenthe" userId="a9481c56-4910-4101-8cbe-8091f6b62d91" providerId="ADAL" clId="{1D5FAA2D-409F-4DBE-83A9-F11868176B33}" dt="2020-03-03T14:54:19.398" v="723" actId="164"/>
          <ac:spMkLst>
            <pc:docMk/>
            <pc:sldMk cId="1852899494" sldId="287"/>
            <ac:spMk id="762" creationId="{958DE0C1-16DD-4BC2-A671-1CBDD6C3C8B5}"/>
          </ac:spMkLst>
        </pc:spChg>
        <pc:spChg chg="add mod">
          <ac:chgData name="Sylvia Drenthe" userId="a9481c56-4910-4101-8cbe-8091f6b62d91" providerId="ADAL" clId="{1D5FAA2D-409F-4DBE-83A9-F11868176B33}" dt="2020-03-03T14:54:19.398" v="723" actId="164"/>
          <ac:spMkLst>
            <pc:docMk/>
            <pc:sldMk cId="1852899494" sldId="287"/>
            <ac:spMk id="763" creationId="{DEFA671D-3676-406E-A596-DE1D6B52B4D6}"/>
          </ac:spMkLst>
        </pc:spChg>
        <pc:spChg chg="add mod">
          <ac:chgData name="Sylvia Drenthe" userId="a9481c56-4910-4101-8cbe-8091f6b62d91" providerId="ADAL" clId="{1D5FAA2D-409F-4DBE-83A9-F11868176B33}" dt="2020-03-03T14:54:19.398" v="723" actId="164"/>
          <ac:spMkLst>
            <pc:docMk/>
            <pc:sldMk cId="1852899494" sldId="287"/>
            <ac:spMk id="764" creationId="{2005CFC8-1420-4F3C-9745-D86870753712}"/>
          </ac:spMkLst>
        </pc:spChg>
        <pc:spChg chg="add mod">
          <ac:chgData name="Sylvia Drenthe" userId="a9481c56-4910-4101-8cbe-8091f6b62d91" providerId="ADAL" clId="{1D5FAA2D-409F-4DBE-83A9-F11868176B33}" dt="2020-03-03T14:54:19.398" v="723" actId="164"/>
          <ac:spMkLst>
            <pc:docMk/>
            <pc:sldMk cId="1852899494" sldId="287"/>
            <ac:spMk id="765" creationId="{3DFD448B-CB2B-422F-BB64-7A16665B93E8}"/>
          </ac:spMkLst>
        </pc:spChg>
        <pc:spChg chg="add mod">
          <ac:chgData name="Sylvia Drenthe" userId="a9481c56-4910-4101-8cbe-8091f6b62d91" providerId="ADAL" clId="{1D5FAA2D-409F-4DBE-83A9-F11868176B33}" dt="2020-03-03T14:54:19.398" v="723" actId="164"/>
          <ac:spMkLst>
            <pc:docMk/>
            <pc:sldMk cId="1852899494" sldId="287"/>
            <ac:spMk id="766" creationId="{A94C3D82-AF96-4B88-B128-5393792C0258}"/>
          </ac:spMkLst>
        </pc:spChg>
        <pc:spChg chg="add mod">
          <ac:chgData name="Sylvia Drenthe" userId="a9481c56-4910-4101-8cbe-8091f6b62d91" providerId="ADAL" clId="{1D5FAA2D-409F-4DBE-83A9-F11868176B33}" dt="2020-03-03T14:54:19.398" v="723" actId="164"/>
          <ac:spMkLst>
            <pc:docMk/>
            <pc:sldMk cId="1852899494" sldId="287"/>
            <ac:spMk id="767" creationId="{A53D780C-65F8-4EA9-B237-088D83E96CE8}"/>
          </ac:spMkLst>
        </pc:spChg>
        <pc:spChg chg="add mod">
          <ac:chgData name="Sylvia Drenthe" userId="a9481c56-4910-4101-8cbe-8091f6b62d91" providerId="ADAL" clId="{1D5FAA2D-409F-4DBE-83A9-F11868176B33}" dt="2020-03-03T14:54:19.398" v="723" actId="164"/>
          <ac:spMkLst>
            <pc:docMk/>
            <pc:sldMk cId="1852899494" sldId="287"/>
            <ac:spMk id="768" creationId="{525C5DA9-81CD-43C8-9A37-E89BAD456ED5}"/>
          </ac:spMkLst>
        </pc:spChg>
        <pc:spChg chg="add mod">
          <ac:chgData name="Sylvia Drenthe" userId="a9481c56-4910-4101-8cbe-8091f6b62d91" providerId="ADAL" clId="{1D5FAA2D-409F-4DBE-83A9-F11868176B33}" dt="2020-03-03T14:54:19.398" v="723" actId="164"/>
          <ac:spMkLst>
            <pc:docMk/>
            <pc:sldMk cId="1852899494" sldId="287"/>
            <ac:spMk id="769" creationId="{2DD7ACFA-0B43-45F0-8F86-6BE1FD63DA9F}"/>
          </ac:spMkLst>
        </pc:spChg>
        <pc:spChg chg="add mod">
          <ac:chgData name="Sylvia Drenthe" userId="a9481c56-4910-4101-8cbe-8091f6b62d91" providerId="ADAL" clId="{1D5FAA2D-409F-4DBE-83A9-F11868176B33}" dt="2020-03-03T14:54:19.398" v="723" actId="164"/>
          <ac:spMkLst>
            <pc:docMk/>
            <pc:sldMk cId="1852899494" sldId="287"/>
            <ac:spMk id="770" creationId="{10EF5690-2CB5-47C8-A41A-7DABDBD94192}"/>
          </ac:spMkLst>
        </pc:spChg>
        <pc:spChg chg="add mod">
          <ac:chgData name="Sylvia Drenthe" userId="a9481c56-4910-4101-8cbe-8091f6b62d91" providerId="ADAL" clId="{1D5FAA2D-409F-4DBE-83A9-F11868176B33}" dt="2020-03-03T14:54:19.398" v="723" actId="164"/>
          <ac:spMkLst>
            <pc:docMk/>
            <pc:sldMk cId="1852899494" sldId="287"/>
            <ac:spMk id="771" creationId="{30B60406-8F66-42CF-84E5-50B7419456E9}"/>
          </ac:spMkLst>
        </pc:spChg>
        <pc:spChg chg="add mod">
          <ac:chgData name="Sylvia Drenthe" userId="a9481c56-4910-4101-8cbe-8091f6b62d91" providerId="ADAL" clId="{1D5FAA2D-409F-4DBE-83A9-F11868176B33}" dt="2020-03-03T14:54:19.398" v="723" actId="164"/>
          <ac:spMkLst>
            <pc:docMk/>
            <pc:sldMk cId="1852899494" sldId="287"/>
            <ac:spMk id="772" creationId="{C8734ACE-54CE-4D4F-B121-E49B5336C41E}"/>
          </ac:spMkLst>
        </pc:spChg>
        <pc:spChg chg="add mod">
          <ac:chgData name="Sylvia Drenthe" userId="a9481c56-4910-4101-8cbe-8091f6b62d91" providerId="ADAL" clId="{1D5FAA2D-409F-4DBE-83A9-F11868176B33}" dt="2020-03-03T14:54:19.398" v="723" actId="164"/>
          <ac:spMkLst>
            <pc:docMk/>
            <pc:sldMk cId="1852899494" sldId="287"/>
            <ac:spMk id="773" creationId="{B86DFDF5-8D0B-4100-BAD6-7AAE8EE70DA7}"/>
          </ac:spMkLst>
        </pc:spChg>
        <pc:spChg chg="add mod">
          <ac:chgData name="Sylvia Drenthe" userId="a9481c56-4910-4101-8cbe-8091f6b62d91" providerId="ADAL" clId="{1D5FAA2D-409F-4DBE-83A9-F11868176B33}" dt="2020-03-03T14:54:19.398" v="723" actId="164"/>
          <ac:spMkLst>
            <pc:docMk/>
            <pc:sldMk cId="1852899494" sldId="287"/>
            <ac:spMk id="774" creationId="{352B7CCA-1187-4EC4-96F4-F8BE92DCCFDD}"/>
          </ac:spMkLst>
        </pc:spChg>
        <pc:spChg chg="add mod">
          <ac:chgData name="Sylvia Drenthe" userId="a9481c56-4910-4101-8cbe-8091f6b62d91" providerId="ADAL" clId="{1D5FAA2D-409F-4DBE-83A9-F11868176B33}" dt="2020-03-03T14:54:19.398" v="723" actId="164"/>
          <ac:spMkLst>
            <pc:docMk/>
            <pc:sldMk cId="1852899494" sldId="287"/>
            <ac:spMk id="775" creationId="{349D697A-E40E-456B-AC4B-487D6383E4C9}"/>
          </ac:spMkLst>
        </pc:spChg>
        <pc:spChg chg="add mod">
          <ac:chgData name="Sylvia Drenthe" userId="a9481c56-4910-4101-8cbe-8091f6b62d91" providerId="ADAL" clId="{1D5FAA2D-409F-4DBE-83A9-F11868176B33}" dt="2020-03-03T14:54:19.398" v="723" actId="164"/>
          <ac:spMkLst>
            <pc:docMk/>
            <pc:sldMk cId="1852899494" sldId="287"/>
            <ac:spMk id="776" creationId="{87121CE0-1634-475E-B9EC-C077D42544D9}"/>
          </ac:spMkLst>
        </pc:spChg>
        <pc:spChg chg="add mod">
          <ac:chgData name="Sylvia Drenthe" userId="a9481c56-4910-4101-8cbe-8091f6b62d91" providerId="ADAL" clId="{1D5FAA2D-409F-4DBE-83A9-F11868176B33}" dt="2020-03-03T14:54:19.398" v="723" actId="164"/>
          <ac:spMkLst>
            <pc:docMk/>
            <pc:sldMk cId="1852899494" sldId="287"/>
            <ac:spMk id="777" creationId="{D74598E2-F17B-49C9-BEAE-5BDAE3F6A059}"/>
          </ac:spMkLst>
        </pc:spChg>
        <pc:spChg chg="add mod">
          <ac:chgData name="Sylvia Drenthe" userId="a9481c56-4910-4101-8cbe-8091f6b62d91" providerId="ADAL" clId="{1D5FAA2D-409F-4DBE-83A9-F11868176B33}" dt="2020-03-03T14:54:19.398" v="723" actId="164"/>
          <ac:spMkLst>
            <pc:docMk/>
            <pc:sldMk cId="1852899494" sldId="287"/>
            <ac:spMk id="778" creationId="{7AFE8971-3B2A-4B56-8D45-ED8D52A58179}"/>
          </ac:spMkLst>
        </pc:spChg>
        <pc:spChg chg="add mod">
          <ac:chgData name="Sylvia Drenthe" userId="a9481c56-4910-4101-8cbe-8091f6b62d91" providerId="ADAL" clId="{1D5FAA2D-409F-4DBE-83A9-F11868176B33}" dt="2020-03-03T14:54:19.398" v="723" actId="164"/>
          <ac:spMkLst>
            <pc:docMk/>
            <pc:sldMk cId="1852899494" sldId="287"/>
            <ac:spMk id="779" creationId="{FAE49F10-8C7A-42DE-B28A-05227CE7CF09}"/>
          </ac:spMkLst>
        </pc:spChg>
        <pc:spChg chg="add mod">
          <ac:chgData name="Sylvia Drenthe" userId="a9481c56-4910-4101-8cbe-8091f6b62d91" providerId="ADAL" clId="{1D5FAA2D-409F-4DBE-83A9-F11868176B33}" dt="2020-03-03T14:54:19.398" v="723" actId="164"/>
          <ac:spMkLst>
            <pc:docMk/>
            <pc:sldMk cId="1852899494" sldId="287"/>
            <ac:spMk id="780" creationId="{A08B0FD7-CF55-4933-A71C-0B08FF26BD25}"/>
          </ac:spMkLst>
        </pc:spChg>
        <pc:spChg chg="add mod">
          <ac:chgData name="Sylvia Drenthe" userId="a9481c56-4910-4101-8cbe-8091f6b62d91" providerId="ADAL" clId="{1D5FAA2D-409F-4DBE-83A9-F11868176B33}" dt="2020-03-03T14:54:19.398" v="723" actId="164"/>
          <ac:spMkLst>
            <pc:docMk/>
            <pc:sldMk cId="1852899494" sldId="287"/>
            <ac:spMk id="781" creationId="{E8C3D68E-428F-43B7-852C-219DB024221F}"/>
          </ac:spMkLst>
        </pc:spChg>
        <pc:spChg chg="add mod">
          <ac:chgData name="Sylvia Drenthe" userId="a9481c56-4910-4101-8cbe-8091f6b62d91" providerId="ADAL" clId="{1D5FAA2D-409F-4DBE-83A9-F11868176B33}" dt="2020-03-03T14:54:19.398" v="723" actId="164"/>
          <ac:spMkLst>
            <pc:docMk/>
            <pc:sldMk cId="1852899494" sldId="287"/>
            <ac:spMk id="782" creationId="{28054EB0-12F7-43CE-A73E-CF9B0F752042}"/>
          </ac:spMkLst>
        </pc:spChg>
        <pc:spChg chg="add mod">
          <ac:chgData name="Sylvia Drenthe" userId="a9481c56-4910-4101-8cbe-8091f6b62d91" providerId="ADAL" clId="{1D5FAA2D-409F-4DBE-83A9-F11868176B33}" dt="2020-03-03T14:54:19.398" v="723" actId="164"/>
          <ac:spMkLst>
            <pc:docMk/>
            <pc:sldMk cId="1852899494" sldId="287"/>
            <ac:spMk id="783" creationId="{B6EA72EF-B928-464C-AFB3-E54EC48287C3}"/>
          </ac:spMkLst>
        </pc:spChg>
        <pc:spChg chg="add mod">
          <ac:chgData name="Sylvia Drenthe" userId="a9481c56-4910-4101-8cbe-8091f6b62d91" providerId="ADAL" clId="{1D5FAA2D-409F-4DBE-83A9-F11868176B33}" dt="2020-03-03T14:54:19.398" v="723" actId="164"/>
          <ac:spMkLst>
            <pc:docMk/>
            <pc:sldMk cId="1852899494" sldId="287"/>
            <ac:spMk id="784" creationId="{492EDAD2-311B-4048-93F0-D30D40B4CC11}"/>
          </ac:spMkLst>
        </pc:spChg>
        <pc:spChg chg="add mod">
          <ac:chgData name="Sylvia Drenthe" userId="a9481c56-4910-4101-8cbe-8091f6b62d91" providerId="ADAL" clId="{1D5FAA2D-409F-4DBE-83A9-F11868176B33}" dt="2020-03-03T14:54:19.398" v="723" actId="164"/>
          <ac:spMkLst>
            <pc:docMk/>
            <pc:sldMk cId="1852899494" sldId="287"/>
            <ac:spMk id="785" creationId="{B379E787-40B0-4BA1-81EB-587D4D467C4B}"/>
          </ac:spMkLst>
        </pc:spChg>
        <pc:spChg chg="add mod">
          <ac:chgData name="Sylvia Drenthe" userId="a9481c56-4910-4101-8cbe-8091f6b62d91" providerId="ADAL" clId="{1D5FAA2D-409F-4DBE-83A9-F11868176B33}" dt="2020-03-03T14:54:19.398" v="723" actId="164"/>
          <ac:spMkLst>
            <pc:docMk/>
            <pc:sldMk cId="1852899494" sldId="287"/>
            <ac:spMk id="786" creationId="{9F8671F0-031A-4DE2-A5E8-749D6DBCF7A8}"/>
          </ac:spMkLst>
        </pc:spChg>
        <pc:spChg chg="add mod">
          <ac:chgData name="Sylvia Drenthe" userId="a9481c56-4910-4101-8cbe-8091f6b62d91" providerId="ADAL" clId="{1D5FAA2D-409F-4DBE-83A9-F11868176B33}" dt="2020-03-03T14:54:19.398" v="723" actId="164"/>
          <ac:spMkLst>
            <pc:docMk/>
            <pc:sldMk cId="1852899494" sldId="287"/>
            <ac:spMk id="787" creationId="{A362BA86-D818-4940-A4C2-9F8F9CBA586B}"/>
          </ac:spMkLst>
        </pc:spChg>
        <pc:spChg chg="add mod">
          <ac:chgData name="Sylvia Drenthe" userId="a9481c56-4910-4101-8cbe-8091f6b62d91" providerId="ADAL" clId="{1D5FAA2D-409F-4DBE-83A9-F11868176B33}" dt="2020-03-03T14:54:19.398" v="723" actId="164"/>
          <ac:spMkLst>
            <pc:docMk/>
            <pc:sldMk cId="1852899494" sldId="287"/>
            <ac:spMk id="788" creationId="{1BCE2D8C-DD28-4230-BD2B-27B1A98D39BE}"/>
          </ac:spMkLst>
        </pc:spChg>
        <pc:spChg chg="add mod">
          <ac:chgData name="Sylvia Drenthe" userId="a9481c56-4910-4101-8cbe-8091f6b62d91" providerId="ADAL" clId="{1D5FAA2D-409F-4DBE-83A9-F11868176B33}" dt="2020-03-03T14:54:19.398" v="723" actId="164"/>
          <ac:spMkLst>
            <pc:docMk/>
            <pc:sldMk cId="1852899494" sldId="287"/>
            <ac:spMk id="789" creationId="{C3D10002-C7BD-48CE-8375-E9DCF93950EF}"/>
          </ac:spMkLst>
        </pc:spChg>
        <pc:spChg chg="add mod">
          <ac:chgData name="Sylvia Drenthe" userId="a9481c56-4910-4101-8cbe-8091f6b62d91" providerId="ADAL" clId="{1D5FAA2D-409F-4DBE-83A9-F11868176B33}" dt="2020-03-03T14:54:19.398" v="723" actId="164"/>
          <ac:spMkLst>
            <pc:docMk/>
            <pc:sldMk cId="1852899494" sldId="287"/>
            <ac:spMk id="790" creationId="{67596E80-4822-44E9-B765-BE034687AF44}"/>
          </ac:spMkLst>
        </pc:spChg>
        <pc:spChg chg="add mod">
          <ac:chgData name="Sylvia Drenthe" userId="a9481c56-4910-4101-8cbe-8091f6b62d91" providerId="ADAL" clId="{1D5FAA2D-409F-4DBE-83A9-F11868176B33}" dt="2020-03-03T14:54:19.398" v="723" actId="164"/>
          <ac:spMkLst>
            <pc:docMk/>
            <pc:sldMk cId="1852899494" sldId="287"/>
            <ac:spMk id="791" creationId="{06323A13-84A8-49BF-84E4-6FB8B9C163FB}"/>
          </ac:spMkLst>
        </pc:spChg>
        <pc:spChg chg="add mod">
          <ac:chgData name="Sylvia Drenthe" userId="a9481c56-4910-4101-8cbe-8091f6b62d91" providerId="ADAL" clId="{1D5FAA2D-409F-4DBE-83A9-F11868176B33}" dt="2020-03-03T14:54:19.398" v="723" actId="164"/>
          <ac:spMkLst>
            <pc:docMk/>
            <pc:sldMk cId="1852899494" sldId="287"/>
            <ac:spMk id="792" creationId="{35F4409D-C872-4E20-92FC-3BE221D022E7}"/>
          </ac:spMkLst>
        </pc:spChg>
        <pc:spChg chg="add mod">
          <ac:chgData name="Sylvia Drenthe" userId="a9481c56-4910-4101-8cbe-8091f6b62d91" providerId="ADAL" clId="{1D5FAA2D-409F-4DBE-83A9-F11868176B33}" dt="2020-03-03T14:54:19.398" v="723" actId="164"/>
          <ac:spMkLst>
            <pc:docMk/>
            <pc:sldMk cId="1852899494" sldId="287"/>
            <ac:spMk id="793" creationId="{72F045E0-0A16-4EB1-9A68-8D6EB13D1D6A}"/>
          </ac:spMkLst>
        </pc:spChg>
        <pc:spChg chg="add mod">
          <ac:chgData name="Sylvia Drenthe" userId="a9481c56-4910-4101-8cbe-8091f6b62d91" providerId="ADAL" clId="{1D5FAA2D-409F-4DBE-83A9-F11868176B33}" dt="2020-03-03T14:54:19.398" v="723" actId="164"/>
          <ac:spMkLst>
            <pc:docMk/>
            <pc:sldMk cId="1852899494" sldId="287"/>
            <ac:spMk id="794" creationId="{3673B07B-8A71-4F35-B789-B1517E14A0E4}"/>
          </ac:spMkLst>
        </pc:spChg>
        <pc:spChg chg="add mod">
          <ac:chgData name="Sylvia Drenthe" userId="a9481c56-4910-4101-8cbe-8091f6b62d91" providerId="ADAL" clId="{1D5FAA2D-409F-4DBE-83A9-F11868176B33}" dt="2020-03-03T14:54:19.398" v="723" actId="164"/>
          <ac:spMkLst>
            <pc:docMk/>
            <pc:sldMk cId="1852899494" sldId="287"/>
            <ac:spMk id="795" creationId="{D352D1B7-AA30-4244-A20F-BBF5C2292459}"/>
          </ac:spMkLst>
        </pc:spChg>
        <pc:spChg chg="add mod">
          <ac:chgData name="Sylvia Drenthe" userId="a9481c56-4910-4101-8cbe-8091f6b62d91" providerId="ADAL" clId="{1D5FAA2D-409F-4DBE-83A9-F11868176B33}" dt="2020-03-03T14:54:19.398" v="723" actId="164"/>
          <ac:spMkLst>
            <pc:docMk/>
            <pc:sldMk cId="1852899494" sldId="287"/>
            <ac:spMk id="796" creationId="{45DB07DB-EBDE-484E-B10C-D9F4F22CB3F8}"/>
          </ac:spMkLst>
        </pc:spChg>
        <pc:spChg chg="add mod">
          <ac:chgData name="Sylvia Drenthe" userId="a9481c56-4910-4101-8cbe-8091f6b62d91" providerId="ADAL" clId="{1D5FAA2D-409F-4DBE-83A9-F11868176B33}" dt="2020-03-03T14:54:19.398" v="723" actId="164"/>
          <ac:spMkLst>
            <pc:docMk/>
            <pc:sldMk cId="1852899494" sldId="287"/>
            <ac:spMk id="797" creationId="{E215F08C-B006-448C-BAA3-5C03636B2A56}"/>
          </ac:spMkLst>
        </pc:spChg>
        <pc:spChg chg="add mod">
          <ac:chgData name="Sylvia Drenthe" userId="a9481c56-4910-4101-8cbe-8091f6b62d91" providerId="ADAL" clId="{1D5FAA2D-409F-4DBE-83A9-F11868176B33}" dt="2020-03-03T14:54:19.398" v="723" actId="164"/>
          <ac:spMkLst>
            <pc:docMk/>
            <pc:sldMk cId="1852899494" sldId="287"/>
            <ac:spMk id="798" creationId="{6B8265E8-E6C8-40ED-883E-BCBC91B8F3E3}"/>
          </ac:spMkLst>
        </pc:spChg>
        <pc:spChg chg="add mod">
          <ac:chgData name="Sylvia Drenthe" userId="a9481c56-4910-4101-8cbe-8091f6b62d91" providerId="ADAL" clId="{1D5FAA2D-409F-4DBE-83A9-F11868176B33}" dt="2020-03-03T14:54:19.398" v="723" actId="164"/>
          <ac:spMkLst>
            <pc:docMk/>
            <pc:sldMk cId="1852899494" sldId="287"/>
            <ac:spMk id="799" creationId="{C914C340-94A2-448E-84FC-F4CBAC4CB9E0}"/>
          </ac:spMkLst>
        </pc:spChg>
        <pc:spChg chg="add mod">
          <ac:chgData name="Sylvia Drenthe" userId="a9481c56-4910-4101-8cbe-8091f6b62d91" providerId="ADAL" clId="{1D5FAA2D-409F-4DBE-83A9-F11868176B33}" dt="2020-03-03T14:54:19.398" v="723" actId="164"/>
          <ac:spMkLst>
            <pc:docMk/>
            <pc:sldMk cId="1852899494" sldId="287"/>
            <ac:spMk id="800" creationId="{091DFF54-D183-4F26-8C2B-56718C736B5F}"/>
          </ac:spMkLst>
        </pc:spChg>
        <pc:spChg chg="add mod">
          <ac:chgData name="Sylvia Drenthe" userId="a9481c56-4910-4101-8cbe-8091f6b62d91" providerId="ADAL" clId="{1D5FAA2D-409F-4DBE-83A9-F11868176B33}" dt="2020-03-03T14:54:44.895" v="725" actId="164"/>
          <ac:spMkLst>
            <pc:docMk/>
            <pc:sldMk cId="1852899494" sldId="287"/>
            <ac:spMk id="801" creationId="{F62B8A49-3B2A-4D63-BF09-5894F280CC50}"/>
          </ac:spMkLst>
        </pc:spChg>
        <pc:spChg chg="add mod">
          <ac:chgData name="Sylvia Drenthe" userId="a9481c56-4910-4101-8cbe-8091f6b62d91" providerId="ADAL" clId="{1D5FAA2D-409F-4DBE-83A9-F11868176B33}" dt="2020-03-03T14:54:44.895" v="725" actId="164"/>
          <ac:spMkLst>
            <pc:docMk/>
            <pc:sldMk cId="1852899494" sldId="287"/>
            <ac:spMk id="802" creationId="{D78E376A-5F1C-4281-9DD1-87B196EA3244}"/>
          </ac:spMkLst>
        </pc:spChg>
        <pc:spChg chg="add mod">
          <ac:chgData name="Sylvia Drenthe" userId="a9481c56-4910-4101-8cbe-8091f6b62d91" providerId="ADAL" clId="{1D5FAA2D-409F-4DBE-83A9-F11868176B33}" dt="2020-03-03T14:54:44.895" v="725" actId="164"/>
          <ac:spMkLst>
            <pc:docMk/>
            <pc:sldMk cId="1852899494" sldId="287"/>
            <ac:spMk id="803" creationId="{A182B7A4-3DD8-4706-A811-55570EB7E207}"/>
          </ac:spMkLst>
        </pc:spChg>
        <pc:spChg chg="add mod">
          <ac:chgData name="Sylvia Drenthe" userId="a9481c56-4910-4101-8cbe-8091f6b62d91" providerId="ADAL" clId="{1D5FAA2D-409F-4DBE-83A9-F11868176B33}" dt="2020-03-03T14:54:44.895" v="725" actId="164"/>
          <ac:spMkLst>
            <pc:docMk/>
            <pc:sldMk cId="1852899494" sldId="287"/>
            <ac:spMk id="804" creationId="{5CC1FB6A-CD00-42EF-8908-D5114D00EFF7}"/>
          </ac:spMkLst>
        </pc:spChg>
        <pc:spChg chg="add mod">
          <ac:chgData name="Sylvia Drenthe" userId="a9481c56-4910-4101-8cbe-8091f6b62d91" providerId="ADAL" clId="{1D5FAA2D-409F-4DBE-83A9-F11868176B33}" dt="2020-03-03T14:54:44.895" v="725" actId="164"/>
          <ac:spMkLst>
            <pc:docMk/>
            <pc:sldMk cId="1852899494" sldId="287"/>
            <ac:spMk id="805" creationId="{363B0D66-7F2D-46B2-B27B-72061D8494B8}"/>
          </ac:spMkLst>
        </pc:spChg>
        <pc:spChg chg="add mod">
          <ac:chgData name="Sylvia Drenthe" userId="a9481c56-4910-4101-8cbe-8091f6b62d91" providerId="ADAL" clId="{1D5FAA2D-409F-4DBE-83A9-F11868176B33}" dt="2020-03-03T14:54:44.895" v="725" actId="164"/>
          <ac:spMkLst>
            <pc:docMk/>
            <pc:sldMk cId="1852899494" sldId="287"/>
            <ac:spMk id="806" creationId="{F3FD1BD0-1EC2-4128-8F44-856384BF822E}"/>
          </ac:spMkLst>
        </pc:spChg>
        <pc:spChg chg="add mod">
          <ac:chgData name="Sylvia Drenthe" userId="a9481c56-4910-4101-8cbe-8091f6b62d91" providerId="ADAL" clId="{1D5FAA2D-409F-4DBE-83A9-F11868176B33}" dt="2020-03-03T14:54:44.895" v="725" actId="164"/>
          <ac:spMkLst>
            <pc:docMk/>
            <pc:sldMk cId="1852899494" sldId="287"/>
            <ac:spMk id="807" creationId="{7671F749-3F9D-415A-A3EE-351012647FAA}"/>
          </ac:spMkLst>
        </pc:spChg>
        <pc:spChg chg="add mod">
          <ac:chgData name="Sylvia Drenthe" userId="a9481c56-4910-4101-8cbe-8091f6b62d91" providerId="ADAL" clId="{1D5FAA2D-409F-4DBE-83A9-F11868176B33}" dt="2020-03-03T14:54:44.895" v="725" actId="164"/>
          <ac:spMkLst>
            <pc:docMk/>
            <pc:sldMk cId="1852899494" sldId="287"/>
            <ac:spMk id="808" creationId="{D2C59575-08A1-4EEF-AB84-CD8DF08A1088}"/>
          </ac:spMkLst>
        </pc:spChg>
        <pc:spChg chg="add mod">
          <ac:chgData name="Sylvia Drenthe" userId="a9481c56-4910-4101-8cbe-8091f6b62d91" providerId="ADAL" clId="{1D5FAA2D-409F-4DBE-83A9-F11868176B33}" dt="2020-03-03T14:54:44.895" v="725" actId="164"/>
          <ac:spMkLst>
            <pc:docMk/>
            <pc:sldMk cId="1852899494" sldId="287"/>
            <ac:spMk id="809" creationId="{32E6D54E-FEB6-4F70-A6D8-0411B23710DD}"/>
          </ac:spMkLst>
        </pc:spChg>
        <pc:spChg chg="add mod">
          <ac:chgData name="Sylvia Drenthe" userId="a9481c56-4910-4101-8cbe-8091f6b62d91" providerId="ADAL" clId="{1D5FAA2D-409F-4DBE-83A9-F11868176B33}" dt="2020-03-03T14:54:44.895" v="725" actId="164"/>
          <ac:spMkLst>
            <pc:docMk/>
            <pc:sldMk cId="1852899494" sldId="287"/>
            <ac:spMk id="810" creationId="{31288AD9-2E93-46F6-8920-7EA9B24619F3}"/>
          </ac:spMkLst>
        </pc:spChg>
        <pc:spChg chg="add mod">
          <ac:chgData name="Sylvia Drenthe" userId="a9481c56-4910-4101-8cbe-8091f6b62d91" providerId="ADAL" clId="{1D5FAA2D-409F-4DBE-83A9-F11868176B33}" dt="2020-03-03T14:54:44.895" v="725" actId="164"/>
          <ac:spMkLst>
            <pc:docMk/>
            <pc:sldMk cId="1852899494" sldId="287"/>
            <ac:spMk id="811" creationId="{811FCB8A-D7D9-41C5-B610-BD1091395262}"/>
          </ac:spMkLst>
        </pc:spChg>
        <pc:spChg chg="add mod">
          <ac:chgData name="Sylvia Drenthe" userId="a9481c56-4910-4101-8cbe-8091f6b62d91" providerId="ADAL" clId="{1D5FAA2D-409F-4DBE-83A9-F11868176B33}" dt="2020-03-03T14:54:44.895" v="725" actId="164"/>
          <ac:spMkLst>
            <pc:docMk/>
            <pc:sldMk cId="1852899494" sldId="287"/>
            <ac:spMk id="812" creationId="{2A0A631A-A910-4CB5-9334-02BEDD9BE669}"/>
          </ac:spMkLst>
        </pc:spChg>
        <pc:spChg chg="add mod">
          <ac:chgData name="Sylvia Drenthe" userId="a9481c56-4910-4101-8cbe-8091f6b62d91" providerId="ADAL" clId="{1D5FAA2D-409F-4DBE-83A9-F11868176B33}" dt="2020-03-03T14:54:44.895" v="725" actId="164"/>
          <ac:spMkLst>
            <pc:docMk/>
            <pc:sldMk cId="1852899494" sldId="287"/>
            <ac:spMk id="813" creationId="{5C1A2835-F15D-4F6F-85BB-6880A08CC819}"/>
          </ac:spMkLst>
        </pc:spChg>
        <pc:spChg chg="add mod">
          <ac:chgData name="Sylvia Drenthe" userId="a9481c56-4910-4101-8cbe-8091f6b62d91" providerId="ADAL" clId="{1D5FAA2D-409F-4DBE-83A9-F11868176B33}" dt="2020-03-03T14:54:19.398" v="723" actId="164"/>
          <ac:spMkLst>
            <pc:docMk/>
            <pc:sldMk cId="1852899494" sldId="287"/>
            <ac:spMk id="814" creationId="{2651956C-502E-4F05-A40A-F66CC8F6010D}"/>
          </ac:spMkLst>
        </pc:spChg>
        <pc:spChg chg="add mod">
          <ac:chgData name="Sylvia Drenthe" userId="a9481c56-4910-4101-8cbe-8091f6b62d91" providerId="ADAL" clId="{1D5FAA2D-409F-4DBE-83A9-F11868176B33}" dt="2020-03-03T14:54:19.398" v="723" actId="164"/>
          <ac:spMkLst>
            <pc:docMk/>
            <pc:sldMk cId="1852899494" sldId="287"/>
            <ac:spMk id="815" creationId="{DA17AA74-88D8-4506-A00F-340444A71670}"/>
          </ac:spMkLst>
        </pc:spChg>
        <pc:spChg chg="add mod">
          <ac:chgData name="Sylvia Drenthe" userId="a9481c56-4910-4101-8cbe-8091f6b62d91" providerId="ADAL" clId="{1D5FAA2D-409F-4DBE-83A9-F11868176B33}" dt="2020-03-03T14:54:19.398" v="723" actId="164"/>
          <ac:spMkLst>
            <pc:docMk/>
            <pc:sldMk cId="1852899494" sldId="287"/>
            <ac:spMk id="816" creationId="{F25B15C5-D1D3-4AAB-83FC-33FF57DACCA4}"/>
          </ac:spMkLst>
        </pc:spChg>
        <pc:spChg chg="add mod">
          <ac:chgData name="Sylvia Drenthe" userId="a9481c56-4910-4101-8cbe-8091f6b62d91" providerId="ADAL" clId="{1D5FAA2D-409F-4DBE-83A9-F11868176B33}" dt="2020-03-03T14:54:19.398" v="723" actId="164"/>
          <ac:spMkLst>
            <pc:docMk/>
            <pc:sldMk cId="1852899494" sldId="287"/>
            <ac:spMk id="817" creationId="{9CCC69B5-884E-4830-8DC6-93766F53C792}"/>
          </ac:spMkLst>
        </pc:spChg>
        <pc:spChg chg="add mod">
          <ac:chgData name="Sylvia Drenthe" userId="a9481c56-4910-4101-8cbe-8091f6b62d91" providerId="ADAL" clId="{1D5FAA2D-409F-4DBE-83A9-F11868176B33}" dt="2020-03-03T14:54:19.398" v="723" actId="164"/>
          <ac:spMkLst>
            <pc:docMk/>
            <pc:sldMk cId="1852899494" sldId="287"/>
            <ac:spMk id="818" creationId="{6700FF0D-84FE-49FA-A12D-622C31F75993}"/>
          </ac:spMkLst>
        </pc:spChg>
        <pc:spChg chg="add mod">
          <ac:chgData name="Sylvia Drenthe" userId="a9481c56-4910-4101-8cbe-8091f6b62d91" providerId="ADAL" clId="{1D5FAA2D-409F-4DBE-83A9-F11868176B33}" dt="2020-03-03T14:54:19.398" v="723" actId="164"/>
          <ac:spMkLst>
            <pc:docMk/>
            <pc:sldMk cId="1852899494" sldId="287"/>
            <ac:spMk id="819" creationId="{FBF1C6D1-EBF5-41A1-BC51-4E2EEAC19FC7}"/>
          </ac:spMkLst>
        </pc:spChg>
        <pc:spChg chg="add mod">
          <ac:chgData name="Sylvia Drenthe" userId="a9481c56-4910-4101-8cbe-8091f6b62d91" providerId="ADAL" clId="{1D5FAA2D-409F-4DBE-83A9-F11868176B33}" dt="2020-03-03T14:54:19.398" v="723" actId="164"/>
          <ac:spMkLst>
            <pc:docMk/>
            <pc:sldMk cId="1852899494" sldId="287"/>
            <ac:spMk id="820" creationId="{ED1F961C-7516-4292-B0C1-2B3F62874196}"/>
          </ac:spMkLst>
        </pc:spChg>
        <pc:spChg chg="add mod">
          <ac:chgData name="Sylvia Drenthe" userId="a9481c56-4910-4101-8cbe-8091f6b62d91" providerId="ADAL" clId="{1D5FAA2D-409F-4DBE-83A9-F11868176B33}" dt="2020-03-03T14:54:19.398" v="723" actId="164"/>
          <ac:spMkLst>
            <pc:docMk/>
            <pc:sldMk cId="1852899494" sldId="287"/>
            <ac:spMk id="821" creationId="{E75A4E3E-FE39-4514-A1AD-E83198252CD8}"/>
          </ac:spMkLst>
        </pc:spChg>
        <pc:spChg chg="add mod">
          <ac:chgData name="Sylvia Drenthe" userId="a9481c56-4910-4101-8cbe-8091f6b62d91" providerId="ADAL" clId="{1D5FAA2D-409F-4DBE-83A9-F11868176B33}" dt="2020-03-03T14:54:19.398" v="723" actId="164"/>
          <ac:spMkLst>
            <pc:docMk/>
            <pc:sldMk cId="1852899494" sldId="287"/>
            <ac:spMk id="822" creationId="{E4D61BBF-14AD-4141-95E5-87D519C940DD}"/>
          </ac:spMkLst>
        </pc:spChg>
        <pc:spChg chg="add mod">
          <ac:chgData name="Sylvia Drenthe" userId="a9481c56-4910-4101-8cbe-8091f6b62d91" providerId="ADAL" clId="{1D5FAA2D-409F-4DBE-83A9-F11868176B33}" dt="2020-03-03T14:54:19.398" v="723" actId="164"/>
          <ac:spMkLst>
            <pc:docMk/>
            <pc:sldMk cId="1852899494" sldId="287"/>
            <ac:spMk id="823" creationId="{11100A79-53B9-4A5D-8919-6EBAC84ECDF3}"/>
          </ac:spMkLst>
        </pc:spChg>
        <pc:spChg chg="add mod">
          <ac:chgData name="Sylvia Drenthe" userId="a9481c56-4910-4101-8cbe-8091f6b62d91" providerId="ADAL" clId="{1D5FAA2D-409F-4DBE-83A9-F11868176B33}" dt="2020-03-03T14:54:19.398" v="723" actId="164"/>
          <ac:spMkLst>
            <pc:docMk/>
            <pc:sldMk cId="1852899494" sldId="287"/>
            <ac:spMk id="824" creationId="{4EF5CBB6-2B10-4AA2-9637-0AEAA6B50F86}"/>
          </ac:spMkLst>
        </pc:spChg>
        <pc:spChg chg="add mod">
          <ac:chgData name="Sylvia Drenthe" userId="a9481c56-4910-4101-8cbe-8091f6b62d91" providerId="ADAL" clId="{1D5FAA2D-409F-4DBE-83A9-F11868176B33}" dt="2020-03-03T14:54:19.398" v="723" actId="164"/>
          <ac:spMkLst>
            <pc:docMk/>
            <pc:sldMk cId="1852899494" sldId="287"/>
            <ac:spMk id="825" creationId="{008A8162-8424-419E-AE73-2CB0A1BE44D1}"/>
          </ac:spMkLst>
        </pc:spChg>
        <pc:spChg chg="add mod">
          <ac:chgData name="Sylvia Drenthe" userId="a9481c56-4910-4101-8cbe-8091f6b62d91" providerId="ADAL" clId="{1D5FAA2D-409F-4DBE-83A9-F11868176B33}" dt="2020-03-03T14:54:19.398" v="723" actId="164"/>
          <ac:spMkLst>
            <pc:docMk/>
            <pc:sldMk cId="1852899494" sldId="287"/>
            <ac:spMk id="826" creationId="{82D60E93-E3A7-46AF-939A-892D7A72287C}"/>
          </ac:spMkLst>
        </pc:spChg>
        <pc:spChg chg="add mod">
          <ac:chgData name="Sylvia Drenthe" userId="a9481c56-4910-4101-8cbe-8091f6b62d91" providerId="ADAL" clId="{1D5FAA2D-409F-4DBE-83A9-F11868176B33}" dt="2020-03-03T14:53:22.312" v="717" actId="164"/>
          <ac:spMkLst>
            <pc:docMk/>
            <pc:sldMk cId="1852899494" sldId="287"/>
            <ac:spMk id="827" creationId="{3DBBB738-42D2-4FD8-9267-68BBCBCE5E2A}"/>
          </ac:spMkLst>
        </pc:spChg>
        <pc:spChg chg="add mod">
          <ac:chgData name="Sylvia Drenthe" userId="a9481c56-4910-4101-8cbe-8091f6b62d91" providerId="ADAL" clId="{1D5FAA2D-409F-4DBE-83A9-F11868176B33}" dt="2020-03-03T14:53:22.312" v="717" actId="164"/>
          <ac:spMkLst>
            <pc:docMk/>
            <pc:sldMk cId="1852899494" sldId="287"/>
            <ac:spMk id="828" creationId="{7681BCB1-F82E-4FE5-8A77-3857BC558582}"/>
          </ac:spMkLst>
        </pc:spChg>
        <pc:spChg chg="add mod">
          <ac:chgData name="Sylvia Drenthe" userId="a9481c56-4910-4101-8cbe-8091f6b62d91" providerId="ADAL" clId="{1D5FAA2D-409F-4DBE-83A9-F11868176B33}" dt="2020-03-03T14:53:22.312" v="717" actId="164"/>
          <ac:spMkLst>
            <pc:docMk/>
            <pc:sldMk cId="1852899494" sldId="287"/>
            <ac:spMk id="829" creationId="{B859B081-C1ED-4745-B91C-141564B28EF1}"/>
          </ac:spMkLst>
        </pc:spChg>
        <pc:spChg chg="add mod">
          <ac:chgData name="Sylvia Drenthe" userId="a9481c56-4910-4101-8cbe-8091f6b62d91" providerId="ADAL" clId="{1D5FAA2D-409F-4DBE-83A9-F11868176B33}" dt="2020-03-03T14:53:22.312" v="717" actId="164"/>
          <ac:spMkLst>
            <pc:docMk/>
            <pc:sldMk cId="1852899494" sldId="287"/>
            <ac:spMk id="830" creationId="{ABDB76C3-E9E9-4585-9C78-DDA61D2509F8}"/>
          </ac:spMkLst>
        </pc:spChg>
        <pc:spChg chg="add mod">
          <ac:chgData name="Sylvia Drenthe" userId="a9481c56-4910-4101-8cbe-8091f6b62d91" providerId="ADAL" clId="{1D5FAA2D-409F-4DBE-83A9-F11868176B33}" dt="2020-03-03T14:53:22.312" v="717" actId="164"/>
          <ac:spMkLst>
            <pc:docMk/>
            <pc:sldMk cId="1852899494" sldId="287"/>
            <ac:spMk id="831" creationId="{221274CF-3539-45AE-8B3B-6AA176AF432C}"/>
          </ac:spMkLst>
        </pc:spChg>
        <pc:spChg chg="add mod">
          <ac:chgData name="Sylvia Drenthe" userId="a9481c56-4910-4101-8cbe-8091f6b62d91" providerId="ADAL" clId="{1D5FAA2D-409F-4DBE-83A9-F11868176B33}" dt="2020-03-03T14:53:22.312" v="717" actId="164"/>
          <ac:spMkLst>
            <pc:docMk/>
            <pc:sldMk cId="1852899494" sldId="287"/>
            <ac:spMk id="832" creationId="{C1D89435-7464-40F5-8CE5-AD3FEBD2DECD}"/>
          </ac:spMkLst>
        </pc:spChg>
        <pc:spChg chg="add mod">
          <ac:chgData name="Sylvia Drenthe" userId="a9481c56-4910-4101-8cbe-8091f6b62d91" providerId="ADAL" clId="{1D5FAA2D-409F-4DBE-83A9-F11868176B33}" dt="2020-03-03T14:53:22.312" v="717" actId="164"/>
          <ac:spMkLst>
            <pc:docMk/>
            <pc:sldMk cId="1852899494" sldId="287"/>
            <ac:spMk id="833" creationId="{717632F1-6B56-438D-BD23-ECF1C5842A4C}"/>
          </ac:spMkLst>
        </pc:spChg>
        <pc:spChg chg="add mod">
          <ac:chgData name="Sylvia Drenthe" userId="a9481c56-4910-4101-8cbe-8091f6b62d91" providerId="ADAL" clId="{1D5FAA2D-409F-4DBE-83A9-F11868176B33}" dt="2020-03-03T14:53:22.312" v="717" actId="164"/>
          <ac:spMkLst>
            <pc:docMk/>
            <pc:sldMk cId="1852899494" sldId="287"/>
            <ac:spMk id="834" creationId="{A05F574A-5A97-4307-8E8F-462D423AF0F5}"/>
          </ac:spMkLst>
        </pc:spChg>
        <pc:spChg chg="add mod">
          <ac:chgData name="Sylvia Drenthe" userId="a9481c56-4910-4101-8cbe-8091f6b62d91" providerId="ADAL" clId="{1D5FAA2D-409F-4DBE-83A9-F11868176B33}" dt="2020-03-03T14:53:22.312" v="717" actId="164"/>
          <ac:spMkLst>
            <pc:docMk/>
            <pc:sldMk cId="1852899494" sldId="287"/>
            <ac:spMk id="835" creationId="{21028F6A-140B-47E7-9376-6508CD7BBD38}"/>
          </ac:spMkLst>
        </pc:spChg>
        <pc:spChg chg="add mod">
          <ac:chgData name="Sylvia Drenthe" userId="a9481c56-4910-4101-8cbe-8091f6b62d91" providerId="ADAL" clId="{1D5FAA2D-409F-4DBE-83A9-F11868176B33}" dt="2020-03-03T14:53:22.312" v="717" actId="164"/>
          <ac:spMkLst>
            <pc:docMk/>
            <pc:sldMk cId="1852899494" sldId="287"/>
            <ac:spMk id="836" creationId="{AFD5BBF1-6C1E-4B27-B13A-CE83030420C6}"/>
          </ac:spMkLst>
        </pc:spChg>
        <pc:spChg chg="add mod">
          <ac:chgData name="Sylvia Drenthe" userId="a9481c56-4910-4101-8cbe-8091f6b62d91" providerId="ADAL" clId="{1D5FAA2D-409F-4DBE-83A9-F11868176B33}" dt="2020-03-03T14:53:22.312" v="717" actId="164"/>
          <ac:spMkLst>
            <pc:docMk/>
            <pc:sldMk cId="1852899494" sldId="287"/>
            <ac:spMk id="837" creationId="{E70D8BF3-51B7-41F0-A4BB-042B39071DE0}"/>
          </ac:spMkLst>
        </pc:spChg>
        <pc:spChg chg="add mod">
          <ac:chgData name="Sylvia Drenthe" userId="a9481c56-4910-4101-8cbe-8091f6b62d91" providerId="ADAL" clId="{1D5FAA2D-409F-4DBE-83A9-F11868176B33}" dt="2020-03-03T14:53:22.312" v="717" actId="164"/>
          <ac:spMkLst>
            <pc:docMk/>
            <pc:sldMk cId="1852899494" sldId="287"/>
            <ac:spMk id="838" creationId="{B0906821-06BB-4C22-BA06-2B9269C81EDC}"/>
          </ac:spMkLst>
        </pc:spChg>
        <pc:spChg chg="add mod">
          <ac:chgData name="Sylvia Drenthe" userId="a9481c56-4910-4101-8cbe-8091f6b62d91" providerId="ADAL" clId="{1D5FAA2D-409F-4DBE-83A9-F11868176B33}" dt="2020-03-03T14:53:22.312" v="717" actId="164"/>
          <ac:spMkLst>
            <pc:docMk/>
            <pc:sldMk cId="1852899494" sldId="287"/>
            <ac:spMk id="839" creationId="{7402E5EC-E73A-4A57-BEC0-EE878EEAABDD}"/>
          </ac:spMkLst>
        </pc:spChg>
        <pc:spChg chg="add mod">
          <ac:chgData name="Sylvia Drenthe" userId="a9481c56-4910-4101-8cbe-8091f6b62d91" providerId="ADAL" clId="{1D5FAA2D-409F-4DBE-83A9-F11868176B33}" dt="2020-03-03T14:53:22.312" v="717" actId="164"/>
          <ac:spMkLst>
            <pc:docMk/>
            <pc:sldMk cId="1852899494" sldId="287"/>
            <ac:spMk id="840" creationId="{7877CBAB-4C5B-466B-8CBD-950A00754D14}"/>
          </ac:spMkLst>
        </pc:spChg>
        <pc:spChg chg="add mod">
          <ac:chgData name="Sylvia Drenthe" userId="a9481c56-4910-4101-8cbe-8091f6b62d91" providerId="ADAL" clId="{1D5FAA2D-409F-4DBE-83A9-F11868176B33}" dt="2020-03-03T14:53:22.312" v="717" actId="164"/>
          <ac:spMkLst>
            <pc:docMk/>
            <pc:sldMk cId="1852899494" sldId="287"/>
            <ac:spMk id="841" creationId="{F70705BF-608A-4D83-86DB-43B21BECD96A}"/>
          </ac:spMkLst>
        </pc:spChg>
        <pc:spChg chg="add mod">
          <ac:chgData name="Sylvia Drenthe" userId="a9481c56-4910-4101-8cbe-8091f6b62d91" providerId="ADAL" clId="{1D5FAA2D-409F-4DBE-83A9-F11868176B33}" dt="2020-03-03T14:53:22.312" v="717" actId="164"/>
          <ac:spMkLst>
            <pc:docMk/>
            <pc:sldMk cId="1852899494" sldId="287"/>
            <ac:spMk id="842" creationId="{C0F63B44-F034-4F5C-A072-C1A5E1090C88}"/>
          </ac:spMkLst>
        </pc:spChg>
        <pc:spChg chg="add mod">
          <ac:chgData name="Sylvia Drenthe" userId="a9481c56-4910-4101-8cbe-8091f6b62d91" providerId="ADAL" clId="{1D5FAA2D-409F-4DBE-83A9-F11868176B33}" dt="2020-03-03T14:53:22.312" v="717" actId="164"/>
          <ac:spMkLst>
            <pc:docMk/>
            <pc:sldMk cId="1852899494" sldId="287"/>
            <ac:spMk id="843" creationId="{356A8F60-608F-4EE1-8A6C-B5D25E599A95}"/>
          </ac:spMkLst>
        </pc:spChg>
        <pc:spChg chg="add mod">
          <ac:chgData name="Sylvia Drenthe" userId="a9481c56-4910-4101-8cbe-8091f6b62d91" providerId="ADAL" clId="{1D5FAA2D-409F-4DBE-83A9-F11868176B33}" dt="2020-03-03T14:53:22.312" v="717" actId="164"/>
          <ac:spMkLst>
            <pc:docMk/>
            <pc:sldMk cId="1852899494" sldId="287"/>
            <ac:spMk id="844" creationId="{1FCF9503-4BA3-43BA-BD5A-81E3B92E02DC}"/>
          </ac:spMkLst>
        </pc:spChg>
        <pc:spChg chg="add mod">
          <ac:chgData name="Sylvia Drenthe" userId="a9481c56-4910-4101-8cbe-8091f6b62d91" providerId="ADAL" clId="{1D5FAA2D-409F-4DBE-83A9-F11868176B33}" dt="2020-03-03T14:53:22.312" v="717" actId="164"/>
          <ac:spMkLst>
            <pc:docMk/>
            <pc:sldMk cId="1852899494" sldId="287"/>
            <ac:spMk id="845" creationId="{578E2D47-50C5-4B43-90BC-88B6FDAA33EC}"/>
          </ac:spMkLst>
        </pc:spChg>
        <pc:spChg chg="add mod">
          <ac:chgData name="Sylvia Drenthe" userId="a9481c56-4910-4101-8cbe-8091f6b62d91" providerId="ADAL" clId="{1D5FAA2D-409F-4DBE-83A9-F11868176B33}" dt="2020-03-03T14:53:22.312" v="717" actId="164"/>
          <ac:spMkLst>
            <pc:docMk/>
            <pc:sldMk cId="1852899494" sldId="287"/>
            <ac:spMk id="846" creationId="{8CB42AA2-BD89-4B4C-AFFF-DC3DAB1F6D6F}"/>
          </ac:spMkLst>
        </pc:spChg>
        <pc:spChg chg="add mod">
          <ac:chgData name="Sylvia Drenthe" userId="a9481c56-4910-4101-8cbe-8091f6b62d91" providerId="ADAL" clId="{1D5FAA2D-409F-4DBE-83A9-F11868176B33}" dt="2020-03-03T14:53:22.312" v="717" actId="164"/>
          <ac:spMkLst>
            <pc:docMk/>
            <pc:sldMk cId="1852899494" sldId="287"/>
            <ac:spMk id="847" creationId="{8A2D3F91-AC65-4DB0-8044-1A1E6AA9985A}"/>
          </ac:spMkLst>
        </pc:spChg>
        <pc:spChg chg="add mod">
          <ac:chgData name="Sylvia Drenthe" userId="a9481c56-4910-4101-8cbe-8091f6b62d91" providerId="ADAL" clId="{1D5FAA2D-409F-4DBE-83A9-F11868176B33}" dt="2020-03-03T14:53:22.312" v="717" actId="164"/>
          <ac:spMkLst>
            <pc:docMk/>
            <pc:sldMk cId="1852899494" sldId="287"/>
            <ac:spMk id="848" creationId="{E485B868-832D-4BE3-BB80-5AC055A06E19}"/>
          </ac:spMkLst>
        </pc:spChg>
        <pc:spChg chg="add mod">
          <ac:chgData name="Sylvia Drenthe" userId="a9481c56-4910-4101-8cbe-8091f6b62d91" providerId="ADAL" clId="{1D5FAA2D-409F-4DBE-83A9-F11868176B33}" dt="2020-03-03T14:53:22.312" v="717" actId="164"/>
          <ac:spMkLst>
            <pc:docMk/>
            <pc:sldMk cId="1852899494" sldId="287"/>
            <ac:spMk id="849" creationId="{42B7378F-D2A6-46E7-AF7D-7014545BE986}"/>
          </ac:spMkLst>
        </pc:spChg>
        <pc:spChg chg="add mod">
          <ac:chgData name="Sylvia Drenthe" userId="a9481c56-4910-4101-8cbe-8091f6b62d91" providerId="ADAL" clId="{1D5FAA2D-409F-4DBE-83A9-F11868176B33}" dt="2020-03-03T14:53:22.312" v="717" actId="164"/>
          <ac:spMkLst>
            <pc:docMk/>
            <pc:sldMk cId="1852899494" sldId="287"/>
            <ac:spMk id="850" creationId="{BAE1DA1A-BF7B-4660-B4B2-5B9727641F0D}"/>
          </ac:spMkLst>
        </pc:spChg>
        <pc:spChg chg="add mod">
          <ac:chgData name="Sylvia Drenthe" userId="a9481c56-4910-4101-8cbe-8091f6b62d91" providerId="ADAL" clId="{1D5FAA2D-409F-4DBE-83A9-F11868176B33}" dt="2020-03-03T14:53:22.312" v="717" actId="164"/>
          <ac:spMkLst>
            <pc:docMk/>
            <pc:sldMk cId="1852899494" sldId="287"/>
            <ac:spMk id="851" creationId="{4561425C-A17B-4F26-8532-7D8851AF14A0}"/>
          </ac:spMkLst>
        </pc:spChg>
        <pc:spChg chg="add mod">
          <ac:chgData name="Sylvia Drenthe" userId="a9481c56-4910-4101-8cbe-8091f6b62d91" providerId="ADAL" clId="{1D5FAA2D-409F-4DBE-83A9-F11868176B33}" dt="2020-03-03T14:53:22.312" v="717" actId="164"/>
          <ac:spMkLst>
            <pc:docMk/>
            <pc:sldMk cId="1852899494" sldId="287"/>
            <ac:spMk id="852" creationId="{3DB6855C-3926-412C-98AC-9490C29B3BB4}"/>
          </ac:spMkLst>
        </pc:spChg>
        <pc:spChg chg="add mod">
          <ac:chgData name="Sylvia Drenthe" userId="a9481c56-4910-4101-8cbe-8091f6b62d91" providerId="ADAL" clId="{1D5FAA2D-409F-4DBE-83A9-F11868176B33}" dt="2020-03-03T14:53:22.312" v="717" actId="164"/>
          <ac:spMkLst>
            <pc:docMk/>
            <pc:sldMk cId="1852899494" sldId="287"/>
            <ac:spMk id="853" creationId="{A11FCB7B-169D-477D-A016-BA06C1305837}"/>
          </ac:spMkLst>
        </pc:spChg>
        <pc:spChg chg="add mod">
          <ac:chgData name="Sylvia Drenthe" userId="a9481c56-4910-4101-8cbe-8091f6b62d91" providerId="ADAL" clId="{1D5FAA2D-409F-4DBE-83A9-F11868176B33}" dt="2020-03-03T14:53:22.312" v="717" actId="164"/>
          <ac:spMkLst>
            <pc:docMk/>
            <pc:sldMk cId="1852899494" sldId="287"/>
            <ac:spMk id="854" creationId="{DBD503F3-5692-4B1F-8BFF-2E1A2136EA6A}"/>
          </ac:spMkLst>
        </pc:spChg>
        <pc:spChg chg="add mod">
          <ac:chgData name="Sylvia Drenthe" userId="a9481c56-4910-4101-8cbe-8091f6b62d91" providerId="ADAL" clId="{1D5FAA2D-409F-4DBE-83A9-F11868176B33}" dt="2020-03-03T14:53:22.312" v="717" actId="164"/>
          <ac:spMkLst>
            <pc:docMk/>
            <pc:sldMk cId="1852899494" sldId="287"/>
            <ac:spMk id="855" creationId="{F207F4F1-3DB1-4D90-8D53-D4CD9D345632}"/>
          </ac:spMkLst>
        </pc:spChg>
        <pc:spChg chg="add mod">
          <ac:chgData name="Sylvia Drenthe" userId="a9481c56-4910-4101-8cbe-8091f6b62d91" providerId="ADAL" clId="{1D5FAA2D-409F-4DBE-83A9-F11868176B33}" dt="2020-03-03T14:53:22.312" v="717" actId="164"/>
          <ac:spMkLst>
            <pc:docMk/>
            <pc:sldMk cId="1852899494" sldId="287"/>
            <ac:spMk id="856" creationId="{5054D089-7A5F-4575-B861-562B6A453139}"/>
          </ac:spMkLst>
        </pc:spChg>
        <pc:spChg chg="add mod">
          <ac:chgData name="Sylvia Drenthe" userId="a9481c56-4910-4101-8cbe-8091f6b62d91" providerId="ADAL" clId="{1D5FAA2D-409F-4DBE-83A9-F11868176B33}" dt="2020-03-03T14:53:22.312" v="717" actId="164"/>
          <ac:spMkLst>
            <pc:docMk/>
            <pc:sldMk cId="1852899494" sldId="287"/>
            <ac:spMk id="857" creationId="{599B94E1-0F6D-42A1-952C-172ACF27AFC6}"/>
          </ac:spMkLst>
        </pc:spChg>
        <pc:spChg chg="add mod">
          <ac:chgData name="Sylvia Drenthe" userId="a9481c56-4910-4101-8cbe-8091f6b62d91" providerId="ADAL" clId="{1D5FAA2D-409F-4DBE-83A9-F11868176B33}" dt="2020-03-03T14:53:22.312" v="717" actId="164"/>
          <ac:spMkLst>
            <pc:docMk/>
            <pc:sldMk cId="1852899494" sldId="287"/>
            <ac:spMk id="858" creationId="{35929E60-5499-4FA0-89DC-B6BA0B12091A}"/>
          </ac:spMkLst>
        </pc:spChg>
        <pc:spChg chg="add mod">
          <ac:chgData name="Sylvia Drenthe" userId="a9481c56-4910-4101-8cbe-8091f6b62d91" providerId="ADAL" clId="{1D5FAA2D-409F-4DBE-83A9-F11868176B33}" dt="2020-03-03T14:53:22.312" v="717" actId="164"/>
          <ac:spMkLst>
            <pc:docMk/>
            <pc:sldMk cId="1852899494" sldId="287"/>
            <ac:spMk id="859" creationId="{91D73A8C-C1D8-47AC-9BCD-C90829F3DE1D}"/>
          </ac:spMkLst>
        </pc:spChg>
        <pc:spChg chg="add mod">
          <ac:chgData name="Sylvia Drenthe" userId="a9481c56-4910-4101-8cbe-8091f6b62d91" providerId="ADAL" clId="{1D5FAA2D-409F-4DBE-83A9-F11868176B33}" dt="2020-03-03T14:53:22.312" v="717" actId="164"/>
          <ac:spMkLst>
            <pc:docMk/>
            <pc:sldMk cId="1852899494" sldId="287"/>
            <ac:spMk id="860" creationId="{C11670BD-E722-4858-94AB-563AA9B40F7E}"/>
          </ac:spMkLst>
        </pc:spChg>
        <pc:spChg chg="add mod">
          <ac:chgData name="Sylvia Drenthe" userId="a9481c56-4910-4101-8cbe-8091f6b62d91" providerId="ADAL" clId="{1D5FAA2D-409F-4DBE-83A9-F11868176B33}" dt="2020-03-03T14:53:22.312" v="717" actId="164"/>
          <ac:spMkLst>
            <pc:docMk/>
            <pc:sldMk cId="1852899494" sldId="287"/>
            <ac:spMk id="861" creationId="{F7BD4581-E385-417A-9768-9B052A672701}"/>
          </ac:spMkLst>
        </pc:spChg>
        <pc:spChg chg="add mod">
          <ac:chgData name="Sylvia Drenthe" userId="a9481c56-4910-4101-8cbe-8091f6b62d91" providerId="ADAL" clId="{1D5FAA2D-409F-4DBE-83A9-F11868176B33}" dt="2020-03-03T14:53:22.312" v="717" actId="164"/>
          <ac:spMkLst>
            <pc:docMk/>
            <pc:sldMk cId="1852899494" sldId="287"/>
            <ac:spMk id="862" creationId="{E5A68C27-D94B-4140-A2CA-B3321F0784E0}"/>
          </ac:spMkLst>
        </pc:spChg>
        <pc:spChg chg="add mod">
          <ac:chgData name="Sylvia Drenthe" userId="a9481c56-4910-4101-8cbe-8091f6b62d91" providerId="ADAL" clId="{1D5FAA2D-409F-4DBE-83A9-F11868176B33}" dt="2020-03-03T14:53:22.312" v="717" actId="164"/>
          <ac:spMkLst>
            <pc:docMk/>
            <pc:sldMk cId="1852899494" sldId="287"/>
            <ac:spMk id="863" creationId="{D1EE3472-29B2-4A94-ABF7-A1B0B91D9B42}"/>
          </ac:spMkLst>
        </pc:spChg>
        <pc:spChg chg="add mod">
          <ac:chgData name="Sylvia Drenthe" userId="a9481c56-4910-4101-8cbe-8091f6b62d91" providerId="ADAL" clId="{1D5FAA2D-409F-4DBE-83A9-F11868176B33}" dt="2020-03-03T14:53:22.312" v="717" actId="164"/>
          <ac:spMkLst>
            <pc:docMk/>
            <pc:sldMk cId="1852899494" sldId="287"/>
            <ac:spMk id="864" creationId="{01CE2477-7BAD-40BB-A90A-FE8900666B8A}"/>
          </ac:spMkLst>
        </pc:spChg>
        <pc:spChg chg="add mod">
          <ac:chgData name="Sylvia Drenthe" userId="a9481c56-4910-4101-8cbe-8091f6b62d91" providerId="ADAL" clId="{1D5FAA2D-409F-4DBE-83A9-F11868176B33}" dt="2020-03-03T14:53:22.312" v="717" actId="164"/>
          <ac:spMkLst>
            <pc:docMk/>
            <pc:sldMk cId="1852899494" sldId="287"/>
            <ac:spMk id="865" creationId="{06DDD34D-50A9-44EE-8DF1-2E37C453943D}"/>
          </ac:spMkLst>
        </pc:spChg>
        <pc:spChg chg="add mod">
          <ac:chgData name="Sylvia Drenthe" userId="a9481c56-4910-4101-8cbe-8091f6b62d91" providerId="ADAL" clId="{1D5FAA2D-409F-4DBE-83A9-F11868176B33}" dt="2020-03-03T14:53:22.312" v="717" actId="164"/>
          <ac:spMkLst>
            <pc:docMk/>
            <pc:sldMk cId="1852899494" sldId="287"/>
            <ac:spMk id="866" creationId="{7BBB9968-5FEC-4FA7-95EF-2DF509713783}"/>
          </ac:spMkLst>
        </pc:spChg>
        <pc:spChg chg="add mod">
          <ac:chgData name="Sylvia Drenthe" userId="a9481c56-4910-4101-8cbe-8091f6b62d91" providerId="ADAL" clId="{1D5FAA2D-409F-4DBE-83A9-F11868176B33}" dt="2020-03-03T14:53:22.312" v="717" actId="164"/>
          <ac:spMkLst>
            <pc:docMk/>
            <pc:sldMk cId="1852899494" sldId="287"/>
            <ac:spMk id="867" creationId="{5C90D49E-0619-4951-B7C2-4EB62CACEA55}"/>
          </ac:spMkLst>
        </pc:spChg>
        <pc:spChg chg="add mod">
          <ac:chgData name="Sylvia Drenthe" userId="a9481c56-4910-4101-8cbe-8091f6b62d91" providerId="ADAL" clId="{1D5FAA2D-409F-4DBE-83A9-F11868176B33}" dt="2020-03-03T14:53:22.312" v="717" actId="164"/>
          <ac:spMkLst>
            <pc:docMk/>
            <pc:sldMk cId="1852899494" sldId="287"/>
            <ac:spMk id="868" creationId="{73791CA6-7D36-4D56-B79A-E9257A0D38F8}"/>
          </ac:spMkLst>
        </pc:spChg>
        <pc:spChg chg="add mod">
          <ac:chgData name="Sylvia Drenthe" userId="a9481c56-4910-4101-8cbe-8091f6b62d91" providerId="ADAL" clId="{1D5FAA2D-409F-4DBE-83A9-F11868176B33}" dt="2020-03-03T14:53:22.312" v="717" actId="164"/>
          <ac:spMkLst>
            <pc:docMk/>
            <pc:sldMk cId="1852899494" sldId="287"/>
            <ac:spMk id="869" creationId="{26ABC9B6-26AB-49DB-AA51-FBD88FD3DAAE}"/>
          </ac:spMkLst>
        </pc:spChg>
        <pc:spChg chg="add mod">
          <ac:chgData name="Sylvia Drenthe" userId="a9481c56-4910-4101-8cbe-8091f6b62d91" providerId="ADAL" clId="{1D5FAA2D-409F-4DBE-83A9-F11868176B33}" dt="2020-03-03T14:53:22.312" v="717" actId="164"/>
          <ac:spMkLst>
            <pc:docMk/>
            <pc:sldMk cId="1852899494" sldId="287"/>
            <ac:spMk id="870" creationId="{E13CAF20-B019-4638-ADDD-D26B03ACC2B0}"/>
          </ac:spMkLst>
        </pc:spChg>
        <pc:spChg chg="add mod">
          <ac:chgData name="Sylvia Drenthe" userId="a9481c56-4910-4101-8cbe-8091f6b62d91" providerId="ADAL" clId="{1D5FAA2D-409F-4DBE-83A9-F11868176B33}" dt="2020-03-03T14:53:22.312" v="717" actId="164"/>
          <ac:spMkLst>
            <pc:docMk/>
            <pc:sldMk cId="1852899494" sldId="287"/>
            <ac:spMk id="871" creationId="{CE45A87B-F3D9-4880-8493-9003DB9D1269}"/>
          </ac:spMkLst>
        </pc:spChg>
        <pc:spChg chg="add mod">
          <ac:chgData name="Sylvia Drenthe" userId="a9481c56-4910-4101-8cbe-8091f6b62d91" providerId="ADAL" clId="{1D5FAA2D-409F-4DBE-83A9-F11868176B33}" dt="2020-03-03T14:53:22.312" v="717" actId="164"/>
          <ac:spMkLst>
            <pc:docMk/>
            <pc:sldMk cId="1852899494" sldId="287"/>
            <ac:spMk id="872" creationId="{8864004A-26BD-4FA3-B840-94E0FCFE94C3}"/>
          </ac:spMkLst>
        </pc:spChg>
        <pc:spChg chg="add mod">
          <ac:chgData name="Sylvia Drenthe" userId="a9481c56-4910-4101-8cbe-8091f6b62d91" providerId="ADAL" clId="{1D5FAA2D-409F-4DBE-83A9-F11868176B33}" dt="2020-03-03T14:53:22.312" v="717" actId="164"/>
          <ac:spMkLst>
            <pc:docMk/>
            <pc:sldMk cId="1852899494" sldId="287"/>
            <ac:spMk id="873" creationId="{162B86E5-F486-49DF-804E-CE5F58EF4746}"/>
          </ac:spMkLst>
        </pc:spChg>
        <pc:spChg chg="add mod">
          <ac:chgData name="Sylvia Drenthe" userId="a9481c56-4910-4101-8cbe-8091f6b62d91" providerId="ADAL" clId="{1D5FAA2D-409F-4DBE-83A9-F11868176B33}" dt="2020-03-03T14:53:22.312" v="717" actId="164"/>
          <ac:spMkLst>
            <pc:docMk/>
            <pc:sldMk cId="1852899494" sldId="287"/>
            <ac:spMk id="874" creationId="{3FA54DF7-643E-4AF4-8102-22E6E306C5AE}"/>
          </ac:spMkLst>
        </pc:spChg>
        <pc:spChg chg="add mod">
          <ac:chgData name="Sylvia Drenthe" userId="a9481c56-4910-4101-8cbe-8091f6b62d91" providerId="ADAL" clId="{1D5FAA2D-409F-4DBE-83A9-F11868176B33}" dt="2020-03-03T14:53:22.312" v="717" actId="164"/>
          <ac:spMkLst>
            <pc:docMk/>
            <pc:sldMk cId="1852899494" sldId="287"/>
            <ac:spMk id="875" creationId="{6E2BAEB2-C341-4FD4-A2CA-9676D559699F}"/>
          </ac:spMkLst>
        </pc:spChg>
        <pc:spChg chg="add mod">
          <ac:chgData name="Sylvia Drenthe" userId="a9481c56-4910-4101-8cbe-8091f6b62d91" providerId="ADAL" clId="{1D5FAA2D-409F-4DBE-83A9-F11868176B33}" dt="2020-03-03T14:53:22.312" v="717" actId="164"/>
          <ac:spMkLst>
            <pc:docMk/>
            <pc:sldMk cId="1852899494" sldId="287"/>
            <ac:spMk id="876" creationId="{C951AB3C-901F-4277-B3CF-92AEE9F004C6}"/>
          </ac:spMkLst>
        </pc:spChg>
        <pc:spChg chg="add mod">
          <ac:chgData name="Sylvia Drenthe" userId="a9481c56-4910-4101-8cbe-8091f6b62d91" providerId="ADAL" clId="{1D5FAA2D-409F-4DBE-83A9-F11868176B33}" dt="2020-03-03T14:53:22.312" v="717" actId="164"/>
          <ac:spMkLst>
            <pc:docMk/>
            <pc:sldMk cId="1852899494" sldId="287"/>
            <ac:spMk id="877" creationId="{96205DD1-101A-4024-9CBE-61DEE93A6D9A}"/>
          </ac:spMkLst>
        </pc:spChg>
        <pc:spChg chg="add mod">
          <ac:chgData name="Sylvia Drenthe" userId="a9481c56-4910-4101-8cbe-8091f6b62d91" providerId="ADAL" clId="{1D5FAA2D-409F-4DBE-83A9-F11868176B33}" dt="2020-03-03T14:53:22.312" v="717" actId="164"/>
          <ac:spMkLst>
            <pc:docMk/>
            <pc:sldMk cId="1852899494" sldId="287"/>
            <ac:spMk id="878" creationId="{DCC09194-421D-405A-9457-F5B9E9F91EDC}"/>
          </ac:spMkLst>
        </pc:spChg>
        <pc:spChg chg="add mod">
          <ac:chgData name="Sylvia Drenthe" userId="a9481c56-4910-4101-8cbe-8091f6b62d91" providerId="ADAL" clId="{1D5FAA2D-409F-4DBE-83A9-F11868176B33}" dt="2020-03-03T14:53:22.312" v="717" actId="164"/>
          <ac:spMkLst>
            <pc:docMk/>
            <pc:sldMk cId="1852899494" sldId="287"/>
            <ac:spMk id="879" creationId="{7F6360D5-6CF0-463E-B018-C372F87E369E}"/>
          </ac:spMkLst>
        </pc:spChg>
        <pc:spChg chg="add mod">
          <ac:chgData name="Sylvia Drenthe" userId="a9481c56-4910-4101-8cbe-8091f6b62d91" providerId="ADAL" clId="{1D5FAA2D-409F-4DBE-83A9-F11868176B33}" dt="2020-03-03T14:53:22.312" v="717" actId="164"/>
          <ac:spMkLst>
            <pc:docMk/>
            <pc:sldMk cId="1852899494" sldId="287"/>
            <ac:spMk id="880" creationId="{9C52A849-22F0-4742-BD6D-92C696F7E0AD}"/>
          </ac:spMkLst>
        </pc:spChg>
        <pc:spChg chg="add mod">
          <ac:chgData name="Sylvia Drenthe" userId="a9481c56-4910-4101-8cbe-8091f6b62d91" providerId="ADAL" clId="{1D5FAA2D-409F-4DBE-83A9-F11868176B33}" dt="2020-03-03T14:53:22.312" v="717" actId="164"/>
          <ac:spMkLst>
            <pc:docMk/>
            <pc:sldMk cId="1852899494" sldId="287"/>
            <ac:spMk id="881" creationId="{D9D35788-6D4F-411A-93D1-EBB1C0E50A9D}"/>
          </ac:spMkLst>
        </pc:spChg>
        <pc:spChg chg="add mod">
          <ac:chgData name="Sylvia Drenthe" userId="a9481c56-4910-4101-8cbe-8091f6b62d91" providerId="ADAL" clId="{1D5FAA2D-409F-4DBE-83A9-F11868176B33}" dt="2020-03-03T14:53:22.312" v="717" actId="164"/>
          <ac:spMkLst>
            <pc:docMk/>
            <pc:sldMk cId="1852899494" sldId="287"/>
            <ac:spMk id="882" creationId="{920C6B56-E8B5-4F30-87DE-7279B6DADE1E}"/>
          </ac:spMkLst>
        </pc:spChg>
        <pc:spChg chg="add mod">
          <ac:chgData name="Sylvia Drenthe" userId="a9481c56-4910-4101-8cbe-8091f6b62d91" providerId="ADAL" clId="{1D5FAA2D-409F-4DBE-83A9-F11868176B33}" dt="2020-03-03T14:53:22.312" v="717" actId="164"/>
          <ac:spMkLst>
            <pc:docMk/>
            <pc:sldMk cId="1852899494" sldId="287"/>
            <ac:spMk id="883" creationId="{7962EBDF-7624-4EE5-B39D-C2DD983FEC7E}"/>
          </ac:spMkLst>
        </pc:spChg>
        <pc:spChg chg="add mod">
          <ac:chgData name="Sylvia Drenthe" userId="a9481c56-4910-4101-8cbe-8091f6b62d91" providerId="ADAL" clId="{1D5FAA2D-409F-4DBE-83A9-F11868176B33}" dt="2020-03-03T14:53:22.312" v="717" actId="164"/>
          <ac:spMkLst>
            <pc:docMk/>
            <pc:sldMk cId="1852899494" sldId="287"/>
            <ac:spMk id="884" creationId="{D2BA6FC5-9466-4FDF-8BEB-09AFA6144535}"/>
          </ac:spMkLst>
        </pc:spChg>
        <pc:spChg chg="add mod">
          <ac:chgData name="Sylvia Drenthe" userId="a9481c56-4910-4101-8cbe-8091f6b62d91" providerId="ADAL" clId="{1D5FAA2D-409F-4DBE-83A9-F11868176B33}" dt="2020-03-03T14:53:22.312" v="717" actId="164"/>
          <ac:spMkLst>
            <pc:docMk/>
            <pc:sldMk cId="1852899494" sldId="287"/>
            <ac:spMk id="885" creationId="{BEBC727F-87E0-4C65-8965-08FD9A245054}"/>
          </ac:spMkLst>
        </pc:spChg>
        <pc:spChg chg="add mod">
          <ac:chgData name="Sylvia Drenthe" userId="a9481c56-4910-4101-8cbe-8091f6b62d91" providerId="ADAL" clId="{1D5FAA2D-409F-4DBE-83A9-F11868176B33}" dt="2020-03-03T14:53:22.312" v="717" actId="164"/>
          <ac:spMkLst>
            <pc:docMk/>
            <pc:sldMk cId="1852899494" sldId="287"/>
            <ac:spMk id="886" creationId="{D411E860-4A1B-46FA-9DE2-9B88B227DEC6}"/>
          </ac:spMkLst>
        </pc:spChg>
        <pc:spChg chg="add mod">
          <ac:chgData name="Sylvia Drenthe" userId="a9481c56-4910-4101-8cbe-8091f6b62d91" providerId="ADAL" clId="{1D5FAA2D-409F-4DBE-83A9-F11868176B33}" dt="2020-03-03T14:53:22.312" v="717" actId="164"/>
          <ac:spMkLst>
            <pc:docMk/>
            <pc:sldMk cId="1852899494" sldId="287"/>
            <ac:spMk id="887" creationId="{2CAC7925-CBCE-4A83-84B0-C82ACDE5E7B3}"/>
          </ac:spMkLst>
        </pc:spChg>
        <pc:spChg chg="add mod">
          <ac:chgData name="Sylvia Drenthe" userId="a9481c56-4910-4101-8cbe-8091f6b62d91" providerId="ADAL" clId="{1D5FAA2D-409F-4DBE-83A9-F11868176B33}" dt="2020-03-03T14:53:22.312" v="717" actId="164"/>
          <ac:spMkLst>
            <pc:docMk/>
            <pc:sldMk cId="1852899494" sldId="287"/>
            <ac:spMk id="888" creationId="{62BB8919-127D-449E-B07D-29D053FCD969}"/>
          </ac:spMkLst>
        </pc:spChg>
        <pc:spChg chg="add mod">
          <ac:chgData name="Sylvia Drenthe" userId="a9481c56-4910-4101-8cbe-8091f6b62d91" providerId="ADAL" clId="{1D5FAA2D-409F-4DBE-83A9-F11868176B33}" dt="2020-03-03T14:53:22.312" v="717" actId="164"/>
          <ac:spMkLst>
            <pc:docMk/>
            <pc:sldMk cId="1852899494" sldId="287"/>
            <ac:spMk id="889" creationId="{D8DFBDA2-CFD7-4ED6-B962-CA1918488C10}"/>
          </ac:spMkLst>
        </pc:spChg>
        <pc:spChg chg="add mod">
          <ac:chgData name="Sylvia Drenthe" userId="a9481c56-4910-4101-8cbe-8091f6b62d91" providerId="ADAL" clId="{1D5FAA2D-409F-4DBE-83A9-F11868176B33}" dt="2020-03-03T14:53:22.312" v="717" actId="164"/>
          <ac:spMkLst>
            <pc:docMk/>
            <pc:sldMk cId="1852899494" sldId="287"/>
            <ac:spMk id="890" creationId="{ECEB67EC-C092-4107-BA2B-143AC36C198B}"/>
          </ac:spMkLst>
        </pc:spChg>
        <pc:spChg chg="add mod">
          <ac:chgData name="Sylvia Drenthe" userId="a9481c56-4910-4101-8cbe-8091f6b62d91" providerId="ADAL" clId="{1D5FAA2D-409F-4DBE-83A9-F11868176B33}" dt="2020-03-03T14:53:22.312" v="717" actId="164"/>
          <ac:spMkLst>
            <pc:docMk/>
            <pc:sldMk cId="1852899494" sldId="287"/>
            <ac:spMk id="891" creationId="{581AC3C8-3C4C-4479-A7AF-87D17763F504}"/>
          </ac:spMkLst>
        </pc:spChg>
        <pc:spChg chg="add mod">
          <ac:chgData name="Sylvia Drenthe" userId="a9481c56-4910-4101-8cbe-8091f6b62d91" providerId="ADAL" clId="{1D5FAA2D-409F-4DBE-83A9-F11868176B33}" dt="2020-03-03T14:53:22.312" v="717" actId="164"/>
          <ac:spMkLst>
            <pc:docMk/>
            <pc:sldMk cId="1852899494" sldId="287"/>
            <ac:spMk id="892" creationId="{8AE7F7CE-A85E-4BE5-9EF8-FF3E3F780081}"/>
          </ac:spMkLst>
        </pc:spChg>
        <pc:spChg chg="add mod">
          <ac:chgData name="Sylvia Drenthe" userId="a9481c56-4910-4101-8cbe-8091f6b62d91" providerId="ADAL" clId="{1D5FAA2D-409F-4DBE-83A9-F11868176B33}" dt="2020-03-03T14:53:22.312" v="717" actId="164"/>
          <ac:spMkLst>
            <pc:docMk/>
            <pc:sldMk cId="1852899494" sldId="287"/>
            <ac:spMk id="893" creationId="{5EDE7C90-3D40-4176-A105-518538A9AD82}"/>
          </ac:spMkLst>
        </pc:spChg>
        <pc:spChg chg="add mod">
          <ac:chgData name="Sylvia Drenthe" userId="a9481c56-4910-4101-8cbe-8091f6b62d91" providerId="ADAL" clId="{1D5FAA2D-409F-4DBE-83A9-F11868176B33}" dt="2020-03-03T14:53:22.312" v="717" actId="164"/>
          <ac:spMkLst>
            <pc:docMk/>
            <pc:sldMk cId="1852899494" sldId="287"/>
            <ac:spMk id="894" creationId="{9A9B32D9-B35E-4135-893A-AE5253788528}"/>
          </ac:spMkLst>
        </pc:spChg>
        <pc:spChg chg="add mod">
          <ac:chgData name="Sylvia Drenthe" userId="a9481c56-4910-4101-8cbe-8091f6b62d91" providerId="ADAL" clId="{1D5FAA2D-409F-4DBE-83A9-F11868176B33}" dt="2020-03-03T14:53:32.225" v="718" actId="164"/>
          <ac:spMkLst>
            <pc:docMk/>
            <pc:sldMk cId="1852899494" sldId="287"/>
            <ac:spMk id="895" creationId="{13D2DB91-F131-482D-AA09-AB4F2F407F0D}"/>
          </ac:spMkLst>
        </pc:spChg>
        <pc:spChg chg="add mod">
          <ac:chgData name="Sylvia Drenthe" userId="a9481c56-4910-4101-8cbe-8091f6b62d91" providerId="ADAL" clId="{1D5FAA2D-409F-4DBE-83A9-F11868176B33}" dt="2020-03-03T14:53:32.225" v="718" actId="164"/>
          <ac:spMkLst>
            <pc:docMk/>
            <pc:sldMk cId="1852899494" sldId="287"/>
            <ac:spMk id="896" creationId="{E6D0945D-A65C-4762-A1E5-3A0481563BC2}"/>
          </ac:spMkLst>
        </pc:spChg>
        <pc:spChg chg="add mod">
          <ac:chgData name="Sylvia Drenthe" userId="a9481c56-4910-4101-8cbe-8091f6b62d91" providerId="ADAL" clId="{1D5FAA2D-409F-4DBE-83A9-F11868176B33}" dt="2020-03-03T14:53:32.225" v="718" actId="164"/>
          <ac:spMkLst>
            <pc:docMk/>
            <pc:sldMk cId="1852899494" sldId="287"/>
            <ac:spMk id="897" creationId="{EFD11275-D50A-444F-9E34-724682C9693C}"/>
          </ac:spMkLst>
        </pc:spChg>
        <pc:spChg chg="add mod">
          <ac:chgData name="Sylvia Drenthe" userId="a9481c56-4910-4101-8cbe-8091f6b62d91" providerId="ADAL" clId="{1D5FAA2D-409F-4DBE-83A9-F11868176B33}" dt="2020-03-03T14:53:32.225" v="718" actId="164"/>
          <ac:spMkLst>
            <pc:docMk/>
            <pc:sldMk cId="1852899494" sldId="287"/>
            <ac:spMk id="898" creationId="{FC8A1EF7-00FA-427D-A035-B99BB4D67436}"/>
          </ac:spMkLst>
        </pc:spChg>
        <pc:spChg chg="add mod">
          <ac:chgData name="Sylvia Drenthe" userId="a9481c56-4910-4101-8cbe-8091f6b62d91" providerId="ADAL" clId="{1D5FAA2D-409F-4DBE-83A9-F11868176B33}" dt="2020-03-03T14:53:32.225" v="718" actId="164"/>
          <ac:spMkLst>
            <pc:docMk/>
            <pc:sldMk cId="1852899494" sldId="287"/>
            <ac:spMk id="899" creationId="{DEDA7BB8-1C03-4F4D-BD0F-14EAE27EF1F6}"/>
          </ac:spMkLst>
        </pc:spChg>
        <pc:spChg chg="add mod">
          <ac:chgData name="Sylvia Drenthe" userId="a9481c56-4910-4101-8cbe-8091f6b62d91" providerId="ADAL" clId="{1D5FAA2D-409F-4DBE-83A9-F11868176B33}" dt="2020-03-03T14:53:32.225" v="718" actId="164"/>
          <ac:spMkLst>
            <pc:docMk/>
            <pc:sldMk cId="1852899494" sldId="287"/>
            <ac:spMk id="900" creationId="{BDE01C88-45AC-43C5-A91B-54CFFE60FE0B}"/>
          </ac:spMkLst>
        </pc:spChg>
        <pc:spChg chg="add mod">
          <ac:chgData name="Sylvia Drenthe" userId="a9481c56-4910-4101-8cbe-8091f6b62d91" providerId="ADAL" clId="{1D5FAA2D-409F-4DBE-83A9-F11868176B33}" dt="2020-03-03T14:53:32.225" v="718" actId="164"/>
          <ac:spMkLst>
            <pc:docMk/>
            <pc:sldMk cId="1852899494" sldId="287"/>
            <ac:spMk id="901" creationId="{D6405096-DAC8-4DD0-A24F-BA618CEF762D}"/>
          </ac:spMkLst>
        </pc:spChg>
        <pc:spChg chg="add mod">
          <ac:chgData name="Sylvia Drenthe" userId="a9481c56-4910-4101-8cbe-8091f6b62d91" providerId="ADAL" clId="{1D5FAA2D-409F-4DBE-83A9-F11868176B33}" dt="2020-03-03T14:53:32.225" v="718" actId="164"/>
          <ac:spMkLst>
            <pc:docMk/>
            <pc:sldMk cId="1852899494" sldId="287"/>
            <ac:spMk id="902" creationId="{475044F6-8D68-4B9A-8F03-85541ADBA7A2}"/>
          </ac:spMkLst>
        </pc:spChg>
        <pc:spChg chg="add mod">
          <ac:chgData name="Sylvia Drenthe" userId="a9481c56-4910-4101-8cbe-8091f6b62d91" providerId="ADAL" clId="{1D5FAA2D-409F-4DBE-83A9-F11868176B33}" dt="2020-03-03T14:53:32.225" v="718" actId="164"/>
          <ac:spMkLst>
            <pc:docMk/>
            <pc:sldMk cId="1852899494" sldId="287"/>
            <ac:spMk id="903" creationId="{1C1FEA4C-475F-4C70-8AAD-FA0425A7A2BB}"/>
          </ac:spMkLst>
        </pc:spChg>
        <pc:spChg chg="add mod">
          <ac:chgData name="Sylvia Drenthe" userId="a9481c56-4910-4101-8cbe-8091f6b62d91" providerId="ADAL" clId="{1D5FAA2D-409F-4DBE-83A9-F11868176B33}" dt="2020-03-03T14:53:32.225" v="718" actId="164"/>
          <ac:spMkLst>
            <pc:docMk/>
            <pc:sldMk cId="1852899494" sldId="287"/>
            <ac:spMk id="904" creationId="{87F819F9-9481-413C-BD4A-7B1EDA1239BC}"/>
          </ac:spMkLst>
        </pc:spChg>
        <pc:spChg chg="add mod">
          <ac:chgData name="Sylvia Drenthe" userId="a9481c56-4910-4101-8cbe-8091f6b62d91" providerId="ADAL" clId="{1D5FAA2D-409F-4DBE-83A9-F11868176B33}" dt="2020-03-03T14:53:32.225" v="718" actId="164"/>
          <ac:spMkLst>
            <pc:docMk/>
            <pc:sldMk cId="1852899494" sldId="287"/>
            <ac:spMk id="905" creationId="{17C0F62E-7724-4059-8D69-16717F265E45}"/>
          </ac:spMkLst>
        </pc:spChg>
        <pc:spChg chg="add mod">
          <ac:chgData name="Sylvia Drenthe" userId="a9481c56-4910-4101-8cbe-8091f6b62d91" providerId="ADAL" clId="{1D5FAA2D-409F-4DBE-83A9-F11868176B33}" dt="2020-03-03T14:53:32.225" v="718" actId="164"/>
          <ac:spMkLst>
            <pc:docMk/>
            <pc:sldMk cId="1852899494" sldId="287"/>
            <ac:spMk id="906" creationId="{D4705058-A926-40C9-BE83-D4C2276EE512}"/>
          </ac:spMkLst>
        </pc:spChg>
        <pc:spChg chg="add mod">
          <ac:chgData name="Sylvia Drenthe" userId="a9481c56-4910-4101-8cbe-8091f6b62d91" providerId="ADAL" clId="{1D5FAA2D-409F-4DBE-83A9-F11868176B33}" dt="2020-03-03T14:53:32.225" v="718" actId="164"/>
          <ac:spMkLst>
            <pc:docMk/>
            <pc:sldMk cId="1852899494" sldId="287"/>
            <ac:spMk id="907" creationId="{4F0C1488-3847-4F49-8323-F772F1F454F0}"/>
          </ac:spMkLst>
        </pc:spChg>
        <pc:spChg chg="add mod">
          <ac:chgData name="Sylvia Drenthe" userId="a9481c56-4910-4101-8cbe-8091f6b62d91" providerId="ADAL" clId="{1D5FAA2D-409F-4DBE-83A9-F11868176B33}" dt="2020-03-03T14:53:32.225" v="718" actId="164"/>
          <ac:spMkLst>
            <pc:docMk/>
            <pc:sldMk cId="1852899494" sldId="287"/>
            <ac:spMk id="908" creationId="{D49251CC-A55D-458E-ABF3-407893191CCB}"/>
          </ac:spMkLst>
        </pc:spChg>
        <pc:spChg chg="add mod">
          <ac:chgData name="Sylvia Drenthe" userId="a9481c56-4910-4101-8cbe-8091f6b62d91" providerId="ADAL" clId="{1D5FAA2D-409F-4DBE-83A9-F11868176B33}" dt="2020-03-03T14:53:32.225" v="718" actId="164"/>
          <ac:spMkLst>
            <pc:docMk/>
            <pc:sldMk cId="1852899494" sldId="287"/>
            <ac:spMk id="909" creationId="{7AFA6EE5-3A41-4C53-8B9A-3797C2BD0F69}"/>
          </ac:spMkLst>
        </pc:spChg>
        <pc:spChg chg="add mod">
          <ac:chgData name="Sylvia Drenthe" userId="a9481c56-4910-4101-8cbe-8091f6b62d91" providerId="ADAL" clId="{1D5FAA2D-409F-4DBE-83A9-F11868176B33}" dt="2020-03-03T14:53:32.225" v="718" actId="164"/>
          <ac:spMkLst>
            <pc:docMk/>
            <pc:sldMk cId="1852899494" sldId="287"/>
            <ac:spMk id="910" creationId="{E5DD013A-1459-41B1-8A8C-D6322A1E7C73}"/>
          </ac:spMkLst>
        </pc:spChg>
        <pc:spChg chg="add mod">
          <ac:chgData name="Sylvia Drenthe" userId="a9481c56-4910-4101-8cbe-8091f6b62d91" providerId="ADAL" clId="{1D5FAA2D-409F-4DBE-83A9-F11868176B33}" dt="2020-03-03T14:53:32.225" v="718" actId="164"/>
          <ac:spMkLst>
            <pc:docMk/>
            <pc:sldMk cId="1852899494" sldId="287"/>
            <ac:spMk id="911" creationId="{CBAFF948-5A7F-4CD5-8B6C-A2A2C1E21638}"/>
          </ac:spMkLst>
        </pc:spChg>
        <pc:spChg chg="add mod">
          <ac:chgData name="Sylvia Drenthe" userId="a9481c56-4910-4101-8cbe-8091f6b62d91" providerId="ADAL" clId="{1D5FAA2D-409F-4DBE-83A9-F11868176B33}" dt="2020-03-03T14:53:32.225" v="718" actId="164"/>
          <ac:spMkLst>
            <pc:docMk/>
            <pc:sldMk cId="1852899494" sldId="287"/>
            <ac:spMk id="912" creationId="{1903A5A2-1A5D-4331-A48E-198EED03675A}"/>
          </ac:spMkLst>
        </pc:spChg>
        <pc:spChg chg="add mod">
          <ac:chgData name="Sylvia Drenthe" userId="a9481c56-4910-4101-8cbe-8091f6b62d91" providerId="ADAL" clId="{1D5FAA2D-409F-4DBE-83A9-F11868176B33}" dt="2020-03-03T14:53:32.225" v="718" actId="164"/>
          <ac:spMkLst>
            <pc:docMk/>
            <pc:sldMk cId="1852899494" sldId="287"/>
            <ac:spMk id="913" creationId="{35171C05-F6FE-499A-85BB-BBCF9E45F2E6}"/>
          </ac:spMkLst>
        </pc:spChg>
        <pc:spChg chg="add mod">
          <ac:chgData name="Sylvia Drenthe" userId="a9481c56-4910-4101-8cbe-8091f6b62d91" providerId="ADAL" clId="{1D5FAA2D-409F-4DBE-83A9-F11868176B33}" dt="2020-03-03T14:53:32.225" v="718" actId="164"/>
          <ac:spMkLst>
            <pc:docMk/>
            <pc:sldMk cId="1852899494" sldId="287"/>
            <ac:spMk id="914" creationId="{71C7C516-0B55-47E8-9C77-3E0CC7407C4F}"/>
          </ac:spMkLst>
        </pc:spChg>
        <pc:spChg chg="add mod">
          <ac:chgData name="Sylvia Drenthe" userId="a9481c56-4910-4101-8cbe-8091f6b62d91" providerId="ADAL" clId="{1D5FAA2D-409F-4DBE-83A9-F11868176B33}" dt="2020-03-03T14:53:32.225" v="718" actId="164"/>
          <ac:spMkLst>
            <pc:docMk/>
            <pc:sldMk cId="1852899494" sldId="287"/>
            <ac:spMk id="915" creationId="{7EE4A54B-00E3-4C8A-AB4B-98DF3FBA5841}"/>
          </ac:spMkLst>
        </pc:spChg>
        <pc:spChg chg="add mod">
          <ac:chgData name="Sylvia Drenthe" userId="a9481c56-4910-4101-8cbe-8091f6b62d91" providerId="ADAL" clId="{1D5FAA2D-409F-4DBE-83A9-F11868176B33}" dt="2020-03-03T14:53:32.225" v="718" actId="164"/>
          <ac:spMkLst>
            <pc:docMk/>
            <pc:sldMk cId="1852899494" sldId="287"/>
            <ac:spMk id="916" creationId="{E89DC16B-1AC5-4271-8BBB-A82657607615}"/>
          </ac:spMkLst>
        </pc:spChg>
        <pc:spChg chg="add mod">
          <ac:chgData name="Sylvia Drenthe" userId="a9481c56-4910-4101-8cbe-8091f6b62d91" providerId="ADAL" clId="{1D5FAA2D-409F-4DBE-83A9-F11868176B33}" dt="2020-03-03T14:53:32.225" v="718" actId="164"/>
          <ac:spMkLst>
            <pc:docMk/>
            <pc:sldMk cId="1852899494" sldId="287"/>
            <ac:spMk id="917" creationId="{E2B33CBF-3CDB-4CED-8502-82AFF9A35386}"/>
          </ac:spMkLst>
        </pc:spChg>
        <pc:spChg chg="add mod">
          <ac:chgData name="Sylvia Drenthe" userId="a9481c56-4910-4101-8cbe-8091f6b62d91" providerId="ADAL" clId="{1D5FAA2D-409F-4DBE-83A9-F11868176B33}" dt="2020-03-03T14:53:32.225" v="718" actId="164"/>
          <ac:spMkLst>
            <pc:docMk/>
            <pc:sldMk cId="1852899494" sldId="287"/>
            <ac:spMk id="918" creationId="{87B3FB94-A3F6-40B5-8B86-0A70FA0BBBA8}"/>
          </ac:spMkLst>
        </pc:spChg>
        <pc:spChg chg="add mod">
          <ac:chgData name="Sylvia Drenthe" userId="a9481c56-4910-4101-8cbe-8091f6b62d91" providerId="ADAL" clId="{1D5FAA2D-409F-4DBE-83A9-F11868176B33}" dt="2020-03-03T14:53:32.225" v="718" actId="164"/>
          <ac:spMkLst>
            <pc:docMk/>
            <pc:sldMk cId="1852899494" sldId="287"/>
            <ac:spMk id="919" creationId="{6DD45256-347B-44A0-B434-D2295E8E1468}"/>
          </ac:spMkLst>
        </pc:spChg>
        <pc:spChg chg="add mod">
          <ac:chgData name="Sylvia Drenthe" userId="a9481c56-4910-4101-8cbe-8091f6b62d91" providerId="ADAL" clId="{1D5FAA2D-409F-4DBE-83A9-F11868176B33}" dt="2020-03-03T14:53:32.225" v="718" actId="164"/>
          <ac:spMkLst>
            <pc:docMk/>
            <pc:sldMk cId="1852899494" sldId="287"/>
            <ac:spMk id="920" creationId="{35D6F63F-02B4-4334-BAFC-13C36FA7AF97}"/>
          </ac:spMkLst>
        </pc:spChg>
        <pc:spChg chg="add mod">
          <ac:chgData name="Sylvia Drenthe" userId="a9481c56-4910-4101-8cbe-8091f6b62d91" providerId="ADAL" clId="{1D5FAA2D-409F-4DBE-83A9-F11868176B33}" dt="2020-03-03T14:53:32.225" v="718" actId="164"/>
          <ac:spMkLst>
            <pc:docMk/>
            <pc:sldMk cId="1852899494" sldId="287"/>
            <ac:spMk id="921" creationId="{43429461-A874-45B0-AB57-860A190DA11D}"/>
          </ac:spMkLst>
        </pc:spChg>
        <pc:spChg chg="add mod">
          <ac:chgData name="Sylvia Drenthe" userId="a9481c56-4910-4101-8cbe-8091f6b62d91" providerId="ADAL" clId="{1D5FAA2D-409F-4DBE-83A9-F11868176B33}" dt="2020-03-03T14:53:32.225" v="718" actId="164"/>
          <ac:spMkLst>
            <pc:docMk/>
            <pc:sldMk cId="1852899494" sldId="287"/>
            <ac:spMk id="922" creationId="{0379CD71-9EF5-4A26-9326-D50D6477D4C9}"/>
          </ac:spMkLst>
        </pc:spChg>
        <pc:spChg chg="add mod">
          <ac:chgData name="Sylvia Drenthe" userId="a9481c56-4910-4101-8cbe-8091f6b62d91" providerId="ADAL" clId="{1D5FAA2D-409F-4DBE-83A9-F11868176B33}" dt="2020-03-03T14:53:32.225" v="718" actId="164"/>
          <ac:spMkLst>
            <pc:docMk/>
            <pc:sldMk cId="1852899494" sldId="287"/>
            <ac:spMk id="923" creationId="{EB639C42-D5B8-4F0E-9054-A038ADCCB574}"/>
          </ac:spMkLst>
        </pc:spChg>
        <pc:spChg chg="add mod">
          <ac:chgData name="Sylvia Drenthe" userId="a9481c56-4910-4101-8cbe-8091f6b62d91" providerId="ADAL" clId="{1D5FAA2D-409F-4DBE-83A9-F11868176B33}" dt="2020-03-03T14:53:32.225" v="718" actId="164"/>
          <ac:spMkLst>
            <pc:docMk/>
            <pc:sldMk cId="1852899494" sldId="287"/>
            <ac:spMk id="924" creationId="{FFA92311-8264-4FD6-845A-EF10225D03EC}"/>
          </ac:spMkLst>
        </pc:spChg>
        <pc:spChg chg="add mod">
          <ac:chgData name="Sylvia Drenthe" userId="a9481c56-4910-4101-8cbe-8091f6b62d91" providerId="ADAL" clId="{1D5FAA2D-409F-4DBE-83A9-F11868176B33}" dt="2020-03-03T14:53:32.225" v="718" actId="164"/>
          <ac:spMkLst>
            <pc:docMk/>
            <pc:sldMk cId="1852899494" sldId="287"/>
            <ac:spMk id="925" creationId="{463B67D1-53C9-4783-A35D-CD4A68B4185A}"/>
          </ac:spMkLst>
        </pc:spChg>
        <pc:spChg chg="add mod">
          <ac:chgData name="Sylvia Drenthe" userId="a9481c56-4910-4101-8cbe-8091f6b62d91" providerId="ADAL" clId="{1D5FAA2D-409F-4DBE-83A9-F11868176B33}" dt="2020-03-03T14:53:32.225" v="718" actId="164"/>
          <ac:spMkLst>
            <pc:docMk/>
            <pc:sldMk cId="1852899494" sldId="287"/>
            <ac:spMk id="926" creationId="{CBC6C0B3-3A7B-4DA4-8B22-5CBDA573A114}"/>
          </ac:spMkLst>
        </pc:spChg>
        <pc:spChg chg="add mod">
          <ac:chgData name="Sylvia Drenthe" userId="a9481c56-4910-4101-8cbe-8091f6b62d91" providerId="ADAL" clId="{1D5FAA2D-409F-4DBE-83A9-F11868176B33}" dt="2020-03-03T14:53:32.225" v="718" actId="164"/>
          <ac:spMkLst>
            <pc:docMk/>
            <pc:sldMk cId="1852899494" sldId="287"/>
            <ac:spMk id="927" creationId="{D4900C9C-40BB-4BB2-9D81-CB68E6D11922}"/>
          </ac:spMkLst>
        </pc:spChg>
        <pc:spChg chg="add mod">
          <ac:chgData name="Sylvia Drenthe" userId="a9481c56-4910-4101-8cbe-8091f6b62d91" providerId="ADAL" clId="{1D5FAA2D-409F-4DBE-83A9-F11868176B33}" dt="2020-03-03T14:53:32.225" v="718" actId="164"/>
          <ac:spMkLst>
            <pc:docMk/>
            <pc:sldMk cId="1852899494" sldId="287"/>
            <ac:spMk id="928" creationId="{11ABC6EF-ECB2-48C7-BE52-5C56620AEFD7}"/>
          </ac:spMkLst>
        </pc:spChg>
        <pc:spChg chg="add mod">
          <ac:chgData name="Sylvia Drenthe" userId="a9481c56-4910-4101-8cbe-8091f6b62d91" providerId="ADAL" clId="{1D5FAA2D-409F-4DBE-83A9-F11868176B33}" dt="2020-03-03T14:53:32.225" v="718" actId="164"/>
          <ac:spMkLst>
            <pc:docMk/>
            <pc:sldMk cId="1852899494" sldId="287"/>
            <ac:spMk id="929" creationId="{182B91DE-9F04-4025-9634-2270D9660565}"/>
          </ac:spMkLst>
        </pc:spChg>
        <pc:spChg chg="add mod">
          <ac:chgData name="Sylvia Drenthe" userId="a9481c56-4910-4101-8cbe-8091f6b62d91" providerId="ADAL" clId="{1D5FAA2D-409F-4DBE-83A9-F11868176B33}" dt="2020-03-03T14:53:32.225" v="718" actId="164"/>
          <ac:spMkLst>
            <pc:docMk/>
            <pc:sldMk cId="1852899494" sldId="287"/>
            <ac:spMk id="930" creationId="{9F9C6DF4-74CF-49A7-BB6B-3EF3F0526183}"/>
          </ac:spMkLst>
        </pc:spChg>
        <pc:spChg chg="add mod">
          <ac:chgData name="Sylvia Drenthe" userId="a9481c56-4910-4101-8cbe-8091f6b62d91" providerId="ADAL" clId="{1D5FAA2D-409F-4DBE-83A9-F11868176B33}" dt="2020-03-03T14:53:32.225" v="718" actId="164"/>
          <ac:spMkLst>
            <pc:docMk/>
            <pc:sldMk cId="1852899494" sldId="287"/>
            <ac:spMk id="931" creationId="{F4B5BC73-5934-4814-B323-BF571462BA8D}"/>
          </ac:spMkLst>
        </pc:spChg>
        <pc:spChg chg="add mod">
          <ac:chgData name="Sylvia Drenthe" userId="a9481c56-4910-4101-8cbe-8091f6b62d91" providerId="ADAL" clId="{1D5FAA2D-409F-4DBE-83A9-F11868176B33}" dt="2020-03-03T14:53:32.225" v="718" actId="164"/>
          <ac:spMkLst>
            <pc:docMk/>
            <pc:sldMk cId="1852899494" sldId="287"/>
            <ac:spMk id="932" creationId="{49AF5828-6C24-4B36-A463-D2568ADF54BD}"/>
          </ac:spMkLst>
        </pc:spChg>
        <pc:spChg chg="add mod">
          <ac:chgData name="Sylvia Drenthe" userId="a9481c56-4910-4101-8cbe-8091f6b62d91" providerId="ADAL" clId="{1D5FAA2D-409F-4DBE-83A9-F11868176B33}" dt="2020-03-03T14:53:32.225" v="718" actId="164"/>
          <ac:spMkLst>
            <pc:docMk/>
            <pc:sldMk cId="1852899494" sldId="287"/>
            <ac:spMk id="933" creationId="{1DDE64C6-F605-4793-9B72-DB400C19425C}"/>
          </ac:spMkLst>
        </pc:spChg>
        <pc:spChg chg="add mod">
          <ac:chgData name="Sylvia Drenthe" userId="a9481c56-4910-4101-8cbe-8091f6b62d91" providerId="ADAL" clId="{1D5FAA2D-409F-4DBE-83A9-F11868176B33}" dt="2020-03-03T14:53:32.225" v="718" actId="164"/>
          <ac:spMkLst>
            <pc:docMk/>
            <pc:sldMk cId="1852899494" sldId="287"/>
            <ac:spMk id="934" creationId="{6C71FED1-B562-4A5C-B27C-68549B16812E}"/>
          </ac:spMkLst>
        </pc:spChg>
        <pc:spChg chg="add mod">
          <ac:chgData name="Sylvia Drenthe" userId="a9481c56-4910-4101-8cbe-8091f6b62d91" providerId="ADAL" clId="{1D5FAA2D-409F-4DBE-83A9-F11868176B33}" dt="2020-03-03T14:53:32.225" v="718" actId="164"/>
          <ac:spMkLst>
            <pc:docMk/>
            <pc:sldMk cId="1852899494" sldId="287"/>
            <ac:spMk id="935" creationId="{2EE6998E-7AD6-4363-A36A-EF738E8F7FBA}"/>
          </ac:spMkLst>
        </pc:spChg>
        <pc:spChg chg="add mod">
          <ac:chgData name="Sylvia Drenthe" userId="a9481c56-4910-4101-8cbe-8091f6b62d91" providerId="ADAL" clId="{1D5FAA2D-409F-4DBE-83A9-F11868176B33}" dt="2020-03-03T14:53:32.225" v="718" actId="164"/>
          <ac:spMkLst>
            <pc:docMk/>
            <pc:sldMk cId="1852899494" sldId="287"/>
            <ac:spMk id="936" creationId="{9845D7C9-78DB-4B49-85B0-56245D643416}"/>
          </ac:spMkLst>
        </pc:spChg>
        <pc:spChg chg="add mod">
          <ac:chgData name="Sylvia Drenthe" userId="a9481c56-4910-4101-8cbe-8091f6b62d91" providerId="ADAL" clId="{1D5FAA2D-409F-4DBE-83A9-F11868176B33}" dt="2020-03-03T14:53:32.225" v="718" actId="164"/>
          <ac:spMkLst>
            <pc:docMk/>
            <pc:sldMk cId="1852899494" sldId="287"/>
            <ac:spMk id="937" creationId="{48EF00BB-67A4-4A42-8D11-2AEA2B3FADA6}"/>
          </ac:spMkLst>
        </pc:spChg>
        <pc:spChg chg="add mod">
          <ac:chgData name="Sylvia Drenthe" userId="a9481c56-4910-4101-8cbe-8091f6b62d91" providerId="ADAL" clId="{1D5FAA2D-409F-4DBE-83A9-F11868176B33}" dt="2020-03-03T14:53:32.225" v="718" actId="164"/>
          <ac:spMkLst>
            <pc:docMk/>
            <pc:sldMk cId="1852899494" sldId="287"/>
            <ac:spMk id="938" creationId="{0B952FFF-2DA5-40EC-9E22-575603576D16}"/>
          </ac:spMkLst>
        </pc:spChg>
        <pc:spChg chg="add mod">
          <ac:chgData name="Sylvia Drenthe" userId="a9481c56-4910-4101-8cbe-8091f6b62d91" providerId="ADAL" clId="{1D5FAA2D-409F-4DBE-83A9-F11868176B33}" dt="2020-03-03T14:53:32.225" v="718" actId="164"/>
          <ac:spMkLst>
            <pc:docMk/>
            <pc:sldMk cId="1852899494" sldId="287"/>
            <ac:spMk id="939" creationId="{FBDC702B-5841-459F-BAC0-D8EEF6D90E38}"/>
          </ac:spMkLst>
        </pc:spChg>
        <pc:spChg chg="add mod">
          <ac:chgData name="Sylvia Drenthe" userId="a9481c56-4910-4101-8cbe-8091f6b62d91" providerId="ADAL" clId="{1D5FAA2D-409F-4DBE-83A9-F11868176B33}" dt="2020-03-03T14:53:32.225" v="718" actId="164"/>
          <ac:spMkLst>
            <pc:docMk/>
            <pc:sldMk cId="1852899494" sldId="287"/>
            <ac:spMk id="940" creationId="{543A3B9D-1631-40C5-9E23-8F1FFD9BDEE8}"/>
          </ac:spMkLst>
        </pc:spChg>
        <pc:spChg chg="add mod">
          <ac:chgData name="Sylvia Drenthe" userId="a9481c56-4910-4101-8cbe-8091f6b62d91" providerId="ADAL" clId="{1D5FAA2D-409F-4DBE-83A9-F11868176B33}" dt="2020-03-03T14:53:32.225" v="718" actId="164"/>
          <ac:spMkLst>
            <pc:docMk/>
            <pc:sldMk cId="1852899494" sldId="287"/>
            <ac:spMk id="941" creationId="{BB6E265A-B984-4509-B95E-9A9D4EEB9F1C}"/>
          </ac:spMkLst>
        </pc:spChg>
        <pc:spChg chg="add mod">
          <ac:chgData name="Sylvia Drenthe" userId="a9481c56-4910-4101-8cbe-8091f6b62d91" providerId="ADAL" clId="{1D5FAA2D-409F-4DBE-83A9-F11868176B33}" dt="2020-03-03T14:53:32.225" v="718" actId="164"/>
          <ac:spMkLst>
            <pc:docMk/>
            <pc:sldMk cId="1852899494" sldId="287"/>
            <ac:spMk id="942" creationId="{29DAE29E-E2C6-4289-889C-A2BBD1749D0B}"/>
          </ac:spMkLst>
        </pc:spChg>
        <pc:spChg chg="add mod">
          <ac:chgData name="Sylvia Drenthe" userId="a9481c56-4910-4101-8cbe-8091f6b62d91" providerId="ADAL" clId="{1D5FAA2D-409F-4DBE-83A9-F11868176B33}" dt="2020-03-03T14:53:32.225" v="718" actId="164"/>
          <ac:spMkLst>
            <pc:docMk/>
            <pc:sldMk cId="1852899494" sldId="287"/>
            <ac:spMk id="943" creationId="{68E8CA23-998E-44B8-B319-2C93E70C1885}"/>
          </ac:spMkLst>
        </pc:spChg>
        <pc:spChg chg="add mod">
          <ac:chgData name="Sylvia Drenthe" userId="a9481c56-4910-4101-8cbe-8091f6b62d91" providerId="ADAL" clId="{1D5FAA2D-409F-4DBE-83A9-F11868176B33}" dt="2020-03-03T14:53:32.225" v="718" actId="164"/>
          <ac:spMkLst>
            <pc:docMk/>
            <pc:sldMk cId="1852899494" sldId="287"/>
            <ac:spMk id="944" creationId="{E11FD240-FAAD-4854-84CC-E72C7D802AF0}"/>
          </ac:spMkLst>
        </pc:spChg>
        <pc:spChg chg="add mod">
          <ac:chgData name="Sylvia Drenthe" userId="a9481c56-4910-4101-8cbe-8091f6b62d91" providerId="ADAL" clId="{1D5FAA2D-409F-4DBE-83A9-F11868176B33}" dt="2020-03-03T14:53:32.225" v="718" actId="164"/>
          <ac:spMkLst>
            <pc:docMk/>
            <pc:sldMk cId="1852899494" sldId="287"/>
            <ac:spMk id="945" creationId="{31AC3650-65F1-48F1-AD37-D2504799FDF5}"/>
          </ac:spMkLst>
        </pc:spChg>
        <pc:spChg chg="add mod">
          <ac:chgData name="Sylvia Drenthe" userId="a9481c56-4910-4101-8cbe-8091f6b62d91" providerId="ADAL" clId="{1D5FAA2D-409F-4DBE-83A9-F11868176B33}" dt="2020-03-03T14:53:32.225" v="718" actId="164"/>
          <ac:spMkLst>
            <pc:docMk/>
            <pc:sldMk cId="1852899494" sldId="287"/>
            <ac:spMk id="946" creationId="{E6A14BC3-06A9-448D-90FF-5348B400259F}"/>
          </ac:spMkLst>
        </pc:spChg>
        <pc:spChg chg="add mod">
          <ac:chgData name="Sylvia Drenthe" userId="a9481c56-4910-4101-8cbe-8091f6b62d91" providerId="ADAL" clId="{1D5FAA2D-409F-4DBE-83A9-F11868176B33}" dt="2020-03-03T14:53:32.225" v="718" actId="164"/>
          <ac:spMkLst>
            <pc:docMk/>
            <pc:sldMk cId="1852899494" sldId="287"/>
            <ac:spMk id="947" creationId="{7059B5ED-AE91-4B9F-B544-A7217E61587D}"/>
          </ac:spMkLst>
        </pc:spChg>
        <pc:spChg chg="add mod">
          <ac:chgData name="Sylvia Drenthe" userId="a9481c56-4910-4101-8cbe-8091f6b62d91" providerId="ADAL" clId="{1D5FAA2D-409F-4DBE-83A9-F11868176B33}" dt="2020-03-03T14:53:32.225" v="718" actId="164"/>
          <ac:spMkLst>
            <pc:docMk/>
            <pc:sldMk cId="1852899494" sldId="287"/>
            <ac:spMk id="948" creationId="{B1FAE4A5-0136-4FF0-9814-BAB6436EEAA0}"/>
          </ac:spMkLst>
        </pc:spChg>
        <pc:spChg chg="add mod">
          <ac:chgData name="Sylvia Drenthe" userId="a9481c56-4910-4101-8cbe-8091f6b62d91" providerId="ADAL" clId="{1D5FAA2D-409F-4DBE-83A9-F11868176B33}" dt="2020-03-03T14:53:32.225" v="718" actId="164"/>
          <ac:spMkLst>
            <pc:docMk/>
            <pc:sldMk cId="1852899494" sldId="287"/>
            <ac:spMk id="949" creationId="{FA123F43-EAA0-4883-BDE7-02220A40044E}"/>
          </ac:spMkLst>
        </pc:spChg>
        <pc:spChg chg="add mod">
          <ac:chgData name="Sylvia Drenthe" userId="a9481c56-4910-4101-8cbe-8091f6b62d91" providerId="ADAL" clId="{1D5FAA2D-409F-4DBE-83A9-F11868176B33}" dt="2020-03-03T14:53:32.225" v="718" actId="164"/>
          <ac:spMkLst>
            <pc:docMk/>
            <pc:sldMk cId="1852899494" sldId="287"/>
            <ac:spMk id="950" creationId="{E2F806A2-CC05-4F03-AF8A-9C7C12DC3EF2}"/>
          </ac:spMkLst>
        </pc:spChg>
        <pc:spChg chg="add mod">
          <ac:chgData name="Sylvia Drenthe" userId="a9481c56-4910-4101-8cbe-8091f6b62d91" providerId="ADAL" clId="{1D5FAA2D-409F-4DBE-83A9-F11868176B33}" dt="2020-03-03T14:53:32.225" v="718" actId="164"/>
          <ac:spMkLst>
            <pc:docMk/>
            <pc:sldMk cId="1852899494" sldId="287"/>
            <ac:spMk id="951" creationId="{6E0F3186-054B-467B-A6EF-7DA2C30452B0}"/>
          </ac:spMkLst>
        </pc:spChg>
        <pc:spChg chg="add mod">
          <ac:chgData name="Sylvia Drenthe" userId="a9481c56-4910-4101-8cbe-8091f6b62d91" providerId="ADAL" clId="{1D5FAA2D-409F-4DBE-83A9-F11868176B33}" dt="2020-03-03T14:53:32.225" v="718" actId="164"/>
          <ac:spMkLst>
            <pc:docMk/>
            <pc:sldMk cId="1852899494" sldId="287"/>
            <ac:spMk id="952" creationId="{D1B79572-AEBF-498A-8449-D859E8B6F1D2}"/>
          </ac:spMkLst>
        </pc:spChg>
        <pc:spChg chg="add mod">
          <ac:chgData name="Sylvia Drenthe" userId="a9481c56-4910-4101-8cbe-8091f6b62d91" providerId="ADAL" clId="{1D5FAA2D-409F-4DBE-83A9-F11868176B33}" dt="2020-03-03T14:53:32.225" v="718" actId="164"/>
          <ac:spMkLst>
            <pc:docMk/>
            <pc:sldMk cId="1852899494" sldId="287"/>
            <ac:spMk id="953" creationId="{03873B9D-D8BD-42AD-963A-F7DF22955CF9}"/>
          </ac:spMkLst>
        </pc:spChg>
        <pc:spChg chg="add mod">
          <ac:chgData name="Sylvia Drenthe" userId="a9481c56-4910-4101-8cbe-8091f6b62d91" providerId="ADAL" clId="{1D5FAA2D-409F-4DBE-83A9-F11868176B33}" dt="2020-03-03T14:53:32.225" v="718" actId="164"/>
          <ac:spMkLst>
            <pc:docMk/>
            <pc:sldMk cId="1852899494" sldId="287"/>
            <ac:spMk id="954" creationId="{5DDAACEC-23AE-4AFD-90D2-2B267598BD4F}"/>
          </ac:spMkLst>
        </pc:spChg>
        <pc:spChg chg="add mod">
          <ac:chgData name="Sylvia Drenthe" userId="a9481c56-4910-4101-8cbe-8091f6b62d91" providerId="ADAL" clId="{1D5FAA2D-409F-4DBE-83A9-F11868176B33}" dt="2020-03-03T14:53:32.225" v="718" actId="164"/>
          <ac:spMkLst>
            <pc:docMk/>
            <pc:sldMk cId="1852899494" sldId="287"/>
            <ac:spMk id="955" creationId="{CC00F514-55D1-4BDE-B68E-78955EFB93EC}"/>
          </ac:spMkLst>
        </pc:spChg>
        <pc:spChg chg="add mod">
          <ac:chgData name="Sylvia Drenthe" userId="a9481c56-4910-4101-8cbe-8091f6b62d91" providerId="ADAL" clId="{1D5FAA2D-409F-4DBE-83A9-F11868176B33}" dt="2020-03-03T14:53:32.225" v="718" actId="164"/>
          <ac:spMkLst>
            <pc:docMk/>
            <pc:sldMk cId="1852899494" sldId="287"/>
            <ac:spMk id="956" creationId="{C853AB6C-4461-4A97-8728-24B1644E58E7}"/>
          </ac:spMkLst>
        </pc:spChg>
        <pc:spChg chg="add mod">
          <ac:chgData name="Sylvia Drenthe" userId="a9481c56-4910-4101-8cbe-8091f6b62d91" providerId="ADAL" clId="{1D5FAA2D-409F-4DBE-83A9-F11868176B33}" dt="2020-03-03T14:53:32.225" v="718" actId="164"/>
          <ac:spMkLst>
            <pc:docMk/>
            <pc:sldMk cId="1852899494" sldId="287"/>
            <ac:spMk id="957" creationId="{600E8282-0EC7-4955-8163-DAE87EE8C2D7}"/>
          </ac:spMkLst>
        </pc:spChg>
        <pc:spChg chg="add mod">
          <ac:chgData name="Sylvia Drenthe" userId="a9481c56-4910-4101-8cbe-8091f6b62d91" providerId="ADAL" clId="{1D5FAA2D-409F-4DBE-83A9-F11868176B33}" dt="2020-03-03T14:53:32.225" v="718" actId="164"/>
          <ac:spMkLst>
            <pc:docMk/>
            <pc:sldMk cId="1852899494" sldId="287"/>
            <ac:spMk id="958" creationId="{7E3F5D6C-97C6-4451-BA40-8CE2B852DAE2}"/>
          </ac:spMkLst>
        </pc:spChg>
        <pc:spChg chg="add mod">
          <ac:chgData name="Sylvia Drenthe" userId="a9481c56-4910-4101-8cbe-8091f6b62d91" providerId="ADAL" clId="{1D5FAA2D-409F-4DBE-83A9-F11868176B33}" dt="2020-03-03T14:53:32.225" v="718" actId="164"/>
          <ac:spMkLst>
            <pc:docMk/>
            <pc:sldMk cId="1852899494" sldId="287"/>
            <ac:spMk id="959" creationId="{7D303645-2E78-442A-B991-87EA36CA026F}"/>
          </ac:spMkLst>
        </pc:spChg>
        <pc:spChg chg="add mod">
          <ac:chgData name="Sylvia Drenthe" userId="a9481c56-4910-4101-8cbe-8091f6b62d91" providerId="ADAL" clId="{1D5FAA2D-409F-4DBE-83A9-F11868176B33}" dt="2020-03-03T14:53:32.225" v="718" actId="164"/>
          <ac:spMkLst>
            <pc:docMk/>
            <pc:sldMk cId="1852899494" sldId="287"/>
            <ac:spMk id="960" creationId="{1EDE25F1-CCAA-409D-BC3F-4EBCCC301306}"/>
          </ac:spMkLst>
        </pc:spChg>
        <pc:spChg chg="add mod">
          <ac:chgData name="Sylvia Drenthe" userId="a9481c56-4910-4101-8cbe-8091f6b62d91" providerId="ADAL" clId="{1D5FAA2D-409F-4DBE-83A9-F11868176B33}" dt="2020-03-03T14:53:32.225" v="718" actId="164"/>
          <ac:spMkLst>
            <pc:docMk/>
            <pc:sldMk cId="1852899494" sldId="287"/>
            <ac:spMk id="961" creationId="{F42702B7-4B41-4AF5-8460-4A348293E2C3}"/>
          </ac:spMkLst>
        </pc:spChg>
        <pc:spChg chg="add mod">
          <ac:chgData name="Sylvia Drenthe" userId="a9481c56-4910-4101-8cbe-8091f6b62d91" providerId="ADAL" clId="{1D5FAA2D-409F-4DBE-83A9-F11868176B33}" dt="2020-03-03T14:53:32.225" v="718" actId="164"/>
          <ac:spMkLst>
            <pc:docMk/>
            <pc:sldMk cId="1852899494" sldId="287"/>
            <ac:spMk id="962" creationId="{FE2CE2FB-D809-4D41-B347-80B5DF1B3A19}"/>
          </ac:spMkLst>
        </pc:spChg>
        <pc:spChg chg="add mod">
          <ac:chgData name="Sylvia Drenthe" userId="a9481c56-4910-4101-8cbe-8091f6b62d91" providerId="ADAL" clId="{1D5FAA2D-409F-4DBE-83A9-F11868176B33}" dt="2020-03-03T14:54:19.398" v="723" actId="164"/>
          <ac:spMkLst>
            <pc:docMk/>
            <pc:sldMk cId="1852899494" sldId="287"/>
            <ac:spMk id="963" creationId="{23E3F099-76FF-41BA-9508-374E1C542EE5}"/>
          </ac:spMkLst>
        </pc:spChg>
        <pc:spChg chg="add mod">
          <ac:chgData name="Sylvia Drenthe" userId="a9481c56-4910-4101-8cbe-8091f6b62d91" providerId="ADAL" clId="{1D5FAA2D-409F-4DBE-83A9-F11868176B33}" dt="2020-03-03T14:54:19.398" v="723" actId="164"/>
          <ac:spMkLst>
            <pc:docMk/>
            <pc:sldMk cId="1852899494" sldId="287"/>
            <ac:spMk id="964" creationId="{E46DB837-10BA-4023-8362-50A368F1F144}"/>
          </ac:spMkLst>
        </pc:spChg>
        <pc:spChg chg="add mod">
          <ac:chgData name="Sylvia Drenthe" userId="a9481c56-4910-4101-8cbe-8091f6b62d91" providerId="ADAL" clId="{1D5FAA2D-409F-4DBE-83A9-F11868176B33}" dt="2020-03-03T14:54:19.398" v="723" actId="164"/>
          <ac:spMkLst>
            <pc:docMk/>
            <pc:sldMk cId="1852899494" sldId="287"/>
            <ac:spMk id="965" creationId="{556A638A-5C67-4E02-A38E-46850132B2BA}"/>
          </ac:spMkLst>
        </pc:spChg>
        <pc:spChg chg="add mod">
          <ac:chgData name="Sylvia Drenthe" userId="a9481c56-4910-4101-8cbe-8091f6b62d91" providerId="ADAL" clId="{1D5FAA2D-409F-4DBE-83A9-F11868176B33}" dt="2020-03-03T14:54:19.398" v="723" actId="164"/>
          <ac:spMkLst>
            <pc:docMk/>
            <pc:sldMk cId="1852899494" sldId="287"/>
            <ac:spMk id="966" creationId="{3A83A281-6AC5-4AAF-A3DC-CD994D1BCB23}"/>
          </ac:spMkLst>
        </pc:spChg>
        <pc:spChg chg="add mod">
          <ac:chgData name="Sylvia Drenthe" userId="a9481c56-4910-4101-8cbe-8091f6b62d91" providerId="ADAL" clId="{1D5FAA2D-409F-4DBE-83A9-F11868176B33}" dt="2020-03-03T14:54:19.398" v="723" actId="164"/>
          <ac:spMkLst>
            <pc:docMk/>
            <pc:sldMk cId="1852899494" sldId="287"/>
            <ac:spMk id="967" creationId="{18E2A518-89DF-490E-97E3-3F1BD6AB593C}"/>
          </ac:spMkLst>
        </pc:spChg>
        <pc:spChg chg="add mod">
          <ac:chgData name="Sylvia Drenthe" userId="a9481c56-4910-4101-8cbe-8091f6b62d91" providerId="ADAL" clId="{1D5FAA2D-409F-4DBE-83A9-F11868176B33}" dt="2020-03-03T14:54:19.398" v="723" actId="164"/>
          <ac:spMkLst>
            <pc:docMk/>
            <pc:sldMk cId="1852899494" sldId="287"/>
            <ac:spMk id="968" creationId="{B4779D11-8974-4C81-A13E-1534A6C43B3D}"/>
          </ac:spMkLst>
        </pc:spChg>
        <pc:spChg chg="add mod">
          <ac:chgData name="Sylvia Drenthe" userId="a9481c56-4910-4101-8cbe-8091f6b62d91" providerId="ADAL" clId="{1D5FAA2D-409F-4DBE-83A9-F11868176B33}" dt="2020-03-03T14:54:19.398" v="723" actId="164"/>
          <ac:spMkLst>
            <pc:docMk/>
            <pc:sldMk cId="1852899494" sldId="287"/>
            <ac:spMk id="969" creationId="{64771678-DEE1-4E69-864F-519AEA38774F}"/>
          </ac:spMkLst>
        </pc:spChg>
        <pc:spChg chg="add mod">
          <ac:chgData name="Sylvia Drenthe" userId="a9481c56-4910-4101-8cbe-8091f6b62d91" providerId="ADAL" clId="{1D5FAA2D-409F-4DBE-83A9-F11868176B33}" dt="2020-03-03T14:54:19.398" v="723" actId="164"/>
          <ac:spMkLst>
            <pc:docMk/>
            <pc:sldMk cId="1852899494" sldId="287"/>
            <ac:spMk id="970" creationId="{7D253CB5-5D78-429D-BA16-4761BDB73966}"/>
          </ac:spMkLst>
        </pc:spChg>
        <pc:spChg chg="add mod">
          <ac:chgData name="Sylvia Drenthe" userId="a9481c56-4910-4101-8cbe-8091f6b62d91" providerId="ADAL" clId="{1D5FAA2D-409F-4DBE-83A9-F11868176B33}" dt="2020-03-03T14:54:19.398" v="723" actId="164"/>
          <ac:spMkLst>
            <pc:docMk/>
            <pc:sldMk cId="1852899494" sldId="287"/>
            <ac:spMk id="971" creationId="{A2393614-6FAC-44E9-8152-C603876093AB}"/>
          </ac:spMkLst>
        </pc:spChg>
        <pc:spChg chg="add mod">
          <ac:chgData name="Sylvia Drenthe" userId="a9481c56-4910-4101-8cbe-8091f6b62d91" providerId="ADAL" clId="{1D5FAA2D-409F-4DBE-83A9-F11868176B33}" dt="2020-03-03T14:54:19.398" v="723" actId="164"/>
          <ac:spMkLst>
            <pc:docMk/>
            <pc:sldMk cId="1852899494" sldId="287"/>
            <ac:spMk id="972" creationId="{506C21B7-7EF5-4FEA-8560-FB53EB1B8774}"/>
          </ac:spMkLst>
        </pc:spChg>
        <pc:spChg chg="add mod">
          <ac:chgData name="Sylvia Drenthe" userId="a9481c56-4910-4101-8cbe-8091f6b62d91" providerId="ADAL" clId="{1D5FAA2D-409F-4DBE-83A9-F11868176B33}" dt="2020-03-03T14:54:19.398" v="723" actId="164"/>
          <ac:spMkLst>
            <pc:docMk/>
            <pc:sldMk cId="1852899494" sldId="287"/>
            <ac:spMk id="973" creationId="{492884A3-395C-46D7-A02F-A9F0230A200D}"/>
          </ac:spMkLst>
        </pc:spChg>
        <pc:spChg chg="add mod">
          <ac:chgData name="Sylvia Drenthe" userId="a9481c56-4910-4101-8cbe-8091f6b62d91" providerId="ADAL" clId="{1D5FAA2D-409F-4DBE-83A9-F11868176B33}" dt="2020-03-03T14:54:19.398" v="723" actId="164"/>
          <ac:spMkLst>
            <pc:docMk/>
            <pc:sldMk cId="1852899494" sldId="287"/>
            <ac:spMk id="974" creationId="{6BA05B48-7062-4AB1-9BA0-B1E1C3EF9B16}"/>
          </ac:spMkLst>
        </pc:spChg>
        <pc:spChg chg="add mod">
          <ac:chgData name="Sylvia Drenthe" userId="a9481c56-4910-4101-8cbe-8091f6b62d91" providerId="ADAL" clId="{1D5FAA2D-409F-4DBE-83A9-F11868176B33}" dt="2020-03-03T14:54:19.398" v="723" actId="164"/>
          <ac:spMkLst>
            <pc:docMk/>
            <pc:sldMk cId="1852899494" sldId="287"/>
            <ac:spMk id="975" creationId="{FA52E48B-EB13-485B-8126-5B9AA288B8A2}"/>
          </ac:spMkLst>
        </pc:spChg>
        <pc:spChg chg="add mod">
          <ac:chgData name="Sylvia Drenthe" userId="a9481c56-4910-4101-8cbe-8091f6b62d91" providerId="ADAL" clId="{1D5FAA2D-409F-4DBE-83A9-F11868176B33}" dt="2020-03-03T14:54:19.398" v="723" actId="164"/>
          <ac:spMkLst>
            <pc:docMk/>
            <pc:sldMk cId="1852899494" sldId="287"/>
            <ac:spMk id="976" creationId="{87A53E96-6711-4276-AD2C-BAA7BC3BBC32}"/>
          </ac:spMkLst>
        </pc:spChg>
        <pc:spChg chg="add mod">
          <ac:chgData name="Sylvia Drenthe" userId="a9481c56-4910-4101-8cbe-8091f6b62d91" providerId="ADAL" clId="{1D5FAA2D-409F-4DBE-83A9-F11868176B33}" dt="2020-03-03T14:54:19.398" v="723" actId="164"/>
          <ac:spMkLst>
            <pc:docMk/>
            <pc:sldMk cId="1852899494" sldId="287"/>
            <ac:spMk id="977" creationId="{3749E861-438E-45CE-923F-365AEC00A72F}"/>
          </ac:spMkLst>
        </pc:spChg>
        <pc:spChg chg="add mod">
          <ac:chgData name="Sylvia Drenthe" userId="a9481c56-4910-4101-8cbe-8091f6b62d91" providerId="ADAL" clId="{1D5FAA2D-409F-4DBE-83A9-F11868176B33}" dt="2020-03-03T14:54:19.398" v="723" actId="164"/>
          <ac:spMkLst>
            <pc:docMk/>
            <pc:sldMk cId="1852899494" sldId="287"/>
            <ac:spMk id="978" creationId="{B80B29C1-3574-4806-AD93-4269531BEA4F}"/>
          </ac:spMkLst>
        </pc:spChg>
        <pc:spChg chg="add mod">
          <ac:chgData name="Sylvia Drenthe" userId="a9481c56-4910-4101-8cbe-8091f6b62d91" providerId="ADAL" clId="{1D5FAA2D-409F-4DBE-83A9-F11868176B33}" dt="2020-03-03T14:54:19.398" v="723" actId="164"/>
          <ac:spMkLst>
            <pc:docMk/>
            <pc:sldMk cId="1852899494" sldId="287"/>
            <ac:spMk id="979" creationId="{1FE8BD9C-EE56-48AA-9C25-D5B3596CF2D3}"/>
          </ac:spMkLst>
        </pc:spChg>
        <pc:spChg chg="add mod">
          <ac:chgData name="Sylvia Drenthe" userId="a9481c56-4910-4101-8cbe-8091f6b62d91" providerId="ADAL" clId="{1D5FAA2D-409F-4DBE-83A9-F11868176B33}" dt="2020-03-03T14:54:19.398" v="723" actId="164"/>
          <ac:spMkLst>
            <pc:docMk/>
            <pc:sldMk cId="1852899494" sldId="287"/>
            <ac:spMk id="980" creationId="{AF205450-B627-49EF-A3C3-4E48CECDEFAC}"/>
          </ac:spMkLst>
        </pc:spChg>
        <pc:spChg chg="add mod">
          <ac:chgData name="Sylvia Drenthe" userId="a9481c56-4910-4101-8cbe-8091f6b62d91" providerId="ADAL" clId="{1D5FAA2D-409F-4DBE-83A9-F11868176B33}" dt="2020-03-03T14:54:19.398" v="723" actId="164"/>
          <ac:spMkLst>
            <pc:docMk/>
            <pc:sldMk cId="1852899494" sldId="287"/>
            <ac:spMk id="981" creationId="{75F3FD0A-8731-445F-88EA-6FB89B038874}"/>
          </ac:spMkLst>
        </pc:spChg>
        <pc:spChg chg="add mod">
          <ac:chgData name="Sylvia Drenthe" userId="a9481c56-4910-4101-8cbe-8091f6b62d91" providerId="ADAL" clId="{1D5FAA2D-409F-4DBE-83A9-F11868176B33}" dt="2020-03-03T14:54:19.398" v="723" actId="164"/>
          <ac:spMkLst>
            <pc:docMk/>
            <pc:sldMk cId="1852899494" sldId="287"/>
            <ac:spMk id="982" creationId="{F82A961C-86A5-4752-BDC1-6FF6C130410E}"/>
          </ac:spMkLst>
        </pc:spChg>
        <pc:spChg chg="add mod">
          <ac:chgData name="Sylvia Drenthe" userId="a9481c56-4910-4101-8cbe-8091f6b62d91" providerId="ADAL" clId="{1D5FAA2D-409F-4DBE-83A9-F11868176B33}" dt="2020-03-03T14:54:19.398" v="723" actId="164"/>
          <ac:spMkLst>
            <pc:docMk/>
            <pc:sldMk cId="1852899494" sldId="287"/>
            <ac:spMk id="983" creationId="{CB3D5E4B-EB31-421A-BBE1-0B945D7E1556}"/>
          </ac:spMkLst>
        </pc:spChg>
        <pc:spChg chg="add mod">
          <ac:chgData name="Sylvia Drenthe" userId="a9481c56-4910-4101-8cbe-8091f6b62d91" providerId="ADAL" clId="{1D5FAA2D-409F-4DBE-83A9-F11868176B33}" dt="2020-03-03T14:54:19.398" v="723" actId="164"/>
          <ac:spMkLst>
            <pc:docMk/>
            <pc:sldMk cId="1852899494" sldId="287"/>
            <ac:spMk id="984" creationId="{930489F4-F063-4AF8-8105-BA083AC707E3}"/>
          </ac:spMkLst>
        </pc:spChg>
        <pc:spChg chg="add mod">
          <ac:chgData name="Sylvia Drenthe" userId="a9481c56-4910-4101-8cbe-8091f6b62d91" providerId="ADAL" clId="{1D5FAA2D-409F-4DBE-83A9-F11868176B33}" dt="2020-03-03T14:54:19.398" v="723" actId="164"/>
          <ac:spMkLst>
            <pc:docMk/>
            <pc:sldMk cId="1852899494" sldId="287"/>
            <ac:spMk id="985" creationId="{156DCF6C-591B-4AA6-9AC7-CB500FBC968D}"/>
          </ac:spMkLst>
        </pc:spChg>
        <pc:spChg chg="add mod">
          <ac:chgData name="Sylvia Drenthe" userId="a9481c56-4910-4101-8cbe-8091f6b62d91" providerId="ADAL" clId="{1D5FAA2D-409F-4DBE-83A9-F11868176B33}" dt="2020-03-03T14:54:19.398" v="723" actId="164"/>
          <ac:spMkLst>
            <pc:docMk/>
            <pc:sldMk cId="1852899494" sldId="287"/>
            <ac:spMk id="986" creationId="{6E452AFE-ACFC-4ABE-9DA9-70140963AAE7}"/>
          </ac:spMkLst>
        </pc:spChg>
        <pc:spChg chg="add mod">
          <ac:chgData name="Sylvia Drenthe" userId="a9481c56-4910-4101-8cbe-8091f6b62d91" providerId="ADAL" clId="{1D5FAA2D-409F-4DBE-83A9-F11868176B33}" dt="2020-03-03T14:54:19.398" v="723" actId="164"/>
          <ac:spMkLst>
            <pc:docMk/>
            <pc:sldMk cId="1852899494" sldId="287"/>
            <ac:spMk id="987" creationId="{AF7EEB0B-262D-4870-A9E1-B3BEF030BAEC}"/>
          </ac:spMkLst>
        </pc:spChg>
        <pc:spChg chg="add mod">
          <ac:chgData name="Sylvia Drenthe" userId="a9481c56-4910-4101-8cbe-8091f6b62d91" providerId="ADAL" clId="{1D5FAA2D-409F-4DBE-83A9-F11868176B33}" dt="2020-03-03T14:54:19.398" v="723" actId="164"/>
          <ac:spMkLst>
            <pc:docMk/>
            <pc:sldMk cId="1852899494" sldId="287"/>
            <ac:spMk id="988" creationId="{2C2AC9C0-32ED-42E8-9630-C5DA7362A8E7}"/>
          </ac:spMkLst>
        </pc:spChg>
        <pc:spChg chg="add mod">
          <ac:chgData name="Sylvia Drenthe" userId="a9481c56-4910-4101-8cbe-8091f6b62d91" providerId="ADAL" clId="{1D5FAA2D-409F-4DBE-83A9-F11868176B33}" dt="2020-03-03T14:54:19.398" v="723" actId="164"/>
          <ac:spMkLst>
            <pc:docMk/>
            <pc:sldMk cId="1852899494" sldId="287"/>
            <ac:spMk id="989" creationId="{14B2E5DA-934E-4F18-AB6E-692BE1B5E483}"/>
          </ac:spMkLst>
        </pc:spChg>
        <pc:spChg chg="add mod">
          <ac:chgData name="Sylvia Drenthe" userId="a9481c56-4910-4101-8cbe-8091f6b62d91" providerId="ADAL" clId="{1D5FAA2D-409F-4DBE-83A9-F11868176B33}" dt="2020-03-03T14:54:19.398" v="723" actId="164"/>
          <ac:spMkLst>
            <pc:docMk/>
            <pc:sldMk cId="1852899494" sldId="287"/>
            <ac:spMk id="990" creationId="{2D557533-C03B-4E63-A383-69C4534CBCD6}"/>
          </ac:spMkLst>
        </pc:spChg>
        <pc:spChg chg="add mod">
          <ac:chgData name="Sylvia Drenthe" userId="a9481c56-4910-4101-8cbe-8091f6b62d91" providerId="ADAL" clId="{1D5FAA2D-409F-4DBE-83A9-F11868176B33}" dt="2020-03-03T14:54:19.398" v="723" actId="164"/>
          <ac:spMkLst>
            <pc:docMk/>
            <pc:sldMk cId="1852899494" sldId="287"/>
            <ac:spMk id="991" creationId="{72313F62-E64D-48B7-AA6D-C505D0D536DA}"/>
          </ac:spMkLst>
        </pc:spChg>
        <pc:spChg chg="add mod">
          <ac:chgData name="Sylvia Drenthe" userId="a9481c56-4910-4101-8cbe-8091f6b62d91" providerId="ADAL" clId="{1D5FAA2D-409F-4DBE-83A9-F11868176B33}" dt="2020-03-03T14:54:19.398" v="723" actId="164"/>
          <ac:spMkLst>
            <pc:docMk/>
            <pc:sldMk cId="1852899494" sldId="287"/>
            <ac:spMk id="992" creationId="{33E6508B-96BB-4F6A-A5F4-4BCDAA6EE05F}"/>
          </ac:spMkLst>
        </pc:spChg>
        <pc:spChg chg="add mod">
          <ac:chgData name="Sylvia Drenthe" userId="a9481c56-4910-4101-8cbe-8091f6b62d91" providerId="ADAL" clId="{1D5FAA2D-409F-4DBE-83A9-F11868176B33}" dt="2020-03-03T14:54:19.398" v="723" actId="164"/>
          <ac:spMkLst>
            <pc:docMk/>
            <pc:sldMk cId="1852899494" sldId="287"/>
            <ac:spMk id="993" creationId="{A230F5BC-9BD1-42E4-8F96-6437F6188CE6}"/>
          </ac:spMkLst>
        </pc:spChg>
        <pc:spChg chg="add mod">
          <ac:chgData name="Sylvia Drenthe" userId="a9481c56-4910-4101-8cbe-8091f6b62d91" providerId="ADAL" clId="{1D5FAA2D-409F-4DBE-83A9-F11868176B33}" dt="2020-03-03T14:54:19.398" v="723" actId="164"/>
          <ac:spMkLst>
            <pc:docMk/>
            <pc:sldMk cId="1852899494" sldId="287"/>
            <ac:spMk id="994" creationId="{38682C5D-6B9C-41F1-95CC-15D679A7C70D}"/>
          </ac:spMkLst>
        </pc:spChg>
        <pc:spChg chg="add mod">
          <ac:chgData name="Sylvia Drenthe" userId="a9481c56-4910-4101-8cbe-8091f6b62d91" providerId="ADAL" clId="{1D5FAA2D-409F-4DBE-83A9-F11868176B33}" dt="2020-03-03T14:54:19.398" v="723" actId="164"/>
          <ac:spMkLst>
            <pc:docMk/>
            <pc:sldMk cId="1852899494" sldId="287"/>
            <ac:spMk id="995" creationId="{AFA8A7E4-8936-4C49-A77E-4A5F93C9BF0E}"/>
          </ac:spMkLst>
        </pc:spChg>
        <pc:spChg chg="add mod">
          <ac:chgData name="Sylvia Drenthe" userId="a9481c56-4910-4101-8cbe-8091f6b62d91" providerId="ADAL" clId="{1D5FAA2D-409F-4DBE-83A9-F11868176B33}" dt="2020-03-03T14:54:19.398" v="723" actId="164"/>
          <ac:spMkLst>
            <pc:docMk/>
            <pc:sldMk cId="1852899494" sldId="287"/>
            <ac:spMk id="996" creationId="{6CA87E20-9E74-4A39-AA23-4C86B88FD2D2}"/>
          </ac:spMkLst>
        </pc:spChg>
        <pc:spChg chg="add mod">
          <ac:chgData name="Sylvia Drenthe" userId="a9481c56-4910-4101-8cbe-8091f6b62d91" providerId="ADAL" clId="{1D5FAA2D-409F-4DBE-83A9-F11868176B33}" dt="2020-03-03T14:54:19.398" v="723" actId="164"/>
          <ac:spMkLst>
            <pc:docMk/>
            <pc:sldMk cId="1852899494" sldId="287"/>
            <ac:spMk id="997" creationId="{7E4EB615-15E5-453F-8933-CC77B7D8210C}"/>
          </ac:spMkLst>
        </pc:spChg>
        <pc:spChg chg="add mod">
          <ac:chgData name="Sylvia Drenthe" userId="a9481c56-4910-4101-8cbe-8091f6b62d91" providerId="ADAL" clId="{1D5FAA2D-409F-4DBE-83A9-F11868176B33}" dt="2020-03-03T14:54:19.398" v="723" actId="164"/>
          <ac:spMkLst>
            <pc:docMk/>
            <pc:sldMk cId="1852899494" sldId="287"/>
            <ac:spMk id="998" creationId="{33695B5C-7C7D-44D5-895E-11F548C4D1D6}"/>
          </ac:spMkLst>
        </pc:spChg>
        <pc:spChg chg="add mod">
          <ac:chgData name="Sylvia Drenthe" userId="a9481c56-4910-4101-8cbe-8091f6b62d91" providerId="ADAL" clId="{1D5FAA2D-409F-4DBE-83A9-F11868176B33}" dt="2020-03-03T14:54:19.398" v="723" actId="164"/>
          <ac:spMkLst>
            <pc:docMk/>
            <pc:sldMk cId="1852899494" sldId="287"/>
            <ac:spMk id="999" creationId="{747F6869-5858-46DE-872D-214924C94434}"/>
          </ac:spMkLst>
        </pc:spChg>
        <pc:spChg chg="add mod">
          <ac:chgData name="Sylvia Drenthe" userId="a9481c56-4910-4101-8cbe-8091f6b62d91" providerId="ADAL" clId="{1D5FAA2D-409F-4DBE-83A9-F11868176B33}" dt="2020-03-03T14:54:19.398" v="723" actId="164"/>
          <ac:spMkLst>
            <pc:docMk/>
            <pc:sldMk cId="1852899494" sldId="287"/>
            <ac:spMk id="1000" creationId="{5CEEA560-E470-4BEA-85F2-EB6754B3329A}"/>
          </ac:spMkLst>
        </pc:spChg>
        <pc:spChg chg="add mod">
          <ac:chgData name="Sylvia Drenthe" userId="a9481c56-4910-4101-8cbe-8091f6b62d91" providerId="ADAL" clId="{1D5FAA2D-409F-4DBE-83A9-F11868176B33}" dt="2020-03-03T14:54:19.398" v="723" actId="164"/>
          <ac:spMkLst>
            <pc:docMk/>
            <pc:sldMk cId="1852899494" sldId="287"/>
            <ac:spMk id="1001" creationId="{D6FAF59E-56EA-4613-8DC9-06EF33813D7F}"/>
          </ac:spMkLst>
        </pc:spChg>
        <pc:spChg chg="add mod">
          <ac:chgData name="Sylvia Drenthe" userId="a9481c56-4910-4101-8cbe-8091f6b62d91" providerId="ADAL" clId="{1D5FAA2D-409F-4DBE-83A9-F11868176B33}" dt="2020-03-03T14:54:19.398" v="723" actId="164"/>
          <ac:spMkLst>
            <pc:docMk/>
            <pc:sldMk cId="1852899494" sldId="287"/>
            <ac:spMk id="1002" creationId="{FCC99525-F38E-47B0-9D2A-0721B6BCCFB1}"/>
          </ac:spMkLst>
        </pc:spChg>
        <pc:spChg chg="add mod">
          <ac:chgData name="Sylvia Drenthe" userId="a9481c56-4910-4101-8cbe-8091f6b62d91" providerId="ADAL" clId="{1D5FAA2D-409F-4DBE-83A9-F11868176B33}" dt="2020-03-03T14:54:19.398" v="723" actId="164"/>
          <ac:spMkLst>
            <pc:docMk/>
            <pc:sldMk cId="1852899494" sldId="287"/>
            <ac:spMk id="1003" creationId="{B036B699-F4C9-4582-83D8-F14CAE1C8BCA}"/>
          </ac:spMkLst>
        </pc:spChg>
        <pc:spChg chg="add mod">
          <ac:chgData name="Sylvia Drenthe" userId="a9481c56-4910-4101-8cbe-8091f6b62d91" providerId="ADAL" clId="{1D5FAA2D-409F-4DBE-83A9-F11868176B33}" dt="2020-03-03T14:54:19.398" v="723" actId="164"/>
          <ac:spMkLst>
            <pc:docMk/>
            <pc:sldMk cId="1852899494" sldId="287"/>
            <ac:spMk id="1004" creationId="{B7577E5D-6C4C-4DEF-B1C7-B48D5EE5D80B}"/>
          </ac:spMkLst>
        </pc:spChg>
        <pc:spChg chg="add mod">
          <ac:chgData name="Sylvia Drenthe" userId="a9481c56-4910-4101-8cbe-8091f6b62d91" providerId="ADAL" clId="{1D5FAA2D-409F-4DBE-83A9-F11868176B33}" dt="2020-03-03T14:54:19.398" v="723" actId="164"/>
          <ac:spMkLst>
            <pc:docMk/>
            <pc:sldMk cId="1852899494" sldId="287"/>
            <ac:spMk id="1005" creationId="{C0000F3C-B151-4379-8A3A-4AF813F424C9}"/>
          </ac:spMkLst>
        </pc:spChg>
        <pc:spChg chg="add mod">
          <ac:chgData name="Sylvia Drenthe" userId="a9481c56-4910-4101-8cbe-8091f6b62d91" providerId="ADAL" clId="{1D5FAA2D-409F-4DBE-83A9-F11868176B33}" dt="2020-03-03T14:54:19.398" v="723" actId="164"/>
          <ac:spMkLst>
            <pc:docMk/>
            <pc:sldMk cId="1852899494" sldId="287"/>
            <ac:spMk id="1006" creationId="{7D628576-FF29-422F-AF6A-3995E749AB3E}"/>
          </ac:spMkLst>
        </pc:spChg>
        <pc:spChg chg="add mod">
          <ac:chgData name="Sylvia Drenthe" userId="a9481c56-4910-4101-8cbe-8091f6b62d91" providerId="ADAL" clId="{1D5FAA2D-409F-4DBE-83A9-F11868176B33}" dt="2020-03-03T14:54:19.398" v="723" actId="164"/>
          <ac:spMkLst>
            <pc:docMk/>
            <pc:sldMk cId="1852899494" sldId="287"/>
            <ac:spMk id="1007" creationId="{EDA4C3B8-81D6-4475-839E-046258A527E2}"/>
          </ac:spMkLst>
        </pc:spChg>
        <pc:spChg chg="add mod">
          <ac:chgData name="Sylvia Drenthe" userId="a9481c56-4910-4101-8cbe-8091f6b62d91" providerId="ADAL" clId="{1D5FAA2D-409F-4DBE-83A9-F11868176B33}" dt="2020-03-03T14:54:19.398" v="723" actId="164"/>
          <ac:spMkLst>
            <pc:docMk/>
            <pc:sldMk cId="1852899494" sldId="287"/>
            <ac:spMk id="1008" creationId="{1CD14B74-80C5-4AA4-8037-6D527671A1D3}"/>
          </ac:spMkLst>
        </pc:spChg>
        <pc:spChg chg="add mod">
          <ac:chgData name="Sylvia Drenthe" userId="a9481c56-4910-4101-8cbe-8091f6b62d91" providerId="ADAL" clId="{1D5FAA2D-409F-4DBE-83A9-F11868176B33}" dt="2020-03-03T14:54:19.398" v="723" actId="164"/>
          <ac:spMkLst>
            <pc:docMk/>
            <pc:sldMk cId="1852899494" sldId="287"/>
            <ac:spMk id="1009" creationId="{DE0DB640-A7D9-4DDD-A167-19AFB9300360}"/>
          </ac:spMkLst>
        </pc:spChg>
        <pc:spChg chg="add mod">
          <ac:chgData name="Sylvia Drenthe" userId="a9481c56-4910-4101-8cbe-8091f6b62d91" providerId="ADAL" clId="{1D5FAA2D-409F-4DBE-83A9-F11868176B33}" dt="2020-03-03T14:54:19.398" v="723" actId="164"/>
          <ac:spMkLst>
            <pc:docMk/>
            <pc:sldMk cId="1852899494" sldId="287"/>
            <ac:spMk id="1010" creationId="{B5D107AB-7A62-491F-86BC-83BB48BE972B}"/>
          </ac:spMkLst>
        </pc:spChg>
        <pc:spChg chg="add mod">
          <ac:chgData name="Sylvia Drenthe" userId="a9481c56-4910-4101-8cbe-8091f6b62d91" providerId="ADAL" clId="{1D5FAA2D-409F-4DBE-83A9-F11868176B33}" dt="2020-03-03T14:54:19.398" v="723" actId="164"/>
          <ac:spMkLst>
            <pc:docMk/>
            <pc:sldMk cId="1852899494" sldId="287"/>
            <ac:spMk id="1011" creationId="{61099127-7CA7-4E3B-BF57-FC7992D41831}"/>
          </ac:spMkLst>
        </pc:spChg>
        <pc:spChg chg="add mod">
          <ac:chgData name="Sylvia Drenthe" userId="a9481c56-4910-4101-8cbe-8091f6b62d91" providerId="ADAL" clId="{1D5FAA2D-409F-4DBE-83A9-F11868176B33}" dt="2020-03-03T14:54:19.398" v="723" actId="164"/>
          <ac:spMkLst>
            <pc:docMk/>
            <pc:sldMk cId="1852899494" sldId="287"/>
            <ac:spMk id="1012" creationId="{54725378-F7EC-43AE-991D-E8FFDFDD7290}"/>
          </ac:spMkLst>
        </pc:spChg>
        <pc:spChg chg="add mod">
          <ac:chgData name="Sylvia Drenthe" userId="a9481c56-4910-4101-8cbe-8091f6b62d91" providerId="ADAL" clId="{1D5FAA2D-409F-4DBE-83A9-F11868176B33}" dt="2020-03-03T14:54:19.398" v="723" actId="164"/>
          <ac:spMkLst>
            <pc:docMk/>
            <pc:sldMk cId="1852899494" sldId="287"/>
            <ac:spMk id="1013" creationId="{B0BF5CFD-D697-4FE7-98E5-27513B02A820}"/>
          </ac:spMkLst>
        </pc:spChg>
        <pc:spChg chg="add mod">
          <ac:chgData name="Sylvia Drenthe" userId="a9481c56-4910-4101-8cbe-8091f6b62d91" providerId="ADAL" clId="{1D5FAA2D-409F-4DBE-83A9-F11868176B33}" dt="2020-03-03T14:54:19.398" v="723" actId="164"/>
          <ac:spMkLst>
            <pc:docMk/>
            <pc:sldMk cId="1852899494" sldId="287"/>
            <ac:spMk id="1014" creationId="{FD968A1B-9583-486B-B302-D0921DF160FB}"/>
          </ac:spMkLst>
        </pc:spChg>
        <pc:spChg chg="add mod">
          <ac:chgData name="Sylvia Drenthe" userId="a9481c56-4910-4101-8cbe-8091f6b62d91" providerId="ADAL" clId="{1D5FAA2D-409F-4DBE-83A9-F11868176B33}" dt="2020-03-03T14:54:19.398" v="723" actId="164"/>
          <ac:spMkLst>
            <pc:docMk/>
            <pc:sldMk cId="1852899494" sldId="287"/>
            <ac:spMk id="1015" creationId="{A84B146F-1D87-4664-8641-74534124B157}"/>
          </ac:spMkLst>
        </pc:spChg>
        <pc:spChg chg="add mod">
          <ac:chgData name="Sylvia Drenthe" userId="a9481c56-4910-4101-8cbe-8091f6b62d91" providerId="ADAL" clId="{1D5FAA2D-409F-4DBE-83A9-F11868176B33}" dt="2020-03-03T14:54:19.398" v="723" actId="164"/>
          <ac:spMkLst>
            <pc:docMk/>
            <pc:sldMk cId="1852899494" sldId="287"/>
            <ac:spMk id="1016" creationId="{34C6E42F-4458-45F9-8741-7E56B31CBFDF}"/>
          </ac:spMkLst>
        </pc:spChg>
        <pc:spChg chg="add mod">
          <ac:chgData name="Sylvia Drenthe" userId="a9481c56-4910-4101-8cbe-8091f6b62d91" providerId="ADAL" clId="{1D5FAA2D-409F-4DBE-83A9-F11868176B33}" dt="2020-03-03T14:54:19.398" v="723" actId="164"/>
          <ac:spMkLst>
            <pc:docMk/>
            <pc:sldMk cId="1852899494" sldId="287"/>
            <ac:spMk id="1017" creationId="{A4FF5FDC-05AD-457F-B082-B7EC8EA2736D}"/>
          </ac:spMkLst>
        </pc:spChg>
        <pc:spChg chg="add mod">
          <ac:chgData name="Sylvia Drenthe" userId="a9481c56-4910-4101-8cbe-8091f6b62d91" providerId="ADAL" clId="{1D5FAA2D-409F-4DBE-83A9-F11868176B33}" dt="2020-03-03T14:54:19.398" v="723" actId="164"/>
          <ac:spMkLst>
            <pc:docMk/>
            <pc:sldMk cId="1852899494" sldId="287"/>
            <ac:spMk id="1018" creationId="{6204462C-7137-402D-9A3F-636DEBCA1F77}"/>
          </ac:spMkLst>
        </pc:spChg>
        <pc:spChg chg="add mod">
          <ac:chgData name="Sylvia Drenthe" userId="a9481c56-4910-4101-8cbe-8091f6b62d91" providerId="ADAL" clId="{1D5FAA2D-409F-4DBE-83A9-F11868176B33}" dt="2020-03-03T14:54:19.398" v="723" actId="164"/>
          <ac:spMkLst>
            <pc:docMk/>
            <pc:sldMk cId="1852899494" sldId="287"/>
            <ac:spMk id="1019" creationId="{10CF7454-5029-41A9-BAF1-9427EB833889}"/>
          </ac:spMkLst>
        </pc:spChg>
        <pc:spChg chg="add mod">
          <ac:chgData name="Sylvia Drenthe" userId="a9481c56-4910-4101-8cbe-8091f6b62d91" providerId="ADAL" clId="{1D5FAA2D-409F-4DBE-83A9-F11868176B33}" dt="2020-03-03T14:54:19.398" v="723" actId="164"/>
          <ac:spMkLst>
            <pc:docMk/>
            <pc:sldMk cId="1852899494" sldId="287"/>
            <ac:spMk id="1020" creationId="{29781CAE-2DEF-4996-BC2B-5364056D2747}"/>
          </ac:spMkLst>
        </pc:spChg>
        <pc:spChg chg="add mod">
          <ac:chgData name="Sylvia Drenthe" userId="a9481c56-4910-4101-8cbe-8091f6b62d91" providerId="ADAL" clId="{1D5FAA2D-409F-4DBE-83A9-F11868176B33}" dt="2020-03-03T14:54:19.398" v="723" actId="164"/>
          <ac:spMkLst>
            <pc:docMk/>
            <pc:sldMk cId="1852899494" sldId="287"/>
            <ac:spMk id="1021" creationId="{3DBE7D27-F641-4039-B082-C2A0F99380B3}"/>
          </ac:spMkLst>
        </pc:spChg>
        <pc:spChg chg="add mod">
          <ac:chgData name="Sylvia Drenthe" userId="a9481c56-4910-4101-8cbe-8091f6b62d91" providerId="ADAL" clId="{1D5FAA2D-409F-4DBE-83A9-F11868176B33}" dt="2020-03-03T14:54:19.398" v="723" actId="164"/>
          <ac:spMkLst>
            <pc:docMk/>
            <pc:sldMk cId="1852899494" sldId="287"/>
            <ac:spMk id="1022" creationId="{D75E824F-0B78-4F1B-86FE-BF23108377DC}"/>
          </ac:spMkLst>
        </pc:spChg>
        <pc:spChg chg="add mod">
          <ac:chgData name="Sylvia Drenthe" userId="a9481c56-4910-4101-8cbe-8091f6b62d91" providerId="ADAL" clId="{1D5FAA2D-409F-4DBE-83A9-F11868176B33}" dt="2020-03-03T14:54:19.398" v="723" actId="164"/>
          <ac:spMkLst>
            <pc:docMk/>
            <pc:sldMk cId="1852899494" sldId="287"/>
            <ac:spMk id="1023" creationId="{63F43D37-06D2-40F7-8CD6-06D4A6A79E64}"/>
          </ac:spMkLst>
        </pc:spChg>
        <pc:spChg chg="add mod">
          <ac:chgData name="Sylvia Drenthe" userId="a9481c56-4910-4101-8cbe-8091f6b62d91" providerId="ADAL" clId="{1D5FAA2D-409F-4DBE-83A9-F11868176B33}" dt="2020-03-03T14:54:19.398" v="723" actId="164"/>
          <ac:spMkLst>
            <pc:docMk/>
            <pc:sldMk cId="1852899494" sldId="287"/>
            <ac:spMk id="1024" creationId="{442FF057-0E8F-4332-9856-8C9A0A573AF0}"/>
          </ac:spMkLst>
        </pc:spChg>
        <pc:spChg chg="add mod">
          <ac:chgData name="Sylvia Drenthe" userId="a9481c56-4910-4101-8cbe-8091f6b62d91" providerId="ADAL" clId="{1D5FAA2D-409F-4DBE-83A9-F11868176B33}" dt="2020-03-03T14:54:19.398" v="723" actId="164"/>
          <ac:spMkLst>
            <pc:docMk/>
            <pc:sldMk cId="1852899494" sldId="287"/>
            <ac:spMk id="1025" creationId="{E0CE10C7-6C87-4CE2-940E-264C1902C1EE}"/>
          </ac:spMkLst>
        </pc:spChg>
        <pc:spChg chg="add mod">
          <ac:chgData name="Sylvia Drenthe" userId="a9481c56-4910-4101-8cbe-8091f6b62d91" providerId="ADAL" clId="{1D5FAA2D-409F-4DBE-83A9-F11868176B33}" dt="2020-03-03T14:54:19.398" v="723" actId="164"/>
          <ac:spMkLst>
            <pc:docMk/>
            <pc:sldMk cId="1852899494" sldId="287"/>
            <ac:spMk id="1026" creationId="{64910AEE-CA99-4B04-BBBA-2C05EB3AF7BD}"/>
          </ac:spMkLst>
        </pc:spChg>
        <pc:spChg chg="add mod">
          <ac:chgData name="Sylvia Drenthe" userId="a9481c56-4910-4101-8cbe-8091f6b62d91" providerId="ADAL" clId="{1D5FAA2D-409F-4DBE-83A9-F11868176B33}" dt="2020-03-03T14:54:19.398" v="723" actId="164"/>
          <ac:spMkLst>
            <pc:docMk/>
            <pc:sldMk cId="1852899494" sldId="287"/>
            <ac:spMk id="1027" creationId="{C452ACE4-A5F4-4183-9547-33FA4F4215D6}"/>
          </ac:spMkLst>
        </pc:spChg>
        <pc:spChg chg="add mod">
          <ac:chgData name="Sylvia Drenthe" userId="a9481c56-4910-4101-8cbe-8091f6b62d91" providerId="ADAL" clId="{1D5FAA2D-409F-4DBE-83A9-F11868176B33}" dt="2020-03-03T14:54:19.398" v="723" actId="164"/>
          <ac:spMkLst>
            <pc:docMk/>
            <pc:sldMk cId="1852899494" sldId="287"/>
            <ac:spMk id="1028" creationId="{06FED2CB-870B-4416-A582-B76923D13813}"/>
          </ac:spMkLst>
        </pc:spChg>
        <pc:spChg chg="add mod">
          <ac:chgData name="Sylvia Drenthe" userId="a9481c56-4910-4101-8cbe-8091f6b62d91" providerId="ADAL" clId="{1D5FAA2D-409F-4DBE-83A9-F11868176B33}" dt="2020-03-03T14:54:19.398" v="723" actId="164"/>
          <ac:spMkLst>
            <pc:docMk/>
            <pc:sldMk cId="1852899494" sldId="287"/>
            <ac:spMk id="1029" creationId="{D116DC4C-11B6-4994-BA73-C8007437B42F}"/>
          </ac:spMkLst>
        </pc:spChg>
        <pc:spChg chg="add mod">
          <ac:chgData name="Sylvia Drenthe" userId="a9481c56-4910-4101-8cbe-8091f6b62d91" providerId="ADAL" clId="{1D5FAA2D-409F-4DBE-83A9-F11868176B33}" dt="2020-03-03T14:54:19.398" v="723" actId="164"/>
          <ac:spMkLst>
            <pc:docMk/>
            <pc:sldMk cId="1852899494" sldId="287"/>
            <ac:spMk id="1030" creationId="{10704432-25CE-4229-8A54-5548BC46526C}"/>
          </ac:spMkLst>
        </pc:spChg>
        <pc:spChg chg="add mod">
          <ac:chgData name="Sylvia Drenthe" userId="a9481c56-4910-4101-8cbe-8091f6b62d91" providerId="ADAL" clId="{1D5FAA2D-409F-4DBE-83A9-F11868176B33}" dt="2020-03-03T14:54:19.398" v="723" actId="164"/>
          <ac:spMkLst>
            <pc:docMk/>
            <pc:sldMk cId="1852899494" sldId="287"/>
            <ac:spMk id="1031" creationId="{710F83EC-8CFE-4ACA-A0CC-AE5E56B10100}"/>
          </ac:spMkLst>
        </pc:spChg>
        <pc:spChg chg="add mod">
          <ac:chgData name="Sylvia Drenthe" userId="a9481c56-4910-4101-8cbe-8091f6b62d91" providerId="ADAL" clId="{1D5FAA2D-409F-4DBE-83A9-F11868176B33}" dt="2020-03-03T14:54:33.487" v="724" actId="164"/>
          <ac:spMkLst>
            <pc:docMk/>
            <pc:sldMk cId="1852899494" sldId="287"/>
            <ac:spMk id="1032" creationId="{2072476D-42F8-422D-8B69-CA0CC6605BEC}"/>
          </ac:spMkLst>
        </pc:spChg>
        <pc:spChg chg="add mod">
          <ac:chgData name="Sylvia Drenthe" userId="a9481c56-4910-4101-8cbe-8091f6b62d91" providerId="ADAL" clId="{1D5FAA2D-409F-4DBE-83A9-F11868176B33}" dt="2020-03-03T14:54:44.895" v="725" actId="164"/>
          <ac:spMkLst>
            <pc:docMk/>
            <pc:sldMk cId="1852899494" sldId="287"/>
            <ac:spMk id="1033" creationId="{9E1FE32C-2E5A-496E-B339-417398197661}"/>
          </ac:spMkLst>
        </pc:spChg>
        <pc:spChg chg="add mod">
          <ac:chgData name="Sylvia Drenthe" userId="a9481c56-4910-4101-8cbe-8091f6b62d91" providerId="ADAL" clId="{1D5FAA2D-409F-4DBE-83A9-F11868176B33}" dt="2020-03-03T14:53:32.225" v="718" actId="164"/>
          <ac:spMkLst>
            <pc:docMk/>
            <pc:sldMk cId="1852899494" sldId="287"/>
            <ac:spMk id="1034" creationId="{3637DDBE-FA85-49F6-8E80-AABC058118D9}"/>
          </ac:spMkLst>
        </pc:spChg>
        <pc:spChg chg="add mod">
          <ac:chgData name="Sylvia Drenthe" userId="a9481c56-4910-4101-8cbe-8091f6b62d91" providerId="ADAL" clId="{1D5FAA2D-409F-4DBE-83A9-F11868176B33}" dt="2020-03-03T14:53:22.312" v="717" actId="164"/>
          <ac:spMkLst>
            <pc:docMk/>
            <pc:sldMk cId="1852899494" sldId="287"/>
            <ac:spMk id="1035" creationId="{587719EA-8FA4-4561-90BC-CD7BEA1D7EC2}"/>
          </ac:spMkLst>
        </pc:spChg>
        <pc:grpChg chg="add mod">
          <ac:chgData name="Sylvia Drenthe" userId="a9481c56-4910-4101-8cbe-8091f6b62d91" providerId="ADAL" clId="{1D5FAA2D-409F-4DBE-83A9-F11868176B33}" dt="2020-03-03T14:55:36.997" v="727" actId="1076"/>
          <ac:grpSpMkLst>
            <pc:docMk/>
            <pc:sldMk cId="1852899494" sldId="287"/>
            <ac:grpSpMk id="1036" creationId="{B5075338-F322-4773-87DA-C17338F95E2C}"/>
          </ac:grpSpMkLst>
        </pc:grpChg>
        <pc:grpChg chg="add mod ord">
          <ac:chgData name="Sylvia Drenthe" userId="a9481c56-4910-4101-8cbe-8091f6b62d91" providerId="ADAL" clId="{1D5FAA2D-409F-4DBE-83A9-F11868176B33}" dt="2020-03-03T14:55:45.638" v="728" actId="167"/>
          <ac:grpSpMkLst>
            <pc:docMk/>
            <pc:sldMk cId="1852899494" sldId="287"/>
            <ac:grpSpMk id="1037" creationId="{E2F9FFBC-04BD-4C5C-B845-EC835BC6736F}"/>
          </ac:grpSpMkLst>
        </pc:grpChg>
        <pc:grpChg chg="add mod">
          <ac:chgData name="Sylvia Drenthe" userId="a9481c56-4910-4101-8cbe-8091f6b62d91" providerId="ADAL" clId="{1D5FAA2D-409F-4DBE-83A9-F11868176B33}" dt="2020-03-03T14:56:07.362" v="730" actId="1076"/>
          <ac:grpSpMkLst>
            <pc:docMk/>
            <pc:sldMk cId="1852899494" sldId="287"/>
            <ac:grpSpMk id="1038" creationId="{9469956C-E47B-4CAB-8AEF-A9AA2427F531}"/>
          </ac:grpSpMkLst>
        </pc:grpChg>
        <pc:grpChg chg="add mod">
          <ac:chgData name="Sylvia Drenthe" userId="a9481c56-4910-4101-8cbe-8091f6b62d91" providerId="ADAL" clId="{1D5FAA2D-409F-4DBE-83A9-F11868176B33}" dt="2020-03-03T14:54:33.487" v="724" actId="164"/>
          <ac:grpSpMkLst>
            <pc:docMk/>
            <pc:sldMk cId="1852899494" sldId="287"/>
            <ac:grpSpMk id="1039" creationId="{263C3FF4-0E37-44D9-A286-5C87454CBA7A}"/>
          </ac:grpSpMkLst>
        </pc:grpChg>
        <pc:grpChg chg="add mod">
          <ac:chgData name="Sylvia Drenthe" userId="a9481c56-4910-4101-8cbe-8091f6b62d91" providerId="ADAL" clId="{1D5FAA2D-409F-4DBE-83A9-F11868176B33}" dt="2020-03-03T14:54:44.895" v="725" actId="164"/>
          <ac:grpSpMkLst>
            <pc:docMk/>
            <pc:sldMk cId="1852899494" sldId="287"/>
            <ac:grpSpMk id="1040" creationId="{D822CACD-60F5-40B2-B5CC-85645CAA13D8}"/>
          </ac:grpSpMkLst>
        </pc:grpChg>
        <pc:picChg chg="add mod">
          <ac:chgData name="Sylvia Drenthe" userId="a9481c56-4910-4101-8cbe-8091f6b62d91" providerId="ADAL" clId="{1D5FAA2D-409F-4DBE-83A9-F11868176B33}" dt="2020-03-03T14:56:50.926" v="738" actId="14100"/>
          <ac:picMkLst>
            <pc:docMk/>
            <pc:sldMk cId="1852899494" sldId="287"/>
            <ac:picMk id="1042" creationId="{7A325D73-D228-4DE1-A2CE-D8F7580294D2}"/>
          </ac:picMkLst>
        </pc:picChg>
      </pc:sldChg>
      <pc:sldChg chg="add del">
        <pc:chgData name="Sylvia Drenthe" userId="a9481c56-4910-4101-8cbe-8091f6b62d91" providerId="ADAL" clId="{1D5FAA2D-409F-4DBE-83A9-F11868176B33}" dt="2020-03-03T14:50:10.970" v="667" actId="2696"/>
        <pc:sldMkLst>
          <pc:docMk/>
          <pc:sldMk cId="2302713599" sldId="287"/>
        </pc:sldMkLst>
      </pc:sldChg>
      <pc:sldChg chg="addSp delSp modSp add">
        <pc:chgData name="Sylvia Drenthe" userId="a9481c56-4910-4101-8cbe-8091f6b62d91" providerId="ADAL" clId="{1D5FAA2D-409F-4DBE-83A9-F11868176B33}" dt="2020-03-03T15:14:27.547" v="1020" actId="1035"/>
        <pc:sldMkLst>
          <pc:docMk/>
          <pc:sldMk cId="3725262112" sldId="288"/>
        </pc:sldMkLst>
        <pc:spChg chg="mod">
          <ac:chgData name="Sylvia Drenthe" userId="a9481c56-4910-4101-8cbe-8091f6b62d91" providerId="ADAL" clId="{1D5FAA2D-409F-4DBE-83A9-F11868176B33}" dt="2020-03-03T14:58:49.384" v="746" actId="20577"/>
          <ac:spMkLst>
            <pc:docMk/>
            <pc:sldMk cId="3725262112" sldId="288"/>
            <ac:spMk id="2" creationId="{FD55F019-5EBB-498D-AAD8-E675F649E4E2}"/>
          </ac:spMkLst>
        </pc:spChg>
        <pc:spChg chg="mod">
          <ac:chgData name="Sylvia Drenthe" userId="a9481c56-4910-4101-8cbe-8091f6b62d91" providerId="ADAL" clId="{1D5FAA2D-409F-4DBE-83A9-F11868176B33}" dt="2020-03-03T14:58:55.654" v="765" actId="20577"/>
          <ac:spMkLst>
            <pc:docMk/>
            <pc:sldMk cId="3725262112" sldId="288"/>
            <ac:spMk id="4" creationId="{388C3AB5-FA30-44F5-B682-3439D70FE209}"/>
          </ac:spMkLst>
        </pc:spChg>
        <pc:spChg chg="del">
          <ac:chgData name="Sylvia Drenthe" userId="a9481c56-4910-4101-8cbe-8091f6b62d91" providerId="ADAL" clId="{1D5FAA2D-409F-4DBE-83A9-F11868176B33}" dt="2020-03-03T14:59:37.159" v="769" actId="478"/>
          <ac:spMkLst>
            <pc:docMk/>
            <pc:sldMk cId="3725262112" sldId="288"/>
            <ac:spMk id="5" creationId="{EFBDACF5-3572-4916-9FAF-C97BF59AFAF3}"/>
          </ac:spMkLst>
        </pc:spChg>
        <pc:spChg chg="del">
          <ac:chgData name="Sylvia Drenthe" userId="a9481c56-4910-4101-8cbe-8091f6b62d91" providerId="ADAL" clId="{1D5FAA2D-409F-4DBE-83A9-F11868176B33}" dt="2020-03-03T15:05:21.783" v="839" actId="478"/>
          <ac:spMkLst>
            <pc:docMk/>
            <pc:sldMk cId="3725262112" sldId="288"/>
            <ac:spMk id="6" creationId="{6916A64B-FC85-4F6B-84F9-B25AF873D755}"/>
          </ac:spMkLst>
        </pc:spChg>
        <pc:spChg chg="add mod">
          <ac:chgData name="Sylvia Drenthe" userId="a9481c56-4910-4101-8cbe-8091f6b62d91" providerId="ADAL" clId="{1D5FAA2D-409F-4DBE-83A9-F11868176B33}" dt="2020-03-03T15:14:17.909" v="1012" actId="1035"/>
          <ac:spMkLst>
            <pc:docMk/>
            <pc:sldMk cId="3725262112" sldId="288"/>
            <ac:spMk id="7" creationId="{E12BE56B-C17F-4FDC-A698-D06A33179A27}"/>
          </ac:spMkLst>
        </pc:spChg>
        <pc:spChg chg="add mod">
          <ac:chgData name="Sylvia Drenthe" userId="a9481c56-4910-4101-8cbe-8091f6b62d91" providerId="ADAL" clId="{1D5FAA2D-409F-4DBE-83A9-F11868176B33}" dt="2020-03-03T15:14:17.909" v="1012" actId="1035"/>
          <ac:spMkLst>
            <pc:docMk/>
            <pc:sldMk cId="3725262112" sldId="288"/>
            <ac:spMk id="8" creationId="{61C874FC-CD80-45AB-8CDA-37A199B7731E}"/>
          </ac:spMkLst>
        </pc:spChg>
        <pc:spChg chg="add mod">
          <ac:chgData name="Sylvia Drenthe" userId="a9481c56-4910-4101-8cbe-8091f6b62d91" providerId="ADAL" clId="{1D5FAA2D-409F-4DBE-83A9-F11868176B33}" dt="2020-03-03T15:14:17.909" v="1012" actId="1035"/>
          <ac:spMkLst>
            <pc:docMk/>
            <pc:sldMk cId="3725262112" sldId="288"/>
            <ac:spMk id="9" creationId="{8165873F-785E-4D64-A21F-84286C3CA857}"/>
          </ac:spMkLst>
        </pc:spChg>
        <pc:spChg chg="add mod">
          <ac:chgData name="Sylvia Drenthe" userId="a9481c56-4910-4101-8cbe-8091f6b62d91" providerId="ADAL" clId="{1D5FAA2D-409F-4DBE-83A9-F11868176B33}" dt="2020-03-03T15:14:17.909" v="1012" actId="1035"/>
          <ac:spMkLst>
            <pc:docMk/>
            <pc:sldMk cId="3725262112" sldId="288"/>
            <ac:spMk id="10" creationId="{2A8D7DE3-E43E-4100-B758-B5C511A5BF39}"/>
          </ac:spMkLst>
        </pc:spChg>
        <pc:spChg chg="add mod ord">
          <ac:chgData name="Sylvia Drenthe" userId="a9481c56-4910-4101-8cbe-8091f6b62d91" providerId="ADAL" clId="{1D5FAA2D-409F-4DBE-83A9-F11868176B33}" dt="2020-03-03T15:14:17.909" v="1012" actId="1035"/>
          <ac:spMkLst>
            <pc:docMk/>
            <pc:sldMk cId="3725262112" sldId="288"/>
            <ac:spMk id="11" creationId="{3626D793-8D7E-447D-9E37-5617E62049A5}"/>
          </ac:spMkLst>
        </pc:spChg>
        <pc:spChg chg="add mod">
          <ac:chgData name="Sylvia Drenthe" userId="a9481c56-4910-4101-8cbe-8091f6b62d91" providerId="ADAL" clId="{1D5FAA2D-409F-4DBE-83A9-F11868176B33}" dt="2020-03-03T15:14:17.909" v="1012" actId="1035"/>
          <ac:spMkLst>
            <pc:docMk/>
            <pc:sldMk cId="3725262112" sldId="288"/>
            <ac:spMk id="12" creationId="{E5FABF67-7D4F-41B8-AE7B-AE36E643F738}"/>
          </ac:spMkLst>
        </pc:spChg>
        <pc:spChg chg="add mod">
          <ac:chgData name="Sylvia Drenthe" userId="a9481c56-4910-4101-8cbe-8091f6b62d91" providerId="ADAL" clId="{1D5FAA2D-409F-4DBE-83A9-F11868176B33}" dt="2020-03-03T15:14:17.909" v="1012" actId="1035"/>
          <ac:spMkLst>
            <pc:docMk/>
            <pc:sldMk cId="3725262112" sldId="288"/>
            <ac:spMk id="13" creationId="{4FFDE3C1-8FED-48D1-86CD-9C82B07ED7B5}"/>
          </ac:spMkLst>
        </pc:spChg>
        <pc:spChg chg="add del mod">
          <ac:chgData name="Sylvia Drenthe" userId="a9481c56-4910-4101-8cbe-8091f6b62d91" providerId="ADAL" clId="{1D5FAA2D-409F-4DBE-83A9-F11868176B33}" dt="2020-03-03T15:02:59.801" v="803" actId="478"/>
          <ac:spMkLst>
            <pc:docMk/>
            <pc:sldMk cId="3725262112" sldId="288"/>
            <ac:spMk id="14" creationId="{D2A6E0E8-426D-40FC-80CA-862F000FB190}"/>
          </ac:spMkLst>
        </pc:spChg>
        <pc:spChg chg="add mod">
          <ac:chgData name="Sylvia Drenthe" userId="a9481c56-4910-4101-8cbe-8091f6b62d91" providerId="ADAL" clId="{1D5FAA2D-409F-4DBE-83A9-F11868176B33}" dt="2020-03-03T15:14:17.909" v="1012" actId="1035"/>
          <ac:spMkLst>
            <pc:docMk/>
            <pc:sldMk cId="3725262112" sldId="288"/>
            <ac:spMk id="15" creationId="{484A8DEF-65B0-4A59-8DFA-9EC02531E1E2}"/>
          </ac:spMkLst>
        </pc:spChg>
        <pc:spChg chg="add mod">
          <ac:chgData name="Sylvia Drenthe" userId="a9481c56-4910-4101-8cbe-8091f6b62d91" providerId="ADAL" clId="{1D5FAA2D-409F-4DBE-83A9-F11868176B33}" dt="2020-03-03T15:14:17.909" v="1012" actId="1035"/>
          <ac:spMkLst>
            <pc:docMk/>
            <pc:sldMk cId="3725262112" sldId="288"/>
            <ac:spMk id="16" creationId="{15A33490-C92B-41B0-969C-92B7DF1A084E}"/>
          </ac:spMkLst>
        </pc:spChg>
        <pc:spChg chg="add mod">
          <ac:chgData name="Sylvia Drenthe" userId="a9481c56-4910-4101-8cbe-8091f6b62d91" providerId="ADAL" clId="{1D5FAA2D-409F-4DBE-83A9-F11868176B33}" dt="2020-03-03T15:14:17.909" v="1012" actId="1035"/>
          <ac:spMkLst>
            <pc:docMk/>
            <pc:sldMk cId="3725262112" sldId="288"/>
            <ac:spMk id="17" creationId="{746720D7-8AEC-4291-9E42-8B4B8DF2B190}"/>
          </ac:spMkLst>
        </pc:spChg>
        <pc:spChg chg="add mod">
          <ac:chgData name="Sylvia Drenthe" userId="a9481c56-4910-4101-8cbe-8091f6b62d91" providerId="ADAL" clId="{1D5FAA2D-409F-4DBE-83A9-F11868176B33}" dt="2020-03-03T15:14:17.909" v="1012" actId="1035"/>
          <ac:spMkLst>
            <pc:docMk/>
            <pc:sldMk cId="3725262112" sldId="288"/>
            <ac:spMk id="18" creationId="{580296F7-61F7-4B23-B489-2B9F5B86C33B}"/>
          </ac:spMkLst>
        </pc:spChg>
        <pc:spChg chg="add del">
          <ac:chgData name="Sylvia Drenthe" userId="a9481c56-4910-4101-8cbe-8091f6b62d91" providerId="ADAL" clId="{1D5FAA2D-409F-4DBE-83A9-F11868176B33}" dt="2020-03-03T15:00:39.026" v="785" actId="478"/>
          <ac:spMkLst>
            <pc:docMk/>
            <pc:sldMk cId="3725262112" sldId="288"/>
            <ac:spMk id="19" creationId="{6A4442A7-42D7-4556-B494-F9CE323886E2}"/>
          </ac:spMkLst>
        </pc:spChg>
        <pc:spChg chg="add del mod">
          <ac:chgData name="Sylvia Drenthe" userId="a9481c56-4910-4101-8cbe-8091f6b62d91" providerId="ADAL" clId="{1D5FAA2D-409F-4DBE-83A9-F11868176B33}" dt="2020-03-03T15:00:17.661" v="782" actId="478"/>
          <ac:spMkLst>
            <pc:docMk/>
            <pc:sldMk cId="3725262112" sldId="288"/>
            <ac:spMk id="20" creationId="{DCD3B925-EC07-4C14-A648-2D24FED4870E}"/>
          </ac:spMkLst>
        </pc:spChg>
        <pc:spChg chg="add mod">
          <ac:chgData name="Sylvia Drenthe" userId="a9481c56-4910-4101-8cbe-8091f6b62d91" providerId="ADAL" clId="{1D5FAA2D-409F-4DBE-83A9-F11868176B33}" dt="2020-03-03T15:14:17.909" v="1012" actId="1035"/>
          <ac:spMkLst>
            <pc:docMk/>
            <pc:sldMk cId="3725262112" sldId="288"/>
            <ac:spMk id="21" creationId="{FB3B612B-F46C-43EE-8CE3-1724C75813E3}"/>
          </ac:spMkLst>
        </pc:spChg>
        <pc:spChg chg="add del mod">
          <ac:chgData name="Sylvia Drenthe" userId="a9481c56-4910-4101-8cbe-8091f6b62d91" providerId="ADAL" clId="{1D5FAA2D-409F-4DBE-83A9-F11868176B33}" dt="2020-03-03T15:14:17.909" v="1012" actId="1035"/>
          <ac:spMkLst>
            <pc:docMk/>
            <pc:sldMk cId="3725262112" sldId="288"/>
            <ac:spMk id="22" creationId="{C25F9D0F-BAF4-4140-B11E-C056A8971589}"/>
          </ac:spMkLst>
        </pc:spChg>
        <pc:spChg chg="add del">
          <ac:chgData name="Sylvia Drenthe" userId="a9481c56-4910-4101-8cbe-8091f6b62d91" providerId="ADAL" clId="{1D5FAA2D-409F-4DBE-83A9-F11868176B33}" dt="2020-03-03T15:00:21.656" v="783" actId="478"/>
          <ac:spMkLst>
            <pc:docMk/>
            <pc:sldMk cId="3725262112" sldId="288"/>
            <ac:spMk id="23" creationId="{B722EF18-0D5A-4792-8D81-79B8E358F897}"/>
          </ac:spMkLst>
        </pc:spChg>
        <pc:spChg chg="add mod">
          <ac:chgData name="Sylvia Drenthe" userId="a9481c56-4910-4101-8cbe-8091f6b62d91" providerId="ADAL" clId="{1D5FAA2D-409F-4DBE-83A9-F11868176B33}" dt="2020-03-03T15:14:17.909" v="1012" actId="1035"/>
          <ac:spMkLst>
            <pc:docMk/>
            <pc:sldMk cId="3725262112" sldId="288"/>
            <ac:spMk id="24" creationId="{4DD05B45-23FD-4B97-9610-7A4E94E1926D}"/>
          </ac:spMkLst>
        </pc:spChg>
        <pc:spChg chg="add mod">
          <ac:chgData name="Sylvia Drenthe" userId="a9481c56-4910-4101-8cbe-8091f6b62d91" providerId="ADAL" clId="{1D5FAA2D-409F-4DBE-83A9-F11868176B33}" dt="2020-03-03T15:14:27.547" v="1020" actId="1035"/>
          <ac:spMkLst>
            <pc:docMk/>
            <pc:sldMk cId="3725262112" sldId="288"/>
            <ac:spMk id="25" creationId="{1D0BCD06-ED4F-44D7-8C12-065D1625EDF1}"/>
          </ac:spMkLst>
        </pc:spChg>
        <pc:spChg chg="add mod">
          <ac:chgData name="Sylvia Drenthe" userId="a9481c56-4910-4101-8cbe-8091f6b62d91" providerId="ADAL" clId="{1D5FAA2D-409F-4DBE-83A9-F11868176B33}" dt="2020-03-03T15:14:17.909" v="1012" actId="1035"/>
          <ac:spMkLst>
            <pc:docMk/>
            <pc:sldMk cId="3725262112" sldId="288"/>
            <ac:spMk id="26" creationId="{73D3C36C-3C70-4513-B3AD-541E622022CC}"/>
          </ac:spMkLst>
        </pc:spChg>
        <pc:spChg chg="add mod ord">
          <ac:chgData name="Sylvia Drenthe" userId="a9481c56-4910-4101-8cbe-8091f6b62d91" providerId="ADAL" clId="{1D5FAA2D-409F-4DBE-83A9-F11868176B33}" dt="2020-03-03T15:14:17.909" v="1012" actId="1035"/>
          <ac:spMkLst>
            <pc:docMk/>
            <pc:sldMk cId="3725262112" sldId="288"/>
            <ac:spMk id="27" creationId="{79F2997D-D8C4-4B8F-A5FD-7DCFC2AB6E58}"/>
          </ac:spMkLst>
        </pc:spChg>
        <pc:spChg chg="add mod">
          <ac:chgData name="Sylvia Drenthe" userId="a9481c56-4910-4101-8cbe-8091f6b62d91" providerId="ADAL" clId="{1D5FAA2D-409F-4DBE-83A9-F11868176B33}" dt="2020-03-03T15:14:17.909" v="1012" actId="1035"/>
          <ac:spMkLst>
            <pc:docMk/>
            <pc:sldMk cId="3725262112" sldId="288"/>
            <ac:spMk id="28" creationId="{2D16F7B2-DAB0-4AE2-BF0B-44B6D35FD15E}"/>
          </ac:spMkLst>
        </pc:spChg>
        <pc:spChg chg="add mod">
          <ac:chgData name="Sylvia Drenthe" userId="a9481c56-4910-4101-8cbe-8091f6b62d91" providerId="ADAL" clId="{1D5FAA2D-409F-4DBE-83A9-F11868176B33}" dt="2020-03-03T15:14:17.909" v="1012" actId="1035"/>
          <ac:spMkLst>
            <pc:docMk/>
            <pc:sldMk cId="3725262112" sldId="288"/>
            <ac:spMk id="29" creationId="{F79C42A7-F989-4481-BC36-F8DD07C459AB}"/>
          </ac:spMkLst>
        </pc:spChg>
        <pc:spChg chg="add mod">
          <ac:chgData name="Sylvia Drenthe" userId="a9481c56-4910-4101-8cbe-8091f6b62d91" providerId="ADAL" clId="{1D5FAA2D-409F-4DBE-83A9-F11868176B33}" dt="2020-03-03T15:14:17.909" v="1012" actId="1035"/>
          <ac:spMkLst>
            <pc:docMk/>
            <pc:sldMk cId="3725262112" sldId="288"/>
            <ac:spMk id="30" creationId="{B85DED85-9766-4D7B-9CE8-8124B6A2B806}"/>
          </ac:spMkLst>
        </pc:spChg>
        <pc:spChg chg="add mod">
          <ac:chgData name="Sylvia Drenthe" userId="a9481c56-4910-4101-8cbe-8091f6b62d91" providerId="ADAL" clId="{1D5FAA2D-409F-4DBE-83A9-F11868176B33}" dt="2020-03-03T15:14:17.909" v="1012" actId="1035"/>
          <ac:spMkLst>
            <pc:docMk/>
            <pc:sldMk cId="3725262112" sldId="288"/>
            <ac:spMk id="31" creationId="{8AC9CB3C-798A-4174-B8B9-41C15C877D32}"/>
          </ac:spMkLst>
        </pc:spChg>
        <pc:spChg chg="add mod ord">
          <ac:chgData name="Sylvia Drenthe" userId="a9481c56-4910-4101-8cbe-8091f6b62d91" providerId="ADAL" clId="{1D5FAA2D-409F-4DBE-83A9-F11868176B33}" dt="2020-03-03T15:14:17.909" v="1012" actId="1035"/>
          <ac:spMkLst>
            <pc:docMk/>
            <pc:sldMk cId="3725262112" sldId="288"/>
            <ac:spMk id="32" creationId="{ED4A9FA2-EFC7-47F5-AFD2-BF6144655DAA}"/>
          </ac:spMkLst>
        </pc:spChg>
        <pc:spChg chg="add mod">
          <ac:chgData name="Sylvia Drenthe" userId="a9481c56-4910-4101-8cbe-8091f6b62d91" providerId="ADAL" clId="{1D5FAA2D-409F-4DBE-83A9-F11868176B33}" dt="2020-03-03T15:14:17.909" v="1012" actId="1035"/>
          <ac:spMkLst>
            <pc:docMk/>
            <pc:sldMk cId="3725262112" sldId="288"/>
            <ac:spMk id="33" creationId="{B3AAF5F7-D23D-4D4E-BECF-659C7BE32C57}"/>
          </ac:spMkLst>
        </pc:spChg>
        <pc:spChg chg="add mod">
          <ac:chgData name="Sylvia Drenthe" userId="a9481c56-4910-4101-8cbe-8091f6b62d91" providerId="ADAL" clId="{1D5FAA2D-409F-4DBE-83A9-F11868176B33}" dt="2020-03-03T15:14:17.909" v="1012" actId="1035"/>
          <ac:spMkLst>
            <pc:docMk/>
            <pc:sldMk cId="3725262112" sldId="288"/>
            <ac:spMk id="34" creationId="{BF55C2C6-7387-4F22-BFBB-70672507AB37}"/>
          </ac:spMkLst>
        </pc:spChg>
        <pc:spChg chg="add mod">
          <ac:chgData name="Sylvia Drenthe" userId="a9481c56-4910-4101-8cbe-8091f6b62d91" providerId="ADAL" clId="{1D5FAA2D-409F-4DBE-83A9-F11868176B33}" dt="2020-03-03T15:14:17.909" v="1012" actId="1035"/>
          <ac:spMkLst>
            <pc:docMk/>
            <pc:sldMk cId="3725262112" sldId="288"/>
            <ac:spMk id="35" creationId="{09E0BEB3-2375-46D5-891B-E8EFFC6F5296}"/>
          </ac:spMkLst>
        </pc:spChg>
        <pc:spChg chg="add mod">
          <ac:chgData name="Sylvia Drenthe" userId="a9481c56-4910-4101-8cbe-8091f6b62d91" providerId="ADAL" clId="{1D5FAA2D-409F-4DBE-83A9-F11868176B33}" dt="2020-03-03T15:14:17.909" v="1012" actId="1035"/>
          <ac:spMkLst>
            <pc:docMk/>
            <pc:sldMk cId="3725262112" sldId="288"/>
            <ac:spMk id="36" creationId="{451AB612-8B5C-4B6C-AAFC-A90991BE00CB}"/>
          </ac:spMkLst>
        </pc:spChg>
        <pc:spChg chg="add mod">
          <ac:chgData name="Sylvia Drenthe" userId="a9481c56-4910-4101-8cbe-8091f6b62d91" providerId="ADAL" clId="{1D5FAA2D-409F-4DBE-83A9-F11868176B33}" dt="2020-03-03T15:14:17.909" v="1012" actId="1035"/>
          <ac:spMkLst>
            <pc:docMk/>
            <pc:sldMk cId="3725262112" sldId="288"/>
            <ac:spMk id="37" creationId="{576511FD-3C91-4110-8DDA-11B0D36D9996}"/>
          </ac:spMkLst>
        </pc:spChg>
        <pc:spChg chg="add mod">
          <ac:chgData name="Sylvia Drenthe" userId="a9481c56-4910-4101-8cbe-8091f6b62d91" providerId="ADAL" clId="{1D5FAA2D-409F-4DBE-83A9-F11868176B33}" dt="2020-03-03T15:14:17.909" v="1012" actId="1035"/>
          <ac:spMkLst>
            <pc:docMk/>
            <pc:sldMk cId="3725262112" sldId="288"/>
            <ac:spMk id="38" creationId="{230D53E4-A3F6-4D94-A52A-436CE3A5E094}"/>
          </ac:spMkLst>
        </pc:spChg>
        <pc:spChg chg="add mod">
          <ac:chgData name="Sylvia Drenthe" userId="a9481c56-4910-4101-8cbe-8091f6b62d91" providerId="ADAL" clId="{1D5FAA2D-409F-4DBE-83A9-F11868176B33}" dt="2020-03-03T15:14:17.909" v="1012" actId="1035"/>
          <ac:spMkLst>
            <pc:docMk/>
            <pc:sldMk cId="3725262112" sldId="288"/>
            <ac:spMk id="39" creationId="{BE52DEF7-21F1-4939-AE39-EEE70C9DEAF7}"/>
          </ac:spMkLst>
        </pc:spChg>
        <pc:spChg chg="add mod">
          <ac:chgData name="Sylvia Drenthe" userId="a9481c56-4910-4101-8cbe-8091f6b62d91" providerId="ADAL" clId="{1D5FAA2D-409F-4DBE-83A9-F11868176B33}" dt="2020-03-03T15:14:17.909" v="1012" actId="1035"/>
          <ac:spMkLst>
            <pc:docMk/>
            <pc:sldMk cId="3725262112" sldId="288"/>
            <ac:spMk id="40" creationId="{0A43714D-2879-4D39-ACCB-E3DF5A4BE83B}"/>
          </ac:spMkLst>
        </pc:spChg>
        <pc:spChg chg="add mod">
          <ac:chgData name="Sylvia Drenthe" userId="a9481c56-4910-4101-8cbe-8091f6b62d91" providerId="ADAL" clId="{1D5FAA2D-409F-4DBE-83A9-F11868176B33}" dt="2020-03-03T15:14:17.909" v="1012" actId="1035"/>
          <ac:spMkLst>
            <pc:docMk/>
            <pc:sldMk cId="3725262112" sldId="288"/>
            <ac:spMk id="41" creationId="{26B231F2-39EA-4179-AEDC-0738D0E132F1}"/>
          </ac:spMkLst>
        </pc:spChg>
        <pc:spChg chg="add mod">
          <ac:chgData name="Sylvia Drenthe" userId="a9481c56-4910-4101-8cbe-8091f6b62d91" providerId="ADAL" clId="{1D5FAA2D-409F-4DBE-83A9-F11868176B33}" dt="2020-03-03T15:14:17.909" v="1012" actId="1035"/>
          <ac:spMkLst>
            <pc:docMk/>
            <pc:sldMk cId="3725262112" sldId="288"/>
            <ac:spMk id="42" creationId="{A3B8252A-2F1B-491A-BAF6-3B5CE4BE5C85}"/>
          </ac:spMkLst>
        </pc:spChg>
        <pc:spChg chg="add mod">
          <ac:chgData name="Sylvia Drenthe" userId="a9481c56-4910-4101-8cbe-8091f6b62d91" providerId="ADAL" clId="{1D5FAA2D-409F-4DBE-83A9-F11868176B33}" dt="2020-03-03T15:14:17.909" v="1012" actId="1035"/>
          <ac:spMkLst>
            <pc:docMk/>
            <pc:sldMk cId="3725262112" sldId="288"/>
            <ac:spMk id="43" creationId="{2EFD575A-972D-40FB-942E-421E87BDEAE9}"/>
          </ac:spMkLst>
        </pc:spChg>
        <pc:spChg chg="add mod">
          <ac:chgData name="Sylvia Drenthe" userId="a9481c56-4910-4101-8cbe-8091f6b62d91" providerId="ADAL" clId="{1D5FAA2D-409F-4DBE-83A9-F11868176B33}" dt="2020-03-03T15:14:17.909" v="1012" actId="1035"/>
          <ac:spMkLst>
            <pc:docMk/>
            <pc:sldMk cId="3725262112" sldId="288"/>
            <ac:spMk id="44" creationId="{B2640534-1344-4009-BCE8-D49FFF65A206}"/>
          </ac:spMkLst>
        </pc:spChg>
        <pc:spChg chg="add mod">
          <ac:chgData name="Sylvia Drenthe" userId="a9481c56-4910-4101-8cbe-8091f6b62d91" providerId="ADAL" clId="{1D5FAA2D-409F-4DBE-83A9-F11868176B33}" dt="2020-03-03T15:14:17.909" v="1012" actId="1035"/>
          <ac:spMkLst>
            <pc:docMk/>
            <pc:sldMk cId="3725262112" sldId="288"/>
            <ac:spMk id="45" creationId="{11005F6B-ED19-44A7-8C7E-0908BF4A4F6D}"/>
          </ac:spMkLst>
        </pc:spChg>
        <pc:spChg chg="add mod ord">
          <ac:chgData name="Sylvia Drenthe" userId="a9481c56-4910-4101-8cbe-8091f6b62d91" providerId="ADAL" clId="{1D5FAA2D-409F-4DBE-83A9-F11868176B33}" dt="2020-03-03T15:14:17.909" v="1012" actId="1035"/>
          <ac:spMkLst>
            <pc:docMk/>
            <pc:sldMk cId="3725262112" sldId="288"/>
            <ac:spMk id="46" creationId="{4F493E9F-EC4F-4C53-BB7F-27CB0D5A2334}"/>
          </ac:spMkLst>
        </pc:spChg>
        <pc:spChg chg="add mod">
          <ac:chgData name="Sylvia Drenthe" userId="a9481c56-4910-4101-8cbe-8091f6b62d91" providerId="ADAL" clId="{1D5FAA2D-409F-4DBE-83A9-F11868176B33}" dt="2020-03-03T15:14:27.547" v="1020" actId="1035"/>
          <ac:spMkLst>
            <pc:docMk/>
            <pc:sldMk cId="3725262112" sldId="288"/>
            <ac:spMk id="47" creationId="{A09FBA05-A268-43E9-AEA7-B2E39824764B}"/>
          </ac:spMkLst>
        </pc:spChg>
      </pc:sldChg>
      <pc:sldChg chg="addSp delSp modSp add">
        <pc:chgData name="Sylvia Drenthe" userId="a9481c56-4910-4101-8cbe-8091f6b62d91" providerId="ADAL" clId="{1D5FAA2D-409F-4DBE-83A9-F11868176B33}" dt="2020-03-03T15:17:30.415" v="1048" actId="2711"/>
        <pc:sldMkLst>
          <pc:docMk/>
          <pc:sldMk cId="2113267902" sldId="289"/>
        </pc:sldMkLst>
        <pc:spChg chg="mod">
          <ac:chgData name="Sylvia Drenthe" userId="a9481c56-4910-4101-8cbe-8091f6b62d91" providerId="ADAL" clId="{1D5FAA2D-409F-4DBE-83A9-F11868176B33}" dt="2020-03-03T15:16:01.006" v="1028" actId="20577"/>
          <ac:spMkLst>
            <pc:docMk/>
            <pc:sldMk cId="2113267902" sldId="289"/>
            <ac:spMk id="2" creationId="{B086C797-FF5C-4E6C-BEE5-61419AB8F0C3}"/>
          </ac:spMkLst>
        </pc:spChg>
        <pc:spChg chg="del">
          <ac:chgData name="Sylvia Drenthe" userId="a9481c56-4910-4101-8cbe-8091f6b62d91" providerId="ADAL" clId="{1D5FAA2D-409F-4DBE-83A9-F11868176B33}" dt="2020-03-03T15:16:18.581" v="1029" actId="931"/>
          <ac:spMkLst>
            <pc:docMk/>
            <pc:sldMk cId="2113267902" sldId="289"/>
            <ac:spMk id="4" creationId="{B4350E88-CBCD-433D-AE04-EAFD2280659F}"/>
          </ac:spMkLst>
        </pc:spChg>
        <pc:spChg chg="mod">
          <ac:chgData name="Sylvia Drenthe" userId="a9481c56-4910-4101-8cbe-8091f6b62d91" providerId="ADAL" clId="{1D5FAA2D-409F-4DBE-83A9-F11868176B33}" dt="2020-03-03T15:15:57.182" v="1022"/>
          <ac:spMkLst>
            <pc:docMk/>
            <pc:sldMk cId="2113267902" sldId="289"/>
            <ac:spMk id="5" creationId="{4743F231-1634-4C79-AD45-9C0A52DA44FE}"/>
          </ac:spMkLst>
        </pc:spChg>
        <pc:spChg chg="add mod">
          <ac:chgData name="Sylvia Drenthe" userId="a9481c56-4910-4101-8cbe-8091f6b62d91" providerId="ADAL" clId="{1D5FAA2D-409F-4DBE-83A9-F11868176B33}" dt="2020-03-03T15:16:56.647" v="1038" actId="1076"/>
          <ac:spMkLst>
            <pc:docMk/>
            <pc:sldMk cId="2113267902" sldId="289"/>
            <ac:spMk id="8" creationId="{8115E371-08F0-4F67-93FB-163071BCDD4E}"/>
          </ac:spMkLst>
        </pc:spChg>
        <pc:spChg chg="add mod">
          <ac:chgData name="Sylvia Drenthe" userId="a9481c56-4910-4101-8cbe-8091f6b62d91" providerId="ADAL" clId="{1D5FAA2D-409F-4DBE-83A9-F11868176B33}" dt="2020-03-03T15:17:30.415" v="1048" actId="2711"/>
          <ac:spMkLst>
            <pc:docMk/>
            <pc:sldMk cId="2113267902" sldId="289"/>
            <ac:spMk id="9" creationId="{A0187104-B57A-4CC6-AC5B-6EE7ABEA4262}"/>
          </ac:spMkLst>
        </pc:spChg>
        <pc:picChg chg="add mod">
          <ac:chgData name="Sylvia Drenthe" userId="a9481c56-4910-4101-8cbe-8091f6b62d91" providerId="ADAL" clId="{1D5FAA2D-409F-4DBE-83A9-F11868176B33}" dt="2020-03-03T15:16:38.574" v="1033" actId="1076"/>
          <ac:picMkLst>
            <pc:docMk/>
            <pc:sldMk cId="2113267902" sldId="289"/>
            <ac:picMk id="7" creationId="{A73097AD-9E5D-4147-BBFB-B4B5F5ACA44C}"/>
          </ac:picMkLst>
        </pc:picChg>
      </pc:sldChg>
    </pc:docChg>
  </pc:docChgLst>
  <pc:docChgLst>
    <pc:chgData name="Bruce Drummond" userId="S::bruce.drummond@haworth.com::f1c58376-2efd-48b6-86f7-1b13b9b789cd" providerId="AD" clId="Web-{448C5DFF-C53E-D119-A5FF-AD72BDE2DA1D}"/>
    <pc:docChg chg="modSld">
      <pc:chgData name="Bruce Drummond" userId="S::bruce.drummond@haworth.com::f1c58376-2efd-48b6-86f7-1b13b9b789cd" providerId="AD" clId="Web-{448C5DFF-C53E-D119-A5FF-AD72BDE2DA1D}" dt="2020-03-03T15:33:57.883" v="3" actId="20577"/>
      <pc:docMkLst>
        <pc:docMk/>
      </pc:docMkLst>
      <pc:sldChg chg="modSp">
        <pc:chgData name="Bruce Drummond" userId="S::bruce.drummond@haworth.com::f1c58376-2efd-48b6-86f7-1b13b9b789cd" providerId="AD" clId="Web-{448C5DFF-C53E-D119-A5FF-AD72BDE2DA1D}" dt="2020-03-03T15:33:27.430" v="2" actId="20577"/>
        <pc:sldMkLst>
          <pc:docMk/>
          <pc:sldMk cId="4216438067" sldId="276"/>
        </pc:sldMkLst>
        <pc:spChg chg="mod">
          <ac:chgData name="Bruce Drummond" userId="S::bruce.drummond@haworth.com::f1c58376-2efd-48b6-86f7-1b13b9b789cd" providerId="AD" clId="Web-{448C5DFF-C53E-D119-A5FF-AD72BDE2DA1D}" dt="2020-03-03T15:33:27.430" v="2" actId="20577"/>
          <ac:spMkLst>
            <pc:docMk/>
            <pc:sldMk cId="4216438067" sldId="276"/>
            <ac:spMk id="5" creationId="{AA2D51DF-DAFD-41C7-B890-173143E80B64}"/>
          </ac:spMkLst>
        </pc:spChg>
      </pc:sldChg>
      <pc:sldChg chg="modSp">
        <pc:chgData name="Bruce Drummond" userId="S::bruce.drummond@haworth.com::f1c58376-2efd-48b6-86f7-1b13b9b789cd" providerId="AD" clId="Web-{448C5DFF-C53E-D119-A5FF-AD72BDE2DA1D}" dt="2020-03-03T15:33:57.883" v="3" actId="20577"/>
        <pc:sldMkLst>
          <pc:docMk/>
          <pc:sldMk cId="3686451402" sldId="277"/>
        </pc:sldMkLst>
        <pc:spChg chg="mod">
          <ac:chgData name="Bruce Drummond" userId="S::bruce.drummond@haworth.com::f1c58376-2efd-48b6-86f7-1b13b9b789cd" providerId="AD" clId="Web-{448C5DFF-C53E-D119-A5FF-AD72BDE2DA1D}" dt="2020-03-03T15:33:57.883" v="3" actId="20577"/>
          <ac:spMkLst>
            <pc:docMk/>
            <pc:sldMk cId="3686451402" sldId="277"/>
            <ac:spMk id="5" creationId="{AA2D51DF-DAFD-41C7-B890-173143E80B64}"/>
          </ac:spMkLst>
        </pc:spChg>
      </pc:sldChg>
      <pc:sldChg chg="modSp">
        <pc:chgData name="Bruce Drummond" userId="S::bruce.drummond@haworth.com::f1c58376-2efd-48b6-86f7-1b13b9b789cd" providerId="AD" clId="Web-{448C5DFF-C53E-D119-A5FF-AD72BDE2DA1D}" dt="2020-03-03T15:31:28.851" v="1" actId="20577"/>
        <pc:sldMkLst>
          <pc:docMk/>
          <pc:sldMk cId="4198141351" sldId="283"/>
        </pc:sldMkLst>
        <pc:spChg chg="mod">
          <ac:chgData name="Bruce Drummond" userId="S::bruce.drummond@haworth.com::f1c58376-2efd-48b6-86f7-1b13b9b789cd" providerId="AD" clId="Web-{448C5DFF-C53E-D119-A5FF-AD72BDE2DA1D}" dt="2020-03-03T15:31:28.851" v="1" actId="20577"/>
          <ac:spMkLst>
            <pc:docMk/>
            <pc:sldMk cId="4198141351" sldId="283"/>
            <ac:spMk id="5" creationId="{38244C5C-7712-4AAA-A4C4-C24A1E08FA3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994380-6F8F-42EC-A91B-392B5770211A}" type="datetimeFigureOut">
              <a:rPr lang="en-US" smtClean="0"/>
              <a:t>3/4/2020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868E6A-7ED9-4331-A061-7966CFA7F5DC}" type="slidenum">
              <a:rPr lang="en-US" smtClean="0"/>
              <a:t>‹nr.›</a:t>
            </a:fld>
            <a:endParaRPr lang="en-US"/>
          </a:p>
        </p:txBody>
      </p:sp>
    </p:spTree>
    <p:extLst>
      <p:ext uri="{BB962C8B-B14F-4D97-AF65-F5344CB8AC3E}">
        <p14:creationId xmlns:p14="http://schemas.microsoft.com/office/powerpoint/2010/main" val="866022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A">
    <p:bg bwMode="blackWhite">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497012C-26CB-4640-AC29-399554C7FCA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2993722" cy="6858000"/>
          </a:xfrm>
          <a:prstGeom prst="rect">
            <a:avLst/>
          </a:prstGeom>
        </p:spPr>
      </p:pic>
      <p:sp>
        <p:nvSpPr>
          <p:cNvPr id="17" name="Text Placeholder 8">
            <a:extLst>
              <a:ext uri="{FF2B5EF4-FFF2-40B4-BE49-F238E27FC236}">
                <a16:creationId xmlns:a16="http://schemas.microsoft.com/office/drawing/2014/main" id="{9DD61F5D-9E0E-8D45-A1B2-831674D50B09}"/>
              </a:ext>
            </a:extLst>
          </p:cNvPr>
          <p:cNvSpPr>
            <a:spLocks noGrp="1"/>
          </p:cNvSpPr>
          <p:nvPr>
            <p:ph type="body" sz="quarter" idx="15" hasCustomPrompt="1"/>
          </p:nvPr>
        </p:nvSpPr>
        <p:spPr>
          <a:xfrm>
            <a:off x="3329518" y="6016197"/>
            <a:ext cx="5530849" cy="282678"/>
          </a:xfrm>
          <a:prstGeom prst="rect">
            <a:avLst/>
          </a:prstGeom>
        </p:spPr>
        <p:txBody>
          <a:bodyPr anchor="b">
            <a:noAutofit/>
          </a:bodyPr>
          <a:lstStyle>
            <a:lvl1pPr marL="0" indent="0">
              <a:buNone/>
              <a:defRPr b="0" i="0">
                <a:solidFill>
                  <a:schemeClr val="accent2"/>
                </a:solidFill>
                <a:latin typeface="Franklin Gothic Medium" panose="020B0603020102020204" pitchFamily="34" charset="0"/>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dirty="0"/>
              <a:t>Click to edit secondary text</a:t>
            </a:r>
          </a:p>
        </p:txBody>
      </p:sp>
      <p:sp>
        <p:nvSpPr>
          <p:cNvPr id="18" name="Text Placeholder 8">
            <a:extLst>
              <a:ext uri="{FF2B5EF4-FFF2-40B4-BE49-F238E27FC236}">
                <a16:creationId xmlns:a16="http://schemas.microsoft.com/office/drawing/2014/main" id="{3644F22E-9DA2-A84E-B244-7790462B5A67}"/>
              </a:ext>
            </a:extLst>
          </p:cNvPr>
          <p:cNvSpPr>
            <a:spLocks noGrp="1"/>
          </p:cNvSpPr>
          <p:nvPr>
            <p:ph type="body" sz="quarter" idx="16" hasCustomPrompt="1"/>
          </p:nvPr>
        </p:nvSpPr>
        <p:spPr>
          <a:xfrm>
            <a:off x="3329518" y="6304652"/>
            <a:ext cx="5530849" cy="246221"/>
          </a:xfrm>
          <a:prstGeom prst="rect">
            <a:avLst/>
          </a:prstGeom>
        </p:spPr>
        <p:txBody>
          <a:bodyPr>
            <a:noAutofit/>
          </a:bodyPr>
          <a:lstStyle>
            <a:lvl1pPr marL="0" indent="0">
              <a:buNone/>
              <a:defRPr sz="1600" b="0" i="0">
                <a:solidFill>
                  <a:schemeClr val="accent2"/>
                </a:solidFill>
                <a:latin typeface="+mn-lt"/>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r>
              <a:rPr lang="en-US" dirty="0"/>
              <a:t>Date</a:t>
            </a:r>
          </a:p>
        </p:txBody>
      </p:sp>
      <p:sp>
        <p:nvSpPr>
          <p:cNvPr id="19" name="Title 1">
            <a:extLst>
              <a:ext uri="{FF2B5EF4-FFF2-40B4-BE49-F238E27FC236}">
                <a16:creationId xmlns:a16="http://schemas.microsoft.com/office/drawing/2014/main" id="{568202D6-69B2-4647-807A-C640F500C0B6}"/>
              </a:ext>
            </a:extLst>
          </p:cNvPr>
          <p:cNvSpPr>
            <a:spLocks noGrp="1"/>
          </p:cNvSpPr>
          <p:nvPr>
            <p:ph type="ctrTitle"/>
          </p:nvPr>
        </p:nvSpPr>
        <p:spPr>
          <a:xfrm>
            <a:off x="3329188" y="950581"/>
            <a:ext cx="5532009" cy="3117132"/>
          </a:xfrm>
          <a:prstGeom prst="rect">
            <a:avLst/>
          </a:prstGeom>
        </p:spPr>
        <p:txBody>
          <a:bodyPr anchor="t">
            <a:noAutofit/>
          </a:bodyPr>
          <a:lstStyle>
            <a:lvl1pPr algn="l">
              <a:spcAft>
                <a:spcPts val="0"/>
              </a:spcAft>
              <a:defRPr sz="6000" b="0" i="0">
                <a:solidFill>
                  <a:schemeClr val="accent2"/>
                </a:solidFill>
                <a:latin typeface="Franklin Gothic Demi Cond" panose="020B0706030402020204" pitchFamily="34" charset="0"/>
              </a:defRPr>
            </a:lvl1pPr>
          </a:lstStyle>
          <a:p>
            <a:r>
              <a:rPr lang="nl-NL"/>
              <a:t>Klik om stijl te bewerken</a:t>
            </a:r>
            <a:endParaRPr lang="en-US" dirty="0"/>
          </a:p>
        </p:txBody>
      </p:sp>
      <p:pic>
        <p:nvPicPr>
          <p:cNvPr id="20" name="Picture 19">
            <a:extLst>
              <a:ext uri="{FF2B5EF4-FFF2-40B4-BE49-F238E27FC236}">
                <a16:creationId xmlns:a16="http://schemas.microsoft.com/office/drawing/2014/main" id="{803FB1F4-B84D-2640-92E1-A91171898C4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3779" y="381501"/>
            <a:ext cx="1048017" cy="127205"/>
          </a:xfrm>
          <a:prstGeom prst="rect">
            <a:avLst/>
          </a:prstGeom>
        </p:spPr>
      </p:pic>
    </p:spTree>
    <p:extLst>
      <p:ext uri="{BB962C8B-B14F-4D97-AF65-F5344CB8AC3E}">
        <p14:creationId xmlns:p14="http://schemas.microsoft.com/office/powerpoint/2010/main" val="14843085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‹nr.›</a:t>
            </a:fld>
            <a:endParaRPr lang="en-US" dirty="0"/>
          </a:p>
        </p:txBody>
      </p:sp>
      <p:sp>
        <p:nvSpPr>
          <p:cNvPr id="7" name="Title 1">
            <a:extLst>
              <a:ext uri="{FF2B5EF4-FFF2-40B4-BE49-F238E27FC236}">
                <a16:creationId xmlns:a16="http://schemas.microsoft.com/office/drawing/2014/main" id="{55807976-7ACE-C34B-A344-348C7E6184D7}"/>
              </a:ext>
            </a:extLst>
          </p:cNvPr>
          <p:cNvSpPr>
            <a:spLocks noGrp="1"/>
          </p:cNvSpPr>
          <p:nvPr>
            <p:ph type="title" hasCustomPrompt="1"/>
          </p:nvPr>
        </p:nvSpPr>
        <p:spPr>
          <a:xfrm>
            <a:off x="381001" y="1023528"/>
            <a:ext cx="11429999" cy="473841"/>
          </a:xfrm>
        </p:spPr>
        <p:txBody>
          <a:bodyPr/>
          <a:lstStyle/>
          <a:p>
            <a:r>
              <a:rPr lang="en-US" dirty="0"/>
              <a:t>Click to add title</a:t>
            </a:r>
          </a:p>
        </p:txBody>
      </p:sp>
      <p:sp>
        <p:nvSpPr>
          <p:cNvPr id="8" name="Content Placeholder 2">
            <a:extLst>
              <a:ext uri="{FF2B5EF4-FFF2-40B4-BE49-F238E27FC236}">
                <a16:creationId xmlns:a16="http://schemas.microsoft.com/office/drawing/2014/main" id="{CAD22A8D-A381-4D8A-9702-B490B5A77F89}"/>
              </a:ext>
            </a:extLst>
          </p:cNvPr>
          <p:cNvSpPr>
            <a:spLocks noGrp="1"/>
          </p:cNvSpPr>
          <p:nvPr>
            <p:ph sz="quarter" idx="16"/>
          </p:nvPr>
        </p:nvSpPr>
        <p:spPr>
          <a:xfrm>
            <a:off x="376238"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9" name="Content Placeholder 2">
            <a:extLst>
              <a:ext uri="{FF2B5EF4-FFF2-40B4-BE49-F238E27FC236}">
                <a16:creationId xmlns:a16="http://schemas.microsoft.com/office/drawing/2014/main" id="{DAFF239F-AA48-4AAF-A063-AF8A36FA19B1}"/>
              </a:ext>
            </a:extLst>
          </p:cNvPr>
          <p:cNvSpPr>
            <a:spLocks noGrp="1"/>
          </p:cNvSpPr>
          <p:nvPr>
            <p:ph sz="quarter" idx="17"/>
          </p:nvPr>
        </p:nvSpPr>
        <p:spPr>
          <a:xfrm>
            <a:off x="6254750"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86967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with Subhead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‹nr.›</a:t>
            </a:fld>
            <a:endParaRPr lang="en-US" dirty="0"/>
          </a:p>
        </p:txBody>
      </p:sp>
      <p:sp>
        <p:nvSpPr>
          <p:cNvPr id="16" name="Text Placeholder 4">
            <a:extLst>
              <a:ext uri="{FF2B5EF4-FFF2-40B4-BE49-F238E27FC236}">
                <a16:creationId xmlns:a16="http://schemas.microsoft.com/office/drawing/2014/main" id="{3D24D669-6387-6548-BFF0-869ADE97AF60}"/>
              </a:ext>
            </a:extLst>
          </p:cNvPr>
          <p:cNvSpPr>
            <a:spLocks noGrp="1"/>
          </p:cNvSpPr>
          <p:nvPr>
            <p:ph type="body" sz="quarter" idx="15" hasCustomPrompt="1"/>
          </p:nvPr>
        </p:nvSpPr>
        <p:spPr>
          <a:xfrm>
            <a:off x="375920" y="1822374"/>
            <a:ext cx="11435079" cy="307554"/>
          </a:xfrm>
        </p:spPr>
        <p:txBody>
          <a:bodyPr>
            <a:noAutofit/>
          </a:bodyPr>
          <a:lstStyle>
            <a:lvl1pPr>
              <a:defRPr sz="2800" b="0" i="0">
                <a:solidFill>
                  <a:schemeClr val="tx1"/>
                </a:solidFill>
                <a:latin typeface="Franklin Gothic Medium" panose="020B0603020102020204" pitchFamily="34" charset="0"/>
              </a:defRPr>
            </a:lvl1pPr>
          </a:lstStyle>
          <a:p>
            <a:pPr lvl="0"/>
            <a:r>
              <a:rPr lang="en-US" dirty="0"/>
              <a:t>Click to add </a:t>
            </a:r>
            <a:r>
              <a:rPr lang="en-US" dirty="0" err="1"/>
              <a:t>subheader</a:t>
            </a:r>
            <a:endParaRPr lang="en-US" dirty="0"/>
          </a:p>
        </p:txBody>
      </p:sp>
      <p:sp>
        <p:nvSpPr>
          <p:cNvPr id="17" name="Title 1">
            <a:extLst>
              <a:ext uri="{FF2B5EF4-FFF2-40B4-BE49-F238E27FC236}">
                <a16:creationId xmlns:a16="http://schemas.microsoft.com/office/drawing/2014/main" id="{E20B71E8-A7FD-BA49-B769-E54FE3F9F5AD}"/>
              </a:ext>
            </a:extLst>
          </p:cNvPr>
          <p:cNvSpPr>
            <a:spLocks noGrp="1"/>
          </p:cNvSpPr>
          <p:nvPr>
            <p:ph type="title" hasCustomPrompt="1"/>
          </p:nvPr>
        </p:nvSpPr>
        <p:spPr>
          <a:xfrm>
            <a:off x="381001" y="1023528"/>
            <a:ext cx="11429999" cy="473841"/>
          </a:xfrm>
        </p:spPr>
        <p:txBody>
          <a:bodyPr/>
          <a:lstStyle/>
          <a:p>
            <a:r>
              <a:rPr lang="en-US" dirty="0"/>
              <a:t>Click to add title</a:t>
            </a:r>
          </a:p>
        </p:txBody>
      </p:sp>
      <p:sp>
        <p:nvSpPr>
          <p:cNvPr id="8" name="Content Placeholder 2">
            <a:extLst>
              <a:ext uri="{FF2B5EF4-FFF2-40B4-BE49-F238E27FC236}">
                <a16:creationId xmlns:a16="http://schemas.microsoft.com/office/drawing/2014/main" id="{6D5DA381-B845-4240-87B2-12B2EF85FC25}"/>
              </a:ext>
            </a:extLst>
          </p:cNvPr>
          <p:cNvSpPr>
            <a:spLocks noGrp="1"/>
          </p:cNvSpPr>
          <p:nvPr>
            <p:ph sz="quarter" idx="16"/>
          </p:nvPr>
        </p:nvSpPr>
        <p:spPr>
          <a:xfrm>
            <a:off x="376238" y="2454932"/>
            <a:ext cx="5562600" cy="4022067"/>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9" name="Content Placeholder 2">
            <a:extLst>
              <a:ext uri="{FF2B5EF4-FFF2-40B4-BE49-F238E27FC236}">
                <a16:creationId xmlns:a16="http://schemas.microsoft.com/office/drawing/2014/main" id="{9DB40DAE-7BA3-4E42-A9A6-31A06C035C34}"/>
              </a:ext>
            </a:extLst>
          </p:cNvPr>
          <p:cNvSpPr>
            <a:spLocks noGrp="1"/>
          </p:cNvSpPr>
          <p:nvPr>
            <p:ph sz="quarter" idx="17"/>
          </p:nvPr>
        </p:nvSpPr>
        <p:spPr>
          <a:xfrm>
            <a:off x="6254750" y="2454932"/>
            <a:ext cx="5562600" cy="4022067"/>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326408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54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Lef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‹nr.›</a:t>
            </a:fld>
            <a:endParaRPr lang="en-US" dirty="0"/>
          </a:p>
        </p:txBody>
      </p:sp>
      <p:sp>
        <p:nvSpPr>
          <p:cNvPr id="7" name="Title 1">
            <a:extLst>
              <a:ext uri="{FF2B5EF4-FFF2-40B4-BE49-F238E27FC236}">
                <a16:creationId xmlns:a16="http://schemas.microsoft.com/office/drawing/2014/main" id="{8FFE7D7E-DF56-904C-9DCB-6D1CAAB5D73C}"/>
              </a:ext>
            </a:extLst>
          </p:cNvPr>
          <p:cNvSpPr>
            <a:spLocks noGrp="1"/>
          </p:cNvSpPr>
          <p:nvPr>
            <p:ph type="title" hasCustomPrompt="1"/>
          </p:nvPr>
        </p:nvSpPr>
        <p:spPr>
          <a:xfrm>
            <a:off x="381001" y="1023528"/>
            <a:ext cx="11429999" cy="473841"/>
          </a:xfrm>
        </p:spPr>
        <p:txBody>
          <a:bodyPr/>
          <a:lstStyle/>
          <a:p>
            <a:r>
              <a:rPr lang="en-US" dirty="0"/>
              <a:t>Click to add title</a:t>
            </a:r>
          </a:p>
        </p:txBody>
      </p:sp>
      <p:sp>
        <p:nvSpPr>
          <p:cNvPr id="8" name="Content Placeholder 2">
            <a:extLst>
              <a:ext uri="{FF2B5EF4-FFF2-40B4-BE49-F238E27FC236}">
                <a16:creationId xmlns:a16="http://schemas.microsoft.com/office/drawing/2014/main" id="{2546E7C6-FCCD-4CA8-B4CA-BA1E2B02DA74}"/>
              </a:ext>
            </a:extLst>
          </p:cNvPr>
          <p:cNvSpPr>
            <a:spLocks noGrp="1"/>
          </p:cNvSpPr>
          <p:nvPr>
            <p:ph sz="quarter" idx="16"/>
          </p:nvPr>
        </p:nvSpPr>
        <p:spPr>
          <a:xfrm>
            <a:off x="376238" y="1943100"/>
            <a:ext cx="26209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9" name="Content Placeholder 2">
            <a:extLst>
              <a:ext uri="{FF2B5EF4-FFF2-40B4-BE49-F238E27FC236}">
                <a16:creationId xmlns:a16="http://schemas.microsoft.com/office/drawing/2014/main" id="{5F1811BB-D685-4A14-B21D-5EFB3FD78CF2}"/>
              </a:ext>
            </a:extLst>
          </p:cNvPr>
          <p:cNvSpPr>
            <a:spLocks noGrp="1"/>
          </p:cNvSpPr>
          <p:nvPr>
            <p:ph sz="quarter" idx="17"/>
          </p:nvPr>
        </p:nvSpPr>
        <p:spPr>
          <a:xfrm>
            <a:off x="3329093" y="1943100"/>
            <a:ext cx="8488257"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343170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Righ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‹nr.›</a:t>
            </a:fld>
            <a:endParaRPr lang="en-US" dirty="0"/>
          </a:p>
        </p:txBody>
      </p:sp>
      <p:sp>
        <p:nvSpPr>
          <p:cNvPr id="7" name="Title 1">
            <a:extLst>
              <a:ext uri="{FF2B5EF4-FFF2-40B4-BE49-F238E27FC236}">
                <a16:creationId xmlns:a16="http://schemas.microsoft.com/office/drawing/2014/main" id="{3D6524F2-8A37-9E43-AF88-F513CF9FAE43}"/>
              </a:ext>
            </a:extLst>
          </p:cNvPr>
          <p:cNvSpPr>
            <a:spLocks noGrp="1"/>
          </p:cNvSpPr>
          <p:nvPr>
            <p:ph type="title" hasCustomPrompt="1"/>
          </p:nvPr>
        </p:nvSpPr>
        <p:spPr>
          <a:xfrm>
            <a:off x="381001" y="1023528"/>
            <a:ext cx="11429999" cy="473841"/>
          </a:xfrm>
        </p:spPr>
        <p:txBody>
          <a:bodyPr/>
          <a:lstStyle/>
          <a:p>
            <a:r>
              <a:rPr lang="en-US" dirty="0"/>
              <a:t>Click to add title</a:t>
            </a:r>
          </a:p>
        </p:txBody>
      </p:sp>
      <p:sp>
        <p:nvSpPr>
          <p:cNvPr id="8" name="Content Placeholder 2">
            <a:extLst>
              <a:ext uri="{FF2B5EF4-FFF2-40B4-BE49-F238E27FC236}">
                <a16:creationId xmlns:a16="http://schemas.microsoft.com/office/drawing/2014/main" id="{3ECF058A-6EA8-4923-B3A0-1A0ECBA74155}"/>
              </a:ext>
            </a:extLst>
          </p:cNvPr>
          <p:cNvSpPr>
            <a:spLocks noGrp="1"/>
          </p:cNvSpPr>
          <p:nvPr>
            <p:ph sz="quarter" idx="16"/>
          </p:nvPr>
        </p:nvSpPr>
        <p:spPr>
          <a:xfrm>
            <a:off x="9190037" y="1943100"/>
            <a:ext cx="2620963"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9" name="Content Placeholder 2">
            <a:extLst>
              <a:ext uri="{FF2B5EF4-FFF2-40B4-BE49-F238E27FC236}">
                <a16:creationId xmlns:a16="http://schemas.microsoft.com/office/drawing/2014/main" id="{A598DD16-718B-47E0-A4F9-D6D9F685BC80}"/>
              </a:ext>
            </a:extLst>
          </p:cNvPr>
          <p:cNvSpPr>
            <a:spLocks noGrp="1"/>
          </p:cNvSpPr>
          <p:nvPr>
            <p:ph sz="quarter" idx="17"/>
          </p:nvPr>
        </p:nvSpPr>
        <p:spPr>
          <a:xfrm>
            <a:off x="376238" y="1943100"/>
            <a:ext cx="8499475"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296576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Statem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noAutofit/>
          </a:bodyPr>
          <a:lstStyle/>
          <a:p>
            <a:endParaRPr lang="en-US" dirty="0"/>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noAutofit/>
          </a:bodyPr>
          <a:lstStyle/>
          <a:p>
            <a:fld id="{3AEB317C-CD42-EA44-9D08-DFA7660C5E76}" type="slidenum">
              <a:rPr lang="en-US" smtClean="0"/>
              <a:pPr/>
              <a:t>‹nr.›</a:t>
            </a:fld>
            <a:endParaRPr lang="en-US" dirty="0"/>
          </a:p>
        </p:txBody>
      </p:sp>
      <p:sp>
        <p:nvSpPr>
          <p:cNvPr id="9" name="Text Placeholder 4">
            <a:extLst>
              <a:ext uri="{FF2B5EF4-FFF2-40B4-BE49-F238E27FC236}">
                <a16:creationId xmlns:a16="http://schemas.microsoft.com/office/drawing/2014/main" id="{4A76A5B3-20F3-44D2-9DD0-D41D7F4F8D3A}"/>
              </a:ext>
            </a:extLst>
          </p:cNvPr>
          <p:cNvSpPr>
            <a:spLocks noGrp="1"/>
          </p:cNvSpPr>
          <p:nvPr>
            <p:ph type="body" sz="quarter" idx="15" hasCustomPrompt="1"/>
          </p:nvPr>
        </p:nvSpPr>
        <p:spPr>
          <a:xfrm>
            <a:off x="375921" y="1943100"/>
            <a:ext cx="8499792" cy="4549140"/>
          </a:xfrm>
        </p:spPr>
        <p:txBody>
          <a:bodyPr>
            <a:noAutofit/>
          </a:bodyPr>
          <a:lstStyle>
            <a:lvl1pPr>
              <a:defRPr sz="2800" b="0" i="0">
                <a:solidFill>
                  <a:schemeClr val="tx1"/>
                </a:solidFill>
                <a:latin typeface="Franklin Gothic Medium" panose="020B0603020102020204" pitchFamily="34" charset="0"/>
              </a:defRPr>
            </a:lvl1pPr>
          </a:lstStyle>
          <a:p>
            <a:pPr lvl="0"/>
            <a:r>
              <a:rPr lang="en-US" dirty="0"/>
              <a:t>Click to add a large statement</a:t>
            </a:r>
          </a:p>
        </p:txBody>
      </p:sp>
      <p:sp>
        <p:nvSpPr>
          <p:cNvPr id="7" name="Title 1">
            <a:extLst>
              <a:ext uri="{FF2B5EF4-FFF2-40B4-BE49-F238E27FC236}">
                <a16:creationId xmlns:a16="http://schemas.microsoft.com/office/drawing/2014/main" id="{CC4FA123-D83B-244E-81EB-D8B90C126E78}"/>
              </a:ext>
            </a:extLst>
          </p:cNvPr>
          <p:cNvSpPr>
            <a:spLocks noGrp="1"/>
          </p:cNvSpPr>
          <p:nvPr>
            <p:ph type="title" hasCustomPrompt="1"/>
          </p:nvPr>
        </p:nvSpPr>
        <p:spPr>
          <a:xfrm>
            <a:off x="381001" y="1023528"/>
            <a:ext cx="11429999" cy="473841"/>
          </a:xfrm>
        </p:spPr>
        <p:txBody>
          <a:bodyPr/>
          <a:lstStyle/>
          <a:p>
            <a:r>
              <a:rPr lang="en-US" dirty="0"/>
              <a:t>Click to add title</a:t>
            </a:r>
          </a:p>
        </p:txBody>
      </p:sp>
    </p:spTree>
    <p:extLst>
      <p:ext uri="{BB962C8B-B14F-4D97-AF65-F5344CB8AC3E}">
        <p14:creationId xmlns:p14="http://schemas.microsoft.com/office/powerpoint/2010/main" val="10957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Statement with Content">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CC89679-1694-DB4D-A5A7-9C21AEABA72F}"/>
              </a:ext>
            </a:extLst>
          </p:cNvPr>
          <p:cNvSpPr txBox="1">
            <a:spLocks/>
          </p:cNvSpPr>
          <p:nvPr userDrawn="1"/>
        </p:nvSpPr>
        <p:spPr>
          <a:xfrm>
            <a:off x="3346027" y="1341566"/>
            <a:ext cx="8480213" cy="4401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i="0" kern="1200">
                <a:solidFill>
                  <a:schemeClr val="tx1"/>
                </a:solidFill>
                <a:latin typeface="Franklin Gothic Demi Cond" panose="020B0603020102020204" pitchFamily="34" charset="0"/>
                <a:ea typeface="+mj-ea"/>
                <a:cs typeface="+mj-cs"/>
              </a:defRPr>
            </a:lvl1pPr>
          </a:lstStyle>
          <a:p>
            <a:endParaRPr lang="en-US" sz="2800" b="0" i="0" dirty="0">
              <a:latin typeface="Franklin Gothic Medium" panose="020B0603020102020204" pitchFamily="34" charset="0"/>
            </a:endParaRPr>
          </a:p>
        </p:txBody>
      </p:sp>
      <p:sp>
        <p:nvSpPr>
          <p:cNvPr id="5" name="Text Placeholder 4">
            <a:extLst>
              <a:ext uri="{FF2B5EF4-FFF2-40B4-BE49-F238E27FC236}">
                <a16:creationId xmlns:a16="http://schemas.microsoft.com/office/drawing/2014/main" id="{15DFA570-8FD9-BC4D-9754-797D702BF68A}"/>
              </a:ext>
            </a:extLst>
          </p:cNvPr>
          <p:cNvSpPr>
            <a:spLocks noGrp="1"/>
          </p:cNvSpPr>
          <p:nvPr>
            <p:ph type="body" sz="quarter" idx="15" hasCustomPrompt="1"/>
          </p:nvPr>
        </p:nvSpPr>
        <p:spPr>
          <a:xfrm>
            <a:off x="375921" y="1943100"/>
            <a:ext cx="5563838" cy="4549140"/>
          </a:xfrm>
        </p:spPr>
        <p:txBody>
          <a:bodyPr>
            <a:noAutofit/>
          </a:bodyPr>
          <a:lstStyle>
            <a:lvl1pPr>
              <a:defRPr sz="2800" b="0" i="0">
                <a:solidFill>
                  <a:schemeClr val="tx1"/>
                </a:solidFill>
                <a:latin typeface="Franklin Gothic Medium" panose="020B0603020102020204" pitchFamily="34" charset="0"/>
              </a:defRPr>
            </a:lvl1pPr>
          </a:lstStyle>
          <a:p>
            <a:pPr lvl="0"/>
            <a:r>
              <a:rPr lang="en-US" dirty="0"/>
              <a:t>Click to add a large statement</a:t>
            </a:r>
          </a:p>
        </p:txBody>
      </p:sp>
      <p:sp>
        <p:nvSpPr>
          <p:cNvPr id="3" name="Footer Placeholder 2">
            <a:extLst>
              <a:ext uri="{FF2B5EF4-FFF2-40B4-BE49-F238E27FC236}">
                <a16:creationId xmlns:a16="http://schemas.microsoft.com/office/drawing/2014/main" id="{45C584B1-D417-A941-8E3A-6C6E6CC12EF3}"/>
              </a:ext>
            </a:extLst>
          </p:cNvPr>
          <p:cNvSpPr>
            <a:spLocks noGrp="1"/>
          </p:cNvSpPr>
          <p:nvPr>
            <p:ph type="ftr" sz="quarter" idx="16"/>
          </p:nvPr>
        </p:nvSpPr>
        <p:spPr/>
        <p:txBody>
          <a:bodyPr>
            <a:noAutofit/>
          </a:bodyPr>
          <a:lstStyle/>
          <a:p>
            <a:endParaRPr lang="en-US" dirty="0"/>
          </a:p>
        </p:txBody>
      </p:sp>
      <p:sp>
        <p:nvSpPr>
          <p:cNvPr id="4" name="Slide Number Placeholder 3">
            <a:extLst>
              <a:ext uri="{FF2B5EF4-FFF2-40B4-BE49-F238E27FC236}">
                <a16:creationId xmlns:a16="http://schemas.microsoft.com/office/drawing/2014/main" id="{ACA6B96B-49C6-A745-AC1E-318E7EE85292}"/>
              </a:ext>
            </a:extLst>
          </p:cNvPr>
          <p:cNvSpPr>
            <a:spLocks noGrp="1"/>
          </p:cNvSpPr>
          <p:nvPr>
            <p:ph type="sldNum" sz="quarter" idx="17"/>
          </p:nvPr>
        </p:nvSpPr>
        <p:spPr/>
        <p:txBody>
          <a:bodyPr>
            <a:noAutofit/>
          </a:bodyPr>
          <a:lstStyle/>
          <a:p>
            <a:fld id="{3AEB317C-CD42-EA44-9D08-DFA7660C5E76}" type="slidenum">
              <a:rPr lang="en-US" smtClean="0"/>
              <a:pPr/>
              <a:t>‹nr.›</a:t>
            </a:fld>
            <a:endParaRPr lang="en-US" dirty="0"/>
          </a:p>
        </p:txBody>
      </p:sp>
      <p:sp>
        <p:nvSpPr>
          <p:cNvPr id="15" name="Content Placeholder 2">
            <a:extLst>
              <a:ext uri="{FF2B5EF4-FFF2-40B4-BE49-F238E27FC236}">
                <a16:creationId xmlns:a16="http://schemas.microsoft.com/office/drawing/2014/main" id="{3181DE9E-19FB-46CF-AB4C-E9B442AF3277}"/>
              </a:ext>
            </a:extLst>
          </p:cNvPr>
          <p:cNvSpPr>
            <a:spLocks noGrp="1"/>
          </p:cNvSpPr>
          <p:nvPr>
            <p:ph sz="quarter" idx="18"/>
          </p:nvPr>
        </p:nvSpPr>
        <p:spPr>
          <a:xfrm>
            <a:off x="6254750" y="1948582"/>
            <a:ext cx="5562600" cy="4528418"/>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8" name="Title 1">
            <a:extLst>
              <a:ext uri="{FF2B5EF4-FFF2-40B4-BE49-F238E27FC236}">
                <a16:creationId xmlns:a16="http://schemas.microsoft.com/office/drawing/2014/main" id="{11DEC84F-6560-EC44-BF9A-136423713FDD}"/>
              </a:ext>
            </a:extLst>
          </p:cNvPr>
          <p:cNvSpPr>
            <a:spLocks noGrp="1"/>
          </p:cNvSpPr>
          <p:nvPr>
            <p:ph type="title" hasCustomPrompt="1"/>
          </p:nvPr>
        </p:nvSpPr>
        <p:spPr>
          <a:xfrm>
            <a:off x="381001" y="1023528"/>
            <a:ext cx="11429999" cy="473841"/>
          </a:xfrm>
        </p:spPr>
        <p:txBody>
          <a:bodyPr/>
          <a:lstStyle/>
          <a:p>
            <a:r>
              <a:rPr lang="en-US" dirty="0"/>
              <a:t>Click to add title</a:t>
            </a:r>
          </a:p>
        </p:txBody>
      </p:sp>
    </p:spTree>
    <p:extLst>
      <p:ext uri="{BB962C8B-B14F-4D97-AF65-F5344CB8AC3E}">
        <p14:creationId xmlns:p14="http://schemas.microsoft.com/office/powerpoint/2010/main" val="374559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F4DCBAC-8829-479F-BBAE-3F833513CAE3}"/>
              </a:ext>
            </a:extLst>
          </p:cNvPr>
          <p:cNvSpPr>
            <a:spLocks noGrp="1"/>
          </p:cNvSpPr>
          <p:nvPr>
            <p:ph sz="quarter" idx="16"/>
          </p:nvPr>
        </p:nvSpPr>
        <p:spPr>
          <a:xfrm>
            <a:off x="6254750" y="1943100"/>
            <a:ext cx="5562600"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3" name="Content Placeholder 2">
            <a:extLst>
              <a:ext uri="{FF2B5EF4-FFF2-40B4-BE49-F238E27FC236}">
                <a16:creationId xmlns:a16="http://schemas.microsoft.com/office/drawing/2014/main" id="{75F74F2C-2E08-40D1-90CF-6EA3C348F26F}"/>
              </a:ext>
            </a:extLst>
          </p:cNvPr>
          <p:cNvSpPr>
            <a:spLocks noGrp="1"/>
          </p:cNvSpPr>
          <p:nvPr>
            <p:ph sz="quarter" idx="17"/>
          </p:nvPr>
        </p:nvSpPr>
        <p:spPr>
          <a:xfrm>
            <a:off x="376238" y="1943100"/>
            <a:ext cx="5562600"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6" name="Footer Placeholder 5">
            <a:extLst>
              <a:ext uri="{FF2B5EF4-FFF2-40B4-BE49-F238E27FC236}">
                <a16:creationId xmlns:a16="http://schemas.microsoft.com/office/drawing/2014/main" id="{F2134073-0D9D-2147-A8F2-D67391465DB9}"/>
              </a:ext>
            </a:extLst>
          </p:cNvPr>
          <p:cNvSpPr>
            <a:spLocks noGrp="1"/>
          </p:cNvSpPr>
          <p:nvPr>
            <p:ph type="ftr" sz="quarter" idx="21"/>
          </p:nvPr>
        </p:nvSpPr>
        <p:spPr/>
        <p:txBody>
          <a:bodyPr/>
          <a:lstStyle/>
          <a:p>
            <a:endParaRPr lang="en-US" dirty="0"/>
          </a:p>
        </p:txBody>
      </p:sp>
      <p:sp>
        <p:nvSpPr>
          <p:cNvPr id="17" name="Slide Number Placeholder 16">
            <a:extLst>
              <a:ext uri="{FF2B5EF4-FFF2-40B4-BE49-F238E27FC236}">
                <a16:creationId xmlns:a16="http://schemas.microsoft.com/office/drawing/2014/main" id="{4DB06627-D853-F846-90A4-2C8471A6558C}"/>
              </a:ext>
            </a:extLst>
          </p:cNvPr>
          <p:cNvSpPr>
            <a:spLocks noGrp="1"/>
          </p:cNvSpPr>
          <p:nvPr>
            <p:ph type="sldNum" sz="quarter" idx="22"/>
          </p:nvPr>
        </p:nvSpPr>
        <p:spPr/>
        <p:txBody>
          <a:bodyPr/>
          <a:lstStyle>
            <a:lvl1pPr algn="r">
              <a:defRPr/>
            </a:lvl1pPr>
          </a:lstStyle>
          <a:p>
            <a:fld id="{3AEB317C-CD42-EA44-9D08-DFA7660C5E76}" type="slidenum">
              <a:rPr lang="en-US" smtClean="0"/>
              <a:pPr/>
              <a:t>‹nr.›</a:t>
            </a:fld>
            <a:endParaRPr lang="en-US" dirty="0"/>
          </a:p>
        </p:txBody>
      </p:sp>
      <p:sp>
        <p:nvSpPr>
          <p:cNvPr id="19" name="Content Placeholder 2">
            <a:extLst>
              <a:ext uri="{FF2B5EF4-FFF2-40B4-BE49-F238E27FC236}">
                <a16:creationId xmlns:a16="http://schemas.microsoft.com/office/drawing/2014/main" id="{BB18C684-2948-7140-B134-02F002FE813D}"/>
              </a:ext>
            </a:extLst>
          </p:cNvPr>
          <p:cNvSpPr>
            <a:spLocks noGrp="1"/>
          </p:cNvSpPr>
          <p:nvPr>
            <p:ph sz="quarter" idx="23"/>
          </p:nvPr>
        </p:nvSpPr>
        <p:spPr>
          <a:xfrm>
            <a:off x="6254750" y="4343400"/>
            <a:ext cx="5562600"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20" name="Content Placeholder 2">
            <a:extLst>
              <a:ext uri="{FF2B5EF4-FFF2-40B4-BE49-F238E27FC236}">
                <a16:creationId xmlns:a16="http://schemas.microsoft.com/office/drawing/2014/main" id="{6551585A-0E9C-FB47-A7D4-EB2FB61882F5}"/>
              </a:ext>
            </a:extLst>
          </p:cNvPr>
          <p:cNvSpPr>
            <a:spLocks noGrp="1"/>
          </p:cNvSpPr>
          <p:nvPr>
            <p:ph sz="quarter" idx="24"/>
          </p:nvPr>
        </p:nvSpPr>
        <p:spPr>
          <a:xfrm>
            <a:off x="376238" y="4343400"/>
            <a:ext cx="5562600"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21" name="Title 1">
            <a:extLst>
              <a:ext uri="{FF2B5EF4-FFF2-40B4-BE49-F238E27FC236}">
                <a16:creationId xmlns:a16="http://schemas.microsoft.com/office/drawing/2014/main" id="{A6390982-AA06-3341-BF6A-F666E14F7FEC}"/>
              </a:ext>
            </a:extLst>
          </p:cNvPr>
          <p:cNvSpPr>
            <a:spLocks noGrp="1"/>
          </p:cNvSpPr>
          <p:nvPr>
            <p:ph type="title" hasCustomPrompt="1"/>
          </p:nvPr>
        </p:nvSpPr>
        <p:spPr>
          <a:xfrm>
            <a:off x="381001" y="1023528"/>
            <a:ext cx="11429999" cy="473841"/>
          </a:xfrm>
        </p:spPr>
        <p:txBody>
          <a:bodyPr/>
          <a:lstStyle/>
          <a:p>
            <a:r>
              <a:rPr lang="en-US" dirty="0"/>
              <a:t>Click to add title</a:t>
            </a:r>
          </a:p>
        </p:txBody>
      </p:sp>
    </p:spTree>
    <p:extLst>
      <p:ext uri="{BB962C8B-B14F-4D97-AF65-F5344CB8AC3E}">
        <p14:creationId xmlns:p14="http://schemas.microsoft.com/office/powerpoint/2010/main" val="181161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8CF391A8-9695-42BB-AD8D-45DA00AF1C6F}"/>
              </a:ext>
            </a:extLst>
          </p:cNvPr>
          <p:cNvSpPr>
            <a:spLocks noGrp="1"/>
          </p:cNvSpPr>
          <p:nvPr>
            <p:ph sz="quarter" idx="17"/>
          </p:nvPr>
        </p:nvSpPr>
        <p:spPr>
          <a:xfrm>
            <a:off x="376239" y="1943100"/>
            <a:ext cx="26209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6" name="Footer Placeholder 5">
            <a:extLst>
              <a:ext uri="{FF2B5EF4-FFF2-40B4-BE49-F238E27FC236}">
                <a16:creationId xmlns:a16="http://schemas.microsoft.com/office/drawing/2014/main" id="{F2134073-0D9D-2147-A8F2-D67391465DB9}"/>
              </a:ext>
            </a:extLst>
          </p:cNvPr>
          <p:cNvSpPr>
            <a:spLocks noGrp="1"/>
          </p:cNvSpPr>
          <p:nvPr>
            <p:ph type="ftr" sz="quarter" idx="21"/>
          </p:nvPr>
        </p:nvSpPr>
        <p:spPr/>
        <p:txBody>
          <a:bodyPr/>
          <a:lstStyle/>
          <a:p>
            <a:endParaRPr lang="en-US" dirty="0"/>
          </a:p>
        </p:txBody>
      </p:sp>
      <p:sp>
        <p:nvSpPr>
          <p:cNvPr id="17" name="Slide Number Placeholder 16">
            <a:extLst>
              <a:ext uri="{FF2B5EF4-FFF2-40B4-BE49-F238E27FC236}">
                <a16:creationId xmlns:a16="http://schemas.microsoft.com/office/drawing/2014/main" id="{4DB06627-D853-F846-90A4-2C8471A6558C}"/>
              </a:ext>
            </a:extLst>
          </p:cNvPr>
          <p:cNvSpPr>
            <a:spLocks noGrp="1"/>
          </p:cNvSpPr>
          <p:nvPr>
            <p:ph type="sldNum" sz="quarter" idx="22"/>
          </p:nvPr>
        </p:nvSpPr>
        <p:spPr/>
        <p:txBody>
          <a:bodyPr/>
          <a:lstStyle>
            <a:lvl1pPr algn="r">
              <a:defRPr/>
            </a:lvl1pPr>
          </a:lstStyle>
          <a:p>
            <a:fld id="{3AEB317C-CD42-EA44-9D08-DFA7660C5E76}" type="slidenum">
              <a:rPr lang="en-US" smtClean="0"/>
              <a:pPr/>
              <a:t>‹nr.›</a:t>
            </a:fld>
            <a:endParaRPr lang="en-US" dirty="0"/>
          </a:p>
        </p:txBody>
      </p:sp>
      <p:sp>
        <p:nvSpPr>
          <p:cNvPr id="10" name="Title 1">
            <a:extLst>
              <a:ext uri="{FF2B5EF4-FFF2-40B4-BE49-F238E27FC236}">
                <a16:creationId xmlns:a16="http://schemas.microsoft.com/office/drawing/2014/main" id="{F5831B71-CC91-2B41-8F95-C0AFAA3890B1}"/>
              </a:ext>
            </a:extLst>
          </p:cNvPr>
          <p:cNvSpPr>
            <a:spLocks noGrp="1"/>
          </p:cNvSpPr>
          <p:nvPr>
            <p:ph type="title" hasCustomPrompt="1"/>
          </p:nvPr>
        </p:nvSpPr>
        <p:spPr>
          <a:xfrm>
            <a:off x="381001" y="1023528"/>
            <a:ext cx="11429999" cy="473841"/>
          </a:xfrm>
        </p:spPr>
        <p:txBody>
          <a:bodyPr/>
          <a:lstStyle/>
          <a:p>
            <a:r>
              <a:rPr lang="en-US" dirty="0"/>
              <a:t>Click to add title</a:t>
            </a:r>
          </a:p>
        </p:txBody>
      </p:sp>
      <p:sp>
        <p:nvSpPr>
          <p:cNvPr id="16" name="Content Placeholder 2">
            <a:extLst>
              <a:ext uri="{FF2B5EF4-FFF2-40B4-BE49-F238E27FC236}">
                <a16:creationId xmlns:a16="http://schemas.microsoft.com/office/drawing/2014/main" id="{C9DE1BC0-2294-8B4B-82CE-D9C3694070DD}"/>
              </a:ext>
            </a:extLst>
          </p:cNvPr>
          <p:cNvSpPr>
            <a:spLocks noGrp="1"/>
          </p:cNvSpPr>
          <p:nvPr>
            <p:ph sz="quarter" idx="27"/>
          </p:nvPr>
        </p:nvSpPr>
        <p:spPr>
          <a:xfrm>
            <a:off x="3314699" y="1943100"/>
            <a:ext cx="4114801"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9" name="Content Placeholder 2">
            <a:extLst>
              <a:ext uri="{FF2B5EF4-FFF2-40B4-BE49-F238E27FC236}">
                <a16:creationId xmlns:a16="http://schemas.microsoft.com/office/drawing/2014/main" id="{C79384F3-B5F9-8746-A102-A54BAB1BB9A8}"/>
              </a:ext>
            </a:extLst>
          </p:cNvPr>
          <p:cNvSpPr>
            <a:spLocks noGrp="1"/>
          </p:cNvSpPr>
          <p:nvPr>
            <p:ph sz="quarter" idx="29"/>
          </p:nvPr>
        </p:nvSpPr>
        <p:spPr>
          <a:xfrm>
            <a:off x="3314699" y="4343400"/>
            <a:ext cx="4114801"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22" name="Content Placeholder 2">
            <a:extLst>
              <a:ext uri="{FF2B5EF4-FFF2-40B4-BE49-F238E27FC236}">
                <a16:creationId xmlns:a16="http://schemas.microsoft.com/office/drawing/2014/main" id="{6CA02519-3F0D-BD4E-ABE4-4B26322D4F14}"/>
              </a:ext>
            </a:extLst>
          </p:cNvPr>
          <p:cNvSpPr>
            <a:spLocks noGrp="1"/>
          </p:cNvSpPr>
          <p:nvPr>
            <p:ph sz="quarter" idx="30"/>
          </p:nvPr>
        </p:nvSpPr>
        <p:spPr>
          <a:xfrm>
            <a:off x="7696200" y="1943100"/>
            <a:ext cx="4114801"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23" name="Content Placeholder 2">
            <a:extLst>
              <a:ext uri="{FF2B5EF4-FFF2-40B4-BE49-F238E27FC236}">
                <a16:creationId xmlns:a16="http://schemas.microsoft.com/office/drawing/2014/main" id="{8960BE7D-BB49-BF44-A44F-DECE5419DECC}"/>
              </a:ext>
            </a:extLst>
          </p:cNvPr>
          <p:cNvSpPr>
            <a:spLocks noGrp="1"/>
          </p:cNvSpPr>
          <p:nvPr>
            <p:ph sz="quarter" idx="31"/>
          </p:nvPr>
        </p:nvSpPr>
        <p:spPr>
          <a:xfrm>
            <a:off x="7696200" y="4343400"/>
            <a:ext cx="4114801"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186445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680" userDrawn="1">
          <p15:clr>
            <a:srgbClr val="FBAE40"/>
          </p15:clr>
        </p15:guide>
        <p15:guide id="2" pos="484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F2134073-0D9D-2147-A8F2-D67391465DB9}"/>
              </a:ext>
            </a:extLst>
          </p:cNvPr>
          <p:cNvSpPr>
            <a:spLocks noGrp="1"/>
          </p:cNvSpPr>
          <p:nvPr>
            <p:ph type="ftr" sz="quarter" idx="21"/>
          </p:nvPr>
        </p:nvSpPr>
        <p:spPr/>
        <p:txBody>
          <a:bodyPr/>
          <a:lstStyle/>
          <a:p>
            <a:endParaRPr lang="en-US" dirty="0"/>
          </a:p>
        </p:txBody>
      </p:sp>
      <p:sp>
        <p:nvSpPr>
          <p:cNvPr id="17" name="Slide Number Placeholder 16">
            <a:extLst>
              <a:ext uri="{FF2B5EF4-FFF2-40B4-BE49-F238E27FC236}">
                <a16:creationId xmlns:a16="http://schemas.microsoft.com/office/drawing/2014/main" id="{4DB06627-D853-F846-90A4-2C8471A6558C}"/>
              </a:ext>
            </a:extLst>
          </p:cNvPr>
          <p:cNvSpPr>
            <a:spLocks noGrp="1"/>
          </p:cNvSpPr>
          <p:nvPr>
            <p:ph type="sldNum" sz="quarter" idx="22"/>
          </p:nvPr>
        </p:nvSpPr>
        <p:spPr/>
        <p:txBody>
          <a:bodyPr/>
          <a:lstStyle>
            <a:lvl1pPr algn="r">
              <a:defRPr/>
            </a:lvl1pPr>
          </a:lstStyle>
          <a:p>
            <a:fld id="{3AEB317C-CD42-EA44-9D08-DFA7660C5E76}" type="slidenum">
              <a:rPr lang="en-US" smtClean="0"/>
              <a:pPr/>
              <a:t>‹nr.›</a:t>
            </a:fld>
            <a:endParaRPr lang="en-US" dirty="0"/>
          </a:p>
        </p:txBody>
      </p:sp>
      <p:sp>
        <p:nvSpPr>
          <p:cNvPr id="12" name="Title 1">
            <a:extLst>
              <a:ext uri="{FF2B5EF4-FFF2-40B4-BE49-F238E27FC236}">
                <a16:creationId xmlns:a16="http://schemas.microsoft.com/office/drawing/2014/main" id="{6D9DE987-0147-2D45-92EF-3CF55601F442}"/>
              </a:ext>
            </a:extLst>
          </p:cNvPr>
          <p:cNvSpPr>
            <a:spLocks noGrp="1"/>
          </p:cNvSpPr>
          <p:nvPr>
            <p:ph type="title" hasCustomPrompt="1"/>
          </p:nvPr>
        </p:nvSpPr>
        <p:spPr>
          <a:xfrm>
            <a:off x="381001" y="1023528"/>
            <a:ext cx="11429999" cy="473841"/>
          </a:xfrm>
        </p:spPr>
        <p:txBody>
          <a:bodyPr/>
          <a:lstStyle/>
          <a:p>
            <a:r>
              <a:rPr lang="en-US" dirty="0"/>
              <a:t>Click to add title</a:t>
            </a:r>
          </a:p>
        </p:txBody>
      </p:sp>
      <p:sp>
        <p:nvSpPr>
          <p:cNvPr id="20" name="Content Placeholder 2">
            <a:extLst>
              <a:ext uri="{FF2B5EF4-FFF2-40B4-BE49-F238E27FC236}">
                <a16:creationId xmlns:a16="http://schemas.microsoft.com/office/drawing/2014/main" id="{4D67C364-4543-454E-9FC0-A94E12C4E08F}"/>
              </a:ext>
            </a:extLst>
          </p:cNvPr>
          <p:cNvSpPr>
            <a:spLocks noGrp="1"/>
          </p:cNvSpPr>
          <p:nvPr>
            <p:ph sz="quarter" idx="32"/>
          </p:nvPr>
        </p:nvSpPr>
        <p:spPr>
          <a:xfrm>
            <a:off x="8196549" y="19431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21" name="Content Placeholder 2">
            <a:extLst>
              <a:ext uri="{FF2B5EF4-FFF2-40B4-BE49-F238E27FC236}">
                <a16:creationId xmlns:a16="http://schemas.microsoft.com/office/drawing/2014/main" id="{C4B6CC4F-F860-5248-B871-88DBD7F45FF3}"/>
              </a:ext>
            </a:extLst>
          </p:cNvPr>
          <p:cNvSpPr>
            <a:spLocks noGrp="1"/>
          </p:cNvSpPr>
          <p:nvPr>
            <p:ph sz="quarter" idx="33"/>
          </p:nvPr>
        </p:nvSpPr>
        <p:spPr>
          <a:xfrm>
            <a:off x="8196549" y="43434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26" name="Content Placeholder 2">
            <a:extLst>
              <a:ext uri="{FF2B5EF4-FFF2-40B4-BE49-F238E27FC236}">
                <a16:creationId xmlns:a16="http://schemas.microsoft.com/office/drawing/2014/main" id="{79AA6EEC-3CE8-554D-BD1C-1D0BE471A710}"/>
              </a:ext>
            </a:extLst>
          </p:cNvPr>
          <p:cNvSpPr>
            <a:spLocks noGrp="1"/>
          </p:cNvSpPr>
          <p:nvPr>
            <p:ph sz="quarter" idx="34"/>
          </p:nvPr>
        </p:nvSpPr>
        <p:spPr>
          <a:xfrm>
            <a:off x="381000" y="19431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27" name="Content Placeholder 2">
            <a:extLst>
              <a:ext uri="{FF2B5EF4-FFF2-40B4-BE49-F238E27FC236}">
                <a16:creationId xmlns:a16="http://schemas.microsoft.com/office/drawing/2014/main" id="{8A554323-3A9A-2A41-AF93-6BF2263AD84B}"/>
              </a:ext>
            </a:extLst>
          </p:cNvPr>
          <p:cNvSpPr>
            <a:spLocks noGrp="1"/>
          </p:cNvSpPr>
          <p:nvPr>
            <p:ph sz="quarter" idx="35"/>
          </p:nvPr>
        </p:nvSpPr>
        <p:spPr>
          <a:xfrm>
            <a:off x="381000" y="43434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28" name="Content Placeholder 2">
            <a:extLst>
              <a:ext uri="{FF2B5EF4-FFF2-40B4-BE49-F238E27FC236}">
                <a16:creationId xmlns:a16="http://schemas.microsoft.com/office/drawing/2014/main" id="{9808DE4C-1FCB-6A42-8B10-1B5A95857618}"/>
              </a:ext>
            </a:extLst>
          </p:cNvPr>
          <p:cNvSpPr>
            <a:spLocks noGrp="1"/>
          </p:cNvSpPr>
          <p:nvPr>
            <p:ph sz="quarter" idx="36"/>
          </p:nvPr>
        </p:nvSpPr>
        <p:spPr>
          <a:xfrm>
            <a:off x="4303005" y="19431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29" name="Content Placeholder 2">
            <a:extLst>
              <a:ext uri="{FF2B5EF4-FFF2-40B4-BE49-F238E27FC236}">
                <a16:creationId xmlns:a16="http://schemas.microsoft.com/office/drawing/2014/main" id="{E9DF21CB-7A5B-C14A-A6C7-7726AD7EF6BF}"/>
              </a:ext>
            </a:extLst>
          </p:cNvPr>
          <p:cNvSpPr>
            <a:spLocks noGrp="1"/>
          </p:cNvSpPr>
          <p:nvPr>
            <p:ph sz="quarter" idx="37"/>
          </p:nvPr>
        </p:nvSpPr>
        <p:spPr>
          <a:xfrm>
            <a:off x="4303005" y="43434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10079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noAutofit/>
          </a:bodyPr>
          <a:lstStyle/>
          <a:p>
            <a:endParaRPr lang="en-US" dirty="0"/>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noAutofit/>
          </a:bodyPr>
          <a:lstStyle/>
          <a:p>
            <a:fld id="{3AEB317C-CD42-EA44-9D08-DFA7660C5E76}" type="slidenum">
              <a:rPr lang="en-US" smtClean="0"/>
              <a:pPr/>
              <a:t>‹nr.›</a:t>
            </a:fld>
            <a:endParaRPr lang="en-US" dirty="0"/>
          </a:p>
        </p:txBody>
      </p:sp>
      <p:sp>
        <p:nvSpPr>
          <p:cNvPr id="7" name="Title 1">
            <a:extLst>
              <a:ext uri="{FF2B5EF4-FFF2-40B4-BE49-F238E27FC236}">
                <a16:creationId xmlns:a16="http://schemas.microsoft.com/office/drawing/2014/main" id="{DB532E52-AB35-0140-A644-B467CE780FB8}"/>
              </a:ext>
            </a:extLst>
          </p:cNvPr>
          <p:cNvSpPr>
            <a:spLocks noGrp="1"/>
          </p:cNvSpPr>
          <p:nvPr>
            <p:ph type="title" hasCustomPrompt="1"/>
          </p:nvPr>
        </p:nvSpPr>
        <p:spPr>
          <a:xfrm>
            <a:off x="381001" y="1023528"/>
            <a:ext cx="11429999" cy="473841"/>
          </a:xfrm>
        </p:spPr>
        <p:txBody>
          <a:bodyPr/>
          <a:lstStyle/>
          <a:p>
            <a:r>
              <a:rPr lang="en-US" dirty="0"/>
              <a:t>Click to add title</a:t>
            </a:r>
          </a:p>
        </p:txBody>
      </p:sp>
    </p:spTree>
    <p:extLst>
      <p:ext uri="{BB962C8B-B14F-4D97-AF65-F5344CB8AC3E}">
        <p14:creationId xmlns:p14="http://schemas.microsoft.com/office/powerpoint/2010/main" val="173031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B">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789D86-12FC-4BB3-9889-16007F796E7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2993722" cy="6858000"/>
          </a:xfrm>
          <a:prstGeom prst="rect">
            <a:avLst/>
          </a:prstGeom>
        </p:spPr>
      </p:pic>
      <p:pic>
        <p:nvPicPr>
          <p:cNvPr id="8" name="Picture 7">
            <a:extLst>
              <a:ext uri="{FF2B5EF4-FFF2-40B4-BE49-F238E27FC236}">
                <a16:creationId xmlns:a16="http://schemas.microsoft.com/office/drawing/2014/main" id="{4A7345CE-7EEE-4DF5-91F3-6CFD870F597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80419" y="381501"/>
            <a:ext cx="1054738" cy="127204"/>
          </a:xfrm>
          <a:prstGeom prst="rect">
            <a:avLst/>
          </a:prstGeom>
        </p:spPr>
      </p:pic>
      <p:sp>
        <p:nvSpPr>
          <p:cNvPr id="9" name="Text Placeholder 8">
            <a:extLst>
              <a:ext uri="{FF2B5EF4-FFF2-40B4-BE49-F238E27FC236}">
                <a16:creationId xmlns:a16="http://schemas.microsoft.com/office/drawing/2014/main" id="{F29152C1-A4E5-4F98-94A8-3DBAEDBAACAF}"/>
              </a:ext>
            </a:extLst>
          </p:cNvPr>
          <p:cNvSpPr>
            <a:spLocks noGrp="1"/>
          </p:cNvSpPr>
          <p:nvPr>
            <p:ph type="body" sz="quarter" idx="15" hasCustomPrompt="1"/>
          </p:nvPr>
        </p:nvSpPr>
        <p:spPr>
          <a:xfrm>
            <a:off x="3329518" y="6016197"/>
            <a:ext cx="5530849" cy="282678"/>
          </a:xfrm>
          <a:prstGeom prst="rect">
            <a:avLst/>
          </a:prstGeom>
        </p:spPr>
        <p:txBody>
          <a:bodyPr anchor="b">
            <a:noAutofit/>
          </a:bodyPr>
          <a:lstStyle>
            <a:lvl1pPr marL="0" indent="0">
              <a:buNone/>
              <a:defRPr b="0" i="0">
                <a:solidFill>
                  <a:schemeClr val="accent2"/>
                </a:solidFill>
                <a:latin typeface="Franklin Gothic Medium" panose="020B0603020102020204" pitchFamily="34" charset="0"/>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dirty="0"/>
              <a:t>Click to edit secondary text</a:t>
            </a:r>
          </a:p>
        </p:txBody>
      </p:sp>
      <p:sp>
        <p:nvSpPr>
          <p:cNvPr id="10" name="Text Placeholder 8">
            <a:extLst>
              <a:ext uri="{FF2B5EF4-FFF2-40B4-BE49-F238E27FC236}">
                <a16:creationId xmlns:a16="http://schemas.microsoft.com/office/drawing/2014/main" id="{CD1F6055-BB28-40D0-94C8-33D939B647A0}"/>
              </a:ext>
            </a:extLst>
          </p:cNvPr>
          <p:cNvSpPr>
            <a:spLocks noGrp="1"/>
          </p:cNvSpPr>
          <p:nvPr>
            <p:ph type="body" sz="quarter" idx="16" hasCustomPrompt="1"/>
          </p:nvPr>
        </p:nvSpPr>
        <p:spPr>
          <a:xfrm>
            <a:off x="3329518" y="6304652"/>
            <a:ext cx="5530849" cy="246221"/>
          </a:xfrm>
          <a:prstGeom prst="rect">
            <a:avLst/>
          </a:prstGeom>
        </p:spPr>
        <p:txBody>
          <a:bodyPr>
            <a:noAutofit/>
          </a:bodyPr>
          <a:lstStyle>
            <a:lvl1pPr marL="0" indent="0">
              <a:buNone/>
              <a:defRPr sz="1600" b="0" i="0">
                <a:solidFill>
                  <a:schemeClr val="accent2"/>
                </a:solidFill>
                <a:latin typeface="+mn-lt"/>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r>
              <a:rPr lang="en-US" dirty="0"/>
              <a:t>Date</a:t>
            </a:r>
          </a:p>
        </p:txBody>
      </p:sp>
      <p:sp>
        <p:nvSpPr>
          <p:cNvPr id="11" name="Title 1">
            <a:extLst>
              <a:ext uri="{FF2B5EF4-FFF2-40B4-BE49-F238E27FC236}">
                <a16:creationId xmlns:a16="http://schemas.microsoft.com/office/drawing/2014/main" id="{BFC30C49-D2A7-45CF-A3F2-8858DA2E108C}"/>
              </a:ext>
            </a:extLst>
          </p:cNvPr>
          <p:cNvSpPr>
            <a:spLocks noGrp="1"/>
          </p:cNvSpPr>
          <p:nvPr>
            <p:ph type="ctrTitle"/>
          </p:nvPr>
        </p:nvSpPr>
        <p:spPr>
          <a:xfrm>
            <a:off x="3329188" y="950581"/>
            <a:ext cx="5532009" cy="3117132"/>
          </a:xfrm>
          <a:prstGeom prst="rect">
            <a:avLst/>
          </a:prstGeom>
        </p:spPr>
        <p:txBody>
          <a:bodyPr anchor="t">
            <a:noAutofit/>
          </a:bodyPr>
          <a:lstStyle>
            <a:lvl1pPr algn="l">
              <a:spcAft>
                <a:spcPts val="0"/>
              </a:spcAft>
              <a:defRPr sz="6000" b="0" i="0">
                <a:solidFill>
                  <a:schemeClr val="accent2"/>
                </a:solidFill>
                <a:latin typeface="Franklin Gothic Demi Cond" panose="020B0706030402020204" pitchFamily="34" charset="0"/>
              </a:defRPr>
            </a:lvl1pPr>
          </a:lstStyle>
          <a:p>
            <a:r>
              <a:rPr lang="nl-NL"/>
              <a:t>Klik om stijl te bewerken</a:t>
            </a:r>
            <a:endParaRPr lang="en-US" dirty="0"/>
          </a:p>
        </p:txBody>
      </p:sp>
    </p:spTree>
    <p:extLst>
      <p:ext uri="{BB962C8B-B14F-4D97-AF65-F5344CB8AC3E}">
        <p14:creationId xmlns:p14="http://schemas.microsoft.com/office/powerpoint/2010/main" val="20249249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noAutofit/>
          </a:bodyPr>
          <a:lstStyle/>
          <a:p>
            <a:endParaRPr lang="en-US" dirty="0"/>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noAutofit/>
          </a:bodyPr>
          <a:lstStyle/>
          <a:p>
            <a:fld id="{3AEB317C-CD42-EA44-9D08-DFA7660C5E76}" type="slidenum">
              <a:rPr lang="en-US" smtClean="0"/>
              <a:pPr/>
              <a:t>‹nr.›</a:t>
            </a:fld>
            <a:endParaRPr lang="en-US" dirty="0"/>
          </a:p>
        </p:txBody>
      </p:sp>
    </p:spTree>
    <p:extLst>
      <p:ext uri="{BB962C8B-B14F-4D97-AF65-F5344CB8AC3E}">
        <p14:creationId xmlns:p14="http://schemas.microsoft.com/office/powerpoint/2010/main" val="169750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Ref idx="1001">
        <a:schemeClr val="bg1"/>
      </p:bgRef>
    </p:bg>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E9D497BC-9F99-CE49-B145-C91E4EADC7F3}"/>
              </a:ext>
            </a:extLst>
          </p:cNvPr>
          <p:cNvSpPr txBox="1">
            <a:spLocks/>
          </p:cNvSpPr>
          <p:nvPr userDrawn="1"/>
        </p:nvSpPr>
        <p:spPr>
          <a:xfrm>
            <a:off x="3319267" y="6339855"/>
            <a:ext cx="2853571" cy="169277"/>
          </a:xfrm>
          <a:prstGeom prst="rect">
            <a:avLst/>
          </a:prstGeom>
          <a:noFill/>
        </p:spPr>
        <p:txBody>
          <a:bodyPr wrap="square" lIns="0" tIns="0" rIns="0" bIns="0" rtlCol="0" anchor="ctr">
            <a:noAutofit/>
          </a:bodyPr>
          <a:lstStyle>
            <a:defPPr>
              <a:defRPr lang="en-US"/>
            </a:defPPr>
            <a:lvl1pPr algn="l" rtl="0" eaLnBrk="0" fontAlgn="base" hangingPunct="0">
              <a:spcBef>
                <a:spcPct val="0"/>
              </a:spcBef>
              <a:spcAft>
                <a:spcPct val="0"/>
              </a:spcAft>
              <a:defRPr lang="en-US" sz="800" b="0" i="0" kern="1200" smtClean="0">
                <a:solidFill>
                  <a:schemeClr val="tx1"/>
                </a:solidFill>
                <a:latin typeface="Franklin Gothic Medium" panose="020B0603020102020204" pitchFamily="34" charset="0"/>
                <a:ea typeface="ＭＳ Ｐゴシック" pitchFamily="-112"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5pPr>
            <a:lvl6pPr marL="2286000" algn="l" defTabSz="914400" rtl="0" eaLnBrk="1" latinLnBrk="0" hangingPunct="1">
              <a:defRPr sz="2400" kern="1200">
                <a:solidFill>
                  <a:schemeClr val="tx1"/>
                </a:solidFill>
                <a:latin typeface="Arial" charset="0"/>
                <a:ea typeface="ＭＳ Ｐゴシック" pitchFamily="-112" charset="-128"/>
                <a:cs typeface="+mn-cs"/>
              </a:defRPr>
            </a:lvl6pPr>
            <a:lvl7pPr marL="2743200" algn="l" defTabSz="914400" rtl="0" eaLnBrk="1" latinLnBrk="0" hangingPunct="1">
              <a:defRPr sz="2400" kern="1200">
                <a:solidFill>
                  <a:schemeClr val="tx1"/>
                </a:solidFill>
                <a:latin typeface="Arial" charset="0"/>
                <a:ea typeface="ＭＳ Ｐゴシック" pitchFamily="-112" charset="-128"/>
                <a:cs typeface="+mn-cs"/>
              </a:defRPr>
            </a:lvl7pPr>
            <a:lvl8pPr marL="3200400" algn="l" defTabSz="914400" rtl="0" eaLnBrk="1" latinLnBrk="0" hangingPunct="1">
              <a:defRPr sz="2400" kern="1200">
                <a:solidFill>
                  <a:schemeClr val="tx1"/>
                </a:solidFill>
                <a:latin typeface="Arial" charset="0"/>
                <a:ea typeface="ＭＳ Ｐゴシック" pitchFamily="-112" charset="-128"/>
                <a:cs typeface="+mn-cs"/>
              </a:defRPr>
            </a:lvl8pPr>
            <a:lvl9pPr marL="3657600" algn="l" defTabSz="914400" rtl="0" eaLnBrk="1" latinLnBrk="0" hangingPunct="1">
              <a:defRPr sz="2400" kern="1200">
                <a:solidFill>
                  <a:schemeClr val="tx1"/>
                </a:solidFill>
                <a:latin typeface="Arial" charset="0"/>
                <a:ea typeface="ＭＳ Ｐゴシック" pitchFamily="-112" charset="-128"/>
                <a:cs typeface="+mn-cs"/>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lang="en-US" sz="1100" b="0" i="0" kern="1200" dirty="0">
                <a:solidFill>
                  <a:schemeClr val="accent2"/>
                </a:solidFill>
                <a:effectLst/>
                <a:latin typeface="+mn-lt"/>
                <a:ea typeface="ＭＳ Ｐゴシック" pitchFamily="-112" charset="-128"/>
                <a:cs typeface="+mn-cs"/>
              </a:rPr>
              <a:t>© Haworth, Inc.</a:t>
            </a:r>
          </a:p>
        </p:txBody>
      </p:sp>
      <p:sp>
        <p:nvSpPr>
          <p:cNvPr id="11" name="Text Placeholder 8">
            <a:extLst>
              <a:ext uri="{FF2B5EF4-FFF2-40B4-BE49-F238E27FC236}">
                <a16:creationId xmlns:a16="http://schemas.microsoft.com/office/drawing/2014/main" id="{EC4DFFC4-FBB1-3C4E-8214-0EF98C8C3E84}"/>
              </a:ext>
            </a:extLst>
          </p:cNvPr>
          <p:cNvSpPr>
            <a:spLocks noGrp="1"/>
          </p:cNvSpPr>
          <p:nvPr>
            <p:ph type="body" sz="quarter" idx="16" hasCustomPrompt="1"/>
          </p:nvPr>
        </p:nvSpPr>
        <p:spPr>
          <a:xfrm>
            <a:off x="4325475" y="6354609"/>
            <a:ext cx="4547063" cy="174172"/>
          </a:xfrm>
        </p:spPr>
        <p:txBody>
          <a:bodyPr>
            <a:noAutofit/>
          </a:bodyPr>
          <a:lstStyle>
            <a:lvl1pPr>
              <a:defRPr sz="1100" b="0" i="0">
                <a:solidFill>
                  <a:schemeClr val="accent2"/>
                </a:solidFill>
                <a:latin typeface="+mn-lt"/>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r>
              <a:rPr lang="en-US" dirty="0"/>
              <a:t>Date</a:t>
            </a:r>
          </a:p>
        </p:txBody>
      </p:sp>
      <p:pic>
        <p:nvPicPr>
          <p:cNvPr id="15" name="Picture 14">
            <a:extLst>
              <a:ext uri="{FF2B5EF4-FFF2-40B4-BE49-F238E27FC236}">
                <a16:creationId xmlns:a16="http://schemas.microsoft.com/office/drawing/2014/main" id="{1C88C940-F8F1-6340-BC10-A57A390E10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0419" y="381501"/>
            <a:ext cx="1054738" cy="127205"/>
          </a:xfrm>
          <a:prstGeom prst="rect">
            <a:avLst/>
          </a:prstGeom>
        </p:spPr>
      </p:pic>
      <p:sp>
        <p:nvSpPr>
          <p:cNvPr id="2" name="Footer Placeholder 1">
            <a:extLst>
              <a:ext uri="{FF2B5EF4-FFF2-40B4-BE49-F238E27FC236}">
                <a16:creationId xmlns:a16="http://schemas.microsoft.com/office/drawing/2014/main" id="{718E538A-A660-7748-8FB9-D91C47276C3E}"/>
              </a:ext>
            </a:extLst>
          </p:cNvPr>
          <p:cNvSpPr>
            <a:spLocks noGrp="1"/>
          </p:cNvSpPr>
          <p:nvPr>
            <p:ph type="ftr" sz="quarter" idx="17"/>
          </p:nvPr>
        </p:nvSpPr>
        <p:spPr/>
        <p:txBody>
          <a:bodyPr>
            <a:noAutofit/>
          </a:bodyPr>
          <a:lstStyle>
            <a:lvl1pPr>
              <a:defRPr>
                <a:solidFill>
                  <a:schemeClr val="accent2"/>
                </a:solidFill>
              </a:defRPr>
            </a:lvl1pPr>
          </a:lstStyle>
          <a:p>
            <a:endParaRPr lang="en-US" dirty="0"/>
          </a:p>
        </p:txBody>
      </p:sp>
      <p:sp>
        <p:nvSpPr>
          <p:cNvPr id="3" name="Slide Number Placeholder 2">
            <a:extLst>
              <a:ext uri="{FF2B5EF4-FFF2-40B4-BE49-F238E27FC236}">
                <a16:creationId xmlns:a16="http://schemas.microsoft.com/office/drawing/2014/main" id="{60C1166F-28A2-4945-A87F-A36E3873924F}"/>
              </a:ext>
            </a:extLst>
          </p:cNvPr>
          <p:cNvSpPr>
            <a:spLocks noGrp="1"/>
          </p:cNvSpPr>
          <p:nvPr>
            <p:ph type="sldNum" sz="quarter" idx="18"/>
          </p:nvPr>
        </p:nvSpPr>
        <p:spPr/>
        <p:txBody>
          <a:bodyPr>
            <a:noAutofit/>
          </a:bodyPr>
          <a:lstStyle>
            <a:lvl1pPr>
              <a:defRPr>
                <a:solidFill>
                  <a:schemeClr val="accent2"/>
                </a:solidFill>
              </a:defRPr>
            </a:lvl1pPr>
          </a:lstStyle>
          <a:p>
            <a:fld id="{3AEB317C-CD42-EA44-9D08-DFA7660C5E76}" type="slidenum">
              <a:rPr lang="en-US" smtClean="0"/>
              <a:pPr/>
              <a:t>‹nr.›</a:t>
            </a:fld>
            <a:endParaRPr lang="en-US" dirty="0"/>
          </a:p>
        </p:txBody>
      </p:sp>
      <p:sp>
        <p:nvSpPr>
          <p:cNvPr id="9" name="Text Placeholder 8">
            <a:extLst>
              <a:ext uri="{FF2B5EF4-FFF2-40B4-BE49-F238E27FC236}">
                <a16:creationId xmlns:a16="http://schemas.microsoft.com/office/drawing/2014/main" id="{C6484E31-88C2-4978-983E-353C515C48C7}"/>
              </a:ext>
            </a:extLst>
          </p:cNvPr>
          <p:cNvSpPr>
            <a:spLocks noGrp="1"/>
          </p:cNvSpPr>
          <p:nvPr>
            <p:ph type="body" sz="quarter" idx="15" hasCustomPrompt="1"/>
          </p:nvPr>
        </p:nvSpPr>
        <p:spPr>
          <a:xfrm>
            <a:off x="3329518" y="6016197"/>
            <a:ext cx="5530849" cy="282678"/>
          </a:xfrm>
          <a:prstGeom prst="rect">
            <a:avLst/>
          </a:prstGeom>
        </p:spPr>
        <p:txBody>
          <a:bodyPr anchor="b">
            <a:noAutofit/>
          </a:bodyPr>
          <a:lstStyle>
            <a:lvl1pPr marL="0" indent="0">
              <a:buNone/>
              <a:defRPr b="0" i="0">
                <a:solidFill>
                  <a:schemeClr val="accent2"/>
                </a:solidFill>
                <a:latin typeface="Franklin Gothic Medium" panose="020B0603020102020204" pitchFamily="34" charset="0"/>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dirty="0"/>
              <a:t>Click to edit secondary text</a:t>
            </a:r>
          </a:p>
        </p:txBody>
      </p:sp>
      <p:sp>
        <p:nvSpPr>
          <p:cNvPr id="13" name="Title 1">
            <a:extLst>
              <a:ext uri="{FF2B5EF4-FFF2-40B4-BE49-F238E27FC236}">
                <a16:creationId xmlns:a16="http://schemas.microsoft.com/office/drawing/2014/main" id="{F7E711B2-CA10-F446-9102-BA2DD60ACB19}"/>
              </a:ext>
            </a:extLst>
          </p:cNvPr>
          <p:cNvSpPr>
            <a:spLocks noGrp="1"/>
          </p:cNvSpPr>
          <p:nvPr>
            <p:ph type="ctrTitle"/>
          </p:nvPr>
        </p:nvSpPr>
        <p:spPr>
          <a:xfrm>
            <a:off x="3329188" y="950581"/>
            <a:ext cx="5532009" cy="3117132"/>
          </a:xfrm>
          <a:prstGeom prst="rect">
            <a:avLst/>
          </a:prstGeom>
        </p:spPr>
        <p:txBody>
          <a:bodyPr anchor="t">
            <a:noAutofit/>
          </a:bodyPr>
          <a:lstStyle>
            <a:lvl1pPr algn="l">
              <a:spcAft>
                <a:spcPts val="0"/>
              </a:spcAft>
              <a:defRPr sz="6000" b="0" i="0">
                <a:solidFill>
                  <a:schemeClr val="accent2"/>
                </a:solidFill>
                <a:latin typeface="Franklin Gothic Demi Cond" panose="020B0706030402020204" pitchFamily="34" charset="0"/>
              </a:defRPr>
            </a:lvl1pPr>
          </a:lstStyle>
          <a:p>
            <a:r>
              <a:rPr lang="nl-NL"/>
              <a:t>Klik om stijl te bewerken</a:t>
            </a:r>
            <a:endParaRPr lang="en-US" dirty="0"/>
          </a:p>
        </p:txBody>
      </p:sp>
    </p:spTree>
    <p:extLst>
      <p:ext uri="{BB962C8B-B14F-4D97-AF65-F5344CB8AC3E}">
        <p14:creationId xmlns:p14="http://schemas.microsoft.com/office/powerpoint/2010/main" val="1134619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_A">
    <p:bg bwMode="blackWhite">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497012C-26CB-4640-AC29-399554C7FCA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2993722" cy="6858000"/>
          </a:xfrm>
          <a:prstGeom prst="rect">
            <a:avLst/>
          </a:prstGeom>
        </p:spPr>
      </p:pic>
      <p:sp>
        <p:nvSpPr>
          <p:cNvPr id="17" name="Text Placeholder 8">
            <a:extLst>
              <a:ext uri="{FF2B5EF4-FFF2-40B4-BE49-F238E27FC236}">
                <a16:creationId xmlns:a16="http://schemas.microsoft.com/office/drawing/2014/main" id="{9DD61F5D-9E0E-8D45-A1B2-831674D50B09}"/>
              </a:ext>
            </a:extLst>
          </p:cNvPr>
          <p:cNvSpPr>
            <a:spLocks noGrp="1"/>
          </p:cNvSpPr>
          <p:nvPr>
            <p:ph type="body" sz="quarter" idx="15" hasCustomPrompt="1"/>
          </p:nvPr>
        </p:nvSpPr>
        <p:spPr>
          <a:xfrm>
            <a:off x="3329518" y="6016197"/>
            <a:ext cx="5530849" cy="282678"/>
          </a:xfrm>
          <a:prstGeom prst="rect">
            <a:avLst/>
          </a:prstGeom>
        </p:spPr>
        <p:txBody>
          <a:bodyPr anchor="b">
            <a:noAutofit/>
          </a:bodyPr>
          <a:lstStyle>
            <a:lvl1pPr marL="0" indent="0">
              <a:buNone/>
              <a:defRPr b="0" i="0">
                <a:solidFill>
                  <a:schemeClr val="accent2"/>
                </a:solidFill>
                <a:latin typeface="Franklin Gothic Medium" panose="020B0603020102020204" pitchFamily="34" charset="0"/>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dirty="0"/>
              <a:t>Click to edit secondary text</a:t>
            </a:r>
          </a:p>
        </p:txBody>
      </p:sp>
      <p:sp>
        <p:nvSpPr>
          <p:cNvPr id="18" name="Text Placeholder 8">
            <a:extLst>
              <a:ext uri="{FF2B5EF4-FFF2-40B4-BE49-F238E27FC236}">
                <a16:creationId xmlns:a16="http://schemas.microsoft.com/office/drawing/2014/main" id="{3644F22E-9DA2-A84E-B244-7790462B5A67}"/>
              </a:ext>
            </a:extLst>
          </p:cNvPr>
          <p:cNvSpPr>
            <a:spLocks noGrp="1"/>
          </p:cNvSpPr>
          <p:nvPr>
            <p:ph type="body" sz="quarter" idx="16" hasCustomPrompt="1"/>
          </p:nvPr>
        </p:nvSpPr>
        <p:spPr>
          <a:xfrm>
            <a:off x="3329518" y="6304652"/>
            <a:ext cx="5530849" cy="246221"/>
          </a:xfrm>
          <a:prstGeom prst="rect">
            <a:avLst/>
          </a:prstGeom>
        </p:spPr>
        <p:txBody>
          <a:bodyPr>
            <a:noAutofit/>
          </a:bodyPr>
          <a:lstStyle>
            <a:lvl1pPr marL="0" indent="0">
              <a:buNone/>
              <a:defRPr sz="1600" b="0" i="0">
                <a:solidFill>
                  <a:schemeClr val="accent2"/>
                </a:solidFill>
                <a:latin typeface="+mn-lt"/>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r>
              <a:rPr lang="en-US" dirty="0"/>
              <a:t>Date</a:t>
            </a:r>
          </a:p>
        </p:txBody>
      </p:sp>
      <p:sp>
        <p:nvSpPr>
          <p:cNvPr id="19" name="Title 1">
            <a:extLst>
              <a:ext uri="{FF2B5EF4-FFF2-40B4-BE49-F238E27FC236}">
                <a16:creationId xmlns:a16="http://schemas.microsoft.com/office/drawing/2014/main" id="{568202D6-69B2-4647-807A-C640F500C0B6}"/>
              </a:ext>
            </a:extLst>
          </p:cNvPr>
          <p:cNvSpPr>
            <a:spLocks noGrp="1"/>
          </p:cNvSpPr>
          <p:nvPr>
            <p:ph type="ctrTitle"/>
          </p:nvPr>
        </p:nvSpPr>
        <p:spPr>
          <a:xfrm>
            <a:off x="3329188" y="950581"/>
            <a:ext cx="5532009" cy="3117132"/>
          </a:xfrm>
          <a:prstGeom prst="rect">
            <a:avLst/>
          </a:prstGeom>
        </p:spPr>
        <p:txBody>
          <a:bodyPr anchor="t">
            <a:noAutofit/>
          </a:bodyPr>
          <a:lstStyle>
            <a:lvl1pPr algn="l">
              <a:spcAft>
                <a:spcPts val="0"/>
              </a:spcAft>
              <a:defRPr sz="6000" b="0" i="0">
                <a:solidFill>
                  <a:schemeClr val="accent2"/>
                </a:solidFill>
                <a:latin typeface="Franklin Gothic Demi Cond" panose="020B0706030402020204" pitchFamily="34" charset="0"/>
              </a:defRPr>
            </a:lvl1pPr>
          </a:lstStyle>
          <a:p>
            <a:endParaRPr lang="en-US" dirty="0"/>
          </a:p>
        </p:txBody>
      </p:sp>
      <p:pic>
        <p:nvPicPr>
          <p:cNvPr id="20" name="Picture 19">
            <a:extLst>
              <a:ext uri="{FF2B5EF4-FFF2-40B4-BE49-F238E27FC236}">
                <a16:creationId xmlns:a16="http://schemas.microsoft.com/office/drawing/2014/main" id="{803FB1F4-B84D-2640-92E1-A91171898C4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3779" y="381501"/>
            <a:ext cx="1048017" cy="127205"/>
          </a:xfrm>
          <a:prstGeom prst="rect">
            <a:avLst/>
          </a:prstGeom>
        </p:spPr>
      </p:pic>
      <p:sp>
        <p:nvSpPr>
          <p:cNvPr id="7" name="TextBox 6">
            <a:extLst>
              <a:ext uri="{FF2B5EF4-FFF2-40B4-BE49-F238E27FC236}">
                <a16:creationId xmlns:a16="http://schemas.microsoft.com/office/drawing/2014/main" id="{64062DEA-52D6-754F-AF18-F6C23A1857FA}"/>
              </a:ext>
            </a:extLst>
          </p:cNvPr>
          <p:cNvSpPr txBox="1"/>
          <p:nvPr userDrawn="1"/>
        </p:nvSpPr>
        <p:spPr>
          <a:xfrm>
            <a:off x="3244903" y="325202"/>
            <a:ext cx="2447925" cy="261610"/>
          </a:xfrm>
          <a:prstGeom prst="rect">
            <a:avLst/>
          </a:prstGeom>
          <a:noFill/>
        </p:spPr>
        <p:txBody>
          <a:bodyPr wrap="square" rtlCol="0">
            <a:spAutoFit/>
          </a:bodyPr>
          <a:lstStyle/>
          <a:p>
            <a:r>
              <a:rPr lang="en-US" sz="1100" dirty="0">
                <a:solidFill>
                  <a:schemeClr val="accent2"/>
                </a:solidFill>
                <a:latin typeface="+mj-lt"/>
              </a:rPr>
              <a:t>Company Confidential</a:t>
            </a:r>
          </a:p>
        </p:txBody>
      </p:sp>
    </p:spTree>
    <p:extLst>
      <p:ext uri="{BB962C8B-B14F-4D97-AF65-F5344CB8AC3E}">
        <p14:creationId xmlns:p14="http://schemas.microsoft.com/office/powerpoint/2010/main" val="25531566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_B">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789D86-12FC-4BB3-9889-16007F796E7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2993722" cy="6858000"/>
          </a:xfrm>
          <a:prstGeom prst="rect">
            <a:avLst/>
          </a:prstGeom>
        </p:spPr>
      </p:pic>
      <p:pic>
        <p:nvPicPr>
          <p:cNvPr id="8" name="Picture 7">
            <a:extLst>
              <a:ext uri="{FF2B5EF4-FFF2-40B4-BE49-F238E27FC236}">
                <a16:creationId xmlns:a16="http://schemas.microsoft.com/office/drawing/2014/main" id="{4A7345CE-7EEE-4DF5-91F3-6CFD870F597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80419" y="381501"/>
            <a:ext cx="1054738" cy="127204"/>
          </a:xfrm>
          <a:prstGeom prst="rect">
            <a:avLst/>
          </a:prstGeom>
        </p:spPr>
      </p:pic>
      <p:sp>
        <p:nvSpPr>
          <p:cNvPr id="9" name="Text Placeholder 8">
            <a:extLst>
              <a:ext uri="{FF2B5EF4-FFF2-40B4-BE49-F238E27FC236}">
                <a16:creationId xmlns:a16="http://schemas.microsoft.com/office/drawing/2014/main" id="{F29152C1-A4E5-4F98-94A8-3DBAEDBAACAF}"/>
              </a:ext>
            </a:extLst>
          </p:cNvPr>
          <p:cNvSpPr>
            <a:spLocks noGrp="1"/>
          </p:cNvSpPr>
          <p:nvPr>
            <p:ph type="body" sz="quarter" idx="15" hasCustomPrompt="1"/>
          </p:nvPr>
        </p:nvSpPr>
        <p:spPr>
          <a:xfrm>
            <a:off x="3329518" y="6016197"/>
            <a:ext cx="5530849" cy="282678"/>
          </a:xfrm>
          <a:prstGeom prst="rect">
            <a:avLst/>
          </a:prstGeom>
        </p:spPr>
        <p:txBody>
          <a:bodyPr anchor="b">
            <a:noAutofit/>
          </a:bodyPr>
          <a:lstStyle>
            <a:lvl1pPr marL="0" indent="0">
              <a:buNone/>
              <a:defRPr b="0" i="0">
                <a:solidFill>
                  <a:schemeClr val="accent2"/>
                </a:solidFill>
                <a:latin typeface="Franklin Gothic Medium" panose="020B0603020102020204" pitchFamily="34" charset="0"/>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dirty="0"/>
              <a:t>Click to edit secondary text</a:t>
            </a:r>
          </a:p>
        </p:txBody>
      </p:sp>
      <p:sp>
        <p:nvSpPr>
          <p:cNvPr id="10" name="Text Placeholder 8">
            <a:extLst>
              <a:ext uri="{FF2B5EF4-FFF2-40B4-BE49-F238E27FC236}">
                <a16:creationId xmlns:a16="http://schemas.microsoft.com/office/drawing/2014/main" id="{CD1F6055-BB28-40D0-94C8-33D939B647A0}"/>
              </a:ext>
            </a:extLst>
          </p:cNvPr>
          <p:cNvSpPr>
            <a:spLocks noGrp="1"/>
          </p:cNvSpPr>
          <p:nvPr>
            <p:ph type="body" sz="quarter" idx="16" hasCustomPrompt="1"/>
          </p:nvPr>
        </p:nvSpPr>
        <p:spPr>
          <a:xfrm>
            <a:off x="3329518" y="6304652"/>
            <a:ext cx="5530849" cy="246221"/>
          </a:xfrm>
          <a:prstGeom prst="rect">
            <a:avLst/>
          </a:prstGeom>
        </p:spPr>
        <p:txBody>
          <a:bodyPr>
            <a:noAutofit/>
          </a:bodyPr>
          <a:lstStyle>
            <a:lvl1pPr marL="0" indent="0">
              <a:buNone/>
              <a:defRPr sz="1600" b="0" i="0">
                <a:solidFill>
                  <a:schemeClr val="accent2"/>
                </a:solidFill>
                <a:latin typeface="+mn-lt"/>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r>
              <a:rPr lang="en-US" dirty="0"/>
              <a:t>Date</a:t>
            </a:r>
          </a:p>
        </p:txBody>
      </p:sp>
      <p:sp>
        <p:nvSpPr>
          <p:cNvPr id="11" name="Title 1">
            <a:extLst>
              <a:ext uri="{FF2B5EF4-FFF2-40B4-BE49-F238E27FC236}">
                <a16:creationId xmlns:a16="http://schemas.microsoft.com/office/drawing/2014/main" id="{BFC30C49-D2A7-45CF-A3F2-8858DA2E108C}"/>
              </a:ext>
            </a:extLst>
          </p:cNvPr>
          <p:cNvSpPr>
            <a:spLocks noGrp="1"/>
          </p:cNvSpPr>
          <p:nvPr>
            <p:ph type="ctrTitle"/>
          </p:nvPr>
        </p:nvSpPr>
        <p:spPr>
          <a:xfrm>
            <a:off x="3329188" y="950581"/>
            <a:ext cx="5532009" cy="3117132"/>
          </a:xfrm>
          <a:prstGeom prst="rect">
            <a:avLst/>
          </a:prstGeom>
        </p:spPr>
        <p:txBody>
          <a:bodyPr anchor="t">
            <a:noAutofit/>
          </a:bodyPr>
          <a:lstStyle>
            <a:lvl1pPr algn="l">
              <a:spcAft>
                <a:spcPts val="0"/>
              </a:spcAft>
              <a:defRPr sz="6000" b="0" i="0">
                <a:solidFill>
                  <a:schemeClr val="accent2"/>
                </a:solidFill>
                <a:latin typeface="Franklin Gothic Demi Cond" panose="020B0706030402020204" pitchFamily="34" charset="0"/>
              </a:defRPr>
            </a:lvl1pPr>
          </a:lstStyle>
          <a:p>
            <a:endParaRPr lang="en-US" dirty="0"/>
          </a:p>
        </p:txBody>
      </p:sp>
      <p:sp>
        <p:nvSpPr>
          <p:cNvPr id="12" name="TextBox 11">
            <a:extLst>
              <a:ext uri="{FF2B5EF4-FFF2-40B4-BE49-F238E27FC236}">
                <a16:creationId xmlns:a16="http://schemas.microsoft.com/office/drawing/2014/main" id="{51F48104-8ACC-E348-B215-2356D6F4D501}"/>
              </a:ext>
            </a:extLst>
          </p:cNvPr>
          <p:cNvSpPr txBox="1"/>
          <p:nvPr userDrawn="1"/>
        </p:nvSpPr>
        <p:spPr>
          <a:xfrm>
            <a:off x="3244903" y="325202"/>
            <a:ext cx="2447925" cy="261610"/>
          </a:xfrm>
          <a:prstGeom prst="rect">
            <a:avLst/>
          </a:prstGeom>
          <a:noFill/>
        </p:spPr>
        <p:txBody>
          <a:bodyPr wrap="square" rtlCol="0">
            <a:spAutoFit/>
          </a:bodyPr>
          <a:lstStyle/>
          <a:p>
            <a:r>
              <a:rPr lang="en-US" sz="1100" dirty="0">
                <a:solidFill>
                  <a:schemeClr val="accent2"/>
                </a:solidFill>
                <a:latin typeface="+mj-lt"/>
              </a:rPr>
              <a:t>Company Confidential</a:t>
            </a:r>
          </a:p>
        </p:txBody>
      </p:sp>
    </p:spTree>
    <p:extLst>
      <p:ext uri="{BB962C8B-B14F-4D97-AF65-F5344CB8AC3E}">
        <p14:creationId xmlns:p14="http://schemas.microsoft.com/office/powerpoint/2010/main" val="35355400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_C">
    <p:bg>
      <p:bgRef idx="1001">
        <a:schemeClr val="bg1"/>
      </p:bgRef>
    </p:bg>
    <p:spTree>
      <p:nvGrpSpPr>
        <p:cNvPr id="1" name=""/>
        <p:cNvGrpSpPr/>
        <p:nvPr/>
      </p:nvGrpSpPr>
      <p:grpSpPr>
        <a:xfrm>
          <a:off x="0" y="0"/>
          <a:ext cx="0" cy="0"/>
          <a:chOff x="0" y="0"/>
          <a:chExt cx="0" cy="0"/>
        </a:xfrm>
      </p:grpSpPr>
      <p:sp>
        <p:nvSpPr>
          <p:cNvPr id="17" name="Text Placeholder 8">
            <a:extLst>
              <a:ext uri="{FF2B5EF4-FFF2-40B4-BE49-F238E27FC236}">
                <a16:creationId xmlns:a16="http://schemas.microsoft.com/office/drawing/2014/main" id="{9DD61F5D-9E0E-8D45-A1B2-831674D50B09}"/>
              </a:ext>
            </a:extLst>
          </p:cNvPr>
          <p:cNvSpPr>
            <a:spLocks noGrp="1"/>
          </p:cNvSpPr>
          <p:nvPr>
            <p:ph type="body" sz="quarter" idx="15" hasCustomPrompt="1"/>
          </p:nvPr>
        </p:nvSpPr>
        <p:spPr>
          <a:xfrm>
            <a:off x="3329518" y="6016197"/>
            <a:ext cx="5530849" cy="282678"/>
          </a:xfrm>
          <a:prstGeom prst="rect">
            <a:avLst/>
          </a:prstGeom>
        </p:spPr>
        <p:txBody>
          <a:bodyPr anchor="b">
            <a:noAutofit/>
          </a:bodyPr>
          <a:lstStyle>
            <a:lvl1pPr marL="0" indent="0">
              <a:buNone/>
              <a:defRPr b="0" i="0">
                <a:solidFill>
                  <a:schemeClr val="accent2"/>
                </a:solidFill>
                <a:latin typeface="Franklin Gothic Medium" panose="020B0603020102020204" pitchFamily="34" charset="0"/>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dirty="0"/>
              <a:t>Click to edit secondary text</a:t>
            </a:r>
          </a:p>
        </p:txBody>
      </p:sp>
      <p:sp>
        <p:nvSpPr>
          <p:cNvPr id="18" name="Text Placeholder 8">
            <a:extLst>
              <a:ext uri="{FF2B5EF4-FFF2-40B4-BE49-F238E27FC236}">
                <a16:creationId xmlns:a16="http://schemas.microsoft.com/office/drawing/2014/main" id="{3644F22E-9DA2-A84E-B244-7790462B5A67}"/>
              </a:ext>
            </a:extLst>
          </p:cNvPr>
          <p:cNvSpPr>
            <a:spLocks noGrp="1"/>
          </p:cNvSpPr>
          <p:nvPr>
            <p:ph type="body" sz="quarter" idx="16" hasCustomPrompt="1"/>
          </p:nvPr>
        </p:nvSpPr>
        <p:spPr>
          <a:xfrm>
            <a:off x="3329518" y="6304652"/>
            <a:ext cx="5530849" cy="246221"/>
          </a:xfrm>
          <a:prstGeom prst="rect">
            <a:avLst/>
          </a:prstGeom>
        </p:spPr>
        <p:txBody>
          <a:bodyPr>
            <a:noAutofit/>
          </a:bodyPr>
          <a:lstStyle>
            <a:lvl1pPr marL="0" indent="0">
              <a:buNone/>
              <a:defRPr sz="1600" b="0" i="0">
                <a:solidFill>
                  <a:schemeClr val="accent2"/>
                </a:solidFill>
                <a:latin typeface="+mn-lt"/>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r>
              <a:rPr lang="en-US" dirty="0"/>
              <a:t>Date</a:t>
            </a:r>
          </a:p>
        </p:txBody>
      </p:sp>
      <p:sp>
        <p:nvSpPr>
          <p:cNvPr id="19" name="Title 1">
            <a:extLst>
              <a:ext uri="{FF2B5EF4-FFF2-40B4-BE49-F238E27FC236}">
                <a16:creationId xmlns:a16="http://schemas.microsoft.com/office/drawing/2014/main" id="{568202D6-69B2-4647-807A-C640F500C0B6}"/>
              </a:ext>
            </a:extLst>
          </p:cNvPr>
          <p:cNvSpPr>
            <a:spLocks noGrp="1"/>
          </p:cNvSpPr>
          <p:nvPr>
            <p:ph type="ctrTitle"/>
          </p:nvPr>
        </p:nvSpPr>
        <p:spPr>
          <a:xfrm>
            <a:off x="3329188" y="950581"/>
            <a:ext cx="5532009" cy="3117132"/>
          </a:xfrm>
          <a:prstGeom prst="rect">
            <a:avLst/>
          </a:prstGeom>
        </p:spPr>
        <p:txBody>
          <a:bodyPr anchor="t">
            <a:noAutofit/>
          </a:bodyPr>
          <a:lstStyle>
            <a:lvl1pPr algn="l">
              <a:spcAft>
                <a:spcPts val="0"/>
              </a:spcAft>
              <a:defRPr sz="6000" b="0" i="0">
                <a:solidFill>
                  <a:schemeClr val="accent2"/>
                </a:solidFill>
                <a:latin typeface="Franklin Gothic Demi Cond" panose="020B0706030402020204" pitchFamily="34" charset="0"/>
              </a:defRPr>
            </a:lvl1pPr>
          </a:lstStyle>
          <a:p>
            <a:endParaRPr lang="en-US" dirty="0"/>
          </a:p>
        </p:txBody>
      </p:sp>
      <p:pic>
        <p:nvPicPr>
          <p:cNvPr id="9" name="Picture 8">
            <a:extLst>
              <a:ext uri="{FF2B5EF4-FFF2-40B4-BE49-F238E27FC236}">
                <a16:creationId xmlns:a16="http://schemas.microsoft.com/office/drawing/2014/main" id="{431C7579-BC26-45C3-ACD2-964D01ED0B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0"/>
          <a:stretch/>
        </p:blipFill>
        <p:spPr>
          <a:xfrm>
            <a:off x="0" y="0"/>
            <a:ext cx="2993722" cy="6858000"/>
          </a:xfrm>
          <a:prstGeom prst="rect">
            <a:avLst/>
          </a:prstGeom>
        </p:spPr>
      </p:pic>
      <p:pic>
        <p:nvPicPr>
          <p:cNvPr id="10" name="Picture 9">
            <a:extLst>
              <a:ext uri="{FF2B5EF4-FFF2-40B4-BE49-F238E27FC236}">
                <a16:creationId xmlns:a16="http://schemas.microsoft.com/office/drawing/2014/main" id="{4A340B34-DBA5-458E-AE47-CC1B998AB9F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80419" y="381501"/>
            <a:ext cx="1054738" cy="127204"/>
          </a:xfrm>
          <a:prstGeom prst="rect">
            <a:avLst/>
          </a:prstGeom>
        </p:spPr>
      </p:pic>
      <p:sp>
        <p:nvSpPr>
          <p:cNvPr id="7" name="TextBox 6">
            <a:extLst>
              <a:ext uri="{FF2B5EF4-FFF2-40B4-BE49-F238E27FC236}">
                <a16:creationId xmlns:a16="http://schemas.microsoft.com/office/drawing/2014/main" id="{58ADCCDF-4821-DC44-8586-E712D00E0768}"/>
              </a:ext>
            </a:extLst>
          </p:cNvPr>
          <p:cNvSpPr txBox="1"/>
          <p:nvPr userDrawn="1"/>
        </p:nvSpPr>
        <p:spPr>
          <a:xfrm>
            <a:off x="3244903" y="325202"/>
            <a:ext cx="2447925" cy="261610"/>
          </a:xfrm>
          <a:prstGeom prst="rect">
            <a:avLst/>
          </a:prstGeom>
          <a:noFill/>
        </p:spPr>
        <p:txBody>
          <a:bodyPr wrap="square" rtlCol="0">
            <a:spAutoFit/>
          </a:bodyPr>
          <a:lstStyle/>
          <a:p>
            <a:r>
              <a:rPr lang="en-US" sz="1100" dirty="0">
                <a:solidFill>
                  <a:schemeClr val="accent2"/>
                </a:solidFill>
                <a:latin typeface="+mj-lt"/>
              </a:rPr>
              <a:t>Company Confidential</a:t>
            </a:r>
          </a:p>
        </p:txBody>
      </p:sp>
    </p:spTree>
    <p:extLst>
      <p:ext uri="{BB962C8B-B14F-4D97-AF65-F5344CB8AC3E}">
        <p14:creationId xmlns:p14="http://schemas.microsoft.com/office/powerpoint/2010/main" val="32448500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‹nr.›</a:t>
            </a:fld>
            <a:endParaRPr lang="en-US" dirty="0"/>
          </a:p>
        </p:txBody>
      </p:sp>
      <p:sp>
        <p:nvSpPr>
          <p:cNvPr id="9" name="Title 1">
            <a:extLst>
              <a:ext uri="{FF2B5EF4-FFF2-40B4-BE49-F238E27FC236}">
                <a16:creationId xmlns:a16="http://schemas.microsoft.com/office/drawing/2014/main" id="{978A89F7-275B-CF44-8E63-CB506C87383F}"/>
              </a:ext>
            </a:extLst>
          </p:cNvPr>
          <p:cNvSpPr>
            <a:spLocks noGrp="1"/>
          </p:cNvSpPr>
          <p:nvPr>
            <p:ph type="title" hasCustomPrompt="1"/>
          </p:nvPr>
        </p:nvSpPr>
        <p:spPr>
          <a:xfrm>
            <a:off x="381001" y="1023528"/>
            <a:ext cx="11429999" cy="473841"/>
          </a:xfrm>
        </p:spPr>
        <p:txBody>
          <a:bodyPr/>
          <a:lstStyle/>
          <a:p>
            <a:r>
              <a:rPr lang="en-US" dirty="0"/>
              <a:t>Click to add title</a:t>
            </a:r>
          </a:p>
        </p:txBody>
      </p:sp>
      <p:sp>
        <p:nvSpPr>
          <p:cNvPr id="7" name="TextBox 6">
            <a:extLst>
              <a:ext uri="{FF2B5EF4-FFF2-40B4-BE49-F238E27FC236}">
                <a16:creationId xmlns:a16="http://schemas.microsoft.com/office/drawing/2014/main" id="{85303AAF-ADDF-2D40-AFCE-F79A05EC54D8}"/>
              </a:ext>
            </a:extLst>
          </p:cNvPr>
          <p:cNvSpPr txBox="1"/>
          <p:nvPr userDrawn="1"/>
        </p:nvSpPr>
        <p:spPr>
          <a:xfrm>
            <a:off x="9093253" y="325202"/>
            <a:ext cx="2447925" cy="261610"/>
          </a:xfrm>
          <a:prstGeom prst="rect">
            <a:avLst/>
          </a:prstGeom>
          <a:noFill/>
        </p:spPr>
        <p:txBody>
          <a:bodyPr wrap="square" rtlCol="0">
            <a:spAutoFit/>
          </a:bodyPr>
          <a:lstStyle/>
          <a:p>
            <a:r>
              <a:rPr lang="en-US" sz="1100" dirty="0">
                <a:latin typeface="+mj-lt"/>
              </a:rPr>
              <a:t>Company Confidential</a:t>
            </a:r>
          </a:p>
        </p:txBody>
      </p:sp>
      <p:sp>
        <p:nvSpPr>
          <p:cNvPr id="8" name="Content Placeholder 2">
            <a:extLst>
              <a:ext uri="{FF2B5EF4-FFF2-40B4-BE49-F238E27FC236}">
                <a16:creationId xmlns:a16="http://schemas.microsoft.com/office/drawing/2014/main" id="{8C3DB65D-9F9C-4259-8894-3A9BA66DE431}"/>
              </a:ext>
            </a:extLst>
          </p:cNvPr>
          <p:cNvSpPr>
            <a:spLocks noGrp="1"/>
          </p:cNvSpPr>
          <p:nvPr>
            <p:ph sz="quarter" idx="17"/>
          </p:nvPr>
        </p:nvSpPr>
        <p:spPr>
          <a:xfrm>
            <a:off x="376238" y="1943100"/>
            <a:ext cx="114347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Tree>
    <p:extLst>
      <p:ext uri="{BB962C8B-B14F-4D97-AF65-F5344CB8AC3E}">
        <p14:creationId xmlns:p14="http://schemas.microsoft.com/office/powerpoint/2010/main" val="424097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Break Two Content">
    <p:bg>
      <p:bgPr>
        <a:solidFill>
          <a:schemeClr val="accent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‹nr.›</a:t>
            </a:fld>
            <a:endParaRPr lang="en-US" dirty="0"/>
          </a:p>
        </p:txBody>
      </p:sp>
      <p:sp>
        <p:nvSpPr>
          <p:cNvPr id="9" name="Title 1">
            <a:extLst>
              <a:ext uri="{FF2B5EF4-FFF2-40B4-BE49-F238E27FC236}">
                <a16:creationId xmlns:a16="http://schemas.microsoft.com/office/drawing/2014/main" id="{978A89F7-275B-CF44-8E63-CB506C87383F}"/>
              </a:ext>
            </a:extLst>
          </p:cNvPr>
          <p:cNvSpPr>
            <a:spLocks noGrp="1"/>
          </p:cNvSpPr>
          <p:nvPr>
            <p:ph type="title" hasCustomPrompt="1"/>
          </p:nvPr>
        </p:nvSpPr>
        <p:spPr>
          <a:xfrm>
            <a:off x="381001" y="1023528"/>
            <a:ext cx="11429999" cy="473841"/>
          </a:xfrm>
        </p:spPr>
        <p:txBody>
          <a:bodyPr/>
          <a:lstStyle/>
          <a:p>
            <a:r>
              <a:rPr lang="en-US" dirty="0"/>
              <a:t>Click to add title</a:t>
            </a:r>
          </a:p>
        </p:txBody>
      </p:sp>
      <p:sp>
        <p:nvSpPr>
          <p:cNvPr id="7" name="TextBox 6">
            <a:extLst>
              <a:ext uri="{FF2B5EF4-FFF2-40B4-BE49-F238E27FC236}">
                <a16:creationId xmlns:a16="http://schemas.microsoft.com/office/drawing/2014/main" id="{85303AAF-ADDF-2D40-AFCE-F79A05EC54D8}"/>
              </a:ext>
            </a:extLst>
          </p:cNvPr>
          <p:cNvSpPr txBox="1"/>
          <p:nvPr userDrawn="1"/>
        </p:nvSpPr>
        <p:spPr>
          <a:xfrm>
            <a:off x="9093253" y="325202"/>
            <a:ext cx="2447925" cy="261610"/>
          </a:xfrm>
          <a:prstGeom prst="rect">
            <a:avLst/>
          </a:prstGeom>
          <a:noFill/>
        </p:spPr>
        <p:txBody>
          <a:bodyPr wrap="square" rtlCol="0">
            <a:spAutoFit/>
          </a:bodyPr>
          <a:lstStyle/>
          <a:p>
            <a:r>
              <a:rPr lang="en-US" sz="1100" dirty="0">
                <a:latin typeface="+mj-lt"/>
              </a:rPr>
              <a:t>Company Confidential</a:t>
            </a:r>
          </a:p>
        </p:txBody>
      </p:sp>
      <p:sp>
        <p:nvSpPr>
          <p:cNvPr id="8" name="Content Placeholder 2">
            <a:extLst>
              <a:ext uri="{FF2B5EF4-FFF2-40B4-BE49-F238E27FC236}">
                <a16:creationId xmlns:a16="http://schemas.microsoft.com/office/drawing/2014/main" id="{5CC5E8B9-E3B2-47CC-8ABC-1342DCA19A77}"/>
              </a:ext>
            </a:extLst>
          </p:cNvPr>
          <p:cNvSpPr>
            <a:spLocks noGrp="1"/>
          </p:cNvSpPr>
          <p:nvPr>
            <p:ph sz="quarter" idx="16"/>
          </p:nvPr>
        </p:nvSpPr>
        <p:spPr>
          <a:xfrm>
            <a:off x="376238"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
        <p:nvSpPr>
          <p:cNvPr id="12" name="Content Placeholder 2">
            <a:extLst>
              <a:ext uri="{FF2B5EF4-FFF2-40B4-BE49-F238E27FC236}">
                <a16:creationId xmlns:a16="http://schemas.microsoft.com/office/drawing/2014/main" id="{55D796E3-D964-4C18-A74A-CBFAE3BE53BC}"/>
              </a:ext>
            </a:extLst>
          </p:cNvPr>
          <p:cNvSpPr>
            <a:spLocks noGrp="1"/>
          </p:cNvSpPr>
          <p:nvPr>
            <p:ph sz="quarter" idx="17"/>
          </p:nvPr>
        </p:nvSpPr>
        <p:spPr>
          <a:xfrm>
            <a:off x="6254750"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Tree>
    <p:extLst>
      <p:ext uri="{BB962C8B-B14F-4D97-AF65-F5344CB8AC3E}">
        <p14:creationId xmlns:p14="http://schemas.microsoft.com/office/powerpoint/2010/main" val="1860462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ccent Slide">
    <p:bg>
      <p:bgRef idx="1001">
        <a:schemeClr val="bg2"/>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‹nr.›</a:t>
            </a:fld>
            <a:endParaRPr lang="en-US" dirty="0"/>
          </a:p>
        </p:txBody>
      </p:sp>
      <p:sp>
        <p:nvSpPr>
          <p:cNvPr id="7" name="Title 1">
            <a:extLst>
              <a:ext uri="{FF2B5EF4-FFF2-40B4-BE49-F238E27FC236}">
                <a16:creationId xmlns:a16="http://schemas.microsoft.com/office/drawing/2014/main" id="{61F4E208-D462-2644-BF7E-D6126BBC0917}"/>
              </a:ext>
            </a:extLst>
          </p:cNvPr>
          <p:cNvSpPr>
            <a:spLocks noGrp="1"/>
          </p:cNvSpPr>
          <p:nvPr>
            <p:ph type="title" hasCustomPrompt="1"/>
          </p:nvPr>
        </p:nvSpPr>
        <p:spPr>
          <a:xfrm>
            <a:off x="381001" y="1023528"/>
            <a:ext cx="11429999" cy="473841"/>
          </a:xfrm>
        </p:spPr>
        <p:txBody>
          <a:bodyPr anchor="ctr"/>
          <a:lstStyle/>
          <a:p>
            <a:r>
              <a:rPr lang="en-US" dirty="0"/>
              <a:t>Click to add title</a:t>
            </a:r>
          </a:p>
        </p:txBody>
      </p:sp>
      <p:sp>
        <p:nvSpPr>
          <p:cNvPr id="8" name="TextBox 7">
            <a:extLst>
              <a:ext uri="{FF2B5EF4-FFF2-40B4-BE49-F238E27FC236}">
                <a16:creationId xmlns:a16="http://schemas.microsoft.com/office/drawing/2014/main" id="{9B5A912A-409B-FE4B-833D-8AEDB6DBE732}"/>
              </a:ext>
            </a:extLst>
          </p:cNvPr>
          <p:cNvSpPr txBox="1"/>
          <p:nvPr userDrawn="1"/>
        </p:nvSpPr>
        <p:spPr>
          <a:xfrm>
            <a:off x="9093253" y="325202"/>
            <a:ext cx="2447925" cy="261610"/>
          </a:xfrm>
          <a:prstGeom prst="rect">
            <a:avLst/>
          </a:prstGeom>
          <a:noFill/>
        </p:spPr>
        <p:txBody>
          <a:bodyPr wrap="square" rtlCol="0">
            <a:spAutoFit/>
          </a:bodyPr>
          <a:lstStyle/>
          <a:p>
            <a:r>
              <a:rPr lang="en-US" sz="1100" dirty="0">
                <a:latin typeface="+mj-lt"/>
              </a:rPr>
              <a:t>Company Confidential</a:t>
            </a:r>
          </a:p>
        </p:txBody>
      </p:sp>
      <p:sp>
        <p:nvSpPr>
          <p:cNvPr id="9" name="Content Placeholder 2">
            <a:extLst>
              <a:ext uri="{FF2B5EF4-FFF2-40B4-BE49-F238E27FC236}">
                <a16:creationId xmlns:a16="http://schemas.microsoft.com/office/drawing/2014/main" id="{9427B36A-E120-492E-BA36-281FB820C13D}"/>
              </a:ext>
            </a:extLst>
          </p:cNvPr>
          <p:cNvSpPr>
            <a:spLocks noGrp="1"/>
          </p:cNvSpPr>
          <p:nvPr>
            <p:ph sz="quarter" idx="17"/>
          </p:nvPr>
        </p:nvSpPr>
        <p:spPr>
          <a:xfrm>
            <a:off x="376238" y="1943100"/>
            <a:ext cx="114347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Tree>
    <p:extLst>
      <p:ext uri="{BB962C8B-B14F-4D97-AF65-F5344CB8AC3E}">
        <p14:creationId xmlns:p14="http://schemas.microsoft.com/office/powerpoint/2010/main" val="27479674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ccent Slide Two Content">
    <p:bg>
      <p:bgRef idx="1001">
        <a:schemeClr val="bg2"/>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‹nr.›</a:t>
            </a:fld>
            <a:endParaRPr lang="en-US" dirty="0"/>
          </a:p>
        </p:txBody>
      </p:sp>
      <p:sp>
        <p:nvSpPr>
          <p:cNvPr id="7" name="Title 1">
            <a:extLst>
              <a:ext uri="{FF2B5EF4-FFF2-40B4-BE49-F238E27FC236}">
                <a16:creationId xmlns:a16="http://schemas.microsoft.com/office/drawing/2014/main" id="{61F4E208-D462-2644-BF7E-D6126BBC0917}"/>
              </a:ext>
            </a:extLst>
          </p:cNvPr>
          <p:cNvSpPr>
            <a:spLocks noGrp="1"/>
          </p:cNvSpPr>
          <p:nvPr>
            <p:ph type="title" hasCustomPrompt="1"/>
          </p:nvPr>
        </p:nvSpPr>
        <p:spPr>
          <a:xfrm>
            <a:off x="381001" y="1023528"/>
            <a:ext cx="11429999" cy="473841"/>
          </a:xfrm>
        </p:spPr>
        <p:txBody>
          <a:bodyPr anchor="ctr"/>
          <a:lstStyle/>
          <a:p>
            <a:r>
              <a:rPr lang="en-US" dirty="0"/>
              <a:t>Click to add title</a:t>
            </a:r>
          </a:p>
        </p:txBody>
      </p:sp>
      <p:sp>
        <p:nvSpPr>
          <p:cNvPr id="8" name="TextBox 7">
            <a:extLst>
              <a:ext uri="{FF2B5EF4-FFF2-40B4-BE49-F238E27FC236}">
                <a16:creationId xmlns:a16="http://schemas.microsoft.com/office/drawing/2014/main" id="{9B5A912A-409B-FE4B-833D-8AEDB6DBE732}"/>
              </a:ext>
            </a:extLst>
          </p:cNvPr>
          <p:cNvSpPr txBox="1"/>
          <p:nvPr userDrawn="1"/>
        </p:nvSpPr>
        <p:spPr>
          <a:xfrm>
            <a:off x="9093253" y="325202"/>
            <a:ext cx="2447925" cy="261610"/>
          </a:xfrm>
          <a:prstGeom prst="rect">
            <a:avLst/>
          </a:prstGeom>
          <a:noFill/>
        </p:spPr>
        <p:txBody>
          <a:bodyPr wrap="square" rtlCol="0">
            <a:spAutoFit/>
          </a:bodyPr>
          <a:lstStyle/>
          <a:p>
            <a:r>
              <a:rPr lang="en-US" sz="1100" dirty="0">
                <a:latin typeface="+mj-lt"/>
              </a:rPr>
              <a:t>Company Confidential</a:t>
            </a:r>
          </a:p>
        </p:txBody>
      </p:sp>
      <p:sp>
        <p:nvSpPr>
          <p:cNvPr id="9" name="Content Placeholder 2">
            <a:extLst>
              <a:ext uri="{FF2B5EF4-FFF2-40B4-BE49-F238E27FC236}">
                <a16:creationId xmlns:a16="http://schemas.microsoft.com/office/drawing/2014/main" id="{CC42C1D8-7829-42A8-B615-B2DCD143184E}"/>
              </a:ext>
            </a:extLst>
          </p:cNvPr>
          <p:cNvSpPr>
            <a:spLocks noGrp="1"/>
          </p:cNvSpPr>
          <p:nvPr>
            <p:ph sz="quarter" idx="16"/>
          </p:nvPr>
        </p:nvSpPr>
        <p:spPr>
          <a:xfrm>
            <a:off x="376238"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
        <p:nvSpPr>
          <p:cNvPr id="10" name="Content Placeholder 2">
            <a:extLst>
              <a:ext uri="{FF2B5EF4-FFF2-40B4-BE49-F238E27FC236}">
                <a16:creationId xmlns:a16="http://schemas.microsoft.com/office/drawing/2014/main" id="{B82CEDEA-BC75-46F4-958C-9703C6A78966}"/>
              </a:ext>
            </a:extLst>
          </p:cNvPr>
          <p:cNvSpPr>
            <a:spLocks noGrp="1"/>
          </p:cNvSpPr>
          <p:nvPr>
            <p:ph sz="quarter" idx="17"/>
          </p:nvPr>
        </p:nvSpPr>
        <p:spPr>
          <a:xfrm>
            <a:off x="6254750"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Tree>
    <p:extLst>
      <p:ext uri="{BB962C8B-B14F-4D97-AF65-F5344CB8AC3E}">
        <p14:creationId xmlns:p14="http://schemas.microsoft.com/office/powerpoint/2010/main" val="7690290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‹nr.›</a:t>
            </a:fld>
            <a:endParaRPr lang="en-US" dirty="0"/>
          </a:p>
        </p:txBody>
      </p:sp>
      <p:sp>
        <p:nvSpPr>
          <p:cNvPr id="7" name="Content Placeholder 2">
            <a:extLst>
              <a:ext uri="{FF2B5EF4-FFF2-40B4-BE49-F238E27FC236}">
                <a16:creationId xmlns:a16="http://schemas.microsoft.com/office/drawing/2014/main" id="{26139EED-EBA2-4418-885E-1D6718CE0CE2}"/>
              </a:ext>
            </a:extLst>
          </p:cNvPr>
          <p:cNvSpPr>
            <a:spLocks noGrp="1"/>
          </p:cNvSpPr>
          <p:nvPr>
            <p:ph sz="quarter" idx="17"/>
          </p:nvPr>
        </p:nvSpPr>
        <p:spPr>
          <a:xfrm>
            <a:off x="376238" y="1943100"/>
            <a:ext cx="114347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
        <p:nvSpPr>
          <p:cNvPr id="9" name="Title 1">
            <a:extLst>
              <a:ext uri="{FF2B5EF4-FFF2-40B4-BE49-F238E27FC236}">
                <a16:creationId xmlns:a16="http://schemas.microsoft.com/office/drawing/2014/main" id="{DBE142AB-0FAC-5D4F-ACAD-7C3E1A0758C1}"/>
              </a:ext>
            </a:extLst>
          </p:cNvPr>
          <p:cNvSpPr>
            <a:spLocks noGrp="1"/>
          </p:cNvSpPr>
          <p:nvPr>
            <p:ph type="title" hasCustomPrompt="1"/>
          </p:nvPr>
        </p:nvSpPr>
        <p:spPr>
          <a:xfrm>
            <a:off x="381001" y="1023528"/>
            <a:ext cx="11429999" cy="473841"/>
          </a:xfrm>
        </p:spPr>
        <p:txBody>
          <a:bodyPr/>
          <a:lstStyle/>
          <a:p>
            <a:r>
              <a:rPr lang="en-US" dirty="0"/>
              <a:t>Click to add title</a:t>
            </a:r>
          </a:p>
        </p:txBody>
      </p:sp>
      <p:sp>
        <p:nvSpPr>
          <p:cNvPr id="8" name="TextBox 7">
            <a:extLst>
              <a:ext uri="{FF2B5EF4-FFF2-40B4-BE49-F238E27FC236}">
                <a16:creationId xmlns:a16="http://schemas.microsoft.com/office/drawing/2014/main" id="{BA40644B-2BC6-3F48-B182-FC143A389982}"/>
              </a:ext>
            </a:extLst>
          </p:cNvPr>
          <p:cNvSpPr txBox="1"/>
          <p:nvPr userDrawn="1"/>
        </p:nvSpPr>
        <p:spPr>
          <a:xfrm>
            <a:off x="9093253" y="325202"/>
            <a:ext cx="2447925" cy="261610"/>
          </a:xfrm>
          <a:prstGeom prst="rect">
            <a:avLst/>
          </a:prstGeom>
          <a:noFill/>
        </p:spPr>
        <p:txBody>
          <a:bodyPr wrap="square" rtlCol="0">
            <a:spAutoFit/>
          </a:bodyPr>
          <a:lstStyle/>
          <a:p>
            <a:r>
              <a:rPr lang="en-US" sz="1100" dirty="0">
                <a:latin typeface="+mj-lt"/>
              </a:rPr>
              <a:t>Company Confidential</a:t>
            </a:r>
          </a:p>
        </p:txBody>
      </p:sp>
    </p:spTree>
    <p:extLst>
      <p:ext uri="{BB962C8B-B14F-4D97-AF65-F5344CB8AC3E}">
        <p14:creationId xmlns:p14="http://schemas.microsoft.com/office/powerpoint/2010/main" val="254688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C">
    <p:bg>
      <p:bgRef idx="1001">
        <a:schemeClr val="bg1"/>
      </p:bgRef>
    </p:bg>
    <p:spTree>
      <p:nvGrpSpPr>
        <p:cNvPr id="1" name=""/>
        <p:cNvGrpSpPr/>
        <p:nvPr/>
      </p:nvGrpSpPr>
      <p:grpSpPr>
        <a:xfrm>
          <a:off x="0" y="0"/>
          <a:ext cx="0" cy="0"/>
          <a:chOff x="0" y="0"/>
          <a:chExt cx="0" cy="0"/>
        </a:xfrm>
      </p:grpSpPr>
      <p:sp>
        <p:nvSpPr>
          <p:cNvPr id="17" name="Text Placeholder 8">
            <a:extLst>
              <a:ext uri="{FF2B5EF4-FFF2-40B4-BE49-F238E27FC236}">
                <a16:creationId xmlns:a16="http://schemas.microsoft.com/office/drawing/2014/main" id="{9DD61F5D-9E0E-8D45-A1B2-831674D50B09}"/>
              </a:ext>
            </a:extLst>
          </p:cNvPr>
          <p:cNvSpPr>
            <a:spLocks noGrp="1"/>
          </p:cNvSpPr>
          <p:nvPr>
            <p:ph type="body" sz="quarter" idx="15" hasCustomPrompt="1"/>
          </p:nvPr>
        </p:nvSpPr>
        <p:spPr>
          <a:xfrm>
            <a:off x="3329518" y="6016197"/>
            <a:ext cx="5530849" cy="282678"/>
          </a:xfrm>
          <a:prstGeom prst="rect">
            <a:avLst/>
          </a:prstGeom>
        </p:spPr>
        <p:txBody>
          <a:bodyPr anchor="b">
            <a:noAutofit/>
          </a:bodyPr>
          <a:lstStyle>
            <a:lvl1pPr marL="0" indent="0">
              <a:buNone/>
              <a:defRPr b="0" i="0">
                <a:solidFill>
                  <a:schemeClr val="accent2"/>
                </a:solidFill>
                <a:latin typeface="Franklin Gothic Medium" panose="020B0603020102020204" pitchFamily="34" charset="0"/>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dirty="0"/>
              <a:t>Click to edit secondary text</a:t>
            </a:r>
          </a:p>
        </p:txBody>
      </p:sp>
      <p:sp>
        <p:nvSpPr>
          <p:cNvPr id="18" name="Text Placeholder 8">
            <a:extLst>
              <a:ext uri="{FF2B5EF4-FFF2-40B4-BE49-F238E27FC236}">
                <a16:creationId xmlns:a16="http://schemas.microsoft.com/office/drawing/2014/main" id="{3644F22E-9DA2-A84E-B244-7790462B5A67}"/>
              </a:ext>
            </a:extLst>
          </p:cNvPr>
          <p:cNvSpPr>
            <a:spLocks noGrp="1"/>
          </p:cNvSpPr>
          <p:nvPr>
            <p:ph type="body" sz="quarter" idx="16" hasCustomPrompt="1"/>
          </p:nvPr>
        </p:nvSpPr>
        <p:spPr>
          <a:xfrm>
            <a:off x="3329518" y="6304652"/>
            <a:ext cx="5530849" cy="246221"/>
          </a:xfrm>
          <a:prstGeom prst="rect">
            <a:avLst/>
          </a:prstGeom>
        </p:spPr>
        <p:txBody>
          <a:bodyPr>
            <a:noAutofit/>
          </a:bodyPr>
          <a:lstStyle>
            <a:lvl1pPr marL="0" indent="0">
              <a:buNone/>
              <a:defRPr sz="1600" b="0" i="0">
                <a:solidFill>
                  <a:schemeClr val="accent2"/>
                </a:solidFill>
                <a:latin typeface="+mn-lt"/>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r>
              <a:rPr lang="en-US" dirty="0"/>
              <a:t>Date</a:t>
            </a:r>
          </a:p>
        </p:txBody>
      </p:sp>
      <p:sp>
        <p:nvSpPr>
          <p:cNvPr id="19" name="Title 1">
            <a:extLst>
              <a:ext uri="{FF2B5EF4-FFF2-40B4-BE49-F238E27FC236}">
                <a16:creationId xmlns:a16="http://schemas.microsoft.com/office/drawing/2014/main" id="{568202D6-69B2-4647-807A-C640F500C0B6}"/>
              </a:ext>
            </a:extLst>
          </p:cNvPr>
          <p:cNvSpPr>
            <a:spLocks noGrp="1"/>
          </p:cNvSpPr>
          <p:nvPr>
            <p:ph type="ctrTitle"/>
          </p:nvPr>
        </p:nvSpPr>
        <p:spPr>
          <a:xfrm>
            <a:off x="3329188" y="950581"/>
            <a:ext cx="5532009" cy="3117132"/>
          </a:xfrm>
          <a:prstGeom prst="rect">
            <a:avLst/>
          </a:prstGeom>
        </p:spPr>
        <p:txBody>
          <a:bodyPr anchor="t">
            <a:noAutofit/>
          </a:bodyPr>
          <a:lstStyle>
            <a:lvl1pPr algn="l">
              <a:spcAft>
                <a:spcPts val="0"/>
              </a:spcAft>
              <a:defRPr sz="6000" b="0" i="0">
                <a:solidFill>
                  <a:schemeClr val="accent2"/>
                </a:solidFill>
                <a:latin typeface="Franklin Gothic Demi Cond" panose="020B0706030402020204" pitchFamily="34" charset="0"/>
              </a:defRPr>
            </a:lvl1pPr>
          </a:lstStyle>
          <a:p>
            <a:r>
              <a:rPr lang="nl-NL"/>
              <a:t>Klik om stijl te bewerken</a:t>
            </a:r>
            <a:endParaRPr lang="en-US" dirty="0"/>
          </a:p>
        </p:txBody>
      </p:sp>
      <p:pic>
        <p:nvPicPr>
          <p:cNvPr id="9" name="Picture 8">
            <a:extLst>
              <a:ext uri="{FF2B5EF4-FFF2-40B4-BE49-F238E27FC236}">
                <a16:creationId xmlns:a16="http://schemas.microsoft.com/office/drawing/2014/main" id="{431C7579-BC26-45C3-ACD2-964D01ED0B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0"/>
          <a:stretch/>
        </p:blipFill>
        <p:spPr>
          <a:xfrm>
            <a:off x="0" y="0"/>
            <a:ext cx="2993722" cy="6858000"/>
          </a:xfrm>
          <a:prstGeom prst="rect">
            <a:avLst/>
          </a:prstGeom>
        </p:spPr>
      </p:pic>
      <p:pic>
        <p:nvPicPr>
          <p:cNvPr id="10" name="Picture 9">
            <a:extLst>
              <a:ext uri="{FF2B5EF4-FFF2-40B4-BE49-F238E27FC236}">
                <a16:creationId xmlns:a16="http://schemas.microsoft.com/office/drawing/2014/main" id="{4A340B34-DBA5-458E-AE47-CC1B998AB9F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80419" y="381501"/>
            <a:ext cx="1054738" cy="127204"/>
          </a:xfrm>
          <a:prstGeom prst="rect">
            <a:avLst/>
          </a:prstGeom>
        </p:spPr>
      </p:pic>
    </p:spTree>
    <p:extLst>
      <p:ext uri="{BB962C8B-B14F-4D97-AF65-F5344CB8AC3E}">
        <p14:creationId xmlns:p14="http://schemas.microsoft.com/office/powerpoint/2010/main" val="8973822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with Subhead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‹nr.›</a:t>
            </a:fld>
            <a:endParaRPr lang="en-US" dirty="0"/>
          </a:p>
        </p:txBody>
      </p:sp>
      <p:sp>
        <p:nvSpPr>
          <p:cNvPr id="7" name="Content Placeholder 2">
            <a:extLst>
              <a:ext uri="{FF2B5EF4-FFF2-40B4-BE49-F238E27FC236}">
                <a16:creationId xmlns:a16="http://schemas.microsoft.com/office/drawing/2014/main" id="{26139EED-EBA2-4418-885E-1D6718CE0CE2}"/>
              </a:ext>
            </a:extLst>
          </p:cNvPr>
          <p:cNvSpPr>
            <a:spLocks noGrp="1"/>
          </p:cNvSpPr>
          <p:nvPr>
            <p:ph sz="quarter" idx="17"/>
          </p:nvPr>
        </p:nvSpPr>
        <p:spPr>
          <a:xfrm>
            <a:off x="376238" y="2467778"/>
            <a:ext cx="11434762" cy="4009221"/>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
        <p:nvSpPr>
          <p:cNvPr id="9" name="Text Placeholder 4">
            <a:extLst>
              <a:ext uri="{FF2B5EF4-FFF2-40B4-BE49-F238E27FC236}">
                <a16:creationId xmlns:a16="http://schemas.microsoft.com/office/drawing/2014/main" id="{3315953B-060D-D145-ACCF-B20F515032EB}"/>
              </a:ext>
            </a:extLst>
          </p:cNvPr>
          <p:cNvSpPr>
            <a:spLocks noGrp="1"/>
          </p:cNvSpPr>
          <p:nvPr>
            <p:ph type="body" sz="quarter" idx="15" hasCustomPrompt="1"/>
          </p:nvPr>
        </p:nvSpPr>
        <p:spPr>
          <a:xfrm>
            <a:off x="375920" y="1822374"/>
            <a:ext cx="11435079" cy="307554"/>
          </a:xfrm>
        </p:spPr>
        <p:txBody>
          <a:bodyPr>
            <a:noAutofit/>
          </a:bodyPr>
          <a:lstStyle>
            <a:lvl1pPr>
              <a:defRPr sz="2800" b="0" i="0">
                <a:solidFill>
                  <a:schemeClr val="tx1"/>
                </a:solidFill>
                <a:latin typeface="Franklin Gothic Medium" panose="020B0603020102020204" pitchFamily="34" charset="0"/>
              </a:defRPr>
            </a:lvl1pPr>
          </a:lstStyle>
          <a:p>
            <a:pPr lvl="0"/>
            <a:r>
              <a:rPr lang="en-US" dirty="0"/>
              <a:t>Click to add </a:t>
            </a:r>
            <a:r>
              <a:rPr lang="en-US" dirty="0" err="1"/>
              <a:t>subheader</a:t>
            </a:r>
            <a:endParaRPr lang="en-US" dirty="0"/>
          </a:p>
        </p:txBody>
      </p:sp>
      <p:sp>
        <p:nvSpPr>
          <p:cNvPr id="15" name="Title 1">
            <a:extLst>
              <a:ext uri="{FF2B5EF4-FFF2-40B4-BE49-F238E27FC236}">
                <a16:creationId xmlns:a16="http://schemas.microsoft.com/office/drawing/2014/main" id="{4E5E7E61-C0EF-074C-BE15-5AEF63AFA9FD}"/>
              </a:ext>
            </a:extLst>
          </p:cNvPr>
          <p:cNvSpPr>
            <a:spLocks noGrp="1"/>
          </p:cNvSpPr>
          <p:nvPr>
            <p:ph type="title" hasCustomPrompt="1"/>
          </p:nvPr>
        </p:nvSpPr>
        <p:spPr>
          <a:xfrm>
            <a:off x="381001" y="1023528"/>
            <a:ext cx="11429999" cy="473841"/>
          </a:xfrm>
        </p:spPr>
        <p:txBody>
          <a:bodyPr/>
          <a:lstStyle/>
          <a:p>
            <a:r>
              <a:rPr lang="en-US" dirty="0"/>
              <a:t>Click to add title</a:t>
            </a:r>
          </a:p>
        </p:txBody>
      </p:sp>
      <p:sp>
        <p:nvSpPr>
          <p:cNvPr id="8" name="TextBox 7">
            <a:extLst>
              <a:ext uri="{FF2B5EF4-FFF2-40B4-BE49-F238E27FC236}">
                <a16:creationId xmlns:a16="http://schemas.microsoft.com/office/drawing/2014/main" id="{25925FE9-ABE8-3242-A2CC-011EA873E037}"/>
              </a:ext>
            </a:extLst>
          </p:cNvPr>
          <p:cNvSpPr txBox="1"/>
          <p:nvPr userDrawn="1"/>
        </p:nvSpPr>
        <p:spPr>
          <a:xfrm>
            <a:off x="9093253" y="325202"/>
            <a:ext cx="2447925" cy="261610"/>
          </a:xfrm>
          <a:prstGeom prst="rect">
            <a:avLst/>
          </a:prstGeom>
          <a:noFill/>
        </p:spPr>
        <p:txBody>
          <a:bodyPr wrap="square" rtlCol="0">
            <a:spAutoFit/>
          </a:bodyPr>
          <a:lstStyle/>
          <a:p>
            <a:r>
              <a:rPr lang="en-US" sz="1100" dirty="0">
                <a:latin typeface="+mj-lt"/>
              </a:rPr>
              <a:t>Company Confidential</a:t>
            </a:r>
          </a:p>
        </p:txBody>
      </p:sp>
    </p:spTree>
    <p:extLst>
      <p:ext uri="{BB962C8B-B14F-4D97-AF65-F5344CB8AC3E}">
        <p14:creationId xmlns:p14="http://schemas.microsoft.com/office/powerpoint/2010/main" val="30241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53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‹nr.›</a:t>
            </a:fld>
            <a:endParaRPr lang="en-US" dirty="0"/>
          </a:p>
        </p:txBody>
      </p:sp>
      <p:sp>
        <p:nvSpPr>
          <p:cNvPr id="7" name="Title 1">
            <a:extLst>
              <a:ext uri="{FF2B5EF4-FFF2-40B4-BE49-F238E27FC236}">
                <a16:creationId xmlns:a16="http://schemas.microsoft.com/office/drawing/2014/main" id="{55807976-7ACE-C34B-A344-348C7E6184D7}"/>
              </a:ext>
            </a:extLst>
          </p:cNvPr>
          <p:cNvSpPr>
            <a:spLocks noGrp="1"/>
          </p:cNvSpPr>
          <p:nvPr>
            <p:ph type="title" hasCustomPrompt="1"/>
          </p:nvPr>
        </p:nvSpPr>
        <p:spPr>
          <a:xfrm>
            <a:off x="381001" y="1023528"/>
            <a:ext cx="11429999" cy="473841"/>
          </a:xfrm>
        </p:spPr>
        <p:txBody>
          <a:bodyPr/>
          <a:lstStyle/>
          <a:p>
            <a:r>
              <a:rPr lang="en-US" dirty="0"/>
              <a:t>Click to add title</a:t>
            </a:r>
          </a:p>
        </p:txBody>
      </p:sp>
      <p:sp>
        <p:nvSpPr>
          <p:cNvPr id="8" name="TextBox 7">
            <a:extLst>
              <a:ext uri="{FF2B5EF4-FFF2-40B4-BE49-F238E27FC236}">
                <a16:creationId xmlns:a16="http://schemas.microsoft.com/office/drawing/2014/main" id="{3CF86CDC-CF84-D24A-8220-67703841A0D7}"/>
              </a:ext>
            </a:extLst>
          </p:cNvPr>
          <p:cNvSpPr txBox="1"/>
          <p:nvPr userDrawn="1"/>
        </p:nvSpPr>
        <p:spPr>
          <a:xfrm>
            <a:off x="9093253" y="325202"/>
            <a:ext cx="2447925" cy="261610"/>
          </a:xfrm>
          <a:prstGeom prst="rect">
            <a:avLst/>
          </a:prstGeom>
          <a:noFill/>
        </p:spPr>
        <p:txBody>
          <a:bodyPr wrap="square" rtlCol="0">
            <a:spAutoFit/>
          </a:bodyPr>
          <a:lstStyle/>
          <a:p>
            <a:r>
              <a:rPr lang="en-US" sz="1100" dirty="0">
                <a:latin typeface="+mj-lt"/>
              </a:rPr>
              <a:t>Company Confidential</a:t>
            </a:r>
          </a:p>
        </p:txBody>
      </p:sp>
      <p:sp>
        <p:nvSpPr>
          <p:cNvPr id="9" name="Content Placeholder 2">
            <a:extLst>
              <a:ext uri="{FF2B5EF4-FFF2-40B4-BE49-F238E27FC236}">
                <a16:creationId xmlns:a16="http://schemas.microsoft.com/office/drawing/2014/main" id="{DB2F8A9C-B449-4859-8970-F9E2C1442FD0}"/>
              </a:ext>
            </a:extLst>
          </p:cNvPr>
          <p:cNvSpPr>
            <a:spLocks noGrp="1"/>
          </p:cNvSpPr>
          <p:nvPr>
            <p:ph sz="quarter" idx="16"/>
          </p:nvPr>
        </p:nvSpPr>
        <p:spPr>
          <a:xfrm>
            <a:off x="376238"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
        <p:nvSpPr>
          <p:cNvPr id="10" name="Content Placeholder 2">
            <a:extLst>
              <a:ext uri="{FF2B5EF4-FFF2-40B4-BE49-F238E27FC236}">
                <a16:creationId xmlns:a16="http://schemas.microsoft.com/office/drawing/2014/main" id="{20D78902-3B2C-422B-812F-9E630F9DD2FD}"/>
              </a:ext>
            </a:extLst>
          </p:cNvPr>
          <p:cNvSpPr>
            <a:spLocks noGrp="1"/>
          </p:cNvSpPr>
          <p:nvPr>
            <p:ph sz="quarter" idx="17"/>
          </p:nvPr>
        </p:nvSpPr>
        <p:spPr>
          <a:xfrm>
            <a:off x="6254750"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Tree>
    <p:extLst>
      <p:ext uri="{BB962C8B-B14F-4D97-AF65-F5344CB8AC3E}">
        <p14:creationId xmlns:p14="http://schemas.microsoft.com/office/powerpoint/2010/main" val="307776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with Subhead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‹nr.›</a:t>
            </a:fld>
            <a:endParaRPr lang="en-US" dirty="0"/>
          </a:p>
        </p:txBody>
      </p:sp>
      <p:sp>
        <p:nvSpPr>
          <p:cNvPr id="16" name="Text Placeholder 4">
            <a:extLst>
              <a:ext uri="{FF2B5EF4-FFF2-40B4-BE49-F238E27FC236}">
                <a16:creationId xmlns:a16="http://schemas.microsoft.com/office/drawing/2014/main" id="{3D24D669-6387-6548-BFF0-869ADE97AF60}"/>
              </a:ext>
            </a:extLst>
          </p:cNvPr>
          <p:cNvSpPr>
            <a:spLocks noGrp="1"/>
          </p:cNvSpPr>
          <p:nvPr>
            <p:ph type="body" sz="quarter" idx="15" hasCustomPrompt="1"/>
          </p:nvPr>
        </p:nvSpPr>
        <p:spPr>
          <a:xfrm>
            <a:off x="375920" y="1822374"/>
            <a:ext cx="11435079" cy="307554"/>
          </a:xfrm>
        </p:spPr>
        <p:txBody>
          <a:bodyPr>
            <a:noAutofit/>
          </a:bodyPr>
          <a:lstStyle>
            <a:lvl1pPr>
              <a:defRPr sz="2800" b="0" i="0">
                <a:solidFill>
                  <a:schemeClr val="tx1"/>
                </a:solidFill>
                <a:latin typeface="Franklin Gothic Medium" panose="020B0603020102020204" pitchFamily="34" charset="0"/>
              </a:defRPr>
            </a:lvl1pPr>
          </a:lstStyle>
          <a:p>
            <a:pPr lvl="0"/>
            <a:r>
              <a:rPr lang="en-US" dirty="0"/>
              <a:t>Click to add </a:t>
            </a:r>
            <a:r>
              <a:rPr lang="en-US" dirty="0" err="1"/>
              <a:t>subheader</a:t>
            </a:r>
            <a:endParaRPr lang="en-US" dirty="0"/>
          </a:p>
        </p:txBody>
      </p:sp>
      <p:sp>
        <p:nvSpPr>
          <p:cNvPr id="17" name="Title 1">
            <a:extLst>
              <a:ext uri="{FF2B5EF4-FFF2-40B4-BE49-F238E27FC236}">
                <a16:creationId xmlns:a16="http://schemas.microsoft.com/office/drawing/2014/main" id="{E20B71E8-A7FD-BA49-B769-E54FE3F9F5AD}"/>
              </a:ext>
            </a:extLst>
          </p:cNvPr>
          <p:cNvSpPr>
            <a:spLocks noGrp="1"/>
          </p:cNvSpPr>
          <p:nvPr>
            <p:ph type="title" hasCustomPrompt="1"/>
          </p:nvPr>
        </p:nvSpPr>
        <p:spPr>
          <a:xfrm>
            <a:off x="381001" y="1023528"/>
            <a:ext cx="11429999" cy="473841"/>
          </a:xfrm>
        </p:spPr>
        <p:txBody>
          <a:bodyPr/>
          <a:lstStyle/>
          <a:p>
            <a:r>
              <a:rPr lang="en-US" dirty="0"/>
              <a:t>Click to add title</a:t>
            </a:r>
          </a:p>
        </p:txBody>
      </p:sp>
      <p:sp>
        <p:nvSpPr>
          <p:cNvPr id="8" name="TextBox 7">
            <a:extLst>
              <a:ext uri="{FF2B5EF4-FFF2-40B4-BE49-F238E27FC236}">
                <a16:creationId xmlns:a16="http://schemas.microsoft.com/office/drawing/2014/main" id="{15FD32F1-3747-6146-B1E6-E040B61849E2}"/>
              </a:ext>
            </a:extLst>
          </p:cNvPr>
          <p:cNvSpPr txBox="1"/>
          <p:nvPr userDrawn="1"/>
        </p:nvSpPr>
        <p:spPr>
          <a:xfrm>
            <a:off x="9093253" y="325202"/>
            <a:ext cx="2447925" cy="261610"/>
          </a:xfrm>
          <a:prstGeom prst="rect">
            <a:avLst/>
          </a:prstGeom>
          <a:noFill/>
        </p:spPr>
        <p:txBody>
          <a:bodyPr wrap="square" rtlCol="0">
            <a:spAutoFit/>
          </a:bodyPr>
          <a:lstStyle/>
          <a:p>
            <a:r>
              <a:rPr lang="en-US" sz="1100" dirty="0">
                <a:latin typeface="+mj-lt"/>
              </a:rPr>
              <a:t>Company Confidential</a:t>
            </a:r>
          </a:p>
        </p:txBody>
      </p:sp>
      <p:sp>
        <p:nvSpPr>
          <p:cNvPr id="9" name="Content Placeholder 2">
            <a:extLst>
              <a:ext uri="{FF2B5EF4-FFF2-40B4-BE49-F238E27FC236}">
                <a16:creationId xmlns:a16="http://schemas.microsoft.com/office/drawing/2014/main" id="{7E9A6BCE-5B2C-4544-9AD4-EE61CEE0F145}"/>
              </a:ext>
            </a:extLst>
          </p:cNvPr>
          <p:cNvSpPr>
            <a:spLocks noGrp="1"/>
          </p:cNvSpPr>
          <p:nvPr>
            <p:ph sz="quarter" idx="16"/>
          </p:nvPr>
        </p:nvSpPr>
        <p:spPr>
          <a:xfrm>
            <a:off x="376238" y="2457450"/>
            <a:ext cx="5562600" cy="401955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
        <p:nvSpPr>
          <p:cNvPr id="10" name="Content Placeholder 2">
            <a:extLst>
              <a:ext uri="{FF2B5EF4-FFF2-40B4-BE49-F238E27FC236}">
                <a16:creationId xmlns:a16="http://schemas.microsoft.com/office/drawing/2014/main" id="{1C25D72D-B0F8-4037-A29D-904B3695CD40}"/>
              </a:ext>
            </a:extLst>
          </p:cNvPr>
          <p:cNvSpPr>
            <a:spLocks noGrp="1"/>
          </p:cNvSpPr>
          <p:nvPr>
            <p:ph sz="quarter" idx="17"/>
          </p:nvPr>
        </p:nvSpPr>
        <p:spPr>
          <a:xfrm>
            <a:off x="6254750" y="2457450"/>
            <a:ext cx="5562600" cy="401955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Tree>
    <p:extLst>
      <p:ext uri="{BB962C8B-B14F-4D97-AF65-F5344CB8AC3E}">
        <p14:creationId xmlns:p14="http://schemas.microsoft.com/office/powerpoint/2010/main" val="123334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54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Lef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‹nr.›</a:t>
            </a:fld>
            <a:endParaRPr lang="en-US" dirty="0"/>
          </a:p>
        </p:txBody>
      </p:sp>
      <p:sp>
        <p:nvSpPr>
          <p:cNvPr id="7" name="Title 1">
            <a:extLst>
              <a:ext uri="{FF2B5EF4-FFF2-40B4-BE49-F238E27FC236}">
                <a16:creationId xmlns:a16="http://schemas.microsoft.com/office/drawing/2014/main" id="{8FFE7D7E-DF56-904C-9DCB-6D1CAAB5D73C}"/>
              </a:ext>
            </a:extLst>
          </p:cNvPr>
          <p:cNvSpPr>
            <a:spLocks noGrp="1"/>
          </p:cNvSpPr>
          <p:nvPr>
            <p:ph type="title" hasCustomPrompt="1"/>
          </p:nvPr>
        </p:nvSpPr>
        <p:spPr>
          <a:xfrm>
            <a:off x="381001" y="1023528"/>
            <a:ext cx="11429999" cy="473841"/>
          </a:xfrm>
        </p:spPr>
        <p:txBody>
          <a:bodyPr/>
          <a:lstStyle/>
          <a:p>
            <a:r>
              <a:rPr lang="en-US" dirty="0"/>
              <a:t>Click to add title</a:t>
            </a:r>
          </a:p>
        </p:txBody>
      </p:sp>
      <p:sp>
        <p:nvSpPr>
          <p:cNvPr id="8" name="TextBox 7">
            <a:extLst>
              <a:ext uri="{FF2B5EF4-FFF2-40B4-BE49-F238E27FC236}">
                <a16:creationId xmlns:a16="http://schemas.microsoft.com/office/drawing/2014/main" id="{1B61C681-BF47-BB48-AABF-F7B7A4C2CF90}"/>
              </a:ext>
            </a:extLst>
          </p:cNvPr>
          <p:cNvSpPr txBox="1"/>
          <p:nvPr userDrawn="1"/>
        </p:nvSpPr>
        <p:spPr>
          <a:xfrm>
            <a:off x="9093253" y="325202"/>
            <a:ext cx="2447925" cy="261610"/>
          </a:xfrm>
          <a:prstGeom prst="rect">
            <a:avLst/>
          </a:prstGeom>
          <a:noFill/>
        </p:spPr>
        <p:txBody>
          <a:bodyPr wrap="square" rtlCol="0">
            <a:spAutoFit/>
          </a:bodyPr>
          <a:lstStyle/>
          <a:p>
            <a:r>
              <a:rPr lang="en-US" sz="1100" dirty="0">
                <a:latin typeface="+mj-lt"/>
              </a:rPr>
              <a:t>Company Confidential</a:t>
            </a:r>
          </a:p>
        </p:txBody>
      </p:sp>
      <p:sp>
        <p:nvSpPr>
          <p:cNvPr id="9" name="Content Placeholder 2">
            <a:extLst>
              <a:ext uri="{FF2B5EF4-FFF2-40B4-BE49-F238E27FC236}">
                <a16:creationId xmlns:a16="http://schemas.microsoft.com/office/drawing/2014/main" id="{81CE4195-0B48-4C50-864C-9B0BC284A2A8}"/>
              </a:ext>
            </a:extLst>
          </p:cNvPr>
          <p:cNvSpPr>
            <a:spLocks noGrp="1"/>
          </p:cNvSpPr>
          <p:nvPr>
            <p:ph sz="quarter" idx="16"/>
          </p:nvPr>
        </p:nvSpPr>
        <p:spPr>
          <a:xfrm>
            <a:off x="376238" y="1943100"/>
            <a:ext cx="26209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
        <p:nvSpPr>
          <p:cNvPr id="10" name="Content Placeholder 2">
            <a:extLst>
              <a:ext uri="{FF2B5EF4-FFF2-40B4-BE49-F238E27FC236}">
                <a16:creationId xmlns:a16="http://schemas.microsoft.com/office/drawing/2014/main" id="{2DA31D52-786A-48D8-80DB-E30E3C595DFF}"/>
              </a:ext>
            </a:extLst>
          </p:cNvPr>
          <p:cNvSpPr>
            <a:spLocks noGrp="1"/>
          </p:cNvSpPr>
          <p:nvPr>
            <p:ph sz="quarter" idx="17"/>
          </p:nvPr>
        </p:nvSpPr>
        <p:spPr>
          <a:xfrm>
            <a:off x="3314700" y="1943100"/>
            <a:ext cx="850265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Tree>
    <p:extLst>
      <p:ext uri="{BB962C8B-B14F-4D97-AF65-F5344CB8AC3E}">
        <p14:creationId xmlns:p14="http://schemas.microsoft.com/office/powerpoint/2010/main" val="286113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Righ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‹nr.›</a:t>
            </a:fld>
            <a:endParaRPr lang="en-US" dirty="0"/>
          </a:p>
        </p:txBody>
      </p:sp>
      <p:sp>
        <p:nvSpPr>
          <p:cNvPr id="7" name="Title 1">
            <a:extLst>
              <a:ext uri="{FF2B5EF4-FFF2-40B4-BE49-F238E27FC236}">
                <a16:creationId xmlns:a16="http://schemas.microsoft.com/office/drawing/2014/main" id="{3D6524F2-8A37-9E43-AF88-F513CF9FAE43}"/>
              </a:ext>
            </a:extLst>
          </p:cNvPr>
          <p:cNvSpPr>
            <a:spLocks noGrp="1"/>
          </p:cNvSpPr>
          <p:nvPr>
            <p:ph type="title" hasCustomPrompt="1"/>
          </p:nvPr>
        </p:nvSpPr>
        <p:spPr>
          <a:xfrm>
            <a:off x="381001" y="1023528"/>
            <a:ext cx="11429999" cy="473841"/>
          </a:xfrm>
        </p:spPr>
        <p:txBody>
          <a:bodyPr/>
          <a:lstStyle/>
          <a:p>
            <a:r>
              <a:rPr lang="en-US" dirty="0"/>
              <a:t>Click to add title</a:t>
            </a:r>
          </a:p>
        </p:txBody>
      </p:sp>
      <p:sp>
        <p:nvSpPr>
          <p:cNvPr id="8" name="TextBox 7">
            <a:extLst>
              <a:ext uri="{FF2B5EF4-FFF2-40B4-BE49-F238E27FC236}">
                <a16:creationId xmlns:a16="http://schemas.microsoft.com/office/drawing/2014/main" id="{964330FF-97E6-704D-881D-2E513D6669D4}"/>
              </a:ext>
            </a:extLst>
          </p:cNvPr>
          <p:cNvSpPr txBox="1"/>
          <p:nvPr userDrawn="1"/>
        </p:nvSpPr>
        <p:spPr>
          <a:xfrm>
            <a:off x="9093253" y="325202"/>
            <a:ext cx="2447925" cy="261610"/>
          </a:xfrm>
          <a:prstGeom prst="rect">
            <a:avLst/>
          </a:prstGeom>
          <a:noFill/>
        </p:spPr>
        <p:txBody>
          <a:bodyPr wrap="square" rtlCol="0">
            <a:spAutoFit/>
          </a:bodyPr>
          <a:lstStyle/>
          <a:p>
            <a:r>
              <a:rPr lang="en-US" sz="1100" dirty="0">
                <a:latin typeface="+mj-lt"/>
              </a:rPr>
              <a:t>Company Confidential</a:t>
            </a:r>
          </a:p>
        </p:txBody>
      </p:sp>
      <p:sp>
        <p:nvSpPr>
          <p:cNvPr id="9" name="Content Placeholder 2">
            <a:extLst>
              <a:ext uri="{FF2B5EF4-FFF2-40B4-BE49-F238E27FC236}">
                <a16:creationId xmlns:a16="http://schemas.microsoft.com/office/drawing/2014/main" id="{8FFB3FB9-34A8-4E47-AC4C-B0A839679C0E}"/>
              </a:ext>
            </a:extLst>
          </p:cNvPr>
          <p:cNvSpPr>
            <a:spLocks noGrp="1"/>
          </p:cNvSpPr>
          <p:nvPr>
            <p:ph sz="quarter" idx="16"/>
          </p:nvPr>
        </p:nvSpPr>
        <p:spPr>
          <a:xfrm>
            <a:off x="376237" y="1943100"/>
            <a:ext cx="8499475"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
        <p:nvSpPr>
          <p:cNvPr id="10" name="Content Placeholder 2">
            <a:extLst>
              <a:ext uri="{FF2B5EF4-FFF2-40B4-BE49-F238E27FC236}">
                <a16:creationId xmlns:a16="http://schemas.microsoft.com/office/drawing/2014/main" id="{2884330D-E882-4397-8BE0-A071A5CD67B5}"/>
              </a:ext>
            </a:extLst>
          </p:cNvPr>
          <p:cNvSpPr>
            <a:spLocks noGrp="1"/>
          </p:cNvSpPr>
          <p:nvPr>
            <p:ph sz="quarter" idx="17"/>
          </p:nvPr>
        </p:nvSpPr>
        <p:spPr>
          <a:xfrm>
            <a:off x="9190038" y="1943100"/>
            <a:ext cx="262731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Tree>
    <p:extLst>
      <p:ext uri="{BB962C8B-B14F-4D97-AF65-F5344CB8AC3E}">
        <p14:creationId xmlns:p14="http://schemas.microsoft.com/office/powerpoint/2010/main" val="342923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rge Statem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noAutofit/>
          </a:bodyPr>
          <a:lstStyle/>
          <a:p>
            <a:endParaRPr lang="en-US" dirty="0"/>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noAutofit/>
          </a:bodyPr>
          <a:lstStyle/>
          <a:p>
            <a:fld id="{3AEB317C-CD42-EA44-9D08-DFA7660C5E76}" type="slidenum">
              <a:rPr lang="en-US" smtClean="0"/>
              <a:pPr/>
              <a:t>‹nr.›</a:t>
            </a:fld>
            <a:endParaRPr lang="en-US" dirty="0"/>
          </a:p>
        </p:txBody>
      </p:sp>
      <p:sp>
        <p:nvSpPr>
          <p:cNvPr id="9" name="Text Placeholder 4">
            <a:extLst>
              <a:ext uri="{FF2B5EF4-FFF2-40B4-BE49-F238E27FC236}">
                <a16:creationId xmlns:a16="http://schemas.microsoft.com/office/drawing/2014/main" id="{4A76A5B3-20F3-44D2-9DD0-D41D7F4F8D3A}"/>
              </a:ext>
            </a:extLst>
          </p:cNvPr>
          <p:cNvSpPr>
            <a:spLocks noGrp="1"/>
          </p:cNvSpPr>
          <p:nvPr>
            <p:ph type="body" sz="quarter" idx="15" hasCustomPrompt="1"/>
          </p:nvPr>
        </p:nvSpPr>
        <p:spPr>
          <a:xfrm>
            <a:off x="375921" y="1943100"/>
            <a:ext cx="8499792" cy="4549140"/>
          </a:xfrm>
        </p:spPr>
        <p:txBody>
          <a:bodyPr>
            <a:noAutofit/>
          </a:bodyPr>
          <a:lstStyle>
            <a:lvl1pPr>
              <a:defRPr sz="2800" b="0" i="0">
                <a:solidFill>
                  <a:schemeClr val="tx1"/>
                </a:solidFill>
                <a:latin typeface="Franklin Gothic Medium" panose="020B0603020102020204" pitchFamily="34" charset="0"/>
              </a:defRPr>
            </a:lvl1pPr>
          </a:lstStyle>
          <a:p>
            <a:pPr lvl="0"/>
            <a:r>
              <a:rPr lang="en-US" dirty="0"/>
              <a:t>Click to add a large statement</a:t>
            </a:r>
          </a:p>
        </p:txBody>
      </p:sp>
      <p:sp>
        <p:nvSpPr>
          <p:cNvPr id="7" name="Title 1">
            <a:extLst>
              <a:ext uri="{FF2B5EF4-FFF2-40B4-BE49-F238E27FC236}">
                <a16:creationId xmlns:a16="http://schemas.microsoft.com/office/drawing/2014/main" id="{CC4FA123-D83B-244E-81EB-D8B90C126E78}"/>
              </a:ext>
            </a:extLst>
          </p:cNvPr>
          <p:cNvSpPr>
            <a:spLocks noGrp="1"/>
          </p:cNvSpPr>
          <p:nvPr>
            <p:ph type="title" hasCustomPrompt="1"/>
          </p:nvPr>
        </p:nvSpPr>
        <p:spPr>
          <a:xfrm>
            <a:off x="381001" y="1023528"/>
            <a:ext cx="11429999" cy="473841"/>
          </a:xfrm>
        </p:spPr>
        <p:txBody>
          <a:bodyPr/>
          <a:lstStyle/>
          <a:p>
            <a:r>
              <a:rPr lang="en-US" dirty="0"/>
              <a:t>Click to add title</a:t>
            </a:r>
          </a:p>
        </p:txBody>
      </p:sp>
      <p:sp>
        <p:nvSpPr>
          <p:cNvPr id="8" name="TextBox 7">
            <a:extLst>
              <a:ext uri="{FF2B5EF4-FFF2-40B4-BE49-F238E27FC236}">
                <a16:creationId xmlns:a16="http://schemas.microsoft.com/office/drawing/2014/main" id="{D00A7D7F-4869-C143-805D-2869018A9A1B}"/>
              </a:ext>
            </a:extLst>
          </p:cNvPr>
          <p:cNvSpPr txBox="1"/>
          <p:nvPr userDrawn="1"/>
        </p:nvSpPr>
        <p:spPr>
          <a:xfrm>
            <a:off x="9093253" y="325202"/>
            <a:ext cx="2447925" cy="261610"/>
          </a:xfrm>
          <a:prstGeom prst="rect">
            <a:avLst/>
          </a:prstGeom>
          <a:noFill/>
        </p:spPr>
        <p:txBody>
          <a:bodyPr wrap="square" rtlCol="0">
            <a:spAutoFit/>
          </a:bodyPr>
          <a:lstStyle/>
          <a:p>
            <a:r>
              <a:rPr lang="en-US" sz="1100" dirty="0">
                <a:latin typeface="+mj-lt"/>
              </a:rPr>
              <a:t>Company Confidential</a:t>
            </a:r>
          </a:p>
        </p:txBody>
      </p:sp>
    </p:spTree>
    <p:extLst>
      <p:ext uri="{BB962C8B-B14F-4D97-AF65-F5344CB8AC3E}">
        <p14:creationId xmlns:p14="http://schemas.microsoft.com/office/powerpoint/2010/main" val="367020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rge Statement with Content">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CC89679-1694-DB4D-A5A7-9C21AEABA72F}"/>
              </a:ext>
            </a:extLst>
          </p:cNvPr>
          <p:cNvSpPr txBox="1">
            <a:spLocks/>
          </p:cNvSpPr>
          <p:nvPr userDrawn="1"/>
        </p:nvSpPr>
        <p:spPr>
          <a:xfrm>
            <a:off x="3346027" y="1341566"/>
            <a:ext cx="8480213" cy="4401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i="0" kern="1200">
                <a:solidFill>
                  <a:schemeClr val="tx1"/>
                </a:solidFill>
                <a:latin typeface="Franklin Gothic Demi Cond" panose="020B0603020102020204" pitchFamily="34" charset="0"/>
                <a:ea typeface="+mj-ea"/>
                <a:cs typeface="+mj-cs"/>
              </a:defRPr>
            </a:lvl1pPr>
          </a:lstStyle>
          <a:p>
            <a:endParaRPr lang="en-US" sz="2800" b="0" i="0" dirty="0">
              <a:latin typeface="Franklin Gothic Medium" panose="020B0603020102020204" pitchFamily="34" charset="0"/>
            </a:endParaRPr>
          </a:p>
        </p:txBody>
      </p:sp>
      <p:sp>
        <p:nvSpPr>
          <p:cNvPr id="5" name="Text Placeholder 4">
            <a:extLst>
              <a:ext uri="{FF2B5EF4-FFF2-40B4-BE49-F238E27FC236}">
                <a16:creationId xmlns:a16="http://schemas.microsoft.com/office/drawing/2014/main" id="{15DFA570-8FD9-BC4D-9754-797D702BF68A}"/>
              </a:ext>
            </a:extLst>
          </p:cNvPr>
          <p:cNvSpPr>
            <a:spLocks noGrp="1"/>
          </p:cNvSpPr>
          <p:nvPr>
            <p:ph type="body" sz="quarter" idx="15" hasCustomPrompt="1"/>
          </p:nvPr>
        </p:nvSpPr>
        <p:spPr>
          <a:xfrm>
            <a:off x="375921" y="1943100"/>
            <a:ext cx="5563838" cy="4549140"/>
          </a:xfrm>
        </p:spPr>
        <p:txBody>
          <a:bodyPr>
            <a:noAutofit/>
          </a:bodyPr>
          <a:lstStyle>
            <a:lvl1pPr>
              <a:defRPr sz="2800" b="0" i="0">
                <a:solidFill>
                  <a:schemeClr val="tx1"/>
                </a:solidFill>
                <a:latin typeface="Franklin Gothic Medium" panose="020B0603020102020204" pitchFamily="34" charset="0"/>
              </a:defRPr>
            </a:lvl1pPr>
          </a:lstStyle>
          <a:p>
            <a:pPr lvl="0"/>
            <a:r>
              <a:rPr lang="en-US" dirty="0"/>
              <a:t>Click to add a large statement</a:t>
            </a:r>
          </a:p>
        </p:txBody>
      </p:sp>
      <p:sp>
        <p:nvSpPr>
          <p:cNvPr id="3" name="Footer Placeholder 2">
            <a:extLst>
              <a:ext uri="{FF2B5EF4-FFF2-40B4-BE49-F238E27FC236}">
                <a16:creationId xmlns:a16="http://schemas.microsoft.com/office/drawing/2014/main" id="{45C584B1-D417-A941-8E3A-6C6E6CC12EF3}"/>
              </a:ext>
            </a:extLst>
          </p:cNvPr>
          <p:cNvSpPr>
            <a:spLocks noGrp="1"/>
          </p:cNvSpPr>
          <p:nvPr>
            <p:ph type="ftr" sz="quarter" idx="16"/>
          </p:nvPr>
        </p:nvSpPr>
        <p:spPr/>
        <p:txBody>
          <a:bodyPr>
            <a:noAutofit/>
          </a:bodyPr>
          <a:lstStyle/>
          <a:p>
            <a:endParaRPr lang="en-US" dirty="0"/>
          </a:p>
        </p:txBody>
      </p:sp>
      <p:sp>
        <p:nvSpPr>
          <p:cNvPr id="4" name="Slide Number Placeholder 3">
            <a:extLst>
              <a:ext uri="{FF2B5EF4-FFF2-40B4-BE49-F238E27FC236}">
                <a16:creationId xmlns:a16="http://schemas.microsoft.com/office/drawing/2014/main" id="{ACA6B96B-49C6-A745-AC1E-318E7EE85292}"/>
              </a:ext>
            </a:extLst>
          </p:cNvPr>
          <p:cNvSpPr>
            <a:spLocks noGrp="1"/>
          </p:cNvSpPr>
          <p:nvPr>
            <p:ph type="sldNum" sz="quarter" idx="17"/>
          </p:nvPr>
        </p:nvSpPr>
        <p:spPr/>
        <p:txBody>
          <a:bodyPr>
            <a:noAutofit/>
          </a:bodyPr>
          <a:lstStyle/>
          <a:p>
            <a:fld id="{3AEB317C-CD42-EA44-9D08-DFA7660C5E76}" type="slidenum">
              <a:rPr lang="en-US" smtClean="0"/>
              <a:pPr/>
              <a:t>‹nr.›</a:t>
            </a:fld>
            <a:endParaRPr lang="en-US" dirty="0"/>
          </a:p>
        </p:txBody>
      </p:sp>
      <p:sp>
        <p:nvSpPr>
          <p:cNvPr id="15" name="Content Placeholder 2">
            <a:extLst>
              <a:ext uri="{FF2B5EF4-FFF2-40B4-BE49-F238E27FC236}">
                <a16:creationId xmlns:a16="http://schemas.microsoft.com/office/drawing/2014/main" id="{3181DE9E-19FB-46CF-AB4C-E9B442AF3277}"/>
              </a:ext>
            </a:extLst>
          </p:cNvPr>
          <p:cNvSpPr>
            <a:spLocks noGrp="1"/>
          </p:cNvSpPr>
          <p:nvPr>
            <p:ph sz="quarter" idx="18"/>
          </p:nvPr>
        </p:nvSpPr>
        <p:spPr>
          <a:xfrm>
            <a:off x="6254750" y="1948582"/>
            <a:ext cx="5562600" cy="4528418"/>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
        <p:nvSpPr>
          <p:cNvPr id="8" name="Title 1">
            <a:extLst>
              <a:ext uri="{FF2B5EF4-FFF2-40B4-BE49-F238E27FC236}">
                <a16:creationId xmlns:a16="http://schemas.microsoft.com/office/drawing/2014/main" id="{11DEC84F-6560-EC44-BF9A-136423713FDD}"/>
              </a:ext>
            </a:extLst>
          </p:cNvPr>
          <p:cNvSpPr>
            <a:spLocks noGrp="1"/>
          </p:cNvSpPr>
          <p:nvPr>
            <p:ph type="title" hasCustomPrompt="1"/>
          </p:nvPr>
        </p:nvSpPr>
        <p:spPr>
          <a:xfrm>
            <a:off x="381001" y="1023528"/>
            <a:ext cx="11429999" cy="473841"/>
          </a:xfrm>
        </p:spPr>
        <p:txBody>
          <a:bodyPr/>
          <a:lstStyle/>
          <a:p>
            <a:r>
              <a:rPr lang="en-US" dirty="0"/>
              <a:t>Click to add title</a:t>
            </a:r>
          </a:p>
        </p:txBody>
      </p:sp>
      <p:sp>
        <p:nvSpPr>
          <p:cNvPr id="9" name="TextBox 8">
            <a:extLst>
              <a:ext uri="{FF2B5EF4-FFF2-40B4-BE49-F238E27FC236}">
                <a16:creationId xmlns:a16="http://schemas.microsoft.com/office/drawing/2014/main" id="{F33DE7FC-3822-4742-9082-EF1C9CE2707F}"/>
              </a:ext>
            </a:extLst>
          </p:cNvPr>
          <p:cNvSpPr txBox="1"/>
          <p:nvPr userDrawn="1"/>
        </p:nvSpPr>
        <p:spPr>
          <a:xfrm>
            <a:off x="9093253" y="325202"/>
            <a:ext cx="2447925" cy="261610"/>
          </a:xfrm>
          <a:prstGeom prst="rect">
            <a:avLst/>
          </a:prstGeom>
          <a:noFill/>
        </p:spPr>
        <p:txBody>
          <a:bodyPr wrap="square" rtlCol="0">
            <a:spAutoFit/>
          </a:bodyPr>
          <a:lstStyle/>
          <a:p>
            <a:r>
              <a:rPr lang="en-US" sz="1100" dirty="0">
                <a:latin typeface="+mj-lt"/>
              </a:rPr>
              <a:t>Company Confidential</a:t>
            </a:r>
          </a:p>
        </p:txBody>
      </p:sp>
    </p:spTree>
    <p:extLst>
      <p:ext uri="{BB962C8B-B14F-4D97-AF65-F5344CB8AC3E}">
        <p14:creationId xmlns:p14="http://schemas.microsoft.com/office/powerpoint/2010/main" val="134437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F4DCBAC-8829-479F-BBAE-3F833513CAE3}"/>
              </a:ext>
            </a:extLst>
          </p:cNvPr>
          <p:cNvSpPr>
            <a:spLocks noGrp="1"/>
          </p:cNvSpPr>
          <p:nvPr>
            <p:ph sz="quarter" idx="16"/>
          </p:nvPr>
        </p:nvSpPr>
        <p:spPr>
          <a:xfrm>
            <a:off x="6254750" y="1943100"/>
            <a:ext cx="5562600"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
        <p:nvSpPr>
          <p:cNvPr id="13" name="Content Placeholder 2">
            <a:extLst>
              <a:ext uri="{FF2B5EF4-FFF2-40B4-BE49-F238E27FC236}">
                <a16:creationId xmlns:a16="http://schemas.microsoft.com/office/drawing/2014/main" id="{75F74F2C-2E08-40D1-90CF-6EA3C348F26F}"/>
              </a:ext>
            </a:extLst>
          </p:cNvPr>
          <p:cNvSpPr>
            <a:spLocks noGrp="1"/>
          </p:cNvSpPr>
          <p:nvPr>
            <p:ph sz="quarter" idx="17"/>
          </p:nvPr>
        </p:nvSpPr>
        <p:spPr>
          <a:xfrm>
            <a:off x="376238" y="1943100"/>
            <a:ext cx="5562600"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
        <p:nvSpPr>
          <p:cNvPr id="6" name="Footer Placeholder 5">
            <a:extLst>
              <a:ext uri="{FF2B5EF4-FFF2-40B4-BE49-F238E27FC236}">
                <a16:creationId xmlns:a16="http://schemas.microsoft.com/office/drawing/2014/main" id="{F2134073-0D9D-2147-A8F2-D67391465DB9}"/>
              </a:ext>
            </a:extLst>
          </p:cNvPr>
          <p:cNvSpPr>
            <a:spLocks noGrp="1"/>
          </p:cNvSpPr>
          <p:nvPr>
            <p:ph type="ftr" sz="quarter" idx="21"/>
          </p:nvPr>
        </p:nvSpPr>
        <p:spPr/>
        <p:txBody>
          <a:bodyPr/>
          <a:lstStyle/>
          <a:p>
            <a:endParaRPr lang="en-US" dirty="0"/>
          </a:p>
        </p:txBody>
      </p:sp>
      <p:sp>
        <p:nvSpPr>
          <p:cNvPr id="17" name="Slide Number Placeholder 16">
            <a:extLst>
              <a:ext uri="{FF2B5EF4-FFF2-40B4-BE49-F238E27FC236}">
                <a16:creationId xmlns:a16="http://schemas.microsoft.com/office/drawing/2014/main" id="{4DB06627-D853-F846-90A4-2C8471A6558C}"/>
              </a:ext>
            </a:extLst>
          </p:cNvPr>
          <p:cNvSpPr>
            <a:spLocks noGrp="1"/>
          </p:cNvSpPr>
          <p:nvPr>
            <p:ph type="sldNum" sz="quarter" idx="22"/>
          </p:nvPr>
        </p:nvSpPr>
        <p:spPr/>
        <p:txBody>
          <a:bodyPr/>
          <a:lstStyle>
            <a:lvl1pPr algn="r">
              <a:defRPr/>
            </a:lvl1pPr>
          </a:lstStyle>
          <a:p>
            <a:fld id="{3AEB317C-CD42-EA44-9D08-DFA7660C5E76}" type="slidenum">
              <a:rPr lang="en-US" smtClean="0"/>
              <a:pPr/>
              <a:t>‹nr.›</a:t>
            </a:fld>
            <a:endParaRPr lang="en-US" dirty="0"/>
          </a:p>
        </p:txBody>
      </p:sp>
      <p:sp>
        <p:nvSpPr>
          <p:cNvPr id="19" name="Content Placeholder 2">
            <a:extLst>
              <a:ext uri="{FF2B5EF4-FFF2-40B4-BE49-F238E27FC236}">
                <a16:creationId xmlns:a16="http://schemas.microsoft.com/office/drawing/2014/main" id="{BB18C684-2948-7140-B134-02F002FE813D}"/>
              </a:ext>
            </a:extLst>
          </p:cNvPr>
          <p:cNvSpPr>
            <a:spLocks noGrp="1"/>
          </p:cNvSpPr>
          <p:nvPr>
            <p:ph sz="quarter" idx="23"/>
          </p:nvPr>
        </p:nvSpPr>
        <p:spPr>
          <a:xfrm>
            <a:off x="6254750" y="4343400"/>
            <a:ext cx="5562600"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
        <p:nvSpPr>
          <p:cNvPr id="20" name="Content Placeholder 2">
            <a:extLst>
              <a:ext uri="{FF2B5EF4-FFF2-40B4-BE49-F238E27FC236}">
                <a16:creationId xmlns:a16="http://schemas.microsoft.com/office/drawing/2014/main" id="{6551585A-0E9C-FB47-A7D4-EB2FB61882F5}"/>
              </a:ext>
            </a:extLst>
          </p:cNvPr>
          <p:cNvSpPr>
            <a:spLocks noGrp="1"/>
          </p:cNvSpPr>
          <p:nvPr>
            <p:ph sz="quarter" idx="24"/>
          </p:nvPr>
        </p:nvSpPr>
        <p:spPr>
          <a:xfrm>
            <a:off x="376238" y="4343400"/>
            <a:ext cx="5562600"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
        <p:nvSpPr>
          <p:cNvPr id="21" name="Title 1">
            <a:extLst>
              <a:ext uri="{FF2B5EF4-FFF2-40B4-BE49-F238E27FC236}">
                <a16:creationId xmlns:a16="http://schemas.microsoft.com/office/drawing/2014/main" id="{A6390982-AA06-3341-BF6A-F666E14F7FEC}"/>
              </a:ext>
            </a:extLst>
          </p:cNvPr>
          <p:cNvSpPr>
            <a:spLocks noGrp="1"/>
          </p:cNvSpPr>
          <p:nvPr>
            <p:ph type="title" hasCustomPrompt="1"/>
          </p:nvPr>
        </p:nvSpPr>
        <p:spPr>
          <a:xfrm>
            <a:off x="381001" y="1023528"/>
            <a:ext cx="11429999" cy="473841"/>
          </a:xfrm>
        </p:spPr>
        <p:txBody>
          <a:bodyPr/>
          <a:lstStyle/>
          <a:p>
            <a:r>
              <a:rPr lang="en-US" dirty="0"/>
              <a:t>Click to add title</a:t>
            </a:r>
          </a:p>
        </p:txBody>
      </p:sp>
      <p:sp>
        <p:nvSpPr>
          <p:cNvPr id="10" name="TextBox 9">
            <a:extLst>
              <a:ext uri="{FF2B5EF4-FFF2-40B4-BE49-F238E27FC236}">
                <a16:creationId xmlns:a16="http://schemas.microsoft.com/office/drawing/2014/main" id="{5C966815-2605-8146-A76F-3DB17A2815D8}"/>
              </a:ext>
            </a:extLst>
          </p:cNvPr>
          <p:cNvSpPr txBox="1"/>
          <p:nvPr userDrawn="1"/>
        </p:nvSpPr>
        <p:spPr>
          <a:xfrm>
            <a:off x="9093253" y="325202"/>
            <a:ext cx="2447925" cy="261610"/>
          </a:xfrm>
          <a:prstGeom prst="rect">
            <a:avLst/>
          </a:prstGeom>
          <a:noFill/>
        </p:spPr>
        <p:txBody>
          <a:bodyPr wrap="square" rtlCol="0">
            <a:spAutoFit/>
          </a:bodyPr>
          <a:lstStyle/>
          <a:p>
            <a:r>
              <a:rPr lang="en-US" sz="1100" dirty="0">
                <a:latin typeface="+mj-lt"/>
              </a:rPr>
              <a:t>Company Confidential</a:t>
            </a:r>
          </a:p>
        </p:txBody>
      </p:sp>
    </p:spTree>
    <p:extLst>
      <p:ext uri="{BB962C8B-B14F-4D97-AF65-F5344CB8AC3E}">
        <p14:creationId xmlns:p14="http://schemas.microsoft.com/office/powerpoint/2010/main" val="292949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8CF391A8-9695-42BB-AD8D-45DA00AF1C6F}"/>
              </a:ext>
            </a:extLst>
          </p:cNvPr>
          <p:cNvSpPr>
            <a:spLocks noGrp="1"/>
          </p:cNvSpPr>
          <p:nvPr>
            <p:ph sz="quarter" idx="17"/>
          </p:nvPr>
        </p:nvSpPr>
        <p:spPr>
          <a:xfrm>
            <a:off x="376239" y="1943100"/>
            <a:ext cx="26209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
        <p:nvSpPr>
          <p:cNvPr id="6" name="Footer Placeholder 5">
            <a:extLst>
              <a:ext uri="{FF2B5EF4-FFF2-40B4-BE49-F238E27FC236}">
                <a16:creationId xmlns:a16="http://schemas.microsoft.com/office/drawing/2014/main" id="{F2134073-0D9D-2147-A8F2-D67391465DB9}"/>
              </a:ext>
            </a:extLst>
          </p:cNvPr>
          <p:cNvSpPr>
            <a:spLocks noGrp="1"/>
          </p:cNvSpPr>
          <p:nvPr>
            <p:ph type="ftr" sz="quarter" idx="21"/>
          </p:nvPr>
        </p:nvSpPr>
        <p:spPr/>
        <p:txBody>
          <a:bodyPr/>
          <a:lstStyle/>
          <a:p>
            <a:endParaRPr lang="en-US" dirty="0"/>
          </a:p>
        </p:txBody>
      </p:sp>
      <p:sp>
        <p:nvSpPr>
          <p:cNvPr id="17" name="Slide Number Placeholder 16">
            <a:extLst>
              <a:ext uri="{FF2B5EF4-FFF2-40B4-BE49-F238E27FC236}">
                <a16:creationId xmlns:a16="http://schemas.microsoft.com/office/drawing/2014/main" id="{4DB06627-D853-F846-90A4-2C8471A6558C}"/>
              </a:ext>
            </a:extLst>
          </p:cNvPr>
          <p:cNvSpPr>
            <a:spLocks noGrp="1"/>
          </p:cNvSpPr>
          <p:nvPr>
            <p:ph type="sldNum" sz="quarter" idx="22"/>
          </p:nvPr>
        </p:nvSpPr>
        <p:spPr/>
        <p:txBody>
          <a:bodyPr/>
          <a:lstStyle>
            <a:lvl1pPr algn="r">
              <a:defRPr/>
            </a:lvl1pPr>
          </a:lstStyle>
          <a:p>
            <a:fld id="{3AEB317C-CD42-EA44-9D08-DFA7660C5E76}" type="slidenum">
              <a:rPr lang="en-US" smtClean="0"/>
              <a:pPr/>
              <a:t>‹nr.›</a:t>
            </a:fld>
            <a:endParaRPr lang="en-US" dirty="0"/>
          </a:p>
        </p:txBody>
      </p:sp>
      <p:sp>
        <p:nvSpPr>
          <p:cNvPr id="10" name="Title 1">
            <a:extLst>
              <a:ext uri="{FF2B5EF4-FFF2-40B4-BE49-F238E27FC236}">
                <a16:creationId xmlns:a16="http://schemas.microsoft.com/office/drawing/2014/main" id="{F5831B71-CC91-2B41-8F95-C0AFAA3890B1}"/>
              </a:ext>
            </a:extLst>
          </p:cNvPr>
          <p:cNvSpPr>
            <a:spLocks noGrp="1"/>
          </p:cNvSpPr>
          <p:nvPr>
            <p:ph type="title" hasCustomPrompt="1"/>
          </p:nvPr>
        </p:nvSpPr>
        <p:spPr>
          <a:xfrm>
            <a:off x="381001" y="1023528"/>
            <a:ext cx="11429999" cy="473841"/>
          </a:xfrm>
        </p:spPr>
        <p:txBody>
          <a:bodyPr/>
          <a:lstStyle/>
          <a:p>
            <a:r>
              <a:rPr lang="en-US" dirty="0"/>
              <a:t>Click to add title</a:t>
            </a:r>
          </a:p>
        </p:txBody>
      </p:sp>
      <p:sp>
        <p:nvSpPr>
          <p:cNvPr id="16" name="Content Placeholder 2">
            <a:extLst>
              <a:ext uri="{FF2B5EF4-FFF2-40B4-BE49-F238E27FC236}">
                <a16:creationId xmlns:a16="http://schemas.microsoft.com/office/drawing/2014/main" id="{C9DE1BC0-2294-8B4B-82CE-D9C3694070DD}"/>
              </a:ext>
            </a:extLst>
          </p:cNvPr>
          <p:cNvSpPr>
            <a:spLocks noGrp="1"/>
          </p:cNvSpPr>
          <p:nvPr>
            <p:ph sz="quarter" idx="27"/>
          </p:nvPr>
        </p:nvSpPr>
        <p:spPr>
          <a:xfrm>
            <a:off x="3314699" y="1943100"/>
            <a:ext cx="4114801"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
        <p:nvSpPr>
          <p:cNvPr id="19" name="Content Placeholder 2">
            <a:extLst>
              <a:ext uri="{FF2B5EF4-FFF2-40B4-BE49-F238E27FC236}">
                <a16:creationId xmlns:a16="http://schemas.microsoft.com/office/drawing/2014/main" id="{C79384F3-B5F9-8746-A102-A54BAB1BB9A8}"/>
              </a:ext>
            </a:extLst>
          </p:cNvPr>
          <p:cNvSpPr>
            <a:spLocks noGrp="1"/>
          </p:cNvSpPr>
          <p:nvPr>
            <p:ph sz="quarter" idx="29"/>
          </p:nvPr>
        </p:nvSpPr>
        <p:spPr>
          <a:xfrm>
            <a:off x="3314699" y="4343400"/>
            <a:ext cx="4114801"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
        <p:nvSpPr>
          <p:cNvPr id="22" name="Content Placeholder 2">
            <a:extLst>
              <a:ext uri="{FF2B5EF4-FFF2-40B4-BE49-F238E27FC236}">
                <a16:creationId xmlns:a16="http://schemas.microsoft.com/office/drawing/2014/main" id="{6CA02519-3F0D-BD4E-ABE4-4B26322D4F14}"/>
              </a:ext>
            </a:extLst>
          </p:cNvPr>
          <p:cNvSpPr>
            <a:spLocks noGrp="1"/>
          </p:cNvSpPr>
          <p:nvPr>
            <p:ph sz="quarter" idx="30"/>
          </p:nvPr>
        </p:nvSpPr>
        <p:spPr>
          <a:xfrm>
            <a:off x="7696200" y="1943100"/>
            <a:ext cx="4114801"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
        <p:nvSpPr>
          <p:cNvPr id="23" name="Content Placeholder 2">
            <a:extLst>
              <a:ext uri="{FF2B5EF4-FFF2-40B4-BE49-F238E27FC236}">
                <a16:creationId xmlns:a16="http://schemas.microsoft.com/office/drawing/2014/main" id="{8960BE7D-BB49-BF44-A44F-DECE5419DECC}"/>
              </a:ext>
            </a:extLst>
          </p:cNvPr>
          <p:cNvSpPr>
            <a:spLocks noGrp="1"/>
          </p:cNvSpPr>
          <p:nvPr>
            <p:ph sz="quarter" idx="31"/>
          </p:nvPr>
        </p:nvSpPr>
        <p:spPr>
          <a:xfrm>
            <a:off x="7696200" y="4343400"/>
            <a:ext cx="4114801"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
        <p:nvSpPr>
          <p:cNvPr id="11" name="TextBox 10">
            <a:extLst>
              <a:ext uri="{FF2B5EF4-FFF2-40B4-BE49-F238E27FC236}">
                <a16:creationId xmlns:a16="http://schemas.microsoft.com/office/drawing/2014/main" id="{7857536D-91AF-5B4F-B989-A96D4AA8965D}"/>
              </a:ext>
            </a:extLst>
          </p:cNvPr>
          <p:cNvSpPr txBox="1"/>
          <p:nvPr userDrawn="1"/>
        </p:nvSpPr>
        <p:spPr>
          <a:xfrm>
            <a:off x="9093253" y="325202"/>
            <a:ext cx="2447925" cy="261610"/>
          </a:xfrm>
          <a:prstGeom prst="rect">
            <a:avLst/>
          </a:prstGeom>
          <a:noFill/>
        </p:spPr>
        <p:txBody>
          <a:bodyPr wrap="square" rtlCol="0">
            <a:spAutoFit/>
          </a:bodyPr>
          <a:lstStyle/>
          <a:p>
            <a:r>
              <a:rPr lang="en-US" sz="1100" dirty="0">
                <a:latin typeface="+mj-lt"/>
              </a:rPr>
              <a:t>Company Confidential</a:t>
            </a:r>
          </a:p>
        </p:txBody>
      </p:sp>
    </p:spTree>
    <p:extLst>
      <p:ext uri="{BB962C8B-B14F-4D97-AF65-F5344CB8AC3E}">
        <p14:creationId xmlns:p14="http://schemas.microsoft.com/office/powerpoint/2010/main" val="141822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680">
          <p15:clr>
            <a:srgbClr val="FBAE40"/>
          </p15:clr>
        </p15:guide>
        <p15:guide id="2" pos="484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F2134073-0D9D-2147-A8F2-D67391465DB9}"/>
              </a:ext>
            </a:extLst>
          </p:cNvPr>
          <p:cNvSpPr>
            <a:spLocks noGrp="1"/>
          </p:cNvSpPr>
          <p:nvPr>
            <p:ph type="ftr" sz="quarter" idx="21"/>
          </p:nvPr>
        </p:nvSpPr>
        <p:spPr/>
        <p:txBody>
          <a:bodyPr/>
          <a:lstStyle/>
          <a:p>
            <a:endParaRPr lang="en-US" dirty="0"/>
          </a:p>
        </p:txBody>
      </p:sp>
      <p:sp>
        <p:nvSpPr>
          <p:cNvPr id="17" name="Slide Number Placeholder 16">
            <a:extLst>
              <a:ext uri="{FF2B5EF4-FFF2-40B4-BE49-F238E27FC236}">
                <a16:creationId xmlns:a16="http://schemas.microsoft.com/office/drawing/2014/main" id="{4DB06627-D853-F846-90A4-2C8471A6558C}"/>
              </a:ext>
            </a:extLst>
          </p:cNvPr>
          <p:cNvSpPr>
            <a:spLocks noGrp="1"/>
          </p:cNvSpPr>
          <p:nvPr>
            <p:ph type="sldNum" sz="quarter" idx="22"/>
          </p:nvPr>
        </p:nvSpPr>
        <p:spPr/>
        <p:txBody>
          <a:bodyPr/>
          <a:lstStyle>
            <a:lvl1pPr algn="r">
              <a:defRPr/>
            </a:lvl1pPr>
          </a:lstStyle>
          <a:p>
            <a:fld id="{3AEB317C-CD42-EA44-9D08-DFA7660C5E76}" type="slidenum">
              <a:rPr lang="en-US" smtClean="0"/>
              <a:pPr/>
              <a:t>‹nr.›</a:t>
            </a:fld>
            <a:endParaRPr lang="en-US" dirty="0"/>
          </a:p>
        </p:txBody>
      </p:sp>
      <p:sp>
        <p:nvSpPr>
          <p:cNvPr id="12" name="Title 1">
            <a:extLst>
              <a:ext uri="{FF2B5EF4-FFF2-40B4-BE49-F238E27FC236}">
                <a16:creationId xmlns:a16="http://schemas.microsoft.com/office/drawing/2014/main" id="{6D9DE987-0147-2D45-92EF-3CF55601F442}"/>
              </a:ext>
            </a:extLst>
          </p:cNvPr>
          <p:cNvSpPr>
            <a:spLocks noGrp="1"/>
          </p:cNvSpPr>
          <p:nvPr>
            <p:ph type="title" hasCustomPrompt="1"/>
          </p:nvPr>
        </p:nvSpPr>
        <p:spPr>
          <a:xfrm>
            <a:off x="381001" y="1023528"/>
            <a:ext cx="11429999" cy="473841"/>
          </a:xfrm>
        </p:spPr>
        <p:txBody>
          <a:bodyPr/>
          <a:lstStyle/>
          <a:p>
            <a:r>
              <a:rPr lang="en-US" dirty="0"/>
              <a:t>Click to add title</a:t>
            </a:r>
          </a:p>
        </p:txBody>
      </p:sp>
      <p:sp>
        <p:nvSpPr>
          <p:cNvPr id="20" name="Content Placeholder 2">
            <a:extLst>
              <a:ext uri="{FF2B5EF4-FFF2-40B4-BE49-F238E27FC236}">
                <a16:creationId xmlns:a16="http://schemas.microsoft.com/office/drawing/2014/main" id="{4D67C364-4543-454E-9FC0-A94E12C4E08F}"/>
              </a:ext>
            </a:extLst>
          </p:cNvPr>
          <p:cNvSpPr>
            <a:spLocks noGrp="1"/>
          </p:cNvSpPr>
          <p:nvPr>
            <p:ph sz="quarter" idx="32"/>
          </p:nvPr>
        </p:nvSpPr>
        <p:spPr>
          <a:xfrm>
            <a:off x="8196549" y="19431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
        <p:nvSpPr>
          <p:cNvPr id="21" name="Content Placeholder 2">
            <a:extLst>
              <a:ext uri="{FF2B5EF4-FFF2-40B4-BE49-F238E27FC236}">
                <a16:creationId xmlns:a16="http://schemas.microsoft.com/office/drawing/2014/main" id="{C4B6CC4F-F860-5248-B871-88DBD7F45FF3}"/>
              </a:ext>
            </a:extLst>
          </p:cNvPr>
          <p:cNvSpPr>
            <a:spLocks noGrp="1"/>
          </p:cNvSpPr>
          <p:nvPr>
            <p:ph sz="quarter" idx="33"/>
          </p:nvPr>
        </p:nvSpPr>
        <p:spPr>
          <a:xfrm>
            <a:off x="8196549" y="43434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
        <p:nvSpPr>
          <p:cNvPr id="26" name="Content Placeholder 2">
            <a:extLst>
              <a:ext uri="{FF2B5EF4-FFF2-40B4-BE49-F238E27FC236}">
                <a16:creationId xmlns:a16="http://schemas.microsoft.com/office/drawing/2014/main" id="{79AA6EEC-3CE8-554D-BD1C-1D0BE471A710}"/>
              </a:ext>
            </a:extLst>
          </p:cNvPr>
          <p:cNvSpPr>
            <a:spLocks noGrp="1"/>
          </p:cNvSpPr>
          <p:nvPr>
            <p:ph sz="quarter" idx="34"/>
          </p:nvPr>
        </p:nvSpPr>
        <p:spPr>
          <a:xfrm>
            <a:off x="381000" y="19431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
        <p:nvSpPr>
          <p:cNvPr id="27" name="Content Placeholder 2">
            <a:extLst>
              <a:ext uri="{FF2B5EF4-FFF2-40B4-BE49-F238E27FC236}">
                <a16:creationId xmlns:a16="http://schemas.microsoft.com/office/drawing/2014/main" id="{8A554323-3A9A-2A41-AF93-6BF2263AD84B}"/>
              </a:ext>
            </a:extLst>
          </p:cNvPr>
          <p:cNvSpPr>
            <a:spLocks noGrp="1"/>
          </p:cNvSpPr>
          <p:nvPr>
            <p:ph sz="quarter" idx="35"/>
          </p:nvPr>
        </p:nvSpPr>
        <p:spPr>
          <a:xfrm>
            <a:off x="381000" y="43434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
        <p:nvSpPr>
          <p:cNvPr id="28" name="Content Placeholder 2">
            <a:extLst>
              <a:ext uri="{FF2B5EF4-FFF2-40B4-BE49-F238E27FC236}">
                <a16:creationId xmlns:a16="http://schemas.microsoft.com/office/drawing/2014/main" id="{9808DE4C-1FCB-6A42-8B10-1B5A95857618}"/>
              </a:ext>
            </a:extLst>
          </p:cNvPr>
          <p:cNvSpPr>
            <a:spLocks noGrp="1"/>
          </p:cNvSpPr>
          <p:nvPr>
            <p:ph sz="quarter" idx="36"/>
          </p:nvPr>
        </p:nvSpPr>
        <p:spPr>
          <a:xfrm>
            <a:off x="4303005" y="19431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
        <p:nvSpPr>
          <p:cNvPr id="29" name="Content Placeholder 2">
            <a:extLst>
              <a:ext uri="{FF2B5EF4-FFF2-40B4-BE49-F238E27FC236}">
                <a16:creationId xmlns:a16="http://schemas.microsoft.com/office/drawing/2014/main" id="{E9DF21CB-7A5B-C14A-A6C7-7726AD7EF6BF}"/>
              </a:ext>
            </a:extLst>
          </p:cNvPr>
          <p:cNvSpPr>
            <a:spLocks noGrp="1"/>
          </p:cNvSpPr>
          <p:nvPr>
            <p:ph sz="quarter" idx="37"/>
          </p:nvPr>
        </p:nvSpPr>
        <p:spPr>
          <a:xfrm>
            <a:off x="4303005" y="43434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
        <p:nvSpPr>
          <p:cNvPr id="11" name="TextBox 10">
            <a:extLst>
              <a:ext uri="{FF2B5EF4-FFF2-40B4-BE49-F238E27FC236}">
                <a16:creationId xmlns:a16="http://schemas.microsoft.com/office/drawing/2014/main" id="{8B6C572E-F10A-5B41-BA1F-52F023EDF6EA}"/>
              </a:ext>
            </a:extLst>
          </p:cNvPr>
          <p:cNvSpPr txBox="1"/>
          <p:nvPr userDrawn="1"/>
        </p:nvSpPr>
        <p:spPr>
          <a:xfrm>
            <a:off x="9093253" y="325202"/>
            <a:ext cx="2447925" cy="261610"/>
          </a:xfrm>
          <a:prstGeom prst="rect">
            <a:avLst/>
          </a:prstGeom>
          <a:noFill/>
        </p:spPr>
        <p:txBody>
          <a:bodyPr wrap="square" rtlCol="0">
            <a:spAutoFit/>
          </a:bodyPr>
          <a:lstStyle/>
          <a:p>
            <a:r>
              <a:rPr lang="en-US" sz="1100" dirty="0">
                <a:latin typeface="+mj-lt"/>
              </a:rPr>
              <a:t>Company Confidential</a:t>
            </a:r>
          </a:p>
        </p:txBody>
      </p:sp>
    </p:spTree>
    <p:extLst>
      <p:ext uri="{BB962C8B-B14F-4D97-AF65-F5344CB8AC3E}">
        <p14:creationId xmlns:p14="http://schemas.microsoft.com/office/powerpoint/2010/main" val="341427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‹nr.›</a:t>
            </a:fld>
            <a:endParaRPr lang="en-US" dirty="0"/>
          </a:p>
        </p:txBody>
      </p:sp>
      <p:sp>
        <p:nvSpPr>
          <p:cNvPr id="9" name="Title 1">
            <a:extLst>
              <a:ext uri="{FF2B5EF4-FFF2-40B4-BE49-F238E27FC236}">
                <a16:creationId xmlns:a16="http://schemas.microsoft.com/office/drawing/2014/main" id="{978A89F7-275B-CF44-8E63-CB506C87383F}"/>
              </a:ext>
            </a:extLst>
          </p:cNvPr>
          <p:cNvSpPr>
            <a:spLocks noGrp="1"/>
          </p:cNvSpPr>
          <p:nvPr>
            <p:ph type="title" hasCustomPrompt="1"/>
          </p:nvPr>
        </p:nvSpPr>
        <p:spPr>
          <a:xfrm>
            <a:off x="381001" y="1023528"/>
            <a:ext cx="11429999" cy="473841"/>
          </a:xfrm>
        </p:spPr>
        <p:txBody>
          <a:bodyPr/>
          <a:lstStyle/>
          <a:p>
            <a:r>
              <a:rPr lang="en-US" dirty="0"/>
              <a:t>Click to add title</a:t>
            </a:r>
          </a:p>
        </p:txBody>
      </p:sp>
      <p:sp>
        <p:nvSpPr>
          <p:cNvPr id="7" name="Content Placeholder 2">
            <a:extLst>
              <a:ext uri="{FF2B5EF4-FFF2-40B4-BE49-F238E27FC236}">
                <a16:creationId xmlns:a16="http://schemas.microsoft.com/office/drawing/2014/main" id="{625F1037-51AE-4083-8738-1B8AEF96DE80}"/>
              </a:ext>
            </a:extLst>
          </p:cNvPr>
          <p:cNvSpPr>
            <a:spLocks noGrp="1"/>
          </p:cNvSpPr>
          <p:nvPr>
            <p:ph sz="quarter" idx="17"/>
          </p:nvPr>
        </p:nvSpPr>
        <p:spPr>
          <a:xfrm>
            <a:off x="376238" y="1943100"/>
            <a:ext cx="114347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64242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noAutofit/>
          </a:bodyPr>
          <a:lstStyle/>
          <a:p>
            <a:endParaRPr lang="en-US" dirty="0"/>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noAutofit/>
          </a:bodyPr>
          <a:lstStyle/>
          <a:p>
            <a:fld id="{3AEB317C-CD42-EA44-9D08-DFA7660C5E76}" type="slidenum">
              <a:rPr lang="en-US" smtClean="0"/>
              <a:pPr/>
              <a:t>‹nr.›</a:t>
            </a:fld>
            <a:endParaRPr lang="en-US" dirty="0"/>
          </a:p>
        </p:txBody>
      </p:sp>
      <p:sp>
        <p:nvSpPr>
          <p:cNvPr id="7" name="Title 1">
            <a:extLst>
              <a:ext uri="{FF2B5EF4-FFF2-40B4-BE49-F238E27FC236}">
                <a16:creationId xmlns:a16="http://schemas.microsoft.com/office/drawing/2014/main" id="{DB532E52-AB35-0140-A644-B467CE780FB8}"/>
              </a:ext>
            </a:extLst>
          </p:cNvPr>
          <p:cNvSpPr>
            <a:spLocks noGrp="1"/>
          </p:cNvSpPr>
          <p:nvPr>
            <p:ph type="title" hasCustomPrompt="1"/>
          </p:nvPr>
        </p:nvSpPr>
        <p:spPr>
          <a:xfrm>
            <a:off x="381001" y="1023528"/>
            <a:ext cx="11429999" cy="473841"/>
          </a:xfrm>
        </p:spPr>
        <p:txBody>
          <a:bodyPr/>
          <a:lstStyle/>
          <a:p>
            <a:r>
              <a:rPr lang="en-US" dirty="0"/>
              <a:t>Click to add title</a:t>
            </a:r>
          </a:p>
        </p:txBody>
      </p:sp>
      <p:sp>
        <p:nvSpPr>
          <p:cNvPr id="8" name="TextBox 7">
            <a:extLst>
              <a:ext uri="{FF2B5EF4-FFF2-40B4-BE49-F238E27FC236}">
                <a16:creationId xmlns:a16="http://schemas.microsoft.com/office/drawing/2014/main" id="{8EF0AE71-74B5-8349-A307-66BA1140D296}"/>
              </a:ext>
            </a:extLst>
          </p:cNvPr>
          <p:cNvSpPr txBox="1"/>
          <p:nvPr userDrawn="1"/>
        </p:nvSpPr>
        <p:spPr>
          <a:xfrm>
            <a:off x="9093253" y="325202"/>
            <a:ext cx="2447925" cy="261610"/>
          </a:xfrm>
          <a:prstGeom prst="rect">
            <a:avLst/>
          </a:prstGeom>
          <a:noFill/>
        </p:spPr>
        <p:txBody>
          <a:bodyPr wrap="square" rtlCol="0">
            <a:spAutoFit/>
          </a:bodyPr>
          <a:lstStyle/>
          <a:p>
            <a:r>
              <a:rPr lang="en-US" sz="1100" dirty="0">
                <a:latin typeface="+mj-lt"/>
              </a:rPr>
              <a:t>Company Confidential</a:t>
            </a:r>
          </a:p>
        </p:txBody>
      </p:sp>
    </p:spTree>
    <p:extLst>
      <p:ext uri="{BB962C8B-B14F-4D97-AF65-F5344CB8AC3E}">
        <p14:creationId xmlns:p14="http://schemas.microsoft.com/office/powerpoint/2010/main" val="389455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noAutofit/>
          </a:bodyPr>
          <a:lstStyle/>
          <a:p>
            <a:endParaRPr lang="en-US" dirty="0"/>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noAutofit/>
          </a:bodyPr>
          <a:lstStyle/>
          <a:p>
            <a:fld id="{3AEB317C-CD42-EA44-9D08-DFA7660C5E76}" type="slidenum">
              <a:rPr lang="en-US" smtClean="0"/>
              <a:pPr/>
              <a:t>‹nr.›</a:t>
            </a:fld>
            <a:endParaRPr lang="en-US" dirty="0"/>
          </a:p>
        </p:txBody>
      </p:sp>
      <p:sp>
        <p:nvSpPr>
          <p:cNvPr id="4" name="TextBox 3">
            <a:extLst>
              <a:ext uri="{FF2B5EF4-FFF2-40B4-BE49-F238E27FC236}">
                <a16:creationId xmlns:a16="http://schemas.microsoft.com/office/drawing/2014/main" id="{5FAB1FFB-C20C-8A4E-9D69-74014773BB1A}"/>
              </a:ext>
            </a:extLst>
          </p:cNvPr>
          <p:cNvSpPr txBox="1"/>
          <p:nvPr userDrawn="1"/>
        </p:nvSpPr>
        <p:spPr>
          <a:xfrm>
            <a:off x="9093253" y="325202"/>
            <a:ext cx="2447925" cy="261610"/>
          </a:xfrm>
          <a:prstGeom prst="rect">
            <a:avLst/>
          </a:prstGeom>
          <a:noFill/>
        </p:spPr>
        <p:txBody>
          <a:bodyPr wrap="square" rtlCol="0">
            <a:spAutoFit/>
          </a:bodyPr>
          <a:lstStyle/>
          <a:p>
            <a:r>
              <a:rPr lang="en-US" sz="1100" dirty="0">
                <a:latin typeface="+mj-lt"/>
              </a:rPr>
              <a:t>Company Confidential</a:t>
            </a:r>
          </a:p>
        </p:txBody>
      </p:sp>
    </p:spTree>
    <p:extLst>
      <p:ext uri="{BB962C8B-B14F-4D97-AF65-F5344CB8AC3E}">
        <p14:creationId xmlns:p14="http://schemas.microsoft.com/office/powerpoint/2010/main" val="37099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Ref idx="1001">
        <a:schemeClr val="bg1"/>
      </p:bgRef>
    </p:bg>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E9D497BC-9F99-CE49-B145-C91E4EADC7F3}"/>
              </a:ext>
            </a:extLst>
          </p:cNvPr>
          <p:cNvSpPr txBox="1">
            <a:spLocks/>
          </p:cNvSpPr>
          <p:nvPr userDrawn="1"/>
        </p:nvSpPr>
        <p:spPr>
          <a:xfrm>
            <a:off x="3319267" y="6339855"/>
            <a:ext cx="2853571" cy="169277"/>
          </a:xfrm>
          <a:prstGeom prst="rect">
            <a:avLst/>
          </a:prstGeom>
          <a:noFill/>
        </p:spPr>
        <p:txBody>
          <a:bodyPr wrap="square" lIns="0" tIns="0" rIns="0" bIns="0" rtlCol="0" anchor="ctr">
            <a:noAutofit/>
          </a:bodyPr>
          <a:lstStyle>
            <a:defPPr>
              <a:defRPr lang="en-US"/>
            </a:defPPr>
            <a:lvl1pPr algn="l" rtl="0" eaLnBrk="0" fontAlgn="base" hangingPunct="0">
              <a:spcBef>
                <a:spcPct val="0"/>
              </a:spcBef>
              <a:spcAft>
                <a:spcPct val="0"/>
              </a:spcAft>
              <a:defRPr lang="en-US" sz="800" b="0" i="0" kern="1200" smtClean="0">
                <a:solidFill>
                  <a:schemeClr val="tx1"/>
                </a:solidFill>
                <a:latin typeface="Franklin Gothic Medium" panose="020B0603020102020204" pitchFamily="34" charset="0"/>
                <a:ea typeface="ＭＳ Ｐゴシック" pitchFamily="-112"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5pPr>
            <a:lvl6pPr marL="2286000" algn="l" defTabSz="914400" rtl="0" eaLnBrk="1" latinLnBrk="0" hangingPunct="1">
              <a:defRPr sz="2400" kern="1200">
                <a:solidFill>
                  <a:schemeClr val="tx1"/>
                </a:solidFill>
                <a:latin typeface="Arial" charset="0"/>
                <a:ea typeface="ＭＳ Ｐゴシック" pitchFamily="-112" charset="-128"/>
                <a:cs typeface="+mn-cs"/>
              </a:defRPr>
            </a:lvl6pPr>
            <a:lvl7pPr marL="2743200" algn="l" defTabSz="914400" rtl="0" eaLnBrk="1" latinLnBrk="0" hangingPunct="1">
              <a:defRPr sz="2400" kern="1200">
                <a:solidFill>
                  <a:schemeClr val="tx1"/>
                </a:solidFill>
                <a:latin typeface="Arial" charset="0"/>
                <a:ea typeface="ＭＳ Ｐゴシック" pitchFamily="-112" charset="-128"/>
                <a:cs typeface="+mn-cs"/>
              </a:defRPr>
            </a:lvl7pPr>
            <a:lvl8pPr marL="3200400" algn="l" defTabSz="914400" rtl="0" eaLnBrk="1" latinLnBrk="0" hangingPunct="1">
              <a:defRPr sz="2400" kern="1200">
                <a:solidFill>
                  <a:schemeClr val="tx1"/>
                </a:solidFill>
                <a:latin typeface="Arial" charset="0"/>
                <a:ea typeface="ＭＳ Ｐゴシック" pitchFamily="-112" charset="-128"/>
                <a:cs typeface="+mn-cs"/>
              </a:defRPr>
            </a:lvl8pPr>
            <a:lvl9pPr marL="3657600" algn="l" defTabSz="914400" rtl="0" eaLnBrk="1" latinLnBrk="0" hangingPunct="1">
              <a:defRPr sz="2400" kern="1200">
                <a:solidFill>
                  <a:schemeClr val="tx1"/>
                </a:solidFill>
                <a:latin typeface="Arial" charset="0"/>
                <a:ea typeface="ＭＳ Ｐゴシック" pitchFamily="-112" charset="-128"/>
                <a:cs typeface="+mn-cs"/>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lang="en-US" sz="1100" b="0" i="0" kern="1200" dirty="0">
                <a:solidFill>
                  <a:schemeClr val="accent2"/>
                </a:solidFill>
                <a:effectLst/>
                <a:latin typeface="+mn-lt"/>
                <a:ea typeface="ＭＳ Ｐゴシック" pitchFamily="-112" charset="-128"/>
                <a:cs typeface="+mn-cs"/>
              </a:rPr>
              <a:t>© Haworth, Inc.</a:t>
            </a:r>
          </a:p>
        </p:txBody>
      </p:sp>
      <p:sp>
        <p:nvSpPr>
          <p:cNvPr id="11" name="Text Placeholder 8">
            <a:extLst>
              <a:ext uri="{FF2B5EF4-FFF2-40B4-BE49-F238E27FC236}">
                <a16:creationId xmlns:a16="http://schemas.microsoft.com/office/drawing/2014/main" id="{EC4DFFC4-FBB1-3C4E-8214-0EF98C8C3E84}"/>
              </a:ext>
            </a:extLst>
          </p:cNvPr>
          <p:cNvSpPr>
            <a:spLocks noGrp="1"/>
          </p:cNvSpPr>
          <p:nvPr>
            <p:ph type="body" sz="quarter" idx="16" hasCustomPrompt="1"/>
          </p:nvPr>
        </p:nvSpPr>
        <p:spPr>
          <a:xfrm>
            <a:off x="4325475" y="6354609"/>
            <a:ext cx="4547063" cy="174172"/>
          </a:xfrm>
        </p:spPr>
        <p:txBody>
          <a:bodyPr>
            <a:noAutofit/>
          </a:bodyPr>
          <a:lstStyle>
            <a:lvl1pPr>
              <a:defRPr sz="1100" b="0" i="0">
                <a:solidFill>
                  <a:schemeClr val="accent2"/>
                </a:solidFill>
                <a:latin typeface="+mn-lt"/>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r>
              <a:rPr lang="en-US" dirty="0"/>
              <a:t>Date</a:t>
            </a:r>
          </a:p>
        </p:txBody>
      </p:sp>
      <p:pic>
        <p:nvPicPr>
          <p:cNvPr id="15" name="Picture 14">
            <a:extLst>
              <a:ext uri="{FF2B5EF4-FFF2-40B4-BE49-F238E27FC236}">
                <a16:creationId xmlns:a16="http://schemas.microsoft.com/office/drawing/2014/main" id="{1C88C940-F8F1-6340-BC10-A57A390E10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0419" y="381501"/>
            <a:ext cx="1054738" cy="127205"/>
          </a:xfrm>
          <a:prstGeom prst="rect">
            <a:avLst/>
          </a:prstGeom>
        </p:spPr>
      </p:pic>
      <p:sp>
        <p:nvSpPr>
          <p:cNvPr id="2" name="Footer Placeholder 1">
            <a:extLst>
              <a:ext uri="{FF2B5EF4-FFF2-40B4-BE49-F238E27FC236}">
                <a16:creationId xmlns:a16="http://schemas.microsoft.com/office/drawing/2014/main" id="{718E538A-A660-7748-8FB9-D91C47276C3E}"/>
              </a:ext>
            </a:extLst>
          </p:cNvPr>
          <p:cNvSpPr>
            <a:spLocks noGrp="1"/>
          </p:cNvSpPr>
          <p:nvPr>
            <p:ph type="ftr" sz="quarter" idx="17"/>
          </p:nvPr>
        </p:nvSpPr>
        <p:spPr/>
        <p:txBody>
          <a:bodyPr>
            <a:noAutofit/>
          </a:bodyPr>
          <a:lstStyle>
            <a:lvl1pPr>
              <a:defRPr>
                <a:solidFill>
                  <a:schemeClr val="accent2"/>
                </a:solidFill>
              </a:defRPr>
            </a:lvl1pPr>
          </a:lstStyle>
          <a:p>
            <a:endParaRPr lang="en-US" dirty="0"/>
          </a:p>
        </p:txBody>
      </p:sp>
      <p:sp>
        <p:nvSpPr>
          <p:cNvPr id="3" name="Slide Number Placeholder 2">
            <a:extLst>
              <a:ext uri="{FF2B5EF4-FFF2-40B4-BE49-F238E27FC236}">
                <a16:creationId xmlns:a16="http://schemas.microsoft.com/office/drawing/2014/main" id="{60C1166F-28A2-4945-A87F-A36E3873924F}"/>
              </a:ext>
            </a:extLst>
          </p:cNvPr>
          <p:cNvSpPr>
            <a:spLocks noGrp="1"/>
          </p:cNvSpPr>
          <p:nvPr>
            <p:ph type="sldNum" sz="quarter" idx="18"/>
          </p:nvPr>
        </p:nvSpPr>
        <p:spPr/>
        <p:txBody>
          <a:bodyPr>
            <a:noAutofit/>
          </a:bodyPr>
          <a:lstStyle>
            <a:lvl1pPr>
              <a:defRPr>
                <a:solidFill>
                  <a:schemeClr val="accent2"/>
                </a:solidFill>
              </a:defRPr>
            </a:lvl1pPr>
          </a:lstStyle>
          <a:p>
            <a:fld id="{3AEB317C-CD42-EA44-9D08-DFA7660C5E76}" type="slidenum">
              <a:rPr lang="en-US" smtClean="0"/>
              <a:pPr/>
              <a:t>‹nr.›</a:t>
            </a:fld>
            <a:endParaRPr lang="en-US" dirty="0"/>
          </a:p>
        </p:txBody>
      </p:sp>
      <p:sp>
        <p:nvSpPr>
          <p:cNvPr id="9" name="Text Placeholder 8">
            <a:extLst>
              <a:ext uri="{FF2B5EF4-FFF2-40B4-BE49-F238E27FC236}">
                <a16:creationId xmlns:a16="http://schemas.microsoft.com/office/drawing/2014/main" id="{C6484E31-88C2-4978-983E-353C515C48C7}"/>
              </a:ext>
            </a:extLst>
          </p:cNvPr>
          <p:cNvSpPr>
            <a:spLocks noGrp="1"/>
          </p:cNvSpPr>
          <p:nvPr>
            <p:ph type="body" sz="quarter" idx="15" hasCustomPrompt="1"/>
          </p:nvPr>
        </p:nvSpPr>
        <p:spPr>
          <a:xfrm>
            <a:off x="3329518" y="6016197"/>
            <a:ext cx="5530849" cy="282678"/>
          </a:xfrm>
          <a:prstGeom prst="rect">
            <a:avLst/>
          </a:prstGeom>
        </p:spPr>
        <p:txBody>
          <a:bodyPr anchor="b">
            <a:noAutofit/>
          </a:bodyPr>
          <a:lstStyle>
            <a:lvl1pPr marL="0" indent="0">
              <a:buNone/>
              <a:defRPr b="0" i="0">
                <a:solidFill>
                  <a:schemeClr val="accent2"/>
                </a:solidFill>
                <a:latin typeface="Franklin Gothic Medium" panose="020B0603020102020204" pitchFamily="34" charset="0"/>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dirty="0"/>
              <a:t>Click to edit secondary text</a:t>
            </a:r>
          </a:p>
        </p:txBody>
      </p:sp>
      <p:sp>
        <p:nvSpPr>
          <p:cNvPr id="13" name="Title 1">
            <a:extLst>
              <a:ext uri="{FF2B5EF4-FFF2-40B4-BE49-F238E27FC236}">
                <a16:creationId xmlns:a16="http://schemas.microsoft.com/office/drawing/2014/main" id="{F7E711B2-CA10-F446-9102-BA2DD60ACB19}"/>
              </a:ext>
            </a:extLst>
          </p:cNvPr>
          <p:cNvSpPr>
            <a:spLocks noGrp="1"/>
          </p:cNvSpPr>
          <p:nvPr>
            <p:ph type="ctrTitle"/>
          </p:nvPr>
        </p:nvSpPr>
        <p:spPr>
          <a:xfrm>
            <a:off x="3329188" y="950581"/>
            <a:ext cx="5532009" cy="3117132"/>
          </a:xfrm>
          <a:prstGeom prst="rect">
            <a:avLst/>
          </a:prstGeom>
        </p:spPr>
        <p:txBody>
          <a:bodyPr anchor="t">
            <a:noAutofit/>
          </a:bodyPr>
          <a:lstStyle>
            <a:lvl1pPr algn="l">
              <a:spcAft>
                <a:spcPts val="0"/>
              </a:spcAft>
              <a:defRPr sz="6000" b="0" i="0">
                <a:solidFill>
                  <a:schemeClr val="accent2"/>
                </a:solidFill>
                <a:latin typeface="Franklin Gothic Demi Cond" panose="020B0706030402020204" pitchFamily="34" charset="0"/>
              </a:defRPr>
            </a:lvl1pPr>
          </a:lstStyle>
          <a:p>
            <a:endParaRPr lang="en-US" dirty="0"/>
          </a:p>
        </p:txBody>
      </p:sp>
      <p:sp>
        <p:nvSpPr>
          <p:cNvPr id="10" name="TextBox 9">
            <a:extLst>
              <a:ext uri="{FF2B5EF4-FFF2-40B4-BE49-F238E27FC236}">
                <a16:creationId xmlns:a16="http://schemas.microsoft.com/office/drawing/2014/main" id="{AF461D5B-5FE4-DC4F-9392-7AFEDAA14A0A}"/>
              </a:ext>
            </a:extLst>
          </p:cNvPr>
          <p:cNvSpPr txBox="1"/>
          <p:nvPr userDrawn="1"/>
        </p:nvSpPr>
        <p:spPr>
          <a:xfrm>
            <a:off x="9093253" y="325202"/>
            <a:ext cx="2447925" cy="261610"/>
          </a:xfrm>
          <a:prstGeom prst="rect">
            <a:avLst/>
          </a:prstGeom>
          <a:noFill/>
        </p:spPr>
        <p:txBody>
          <a:bodyPr wrap="square" rtlCol="0">
            <a:spAutoFit/>
          </a:bodyPr>
          <a:lstStyle/>
          <a:p>
            <a:r>
              <a:rPr lang="en-US" sz="1100" dirty="0">
                <a:solidFill>
                  <a:schemeClr val="accent2"/>
                </a:solidFill>
                <a:latin typeface="+mj-lt"/>
              </a:rPr>
              <a:t>Company Confidential</a:t>
            </a:r>
          </a:p>
        </p:txBody>
      </p:sp>
    </p:spTree>
    <p:extLst>
      <p:ext uri="{BB962C8B-B14F-4D97-AF65-F5344CB8AC3E}">
        <p14:creationId xmlns:p14="http://schemas.microsoft.com/office/powerpoint/2010/main" val="24997068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pplying Masters">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AA0A8AB9-8996-45BC-968B-831410053F9F}"/>
              </a:ext>
            </a:extLst>
          </p:cNvPr>
          <p:cNvSpPr txBox="1"/>
          <p:nvPr userDrawn="1"/>
        </p:nvSpPr>
        <p:spPr>
          <a:xfrm>
            <a:off x="368300" y="1752600"/>
            <a:ext cx="2749804" cy="3200876"/>
          </a:xfrm>
          <a:prstGeom prst="rect">
            <a:avLst/>
          </a:prstGeom>
          <a:noFill/>
        </p:spPr>
        <p:txBody>
          <a:bodyPr wrap="square" lIns="0" tIns="0" rIns="0" bIns="0" rtlCol="0">
            <a:spAutoFit/>
          </a:bodyPr>
          <a:lstStyle/>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When inserting a </a:t>
            </a:r>
            <a:br>
              <a:rPr kumimoji="0" lang="en-US" sz="1800" b="0" i="0" u="none" strike="noStrike" kern="1200" cap="none" spc="0" normalizeH="0" baseline="0" noProof="0" dirty="0">
                <a:ln>
                  <a:noFill/>
                </a:ln>
                <a:solidFill>
                  <a:srgbClr val="202E3D"/>
                </a:solidFill>
                <a:effectLst/>
                <a:uLnTx/>
                <a:uFillTx/>
                <a:latin typeface="+mn-lt"/>
                <a:ea typeface="+mn-ea"/>
                <a:cs typeface="+mn-cs"/>
              </a:rPr>
            </a:br>
            <a:r>
              <a:rPr kumimoji="0" lang="en-US" sz="1800" b="0" i="0" u="none" strike="noStrike" kern="1200" cap="none" spc="0" normalizeH="0" baseline="0" noProof="0" dirty="0">
                <a:ln>
                  <a:noFill/>
                </a:ln>
                <a:solidFill>
                  <a:srgbClr val="202E3D"/>
                </a:solidFill>
                <a:effectLst/>
                <a:uLnTx/>
                <a:uFillTx/>
                <a:latin typeface="+mn-lt"/>
                <a:ea typeface="+mn-ea"/>
                <a:cs typeface="+mn-cs"/>
              </a:rPr>
              <a:t>new slide, click the </a:t>
            </a:r>
            <a:br>
              <a:rPr kumimoji="0" lang="en-US" sz="1800" b="0" i="0" u="none" strike="noStrike" kern="1200" cap="none" spc="0" normalizeH="0" baseline="0" noProof="0" dirty="0">
                <a:ln>
                  <a:noFill/>
                </a:ln>
                <a:solidFill>
                  <a:srgbClr val="202E3D"/>
                </a:solidFill>
                <a:effectLst/>
                <a:uLnTx/>
                <a:uFillTx/>
                <a:latin typeface="+mn-lt"/>
                <a:ea typeface="+mn-ea"/>
                <a:cs typeface="+mn-cs"/>
              </a:rPr>
            </a:br>
            <a:r>
              <a:rPr kumimoji="0" lang="en-US" sz="1800" b="0" i="0" u="none" strike="noStrike" kern="1200" cap="none" spc="0" normalizeH="0" baseline="0" noProof="0" dirty="0">
                <a:ln>
                  <a:noFill/>
                </a:ln>
                <a:solidFill>
                  <a:srgbClr val="202E3D"/>
                </a:solidFill>
                <a:effectLst/>
                <a:uLnTx/>
                <a:uFillTx/>
                <a:latin typeface="+mn-lt"/>
                <a:ea typeface="+mn-ea"/>
                <a:cs typeface="+mn-cs"/>
              </a:rPr>
              <a:t>     “New Slide” button.</a:t>
            </a: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Select the layout that </a:t>
            </a:r>
            <a:br>
              <a:rPr kumimoji="0" lang="en-US" sz="1800" b="0" i="0" u="none" strike="noStrike" kern="1200" cap="none" spc="0" normalizeH="0" baseline="0" noProof="0" dirty="0">
                <a:ln>
                  <a:noFill/>
                </a:ln>
                <a:solidFill>
                  <a:srgbClr val="202E3D"/>
                </a:solidFill>
                <a:effectLst/>
                <a:uLnTx/>
                <a:uFillTx/>
                <a:latin typeface="+mn-lt"/>
                <a:ea typeface="+mn-ea"/>
                <a:cs typeface="+mn-cs"/>
              </a:rPr>
            </a:br>
            <a:r>
              <a:rPr kumimoji="0" lang="en-US" sz="1800" b="0" i="0" u="none" strike="noStrike" kern="1200" cap="none" spc="0" normalizeH="0" baseline="0" noProof="0" dirty="0">
                <a:ln>
                  <a:noFill/>
                </a:ln>
                <a:solidFill>
                  <a:srgbClr val="202E3D"/>
                </a:solidFill>
                <a:effectLst/>
                <a:uLnTx/>
                <a:uFillTx/>
                <a:latin typeface="+mn-lt"/>
                <a:ea typeface="+mn-ea"/>
                <a:cs typeface="+mn-cs"/>
              </a:rPr>
              <a:t>will work best with </a:t>
            </a:r>
            <a:br>
              <a:rPr kumimoji="0" lang="en-US" sz="1800" b="0" i="0" u="none" strike="noStrike" kern="1200" cap="none" spc="0" normalizeH="0" baseline="0" noProof="0" dirty="0">
                <a:ln>
                  <a:noFill/>
                </a:ln>
                <a:solidFill>
                  <a:srgbClr val="202E3D"/>
                </a:solidFill>
                <a:effectLst/>
                <a:uLnTx/>
                <a:uFillTx/>
                <a:latin typeface="+mn-lt"/>
                <a:ea typeface="+mn-ea"/>
                <a:cs typeface="+mn-cs"/>
              </a:rPr>
            </a:br>
            <a:r>
              <a:rPr kumimoji="0" lang="en-US" sz="1800" b="0" i="0" u="none" strike="noStrike" kern="1200" cap="none" spc="0" normalizeH="0" baseline="0" noProof="0" dirty="0">
                <a:ln>
                  <a:noFill/>
                </a:ln>
                <a:solidFill>
                  <a:srgbClr val="202E3D"/>
                </a:solidFill>
                <a:effectLst/>
                <a:uLnTx/>
                <a:uFillTx/>
                <a:latin typeface="+mn-lt"/>
                <a:ea typeface="+mn-ea"/>
                <a:cs typeface="+mn-cs"/>
              </a:rPr>
              <a:t>your content.</a:t>
            </a: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If you need a different layout for a slide that is already in process, click the                 button and make a selection.</a:t>
            </a:r>
          </a:p>
        </p:txBody>
      </p:sp>
      <p:sp>
        <p:nvSpPr>
          <p:cNvPr id="13" name="TextBox 12">
            <a:extLst>
              <a:ext uri="{FF2B5EF4-FFF2-40B4-BE49-F238E27FC236}">
                <a16:creationId xmlns:a16="http://schemas.microsoft.com/office/drawing/2014/main" id="{4D48E606-DBBE-D048-8B6C-3F1CDE907320}"/>
              </a:ext>
            </a:extLst>
          </p:cNvPr>
          <p:cNvSpPr txBox="1"/>
          <p:nvPr userDrawn="1"/>
        </p:nvSpPr>
        <p:spPr>
          <a:xfrm>
            <a:off x="294958" y="894080"/>
            <a:ext cx="11434762" cy="70788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02E3D"/>
                </a:solidFill>
                <a:effectLst/>
                <a:uLnTx/>
                <a:uFillTx/>
                <a:latin typeface="Franklin Gothic Demi Cond" panose="020B0706030402020204" pitchFamily="34" charset="0"/>
                <a:ea typeface="+mj-ea"/>
                <a:cs typeface="+mj-cs"/>
              </a:rPr>
              <a:t>Applying Masters</a:t>
            </a:r>
            <a:endParaRPr lang="en-US" dirty="0"/>
          </a:p>
        </p:txBody>
      </p:sp>
      <p:sp>
        <p:nvSpPr>
          <p:cNvPr id="11" name="Rectangle 10">
            <a:extLst>
              <a:ext uri="{FF2B5EF4-FFF2-40B4-BE49-F238E27FC236}">
                <a16:creationId xmlns:a16="http://schemas.microsoft.com/office/drawing/2014/main" id="{441F796D-495B-AD49-91A9-5BA2EDB640E6}"/>
              </a:ext>
            </a:extLst>
          </p:cNvPr>
          <p:cNvSpPr/>
          <p:nvPr userDrawn="1"/>
        </p:nvSpPr>
        <p:spPr>
          <a:xfrm>
            <a:off x="9196534" y="3483864"/>
            <a:ext cx="2995466" cy="29169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B51C9E9-A66E-C24D-A6AE-CEC2717518E0}"/>
              </a:ext>
            </a:extLst>
          </p:cNvPr>
          <p:cNvSpPr/>
          <p:nvPr userDrawn="1"/>
        </p:nvSpPr>
        <p:spPr>
          <a:xfrm>
            <a:off x="9582014" y="3810998"/>
            <a:ext cx="2268610" cy="2292935"/>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mj-lt"/>
                <a:ea typeface="+mn-ea"/>
                <a:cs typeface="+mn-cs"/>
              </a:rPr>
              <a:t>*TIP*  </a:t>
            </a:r>
          </a:p>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mn-lt"/>
                <a:ea typeface="+mn-ea"/>
                <a:cs typeface="+mn-cs"/>
              </a:rPr>
              <a:t>Always use slide masters and avoid using “Title Only” and “Blank” masters to ensure all of your content follows the template formatting.</a:t>
            </a:r>
          </a:p>
        </p:txBody>
      </p:sp>
      <p:pic>
        <p:nvPicPr>
          <p:cNvPr id="3" name="Picture 2">
            <a:extLst>
              <a:ext uri="{FF2B5EF4-FFF2-40B4-BE49-F238E27FC236}">
                <a16:creationId xmlns:a16="http://schemas.microsoft.com/office/drawing/2014/main" id="{84DA410D-8657-4E54-909C-4B0CC9F167B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09600" y="2339179"/>
            <a:ext cx="238125" cy="244418"/>
          </a:xfrm>
          <a:prstGeom prst="rect">
            <a:avLst/>
          </a:prstGeom>
        </p:spPr>
      </p:pic>
      <p:pic>
        <p:nvPicPr>
          <p:cNvPr id="21" name="Picture 20">
            <a:extLst>
              <a:ext uri="{FF2B5EF4-FFF2-40B4-BE49-F238E27FC236}">
                <a16:creationId xmlns:a16="http://schemas.microsoft.com/office/drawing/2014/main" id="{57F1C25A-C2D8-4E3D-8FF0-B5C629AD37F0}"/>
              </a:ext>
            </a:extLst>
          </p:cNvPr>
          <p:cNvPicPr>
            <a:picLocks noChangeAspect="1"/>
          </p:cNvPicPr>
          <p:nvPr userDrawn="1"/>
        </p:nvPicPr>
        <p:blipFill>
          <a:blip r:embed="rId3"/>
          <a:stretch>
            <a:fillRect/>
          </a:stretch>
        </p:blipFill>
        <p:spPr>
          <a:xfrm>
            <a:off x="1003861" y="4384377"/>
            <a:ext cx="812800" cy="292100"/>
          </a:xfrm>
          <a:prstGeom prst="rect">
            <a:avLst/>
          </a:prstGeom>
        </p:spPr>
      </p:pic>
      <p:pic>
        <p:nvPicPr>
          <p:cNvPr id="4" name="Picture 3">
            <a:extLst>
              <a:ext uri="{FF2B5EF4-FFF2-40B4-BE49-F238E27FC236}">
                <a16:creationId xmlns:a16="http://schemas.microsoft.com/office/drawing/2014/main" id="{ADB6436F-47E2-4B71-B6C5-BA7F96E1B9E9}"/>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3255910" y="1819275"/>
            <a:ext cx="5686450" cy="4581526"/>
          </a:xfrm>
          <a:prstGeom prst="rect">
            <a:avLst/>
          </a:prstGeom>
        </p:spPr>
      </p:pic>
    </p:spTree>
    <p:extLst>
      <p:ext uri="{BB962C8B-B14F-4D97-AF65-F5344CB8AC3E}">
        <p14:creationId xmlns:p14="http://schemas.microsoft.com/office/powerpoint/2010/main" val="153131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ransfer Conten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D48E606-DBBE-D048-8B6C-3F1CDE907320}"/>
              </a:ext>
            </a:extLst>
          </p:cNvPr>
          <p:cNvSpPr txBox="1"/>
          <p:nvPr userDrawn="1"/>
        </p:nvSpPr>
        <p:spPr>
          <a:xfrm>
            <a:off x="294958" y="894080"/>
            <a:ext cx="11434762" cy="70788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02E3D"/>
                </a:solidFill>
                <a:effectLst/>
                <a:uLnTx/>
                <a:uFillTx/>
                <a:latin typeface="Franklin Gothic Demi Cond" panose="020B0706030402020204" pitchFamily="34" charset="0"/>
                <a:ea typeface="+mj-ea"/>
                <a:cs typeface="+mj-cs"/>
              </a:rPr>
              <a:t>Transfer Old Slides Into a New Template</a:t>
            </a:r>
            <a:endParaRPr lang="en-US" dirty="0"/>
          </a:p>
        </p:txBody>
      </p:sp>
      <p:sp>
        <p:nvSpPr>
          <p:cNvPr id="14" name="TextBox 13">
            <a:extLst>
              <a:ext uri="{FF2B5EF4-FFF2-40B4-BE49-F238E27FC236}">
                <a16:creationId xmlns:a16="http://schemas.microsoft.com/office/drawing/2014/main" id="{3D1DC9B7-F5EA-4C4C-9A64-5F7BEA911F48}"/>
              </a:ext>
            </a:extLst>
          </p:cNvPr>
          <p:cNvSpPr txBox="1"/>
          <p:nvPr userDrawn="1"/>
        </p:nvSpPr>
        <p:spPr>
          <a:xfrm>
            <a:off x="367872" y="1752600"/>
            <a:ext cx="5564187" cy="4616648"/>
          </a:xfrm>
          <a:prstGeom prst="rect">
            <a:avLst/>
          </a:prstGeom>
          <a:noFill/>
        </p:spPr>
        <p:txBody>
          <a:bodyPr wrap="square" lIns="0" tIns="0" rIns="0" bIns="0"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Open both your old presentation and the new template. </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Select the slides you want to transfer in the left preview pane of your old presentation and drag them in to the left pane of the new template.</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Review your slides.</a:t>
            </a:r>
          </a:p>
          <a:p>
            <a:pPr marL="577850" marR="0" lvl="1"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Click the               button as needed to reformat.</a:t>
            </a:r>
          </a:p>
          <a:p>
            <a:pPr marL="577850" marR="0" lvl="1"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You may need to select a new                that best </a:t>
            </a:r>
            <a:br>
              <a:rPr kumimoji="0" lang="en-US" sz="1800" b="0" i="0" u="none" strike="noStrike" kern="1200" cap="none" spc="0" normalizeH="0" baseline="0" noProof="0" dirty="0">
                <a:ln>
                  <a:noFill/>
                </a:ln>
                <a:solidFill>
                  <a:srgbClr val="202E3D"/>
                </a:solidFill>
                <a:effectLst/>
                <a:uLnTx/>
                <a:uFillTx/>
                <a:latin typeface="+mn-lt"/>
                <a:ea typeface="+mn-ea"/>
                <a:cs typeface="+mn-cs"/>
              </a:rPr>
            </a:br>
            <a:r>
              <a:rPr kumimoji="0" lang="en-US" sz="1800" b="0" i="0" u="none" strike="noStrike" kern="1200" cap="none" spc="0" normalizeH="0" baseline="0" noProof="0" dirty="0">
                <a:ln>
                  <a:noFill/>
                </a:ln>
                <a:solidFill>
                  <a:srgbClr val="202E3D"/>
                </a:solidFill>
                <a:effectLst/>
                <a:uLnTx/>
                <a:uFillTx/>
                <a:latin typeface="+mn-lt"/>
                <a:ea typeface="+mn-ea"/>
                <a:cs typeface="+mn-cs"/>
              </a:rPr>
              <a:t>fits your content as some layout options that were available in the old templates have been removed.</a:t>
            </a:r>
          </a:p>
          <a:p>
            <a:pPr marL="577850" marR="0" lvl="1"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If you did not previously use the master layouts, you will need to select the master layout that best fits your content and copy and paste your content into the placeholders to get it to format properly.</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srgbClr val="202E3D"/>
              </a:solidFill>
              <a:effectLst/>
              <a:uLnTx/>
              <a:uFillTx/>
              <a:latin typeface="+mn-lt"/>
              <a:ea typeface="+mn-ea"/>
              <a:cs typeface="+mn-cs"/>
            </a:endParaRPr>
          </a:p>
        </p:txBody>
      </p:sp>
      <p:pic>
        <p:nvPicPr>
          <p:cNvPr id="16" name="Picture 15" descr="A close up of a logo&#10;&#10;Description automatically generated">
            <a:extLst>
              <a:ext uri="{FF2B5EF4-FFF2-40B4-BE49-F238E27FC236}">
                <a16:creationId xmlns:a16="http://schemas.microsoft.com/office/drawing/2014/main" id="{AF573EED-7216-864D-9EA5-71253F49074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852704" y="3622933"/>
            <a:ext cx="690880" cy="276714"/>
          </a:xfrm>
          <a:prstGeom prst="rect">
            <a:avLst/>
          </a:prstGeom>
        </p:spPr>
      </p:pic>
      <p:pic>
        <p:nvPicPr>
          <p:cNvPr id="8" name="Picture 7">
            <a:extLst>
              <a:ext uri="{FF2B5EF4-FFF2-40B4-BE49-F238E27FC236}">
                <a16:creationId xmlns:a16="http://schemas.microsoft.com/office/drawing/2014/main" id="{5BB9F8BC-279E-F94A-956A-33292446E1D7}"/>
              </a:ext>
            </a:extLst>
          </p:cNvPr>
          <p:cNvPicPr>
            <a:picLocks noChangeAspect="1"/>
          </p:cNvPicPr>
          <p:nvPr userDrawn="1"/>
        </p:nvPicPr>
        <p:blipFill>
          <a:blip r:embed="rId3"/>
          <a:stretch>
            <a:fillRect/>
          </a:stretch>
        </p:blipFill>
        <p:spPr>
          <a:xfrm>
            <a:off x="3851836" y="3982197"/>
            <a:ext cx="812800" cy="292100"/>
          </a:xfrm>
          <a:prstGeom prst="rect">
            <a:avLst/>
          </a:prstGeom>
        </p:spPr>
      </p:pic>
      <p:sp>
        <p:nvSpPr>
          <p:cNvPr id="11" name="Rectangle 10">
            <a:extLst>
              <a:ext uri="{FF2B5EF4-FFF2-40B4-BE49-F238E27FC236}">
                <a16:creationId xmlns:a16="http://schemas.microsoft.com/office/drawing/2014/main" id="{441F796D-495B-AD49-91A9-5BA2EDB640E6}"/>
              </a:ext>
            </a:extLst>
          </p:cNvPr>
          <p:cNvSpPr/>
          <p:nvPr userDrawn="1"/>
        </p:nvSpPr>
        <p:spPr>
          <a:xfrm>
            <a:off x="8595360" y="3821229"/>
            <a:ext cx="3596640" cy="25795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B51C9E9-A66E-C24D-A6AE-CEC2717518E0}"/>
              </a:ext>
            </a:extLst>
          </p:cNvPr>
          <p:cNvSpPr/>
          <p:nvPr userDrawn="1"/>
        </p:nvSpPr>
        <p:spPr>
          <a:xfrm>
            <a:off x="8912994" y="4080506"/>
            <a:ext cx="2937630" cy="209288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mj-lt"/>
                <a:ea typeface="+mn-ea"/>
                <a:cs typeface="+mn-cs"/>
              </a:rPr>
              <a:t>*TIP*  </a:t>
            </a:r>
          </a:p>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mn-lt"/>
                <a:ea typeface="+mn-ea"/>
                <a:cs typeface="+mn-cs"/>
              </a:rPr>
              <a:t>If your content is confidential, use the pre-built “Company Confidential” slide layouts. You can find them in the master layouts under the</a:t>
            </a:r>
            <a:br>
              <a:rPr kumimoji="0" lang="en-US" sz="1800" b="0" i="0" u="none" strike="noStrike" kern="1200" cap="none" spc="0" normalizeH="0" baseline="0" noProof="0" dirty="0">
                <a:ln>
                  <a:noFill/>
                </a:ln>
                <a:solidFill>
                  <a:srgbClr val="FFFFFF"/>
                </a:solidFill>
                <a:effectLst/>
                <a:uLnTx/>
                <a:uFillTx/>
                <a:latin typeface="+mn-lt"/>
                <a:ea typeface="+mn-ea"/>
                <a:cs typeface="+mn-cs"/>
              </a:rPr>
            </a:br>
            <a:r>
              <a:rPr kumimoji="0" lang="en-US" sz="1800" b="0" i="0" u="none" strike="noStrike" kern="1200" cap="none" spc="0" normalizeH="0" baseline="0" noProof="0" dirty="0">
                <a:ln>
                  <a:noFill/>
                </a:ln>
                <a:solidFill>
                  <a:srgbClr val="FFFFFF"/>
                </a:solidFill>
                <a:effectLst/>
                <a:uLnTx/>
                <a:uFillTx/>
                <a:latin typeface="+mn-lt"/>
                <a:ea typeface="+mn-ea"/>
                <a:cs typeface="+mn-cs"/>
              </a:rPr>
              <a:t>                              heading. </a:t>
            </a:r>
          </a:p>
        </p:txBody>
      </p:sp>
      <p:pic>
        <p:nvPicPr>
          <p:cNvPr id="15" name="Picture 14">
            <a:extLst>
              <a:ext uri="{FF2B5EF4-FFF2-40B4-BE49-F238E27FC236}">
                <a16:creationId xmlns:a16="http://schemas.microsoft.com/office/drawing/2014/main" id="{6F889893-0CAE-4CEF-A1D4-A9C67B5D0925}"/>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8912994" y="5819444"/>
            <a:ext cx="1674797" cy="259641"/>
          </a:xfrm>
          <a:prstGeom prst="rect">
            <a:avLst/>
          </a:prstGeom>
        </p:spPr>
      </p:pic>
    </p:spTree>
    <p:extLst>
      <p:ext uri="{BB962C8B-B14F-4D97-AF65-F5344CB8AC3E}">
        <p14:creationId xmlns:p14="http://schemas.microsoft.com/office/powerpoint/2010/main" val="100028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Formatting">
    <p:spTree>
      <p:nvGrpSpPr>
        <p:cNvPr id="1" name=""/>
        <p:cNvGrpSpPr/>
        <p:nvPr/>
      </p:nvGrpSpPr>
      <p:grpSpPr>
        <a:xfrm>
          <a:off x="0" y="0"/>
          <a:ext cx="0" cy="0"/>
          <a:chOff x="0" y="0"/>
          <a:chExt cx="0" cy="0"/>
        </a:xfrm>
      </p:grpSpPr>
      <p:pic>
        <p:nvPicPr>
          <p:cNvPr id="23" name="Picture 22" descr="A screenshot of a cell phone&#10;&#10;Description automatically generated">
            <a:extLst>
              <a:ext uri="{FF2B5EF4-FFF2-40B4-BE49-F238E27FC236}">
                <a16:creationId xmlns:a16="http://schemas.microsoft.com/office/drawing/2014/main" id="{78F8543B-DEC6-DE44-A953-C0A3E509C4D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78305" y="1757115"/>
            <a:ext cx="8364071" cy="4731500"/>
          </a:xfrm>
          <a:prstGeom prst="rect">
            <a:avLst/>
          </a:prstGeom>
        </p:spPr>
      </p:pic>
      <p:sp>
        <p:nvSpPr>
          <p:cNvPr id="4" name="TextBox 3">
            <a:extLst>
              <a:ext uri="{FF2B5EF4-FFF2-40B4-BE49-F238E27FC236}">
                <a16:creationId xmlns:a16="http://schemas.microsoft.com/office/drawing/2014/main" id="{568BF8FE-25BB-B24D-8489-0AD5B279AA0E}"/>
              </a:ext>
            </a:extLst>
          </p:cNvPr>
          <p:cNvSpPr txBox="1"/>
          <p:nvPr userDrawn="1"/>
        </p:nvSpPr>
        <p:spPr>
          <a:xfrm>
            <a:off x="368300" y="1752600"/>
            <a:ext cx="2749804" cy="484748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Always use the template placeholders to add text.</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b="0" i="0" kern="1200" noProof="0" dirty="0">
                <a:solidFill>
                  <a:schemeClr val="tx1"/>
                </a:solidFill>
                <a:latin typeface="+mn-lt"/>
                <a:ea typeface="+mn-ea"/>
                <a:cs typeface="+mn-cs"/>
              </a:rPr>
              <a:t>Use the       “indent more” button to access the preset text styles.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Each “indent” will bring </a:t>
            </a:r>
            <a:br>
              <a:rPr kumimoji="0" lang="en-US" sz="1800" b="0" i="0" u="none" strike="noStrike" kern="1200" cap="none" spc="0" normalizeH="0" baseline="0" noProof="0" dirty="0">
                <a:ln>
                  <a:noFill/>
                </a:ln>
                <a:solidFill>
                  <a:srgbClr val="202E3D"/>
                </a:solidFill>
                <a:effectLst/>
                <a:uLnTx/>
                <a:uFillTx/>
                <a:latin typeface="+mn-lt"/>
                <a:ea typeface="+mn-ea"/>
                <a:cs typeface="+mn-cs"/>
              </a:rPr>
            </a:br>
            <a:r>
              <a:rPr kumimoji="0" lang="en-US" sz="1800" b="0" i="0" u="none" strike="noStrike" kern="1200" cap="none" spc="0" normalizeH="0" baseline="0" noProof="0" dirty="0">
                <a:ln>
                  <a:noFill/>
                </a:ln>
                <a:solidFill>
                  <a:srgbClr val="202E3D"/>
                </a:solidFill>
                <a:effectLst/>
                <a:uLnTx/>
                <a:uFillTx/>
                <a:latin typeface="+mn-lt"/>
                <a:ea typeface="+mn-ea"/>
                <a:cs typeface="+mn-cs"/>
              </a:rPr>
              <a:t>you to the next text style </a:t>
            </a:r>
            <a:br>
              <a:rPr kumimoji="0" lang="en-US" sz="1800" b="0" i="0" u="none" strike="noStrike" kern="1200" cap="none" spc="0" normalizeH="0" baseline="0" noProof="0" dirty="0">
                <a:ln>
                  <a:noFill/>
                </a:ln>
                <a:solidFill>
                  <a:srgbClr val="202E3D"/>
                </a:solidFill>
                <a:effectLst/>
                <a:uLnTx/>
                <a:uFillTx/>
                <a:latin typeface="+mn-lt"/>
                <a:ea typeface="+mn-ea"/>
                <a:cs typeface="+mn-cs"/>
              </a:rPr>
            </a:br>
            <a:r>
              <a:rPr kumimoji="0" lang="en-US" sz="1800" b="0" i="0" u="none" strike="noStrike" kern="1200" cap="none" spc="0" normalizeH="0" baseline="0" noProof="0" dirty="0">
                <a:ln>
                  <a:noFill/>
                </a:ln>
                <a:solidFill>
                  <a:srgbClr val="202E3D"/>
                </a:solidFill>
                <a:effectLst/>
                <a:uLnTx/>
                <a:uFillTx/>
                <a:latin typeface="+mn-lt"/>
                <a:ea typeface="+mn-ea"/>
                <a:cs typeface="+mn-cs"/>
              </a:rPr>
              <a:t>in this order:</a:t>
            </a:r>
          </a:p>
          <a:p>
            <a:pPr marL="292100" marR="0" lvl="1" indent="-2841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Bullet 1 (</a:t>
            </a:r>
            <a:r>
              <a:rPr kumimoji="0" lang="en-US" sz="1600" b="0" i="0" u="none" strike="noStrike" kern="1200" cap="none" spc="0" normalizeH="0" baseline="0" noProof="0" dirty="0">
                <a:ln>
                  <a:noFill/>
                </a:ln>
                <a:solidFill>
                  <a:srgbClr val="202E3D"/>
                </a:solidFill>
                <a:effectLst/>
                <a:uLnTx/>
                <a:uFillTx/>
                <a:latin typeface="+mn-lt"/>
                <a:ea typeface="+mn-ea"/>
                <a:cs typeface="+mn-cs"/>
              </a:rPr>
              <a:t>•</a:t>
            </a:r>
            <a:r>
              <a:rPr kumimoji="0" lang="en-US" sz="1800" b="0" i="0" u="none" strike="noStrike" kern="1200" cap="none" spc="0" normalizeH="0" baseline="0" noProof="0" dirty="0">
                <a:ln>
                  <a:noFill/>
                </a:ln>
                <a:solidFill>
                  <a:srgbClr val="202E3D"/>
                </a:solidFill>
                <a:effectLst/>
                <a:uLnTx/>
                <a:uFillTx/>
                <a:latin typeface="+mn-lt"/>
                <a:ea typeface="+mn-ea"/>
                <a:cs typeface="+mn-cs"/>
              </a:rPr>
              <a:t>)</a:t>
            </a:r>
          </a:p>
          <a:p>
            <a:pPr marL="292100" marR="0" lvl="1" indent="-2841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Bullet 2 (◦)</a:t>
            </a:r>
          </a:p>
          <a:p>
            <a:pPr marL="292100" marR="0" lvl="1" indent="-2841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j-lt"/>
                <a:ea typeface="+mn-ea"/>
                <a:cs typeface="+mn-cs"/>
              </a:rPr>
              <a:t>Header 1</a:t>
            </a:r>
          </a:p>
          <a:p>
            <a:pPr marL="292100" marR="0" lvl="1" indent="-284163"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accent1"/>
                </a:solidFill>
                <a:effectLst/>
                <a:uLnTx/>
                <a:uFillTx/>
                <a:latin typeface="+mn-lt"/>
                <a:ea typeface="+mn-ea"/>
                <a:cs typeface="+mn-cs"/>
              </a:rPr>
              <a:t>Header 2</a:t>
            </a:r>
          </a:p>
          <a:p>
            <a:pPr marL="292100" marR="0" lvl="1" indent="-284163"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Numbered List (1.)</a:t>
            </a:r>
          </a:p>
          <a:p>
            <a:pPr marL="292100" marR="0" lvl="1" indent="-284163"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List Bullet 1 </a:t>
            </a:r>
            <a:r>
              <a:rPr kumimoji="0" lang="en-US" sz="1800" b="0" i="0" u="none" strike="noStrike" kern="1200" cap="none" spc="0" normalizeH="0" baseline="0" noProof="0" dirty="0">
                <a:ln>
                  <a:noFill/>
                </a:ln>
                <a:solidFill>
                  <a:srgbClr val="202E3D"/>
                </a:solidFill>
                <a:effectLst/>
                <a:uLnTx/>
                <a:uFillTx/>
                <a:latin typeface="+mn-lt"/>
                <a:ea typeface="+mn-ea"/>
                <a:cs typeface="+mn-cs"/>
              </a:rPr>
              <a:t>(   </a:t>
            </a:r>
            <a:r>
              <a:rPr kumimoji="0" lang="en-US" sz="1600" b="0" i="0" u="none" strike="noStrike" kern="1200" cap="none" spc="0" normalizeH="0" baseline="0" noProof="0" dirty="0">
                <a:ln>
                  <a:noFill/>
                </a:ln>
                <a:solidFill>
                  <a:srgbClr val="202E3D"/>
                </a:solidFill>
                <a:effectLst/>
                <a:uLnTx/>
                <a:uFillTx/>
                <a:latin typeface="+mn-lt"/>
                <a:ea typeface="+mn-ea"/>
                <a:cs typeface="+mn-cs"/>
              </a:rPr>
              <a:t>•</a:t>
            </a:r>
            <a:r>
              <a:rPr kumimoji="0" lang="en-US" sz="1800" b="0" i="0" u="none" strike="noStrike" kern="1200" cap="none" spc="0" normalizeH="0" baseline="0" noProof="0" dirty="0">
                <a:ln>
                  <a:noFill/>
                </a:ln>
                <a:solidFill>
                  <a:srgbClr val="202E3D"/>
                </a:solidFill>
                <a:effectLst/>
                <a:uLnTx/>
                <a:uFillTx/>
                <a:latin typeface="+mn-lt"/>
                <a:ea typeface="+mn-ea"/>
                <a:cs typeface="+mn-cs"/>
              </a:rPr>
              <a:t>)</a:t>
            </a:r>
          </a:p>
          <a:p>
            <a:pPr marL="292100" marR="0" lvl="1" indent="-284163"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List Bullet 2 (    ◦)</a:t>
            </a:r>
          </a:p>
        </p:txBody>
      </p:sp>
      <p:sp>
        <p:nvSpPr>
          <p:cNvPr id="19" name="Rectangle 18">
            <a:extLst>
              <a:ext uri="{FF2B5EF4-FFF2-40B4-BE49-F238E27FC236}">
                <a16:creationId xmlns:a16="http://schemas.microsoft.com/office/drawing/2014/main" id="{124A7523-19AE-8A4D-A845-914DCA57A46C}"/>
              </a:ext>
            </a:extLst>
          </p:cNvPr>
          <p:cNvSpPr/>
          <p:nvPr userDrawn="1"/>
        </p:nvSpPr>
        <p:spPr>
          <a:xfrm>
            <a:off x="9765792" y="4249272"/>
            <a:ext cx="2426208" cy="18467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3C75A2D-CDD0-2147-B2BF-27980D92BF52}"/>
              </a:ext>
            </a:extLst>
          </p:cNvPr>
          <p:cNvSpPr/>
          <p:nvPr userDrawn="1"/>
        </p:nvSpPr>
        <p:spPr>
          <a:xfrm>
            <a:off x="10103222" y="4576046"/>
            <a:ext cx="1739154" cy="1184940"/>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mj-lt"/>
                <a:ea typeface="+mn-ea"/>
                <a:cs typeface="+mn-cs"/>
              </a:rPr>
              <a:t>*TIP*  </a:t>
            </a:r>
          </a:p>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mn-lt"/>
                <a:ea typeface="+mn-ea"/>
                <a:cs typeface="+mn-cs"/>
              </a:rPr>
              <a:t>Don’t use the</a:t>
            </a:r>
            <a:br>
              <a:rPr kumimoji="0" lang="en-US" sz="1800" b="0" i="0" u="none" strike="noStrike" kern="1200" cap="none" spc="0" normalizeH="0" baseline="0" noProof="0" dirty="0">
                <a:ln>
                  <a:noFill/>
                </a:ln>
                <a:solidFill>
                  <a:srgbClr val="FFFFFF"/>
                </a:solidFill>
                <a:effectLst/>
                <a:uLnTx/>
                <a:uFillTx/>
                <a:latin typeface="+mn-lt"/>
                <a:ea typeface="+mn-ea"/>
                <a:cs typeface="+mn-cs"/>
              </a:rPr>
            </a:br>
            <a:r>
              <a:rPr kumimoji="0" lang="en-US" sz="1800" b="0" i="0" u="none" strike="noStrike" kern="1200" cap="none" spc="0" normalizeH="0" baseline="0" noProof="0" dirty="0">
                <a:ln>
                  <a:noFill/>
                </a:ln>
                <a:solidFill>
                  <a:srgbClr val="FFFFFF"/>
                </a:solidFill>
                <a:effectLst/>
                <a:uLnTx/>
                <a:uFillTx/>
                <a:latin typeface="+mn-lt"/>
                <a:ea typeface="+mn-ea"/>
                <a:cs typeface="+mn-cs"/>
              </a:rPr>
              <a:t>     “bullet button” </a:t>
            </a:r>
            <a:br>
              <a:rPr kumimoji="0" lang="en-US" sz="1800" b="0" i="0" u="none" strike="noStrike" kern="1200" cap="none" spc="0" normalizeH="0" baseline="0" noProof="0" dirty="0">
                <a:ln>
                  <a:noFill/>
                </a:ln>
                <a:solidFill>
                  <a:srgbClr val="FFFFFF"/>
                </a:solidFill>
                <a:effectLst/>
                <a:uLnTx/>
                <a:uFillTx/>
                <a:latin typeface="+mn-lt"/>
                <a:ea typeface="+mn-ea"/>
                <a:cs typeface="+mn-cs"/>
              </a:rPr>
            </a:br>
            <a:r>
              <a:rPr kumimoji="0" lang="en-US" sz="1800" b="0" i="0" u="none" strike="noStrike" kern="1200" cap="none" spc="0" normalizeH="0" baseline="0" noProof="0" dirty="0">
                <a:ln>
                  <a:noFill/>
                </a:ln>
                <a:solidFill>
                  <a:srgbClr val="FFFFFF"/>
                </a:solidFill>
                <a:effectLst/>
                <a:uLnTx/>
                <a:uFillTx/>
                <a:latin typeface="+mn-lt"/>
                <a:ea typeface="+mn-ea"/>
                <a:cs typeface="+mn-cs"/>
              </a:rPr>
              <a:t>to create bullets.</a:t>
            </a:r>
          </a:p>
        </p:txBody>
      </p:sp>
      <p:sp>
        <p:nvSpPr>
          <p:cNvPr id="3" name="TextBox 2">
            <a:extLst>
              <a:ext uri="{FF2B5EF4-FFF2-40B4-BE49-F238E27FC236}">
                <a16:creationId xmlns:a16="http://schemas.microsoft.com/office/drawing/2014/main" id="{49B257B0-CDD9-5B40-9E32-FC8B9E389071}"/>
              </a:ext>
            </a:extLst>
          </p:cNvPr>
          <p:cNvSpPr txBox="1"/>
          <p:nvPr userDrawn="1"/>
        </p:nvSpPr>
        <p:spPr>
          <a:xfrm>
            <a:off x="294958" y="894080"/>
            <a:ext cx="11434762" cy="70788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02E3D"/>
                </a:solidFill>
                <a:effectLst/>
                <a:uLnTx/>
                <a:uFillTx/>
                <a:latin typeface="Franklin Gothic Demi Cond" panose="020B0706030402020204" pitchFamily="34" charset="0"/>
                <a:ea typeface="+mj-ea"/>
                <a:cs typeface="+mj-cs"/>
              </a:rPr>
              <a:t>Text Formatting</a:t>
            </a:r>
            <a:endParaRPr lang="en-US" dirty="0"/>
          </a:p>
        </p:txBody>
      </p:sp>
      <p:pic>
        <p:nvPicPr>
          <p:cNvPr id="5" name="Picture 4" descr="A screenshot of a cell phone&#10;&#10;Description automatically generated">
            <a:extLst>
              <a:ext uri="{FF2B5EF4-FFF2-40B4-BE49-F238E27FC236}">
                <a16:creationId xmlns:a16="http://schemas.microsoft.com/office/drawing/2014/main" id="{8F0090A5-7C0B-2447-BBB7-735C620919B9}"/>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174802" y="2424055"/>
            <a:ext cx="233680" cy="233680"/>
          </a:xfrm>
          <a:prstGeom prst="rect">
            <a:avLst/>
          </a:prstGeom>
        </p:spPr>
      </p:pic>
      <p:pic>
        <p:nvPicPr>
          <p:cNvPr id="6" name="Picture 5">
            <a:extLst>
              <a:ext uri="{FF2B5EF4-FFF2-40B4-BE49-F238E27FC236}">
                <a16:creationId xmlns:a16="http://schemas.microsoft.com/office/drawing/2014/main" id="{A3BEA1DB-5649-2B45-B251-253AE6D563C3}"/>
              </a:ext>
            </a:extLst>
          </p:cNvPr>
          <p:cNvPicPr>
            <a:picLocks noChangeAspect="1"/>
          </p:cNvPicPr>
          <p:nvPr userDrawn="1"/>
        </p:nvPicPr>
        <p:blipFill>
          <a:blip r:embed="rId4"/>
          <a:stretch>
            <a:fillRect/>
          </a:stretch>
        </p:blipFill>
        <p:spPr>
          <a:xfrm>
            <a:off x="10096498" y="5210735"/>
            <a:ext cx="257736" cy="257736"/>
          </a:xfrm>
          <a:prstGeom prst="rect">
            <a:avLst/>
          </a:prstGeom>
        </p:spPr>
      </p:pic>
    </p:spTree>
    <p:extLst>
      <p:ext uri="{BB962C8B-B14F-4D97-AF65-F5344CB8AC3E}">
        <p14:creationId xmlns:p14="http://schemas.microsoft.com/office/powerpoint/2010/main" val="1970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Formattin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B257B0-CDD9-5B40-9E32-FC8B9E389071}"/>
              </a:ext>
            </a:extLst>
          </p:cNvPr>
          <p:cNvSpPr txBox="1"/>
          <p:nvPr userDrawn="1"/>
        </p:nvSpPr>
        <p:spPr>
          <a:xfrm>
            <a:off x="294958" y="894080"/>
            <a:ext cx="11434762" cy="70788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02E3D"/>
                </a:solidFill>
                <a:effectLst/>
                <a:uLnTx/>
                <a:uFillTx/>
                <a:latin typeface="Franklin Gothic Demi Cond" panose="020B0706030402020204" pitchFamily="34" charset="0"/>
                <a:ea typeface="+mj-ea"/>
                <a:cs typeface="+mj-cs"/>
              </a:rPr>
              <a:t>Image Formatting</a:t>
            </a:r>
            <a:endParaRPr lang="en-US" dirty="0"/>
          </a:p>
        </p:txBody>
      </p:sp>
      <p:sp>
        <p:nvSpPr>
          <p:cNvPr id="4" name="TextBox 3">
            <a:extLst>
              <a:ext uri="{FF2B5EF4-FFF2-40B4-BE49-F238E27FC236}">
                <a16:creationId xmlns:a16="http://schemas.microsoft.com/office/drawing/2014/main" id="{568BF8FE-25BB-B24D-8489-0AD5B279AA0E}"/>
              </a:ext>
            </a:extLst>
          </p:cNvPr>
          <p:cNvSpPr txBox="1"/>
          <p:nvPr userDrawn="1"/>
        </p:nvSpPr>
        <p:spPr>
          <a:xfrm>
            <a:off x="305119" y="1752600"/>
            <a:ext cx="5628321" cy="29700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Use the template placeholders whenever possible.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Crop your images to fill the entire placeholder space whenever possible. </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Go to Picture Format and select the       tool. </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Grabbing the handles of the cropping tool, drag </a:t>
            </a:r>
            <a:br>
              <a:rPr kumimoji="0" lang="en-US" sz="1800" b="0" i="0" u="none" strike="noStrike" kern="1200" cap="none" spc="0" normalizeH="0" baseline="0" noProof="0" dirty="0">
                <a:ln>
                  <a:noFill/>
                </a:ln>
                <a:solidFill>
                  <a:srgbClr val="202E3D"/>
                </a:solidFill>
                <a:effectLst/>
                <a:uLnTx/>
                <a:uFillTx/>
                <a:latin typeface="+mn-lt"/>
                <a:ea typeface="+mn-ea"/>
                <a:cs typeface="+mn-cs"/>
              </a:rPr>
            </a:br>
            <a:r>
              <a:rPr kumimoji="0" lang="en-US" sz="1800" b="0" i="0" u="none" strike="noStrike" kern="1200" cap="none" spc="0" normalizeH="0" baseline="0" noProof="0" dirty="0">
                <a:ln>
                  <a:noFill/>
                </a:ln>
                <a:solidFill>
                  <a:srgbClr val="202E3D"/>
                </a:solidFill>
                <a:effectLst/>
                <a:uLnTx/>
                <a:uFillTx/>
                <a:latin typeface="+mn-lt"/>
                <a:ea typeface="+mn-ea"/>
                <a:cs typeface="+mn-cs"/>
              </a:rPr>
              <a:t>them to align with the preset grid lines.</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Expand your image to fill the entire crop area or fit </a:t>
            </a:r>
            <a:br>
              <a:rPr kumimoji="0" lang="en-US" sz="1800" b="0" i="0" u="none" strike="noStrike" kern="1200" cap="none" spc="0" normalizeH="0" baseline="0" noProof="0" dirty="0">
                <a:ln>
                  <a:noFill/>
                </a:ln>
                <a:solidFill>
                  <a:srgbClr val="202E3D"/>
                </a:solidFill>
                <a:effectLst/>
                <a:uLnTx/>
                <a:uFillTx/>
                <a:latin typeface="+mn-lt"/>
                <a:ea typeface="+mn-ea"/>
                <a:cs typeface="+mn-cs"/>
              </a:rPr>
            </a:br>
            <a:r>
              <a:rPr kumimoji="0" lang="en-US" sz="1800" b="0" i="0" u="none" strike="noStrike" kern="1200" cap="none" spc="0" normalizeH="0" baseline="0" noProof="0" dirty="0">
                <a:ln>
                  <a:noFill/>
                </a:ln>
                <a:solidFill>
                  <a:srgbClr val="202E3D"/>
                </a:solidFill>
                <a:effectLst/>
                <a:uLnTx/>
                <a:uFillTx/>
                <a:latin typeface="+mn-lt"/>
                <a:ea typeface="+mn-ea"/>
                <a:cs typeface="+mn-cs"/>
              </a:rPr>
              <a:t>3 sides and align to a corner of the image area.</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202E3D"/>
              </a:solidFill>
              <a:effectLst/>
              <a:uLnTx/>
              <a:uFillTx/>
              <a:latin typeface="+mn-lt"/>
              <a:ea typeface="+mn-ea"/>
              <a:cs typeface="+mn-cs"/>
            </a:endParaRPr>
          </a:p>
        </p:txBody>
      </p:sp>
      <p:pic>
        <p:nvPicPr>
          <p:cNvPr id="7" name="Picture 6" descr="A picture containing object&#10;&#10;Description automatically generated">
            <a:extLst>
              <a:ext uri="{FF2B5EF4-FFF2-40B4-BE49-F238E27FC236}">
                <a16:creationId xmlns:a16="http://schemas.microsoft.com/office/drawing/2014/main" id="{DEACC880-6BB6-2E46-92A8-99E04B70D48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185920" y="2784856"/>
            <a:ext cx="304800" cy="284480"/>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2178CEDE-45A1-2B40-8E38-525A261C76C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41824" y="426720"/>
            <a:ext cx="3474256" cy="1968261"/>
          </a:xfrm>
          <a:prstGeom prst="rect">
            <a:avLst/>
          </a:prstGeom>
        </p:spPr>
      </p:pic>
      <p:pic>
        <p:nvPicPr>
          <p:cNvPr id="12" name="Picture 11">
            <a:extLst>
              <a:ext uri="{FF2B5EF4-FFF2-40B4-BE49-F238E27FC236}">
                <a16:creationId xmlns:a16="http://schemas.microsoft.com/office/drawing/2014/main" id="{E0F719BA-00F5-FE4E-9CEB-73DB6BA2E301}"/>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8341823" y="2463800"/>
            <a:ext cx="3474257" cy="1968260"/>
          </a:xfrm>
          <a:prstGeom prst="rect">
            <a:avLst/>
          </a:prstGeom>
        </p:spPr>
      </p:pic>
      <p:pic>
        <p:nvPicPr>
          <p:cNvPr id="13" name="Picture 12">
            <a:extLst>
              <a:ext uri="{FF2B5EF4-FFF2-40B4-BE49-F238E27FC236}">
                <a16:creationId xmlns:a16="http://schemas.microsoft.com/office/drawing/2014/main" id="{BB2E2102-C62A-5E4B-9FCB-17153E135B95}"/>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8341823" y="4507638"/>
            <a:ext cx="3474257" cy="1965353"/>
          </a:xfrm>
          <a:prstGeom prst="rect">
            <a:avLst/>
          </a:prstGeom>
        </p:spPr>
      </p:pic>
      <p:sp>
        <p:nvSpPr>
          <p:cNvPr id="14" name="TextBox 13">
            <a:extLst>
              <a:ext uri="{FF2B5EF4-FFF2-40B4-BE49-F238E27FC236}">
                <a16:creationId xmlns:a16="http://schemas.microsoft.com/office/drawing/2014/main" id="{411E2072-BDDC-604B-A40A-7B5E995B36B8}"/>
              </a:ext>
            </a:extLst>
          </p:cNvPr>
          <p:cNvSpPr txBox="1"/>
          <p:nvPr userDrawn="1"/>
        </p:nvSpPr>
        <p:spPr>
          <a:xfrm>
            <a:off x="6050281" y="2184400"/>
            <a:ext cx="2199640" cy="276999"/>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02E3D"/>
                </a:solidFill>
                <a:effectLst/>
                <a:uLnTx/>
                <a:uFillTx/>
                <a:latin typeface="+mn-lt"/>
                <a:ea typeface="+mn-ea"/>
                <a:cs typeface="+mn-cs"/>
              </a:rPr>
              <a:t>Master Slide Layout</a:t>
            </a:r>
          </a:p>
        </p:txBody>
      </p:sp>
      <p:sp>
        <p:nvSpPr>
          <p:cNvPr id="15" name="TextBox 14">
            <a:extLst>
              <a:ext uri="{FF2B5EF4-FFF2-40B4-BE49-F238E27FC236}">
                <a16:creationId xmlns:a16="http://schemas.microsoft.com/office/drawing/2014/main" id="{57061DEC-D5F2-A94B-A7AE-B016CD8ACC41}"/>
              </a:ext>
            </a:extLst>
          </p:cNvPr>
          <p:cNvSpPr txBox="1"/>
          <p:nvPr userDrawn="1"/>
        </p:nvSpPr>
        <p:spPr>
          <a:xfrm>
            <a:off x="6050281" y="4201160"/>
            <a:ext cx="2199640" cy="276999"/>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02E3D"/>
                </a:solidFill>
                <a:effectLst/>
                <a:uLnTx/>
                <a:uFillTx/>
                <a:latin typeface="+mn-lt"/>
                <a:ea typeface="+mn-ea"/>
                <a:cs typeface="+mn-cs"/>
              </a:rPr>
              <a:t>Default Image Appearance</a:t>
            </a:r>
          </a:p>
        </p:txBody>
      </p:sp>
      <p:sp>
        <p:nvSpPr>
          <p:cNvPr id="16" name="TextBox 15">
            <a:extLst>
              <a:ext uri="{FF2B5EF4-FFF2-40B4-BE49-F238E27FC236}">
                <a16:creationId xmlns:a16="http://schemas.microsoft.com/office/drawing/2014/main" id="{A515FBFA-B314-A94B-9DC8-28BA6E5DFE70}"/>
              </a:ext>
            </a:extLst>
          </p:cNvPr>
          <p:cNvSpPr txBox="1"/>
          <p:nvPr userDrawn="1"/>
        </p:nvSpPr>
        <p:spPr>
          <a:xfrm>
            <a:off x="6050281" y="6263640"/>
            <a:ext cx="2199640" cy="276999"/>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02E3D"/>
                </a:solidFill>
                <a:effectLst/>
                <a:uLnTx/>
                <a:uFillTx/>
                <a:latin typeface="+mn-lt"/>
                <a:ea typeface="+mn-ea"/>
                <a:cs typeface="+mn-cs"/>
              </a:rPr>
              <a:t>Cropped Image Appearance</a:t>
            </a:r>
          </a:p>
        </p:txBody>
      </p:sp>
      <p:sp>
        <p:nvSpPr>
          <p:cNvPr id="17" name="Rectangle 16">
            <a:extLst>
              <a:ext uri="{FF2B5EF4-FFF2-40B4-BE49-F238E27FC236}">
                <a16:creationId xmlns:a16="http://schemas.microsoft.com/office/drawing/2014/main" id="{4C5425D5-3CB7-5548-BF11-9862B3527D2D}"/>
              </a:ext>
            </a:extLst>
          </p:cNvPr>
          <p:cNvSpPr/>
          <p:nvPr userDrawn="1"/>
        </p:nvSpPr>
        <p:spPr>
          <a:xfrm>
            <a:off x="0" y="4462272"/>
            <a:ext cx="3406587" cy="20102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FD93446-BC7B-C64F-9C9F-2E0B9C7890FC}"/>
              </a:ext>
            </a:extLst>
          </p:cNvPr>
          <p:cNvSpPr/>
          <p:nvPr userDrawn="1"/>
        </p:nvSpPr>
        <p:spPr>
          <a:xfrm>
            <a:off x="385479" y="4720374"/>
            <a:ext cx="2850779" cy="146193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mj-lt"/>
                <a:ea typeface="+mn-ea"/>
                <a:cs typeface="+mn-cs"/>
              </a:rPr>
              <a:t>*TIP*  </a:t>
            </a:r>
          </a:p>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mn-lt"/>
                <a:ea typeface="+mn-ea"/>
                <a:cs typeface="+mn-cs"/>
              </a:rPr>
              <a:t>Hold down “Shift” to resize proportionately and “Ctrl” </a:t>
            </a:r>
            <a:br>
              <a:rPr kumimoji="0" lang="en-US" sz="1800" b="0" i="0" u="none" strike="noStrike" kern="1200" cap="none" spc="0" normalizeH="0" baseline="0" noProof="0" dirty="0">
                <a:ln>
                  <a:noFill/>
                </a:ln>
                <a:solidFill>
                  <a:srgbClr val="FFFFFF"/>
                </a:solidFill>
                <a:effectLst/>
                <a:uLnTx/>
                <a:uFillTx/>
                <a:latin typeface="+mn-lt"/>
                <a:ea typeface="+mn-ea"/>
                <a:cs typeface="+mn-cs"/>
              </a:rPr>
            </a:br>
            <a:r>
              <a:rPr kumimoji="0" lang="en-US" sz="1800" b="0" i="0" u="none" strike="noStrike" kern="1200" cap="none" spc="0" normalizeH="0" baseline="0" noProof="0" dirty="0">
                <a:ln>
                  <a:noFill/>
                </a:ln>
                <a:solidFill>
                  <a:srgbClr val="FFFFFF"/>
                </a:solidFill>
                <a:effectLst/>
                <a:uLnTx/>
                <a:uFillTx/>
                <a:latin typeface="+mn-lt"/>
                <a:ea typeface="+mn-ea"/>
                <a:cs typeface="+mn-cs"/>
              </a:rPr>
              <a:t>to resize opposite sides of the object equally. </a:t>
            </a:r>
          </a:p>
        </p:txBody>
      </p:sp>
    </p:spTree>
    <p:extLst>
      <p:ext uri="{BB962C8B-B14F-4D97-AF65-F5344CB8AC3E}">
        <p14:creationId xmlns:p14="http://schemas.microsoft.com/office/powerpoint/2010/main" val="112307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lor Selection">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B257B0-CDD9-5B40-9E32-FC8B9E389071}"/>
              </a:ext>
            </a:extLst>
          </p:cNvPr>
          <p:cNvSpPr txBox="1"/>
          <p:nvPr userDrawn="1"/>
        </p:nvSpPr>
        <p:spPr>
          <a:xfrm>
            <a:off x="294958" y="894080"/>
            <a:ext cx="11434762" cy="70788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02E3D"/>
                </a:solidFill>
                <a:effectLst/>
                <a:uLnTx/>
                <a:uFillTx/>
                <a:latin typeface="Franklin Gothic Demi Cond" panose="020B0706030402020204" pitchFamily="34" charset="0"/>
                <a:ea typeface="+mj-ea"/>
                <a:cs typeface="+mj-cs"/>
              </a:rPr>
              <a:t>Color  Selection</a:t>
            </a:r>
            <a:endParaRPr lang="en-US" dirty="0"/>
          </a:p>
        </p:txBody>
      </p:sp>
      <p:sp>
        <p:nvSpPr>
          <p:cNvPr id="4" name="TextBox 3">
            <a:extLst>
              <a:ext uri="{FF2B5EF4-FFF2-40B4-BE49-F238E27FC236}">
                <a16:creationId xmlns:a16="http://schemas.microsoft.com/office/drawing/2014/main" id="{568BF8FE-25BB-B24D-8489-0AD5B279AA0E}"/>
              </a:ext>
            </a:extLst>
          </p:cNvPr>
          <p:cNvSpPr txBox="1"/>
          <p:nvPr userDrawn="1"/>
        </p:nvSpPr>
        <p:spPr>
          <a:xfrm>
            <a:off x="305119" y="1752600"/>
            <a:ext cx="5628321" cy="2693045"/>
          </a:xfrm>
          <a:prstGeom prst="rect">
            <a:avLst/>
          </a:prstGeom>
          <a:noFill/>
        </p:spPr>
        <p:txBody>
          <a:bodyPr wrap="square" rtlCol="0">
            <a:spAutoFit/>
          </a:bodyPr>
          <a:lstStyle/>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Always use the main theme colors, and only use </a:t>
            </a:r>
            <a:br>
              <a:rPr kumimoji="0" lang="en-US" sz="1800" b="0" i="0" u="none" strike="noStrike" kern="1200" cap="none" spc="0" normalizeH="0" baseline="0" noProof="0" dirty="0">
                <a:ln>
                  <a:noFill/>
                </a:ln>
                <a:solidFill>
                  <a:srgbClr val="202E3D"/>
                </a:solidFill>
                <a:effectLst/>
                <a:uLnTx/>
                <a:uFillTx/>
                <a:latin typeface="+mn-lt"/>
                <a:ea typeface="+mn-ea"/>
                <a:cs typeface="+mn-cs"/>
              </a:rPr>
            </a:br>
            <a:r>
              <a:rPr kumimoji="0" lang="en-US" sz="1800" b="0" i="0" u="none" strike="noStrike" kern="1200" cap="none" spc="0" normalizeH="0" baseline="0" noProof="0" dirty="0">
                <a:ln>
                  <a:noFill/>
                </a:ln>
                <a:solidFill>
                  <a:srgbClr val="202E3D"/>
                </a:solidFill>
                <a:effectLst/>
                <a:uLnTx/>
                <a:uFillTx/>
                <a:latin typeface="+mn-lt"/>
                <a:ea typeface="+mn-ea"/>
                <a:cs typeface="+mn-cs"/>
              </a:rPr>
              <a:t>the Bright Green when absolutely necessary.</a:t>
            </a:r>
          </a:p>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Avoid changing the text color defaults.</a:t>
            </a:r>
          </a:p>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You may also use white on a dark background.</a:t>
            </a:r>
          </a:p>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If additional tints are needed, only use the </a:t>
            </a:r>
            <a:br>
              <a:rPr kumimoji="0" lang="en-US" sz="1800" b="0" i="0" u="none" strike="noStrike" kern="1200" cap="none" spc="0" normalizeH="0" baseline="0" noProof="0" dirty="0">
                <a:ln>
                  <a:noFill/>
                </a:ln>
                <a:solidFill>
                  <a:srgbClr val="202E3D"/>
                </a:solidFill>
                <a:effectLst/>
                <a:uLnTx/>
                <a:uFillTx/>
                <a:latin typeface="+mn-lt"/>
                <a:ea typeface="+mn-ea"/>
                <a:cs typeface="+mn-cs"/>
              </a:rPr>
            </a:br>
            <a:r>
              <a:rPr kumimoji="0" lang="en-US" sz="1800" b="0" i="0" u="none" strike="noStrike" kern="1200" cap="none" spc="0" normalizeH="0" baseline="0" noProof="0" dirty="0">
                <a:ln>
                  <a:noFill/>
                </a:ln>
                <a:solidFill>
                  <a:srgbClr val="202E3D"/>
                </a:solidFill>
                <a:effectLst/>
                <a:uLnTx/>
                <a:uFillTx/>
                <a:latin typeface="+mn-lt"/>
                <a:ea typeface="+mn-ea"/>
                <a:cs typeface="+mn-cs"/>
              </a:rPr>
              <a:t>tints shown here:</a:t>
            </a:r>
          </a:p>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202E3D"/>
              </a:solidFill>
              <a:effectLst/>
              <a:uLnTx/>
              <a:uFillTx/>
              <a:latin typeface="+mn-lt"/>
              <a:ea typeface="+mn-ea"/>
              <a:cs typeface="+mn-cs"/>
            </a:endParaRP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202E3D"/>
              </a:solidFill>
              <a:effectLst/>
              <a:uLnTx/>
              <a:uFillTx/>
              <a:latin typeface="+mn-lt"/>
              <a:ea typeface="+mn-ea"/>
              <a:cs typeface="+mn-cs"/>
            </a:endParaRPr>
          </a:p>
        </p:txBody>
      </p:sp>
      <p:sp>
        <p:nvSpPr>
          <p:cNvPr id="17" name="Rectangle 16">
            <a:extLst>
              <a:ext uri="{FF2B5EF4-FFF2-40B4-BE49-F238E27FC236}">
                <a16:creationId xmlns:a16="http://schemas.microsoft.com/office/drawing/2014/main" id="{4C5425D5-3CB7-5548-BF11-9862B3527D2D}"/>
              </a:ext>
            </a:extLst>
          </p:cNvPr>
          <p:cNvSpPr/>
          <p:nvPr userDrawn="1"/>
        </p:nvSpPr>
        <p:spPr>
          <a:xfrm>
            <a:off x="9247632" y="4681728"/>
            <a:ext cx="2944368" cy="17907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FD93446-BC7B-C64F-9C9F-2E0B9C7890FC}"/>
              </a:ext>
            </a:extLst>
          </p:cNvPr>
          <p:cNvSpPr/>
          <p:nvPr userDrawn="1"/>
        </p:nvSpPr>
        <p:spPr>
          <a:xfrm>
            <a:off x="9633110" y="4976406"/>
            <a:ext cx="2357721" cy="1184940"/>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mj-lt"/>
                <a:ea typeface="+mn-ea"/>
                <a:cs typeface="+mn-cs"/>
              </a:rPr>
              <a:t>*TIP*  </a:t>
            </a:r>
          </a:p>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mn-lt"/>
                <a:ea typeface="+mn-ea"/>
                <a:cs typeface="+mn-cs"/>
              </a:rPr>
              <a:t>Use the Bright Blue </a:t>
            </a:r>
            <a:br>
              <a:rPr kumimoji="0" lang="en-US" sz="1800" b="0" i="0" u="none" strike="noStrike" kern="1200" cap="none" spc="0" normalizeH="0" baseline="0" noProof="0" dirty="0">
                <a:ln>
                  <a:noFill/>
                </a:ln>
                <a:solidFill>
                  <a:srgbClr val="FFFFFF"/>
                </a:solidFill>
                <a:effectLst/>
                <a:uLnTx/>
                <a:uFillTx/>
                <a:latin typeface="+mn-lt"/>
                <a:ea typeface="+mn-ea"/>
                <a:cs typeface="+mn-cs"/>
              </a:rPr>
            </a:br>
            <a:r>
              <a:rPr kumimoji="0" lang="en-US" sz="1800" b="0" i="0" u="none" strike="noStrike" kern="1200" cap="none" spc="0" normalizeH="0" baseline="0" noProof="0" dirty="0">
                <a:ln>
                  <a:noFill/>
                </a:ln>
                <a:solidFill>
                  <a:srgbClr val="FFFFFF"/>
                </a:solidFill>
                <a:effectLst/>
                <a:uLnTx/>
                <a:uFillTx/>
                <a:latin typeface="+mn-lt"/>
                <a:ea typeface="+mn-ea"/>
                <a:cs typeface="+mn-cs"/>
              </a:rPr>
              <a:t>as an accent to draw attention to something.</a:t>
            </a:r>
          </a:p>
        </p:txBody>
      </p:sp>
      <p:sp>
        <p:nvSpPr>
          <p:cNvPr id="23" name="TextBox 22">
            <a:extLst>
              <a:ext uri="{FF2B5EF4-FFF2-40B4-BE49-F238E27FC236}">
                <a16:creationId xmlns:a16="http://schemas.microsoft.com/office/drawing/2014/main" id="{E37F0193-EA64-0343-9608-390886127BD5}"/>
              </a:ext>
            </a:extLst>
          </p:cNvPr>
          <p:cNvSpPr txBox="1"/>
          <p:nvPr userDrawn="1"/>
        </p:nvSpPr>
        <p:spPr>
          <a:xfrm>
            <a:off x="6172200" y="1752600"/>
            <a:ext cx="5628321" cy="1908215"/>
          </a:xfrm>
          <a:prstGeom prst="rect">
            <a:avLst/>
          </a:prstGeom>
          <a:noFill/>
        </p:spPr>
        <p:txBody>
          <a:bodyPr wrap="square" rtlCol="0">
            <a:spAutoFit/>
          </a:bodyPr>
          <a:lstStyle/>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Red and green are often used to show positive and negative changes on graphs. Should you need to use color to signify positive and negative, it is acceptable to use the following colors:</a:t>
            </a:r>
          </a:p>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202E3D"/>
              </a:solidFill>
              <a:effectLst/>
              <a:uLnTx/>
              <a:uFillTx/>
              <a:latin typeface="+mn-lt"/>
              <a:ea typeface="+mn-ea"/>
              <a:cs typeface="+mn-cs"/>
            </a:endParaRP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202E3D"/>
              </a:solidFill>
              <a:effectLst/>
              <a:uLnTx/>
              <a:uFillTx/>
              <a:latin typeface="+mn-lt"/>
              <a:ea typeface="+mn-ea"/>
              <a:cs typeface="+mn-cs"/>
            </a:endParaRPr>
          </a:p>
        </p:txBody>
      </p:sp>
      <p:sp>
        <p:nvSpPr>
          <p:cNvPr id="26" name="TextBox 25">
            <a:extLst>
              <a:ext uri="{FF2B5EF4-FFF2-40B4-BE49-F238E27FC236}">
                <a16:creationId xmlns:a16="http://schemas.microsoft.com/office/drawing/2014/main" id="{12E2BD37-EA15-2B40-8CB3-0F5472687A2D}"/>
              </a:ext>
            </a:extLst>
          </p:cNvPr>
          <p:cNvSpPr txBox="1"/>
          <p:nvPr userDrawn="1"/>
        </p:nvSpPr>
        <p:spPr>
          <a:xfrm>
            <a:off x="6492240" y="3099816"/>
            <a:ext cx="2496312" cy="1200329"/>
          </a:xfrm>
          <a:prstGeom prst="rect">
            <a:avLst/>
          </a:prstGeom>
          <a:solidFill>
            <a:srgbClr val="DA001C"/>
          </a:solidFill>
        </p:spPr>
        <p:txBody>
          <a:bodyPr wrap="square" lIns="182880" tIns="182880" rIns="182880" bIns="182880" rtlCol="0">
            <a:spAutoFit/>
          </a:bodyPr>
          <a:lstStyle/>
          <a:p>
            <a:r>
              <a:rPr lang="en-US" dirty="0">
                <a:solidFill>
                  <a:srgbClr val="FFFFFF"/>
                </a:solidFill>
                <a:latin typeface="+mj-lt"/>
              </a:rPr>
              <a:t>Bright Red</a:t>
            </a:r>
          </a:p>
          <a:p>
            <a:r>
              <a:rPr lang="en-US" dirty="0">
                <a:solidFill>
                  <a:srgbClr val="FFFFFF"/>
                </a:solidFill>
                <a:latin typeface="+mn-lt"/>
              </a:rPr>
              <a:t>R218 G0 B28</a:t>
            </a:r>
          </a:p>
          <a:p>
            <a:r>
              <a:rPr lang="en-US" dirty="0">
                <a:solidFill>
                  <a:srgbClr val="FFFFFF"/>
                </a:solidFill>
                <a:latin typeface="+mn-lt"/>
              </a:rPr>
              <a:t>HEX #DA001C</a:t>
            </a:r>
          </a:p>
        </p:txBody>
      </p:sp>
      <p:sp>
        <p:nvSpPr>
          <p:cNvPr id="27" name="TextBox 26">
            <a:extLst>
              <a:ext uri="{FF2B5EF4-FFF2-40B4-BE49-F238E27FC236}">
                <a16:creationId xmlns:a16="http://schemas.microsoft.com/office/drawing/2014/main" id="{FBE4AAC7-C66E-3A41-B18D-D6FBA59D6E82}"/>
              </a:ext>
            </a:extLst>
          </p:cNvPr>
          <p:cNvSpPr txBox="1"/>
          <p:nvPr userDrawn="1"/>
        </p:nvSpPr>
        <p:spPr>
          <a:xfrm>
            <a:off x="9256776" y="3099816"/>
            <a:ext cx="2456688" cy="1200329"/>
          </a:xfrm>
          <a:prstGeom prst="rect">
            <a:avLst/>
          </a:prstGeom>
          <a:solidFill>
            <a:srgbClr val="36D399"/>
          </a:solidFill>
        </p:spPr>
        <p:txBody>
          <a:bodyPr wrap="square" lIns="182880" tIns="182880" rIns="182880" bIns="182880" rtlCol="0">
            <a:spAutoFit/>
          </a:bodyPr>
          <a:lstStyle/>
          <a:p>
            <a:r>
              <a:rPr lang="en-US" dirty="0">
                <a:solidFill>
                  <a:srgbClr val="FFFFFF"/>
                </a:solidFill>
                <a:latin typeface="+mj-lt"/>
              </a:rPr>
              <a:t>Bright Green</a:t>
            </a:r>
          </a:p>
          <a:p>
            <a:r>
              <a:rPr lang="en-US" dirty="0">
                <a:solidFill>
                  <a:srgbClr val="FFFFFF"/>
                </a:solidFill>
                <a:latin typeface="+mn-lt"/>
              </a:rPr>
              <a:t>R54 G211 B153</a:t>
            </a:r>
          </a:p>
          <a:p>
            <a:r>
              <a:rPr lang="en-US" dirty="0">
                <a:solidFill>
                  <a:srgbClr val="FFFFFF"/>
                </a:solidFill>
                <a:latin typeface="+mn-lt"/>
              </a:rPr>
              <a:t>HEX #36D399</a:t>
            </a:r>
          </a:p>
        </p:txBody>
      </p:sp>
      <p:pic>
        <p:nvPicPr>
          <p:cNvPr id="16" name="Picture 15">
            <a:extLst>
              <a:ext uri="{FF2B5EF4-FFF2-40B4-BE49-F238E27FC236}">
                <a16:creationId xmlns:a16="http://schemas.microsoft.com/office/drawing/2014/main" id="{0E055DB7-589B-B244-BF13-B0C2561461B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380330" y="3484890"/>
            <a:ext cx="2480126" cy="1746756"/>
          </a:xfrm>
          <a:prstGeom prst="rect">
            <a:avLst/>
          </a:prstGeom>
        </p:spPr>
      </p:pic>
    </p:spTree>
    <p:extLst>
      <p:ext uri="{BB962C8B-B14F-4D97-AF65-F5344CB8AC3E}">
        <p14:creationId xmlns:p14="http://schemas.microsoft.com/office/powerpoint/2010/main" val="48159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ble Formattin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B257B0-CDD9-5B40-9E32-FC8B9E389071}"/>
              </a:ext>
            </a:extLst>
          </p:cNvPr>
          <p:cNvSpPr txBox="1"/>
          <p:nvPr userDrawn="1"/>
        </p:nvSpPr>
        <p:spPr>
          <a:xfrm>
            <a:off x="294958" y="894080"/>
            <a:ext cx="11434762" cy="70788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02E3D"/>
                </a:solidFill>
                <a:effectLst/>
                <a:uLnTx/>
                <a:uFillTx/>
                <a:latin typeface="Franklin Gothic Demi Cond" panose="020B0706030402020204" pitchFamily="34" charset="0"/>
                <a:ea typeface="+mj-ea"/>
                <a:cs typeface="+mj-cs"/>
              </a:rPr>
              <a:t>Table Formatting</a:t>
            </a:r>
            <a:endParaRPr lang="en-US" dirty="0"/>
          </a:p>
        </p:txBody>
      </p:sp>
      <p:sp>
        <p:nvSpPr>
          <p:cNvPr id="4" name="TextBox 3">
            <a:extLst>
              <a:ext uri="{FF2B5EF4-FFF2-40B4-BE49-F238E27FC236}">
                <a16:creationId xmlns:a16="http://schemas.microsoft.com/office/drawing/2014/main" id="{568BF8FE-25BB-B24D-8489-0AD5B279AA0E}"/>
              </a:ext>
            </a:extLst>
          </p:cNvPr>
          <p:cNvSpPr txBox="1"/>
          <p:nvPr userDrawn="1"/>
        </p:nvSpPr>
        <p:spPr>
          <a:xfrm>
            <a:off x="305119" y="1752600"/>
            <a:ext cx="5628321" cy="4385816"/>
          </a:xfrm>
          <a:prstGeom prst="rect">
            <a:avLst/>
          </a:prstGeom>
          <a:noFill/>
        </p:spPr>
        <p:txBody>
          <a:bodyPr wrap="square" rtlCol="0">
            <a:spAutoFit/>
          </a:bodyPr>
          <a:lstStyle/>
          <a:p>
            <a:pPr marL="7938"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202E3D"/>
                </a:solidFill>
                <a:effectLst/>
                <a:uLnTx/>
                <a:uFillTx/>
                <a:latin typeface="+mj-lt"/>
                <a:ea typeface="+mn-ea"/>
                <a:cs typeface="+mn-cs"/>
              </a:rPr>
              <a:t>Fonts</a:t>
            </a:r>
          </a:p>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Franklin Gothic Book for overall text</a:t>
            </a:r>
          </a:p>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Franklin Gothic Medium for emphasis</a:t>
            </a:r>
            <a:endParaRPr kumimoji="0" lang="en-US" sz="1800" b="0" i="0" u="none" strike="noStrike" kern="1200" cap="none" spc="0" normalizeH="0" baseline="0" noProof="0" dirty="0">
              <a:ln>
                <a:noFill/>
              </a:ln>
              <a:solidFill>
                <a:srgbClr val="202E3D"/>
              </a:solidFill>
              <a:effectLst/>
              <a:uLnTx/>
              <a:uFillTx/>
              <a:latin typeface="+mj-lt"/>
              <a:ea typeface="+mn-ea"/>
              <a:cs typeface="+mn-cs"/>
            </a:endParaRPr>
          </a:p>
          <a:p>
            <a:pPr marL="7938"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202E3D"/>
                </a:solidFill>
                <a:effectLst/>
                <a:uLnTx/>
                <a:uFillTx/>
                <a:latin typeface="+mj-lt"/>
                <a:ea typeface="+mn-ea"/>
                <a:cs typeface="+mn-cs"/>
              </a:rPr>
              <a:t>Text Color</a:t>
            </a:r>
          </a:p>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White on dark background</a:t>
            </a:r>
          </a:p>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Petrol Black on light background</a:t>
            </a:r>
            <a:br>
              <a:rPr kumimoji="0" lang="en-US" sz="1800" b="0" i="0" u="none" strike="noStrike" kern="1200" cap="none" spc="0" normalizeH="0" baseline="0" noProof="0" dirty="0">
                <a:ln>
                  <a:noFill/>
                </a:ln>
                <a:solidFill>
                  <a:srgbClr val="202E3D"/>
                </a:solidFill>
                <a:effectLst/>
                <a:uLnTx/>
                <a:uFillTx/>
                <a:latin typeface="+mn-lt"/>
                <a:ea typeface="+mn-ea"/>
                <a:cs typeface="+mn-cs"/>
              </a:rPr>
            </a:br>
            <a:r>
              <a:rPr kumimoji="0" lang="en-US" sz="1800" b="0" i="0" u="none" strike="noStrike" kern="1200" cap="none" spc="0" normalizeH="0" baseline="0" noProof="0" dirty="0">
                <a:ln>
                  <a:noFill/>
                </a:ln>
                <a:solidFill>
                  <a:srgbClr val="202E3D"/>
                </a:solidFill>
                <a:effectLst/>
                <a:uLnTx/>
                <a:uFillTx/>
                <a:latin typeface="+mn-lt"/>
                <a:ea typeface="+mn-ea"/>
                <a:cs typeface="+mn-cs"/>
              </a:rPr>
              <a:t>(2</a:t>
            </a:r>
            <a:r>
              <a:rPr kumimoji="0" lang="en-US" sz="1800" b="0" i="0" u="none" strike="noStrike" kern="1200" cap="none" spc="0" normalizeH="0" baseline="30000" noProof="0" dirty="0">
                <a:ln>
                  <a:noFill/>
                </a:ln>
                <a:solidFill>
                  <a:srgbClr val="202E3D"/>
                </a:solidFill>
                <a:effectLst/>
                <a:uLnTx/>
                <a:uFillTx/>
                <a:latin typeface="+mn-lt"/>
                <a:ea typeface="+mn-ea"/>
                <a:cs typeface="+mn-cs"/>
              </a:rPr>
              <a:t>nd</a:t>
            </a:r>
            <a:r>
              <a:rPr kumimoji="0" lang="en-US" sz="1800" b="0" i="0" u="none" strike="noStrike" kern="1200" cap="none" spc="0" normalizeH="0" baseline="0" noProof="0" dirty="0">
                <a:ln>
                  <a:noFill/>
                </a:ln>
                <a:solidFill>
                  <a:srgbClr val="202E3D"/>
                </a:solidFill>
                <a:effectLst/>
                <a:uLnTx/>
                <a:uFillTx/>
                <a:latin typeface="+mn-lt"/>
                <a:ea typeface="+mn-ea"/>
                <a:cs typeface="+mn-cs"/>
              </a:rPr>
              <a:t> color from left in Theme Colors)</a:t>
            </a:r>
          </a:p>
          <a:p>
            <a:pPr marL="7938"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202E3D"/>
                </a:solidFill>
                <a:effectLst/>
                <a:uLnTx/>
                <a:uFillTx/>
                <a:latin typeface="+mj-lt"/>
                <a:ea typeface="+mn-ea"/>
                <a:cs typeface="+mn-cs"/>
              </a:rPr>
              <a:t>Cell Color</a:t>
            </a:r>
          </a:p>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Follow the “Color Selection” Tips slide</a:t>
            </a:r>
          </a:p>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Use white, light gray, or light cream for cell colors. </a:t>
            </a:r>
            <a:br>
              <a:rPr kumimoji="0" lang="en-US" sz="1800" b="0" i="0" u="none" strike="noStrike" kern="1200" cap="none" spc="0" normalizeH="0" baseline="0" noProof="0" dirty="0">
                <a:ln>
                  <a:noFill/>
                </a:ln>
                <a:solidFill>
                  <a:srgbClr val="202E3D"/>
                </a:solidFill>
                <a:effectLst/>
                <a:uLnTx/>
                <a:uFillTx/>
                <a:latin typeface="+mn-lt"/>
                <a:ea typeface="+mn-ea"/>
                <a:cs typeface="+mn-cs"/>
              </a:rPr>
            </a:br>
            <a:r>
              <a:rPr kumimoji="0" lang="en-US" sz="1800" b="0" i="0" u="none" strike="noStrike" kern="1200" cap="none" spc="0" normalizeH="0" baseline="0" noProof="0" dirty="0">
                <a:ln>
                  <a:noFill/>
                </a:ln>
                <a:solidFill>
                  <a:srgbClr val="202E3D"/>
                </a:solidFill>
                <a:effectLst/>
                <a:uLnTx/>
                <a:uFillTx/>
                <a:latin typeface="+mn-lt"/>
                <a:ea typeface="+mn-ea"/>
                <a:cs typeface="+mn-cs"/>
              </a:rPr>
              <a:t>The lightest tints of Petrol Black and Bright blue </a:t>
            </a:r>
            <a:br>
              <a:rPr kumimoji="0" lang="en-US" sz="1800" b="0" i="0" u="none" strike="noStrike" kern="1200" cap="none" spc="0" normalizeH="0" baseline="0" noProof="0" dirty="0">
                <a:ln>
                  <a:noFill/>
                </a:ln>
                <a:solidFill>
                  <a:srgbClr val="202E3D"/>
                </a:solidFill>
                <a:effectLst/>
                <a:uLnTx/>
                <a:uFillTx/>
                <a:latin typeface="+mn-lt"/>
                <a:ea typeface="+mn-ea"/>
                <a:cs typeface="+mn-cs"/>
              </a:rPr>
            </a:br>
            <a:r>
              <a:rPr kumimoji="0" lang="en-US" sz="1800" b="0" i="0" u="none" strike="noStrike" kern="1200" cap="none" spc="0" normalizeH="0" baseline="0" noProof="0" dirty="0">
                <a:ln>
                  <a:noFill/>
                </a:ln>
                <a:solidFill>
                  <a:srgbClr val="202E3D"/>
                </a:solidFill>
                <a:effectLst/>
                <a:uLnTx/>
                <a:uFillTx/>
                <a:latin typeface="+mn-lt"/>
                <a:ea typeface="+mn-ea"/>
                <a:cs typeface="+mn-cs"/>
              </a:rPr>
              <a:t>are also acceptable.</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202E3D"/>
              </a:solidFill>
              <a:effectLst/>
              <a:uLnTx/>
              <a:uFillTx/>
              <a:latin typeface="+mn-lt"/>
              <a:ea typeface="+mn-ea"/>
              <a:cs typeface="+mn-cs"/>
            </a:endParaRPr>
          </a:p>
        </p:txBody>
      </p:sp>
      <p:sp>
        <p:nvSpPr>
          <p:cNvPr id="25" name="TextBox 24">
            <a:extLst>
              <a:ext uri="{FF2B5EF4-FFF2-40B4-BE49-F238E27FC236}">
                <a16:creationId xmlns:a16="http://schemas.microsoft.com/office/drawing/2014/main" id="{268686C5-A9A7-BB4C-90E7-BAF21331A66F}"/>
              </a:ext>
            </a:extLst>
          </p:cNvPr>
          <p:cNvSpPr txBox="1"/>
          <p:nvPr userDrawn="1"/>
        </p:nvSpPr>
        <p:spPr>
          <a:xfrm>
            <a:off x="6172200" y="1752600"/>
            <a:ext cx="5628321" cy="4708981"/>
          </a:xfrm>
          <a:prstGeom prst="rect">
            <a:avLst/>
          </a:prstGeom>
          <a:noFill/>
        </p:spPr>
        <p:txBody>
          <a:bodyPr wrap="square" rtlCol="0">
            <a:spAutoFit/>
          </a:bodyPr>
          <a:lstStyle/>
          <a:p>
            <a:pPr marL="7938"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202E3D"/>
                </a:solidFill>
                <a:effectLst/>
                <a:uLnTx/>
                <a:uFillTx/>
                <a:latin typeface="+mj-lt"/>
                <a:ea typeface="+mn-ea"/>
                <a:cs typeface="+mn-cs"/>
              </a:rPr>
              <a:t>Cell Borders</a:t>
            </a:r>
          </a:p>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Use minimally</a:t>
            </a:r>
          </a:p>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b="0" i="0" u="none" strike="noStrike" kern="1200" dirty="0">
                <a:solidFill>
                  <a:schemeClr val="tx1"/>
                </a:solidFill>
                <a:effectLst/>
                <a:latin typeface="+mn-lt"/>
                <a:ea typeface="+mn-ea"/>
                <a:cs typeface="+mn-cs"/>
              </a:rPr>
              <a:t>If you need a border, use thin line weights </a:t>
            </a:r>
          </a:p>
          <a:p>
            <a:pPr marL="7938"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accent1"/>
                </a:solidFill>
                <a:effectLst/>
                <a:uLnTx/>
                <a:uFillTx/>
                <a:latin typeface="+mn-lt"/>
                <a:ea typeface="+mn-ea"/>
                <a:cs typeface="+mn-cs"/>
              </a:rPr>
              <a:t>Editing Cell Borders</a:t>
            </a:r>
          </a:p>
          <a:p>
            <a:pPr marL="236538"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Select entire table and </a:t>
            </a:r>
            <a:br>
              <a:rPr kumimoji="0" lang="en-US" sz="1800" b="0" i="0" u="none" strike="noStrike" kern="1200" cap="none" spc="0" normalizeH="0" baseline="0" noProof="0" dirty="0">
                <a:ln>
                  <a:noFill/>
                </a:ln>
                <a:solidFill>
                  <a:srgbClr val="202E3D"/>
                </a:solidFill>
                <a:effectLst/>
                <a:uLnTx/>
                <a:uFillTx/>
                <a:latin typeface="+mn-lt"/>
                <a:ea typeface="+mn-ea"/>
                <a:cs typeface="+mn-cs"/>
              </a:rPr>
            </a:br>
            <a:r>
              <a:rPr kumimoji="0" lang="en-US" sz="1800" b="0" i="0" u="none" strike="noStrike" kern="1200" cap="none" spc="0" normalizeH="0" baseline="0" noProof="0" dirty="0">
                <a:ln>
                  <a:noFill/>
                </a:ln>
                <a:solidFill>
                  <a:srgbClr val="202E3D"/>
                </a:solidFill>
                <a:effectLst/>
                <a:uLnTx/>
                <a:uFillTx/>
                <a:latin typeface="+mn-lt"/>
                <a:ea typeface="+mn-ea"/>
                <a:cs typeface="+mn-cs"/>
              </a:rPr>
              <a:t>choose </a:t>
            </a:r>
          </a:p>
          <a:p>
            <a:pPr marL="236538"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Choose the Pen Style, </a:t>
            </a:r>
            <a:br>
              <a:rPr kumimoji="0" lang="en-US" sz="1800" b="0" i="0" u="none" strike="noStrike" kern="1200" cap="none" spc="0" normalizeH="0" baseline="0" noProof="0" dirty="0">
                <a:ln>
                  <a:noFill/>
                </a:ln>
                <a:solidFill>
                  <a:srgbClr val="202E3D"/>
                </a:solidFill>
                <a:effectLst/>
                <a:uLnTx/>
                <a:uFillTx/>
                <a:latin typeface="+mn-lt"/>
                <a:ea typeface="+mn-ea"/>
                <a:cs typeface="+mn-cs"/>
              </a:rPr>
            </a:br>
            <a:r>
              <a:rPr kumimoji="0" lang="en-US" sz="1800" b="0" i="0" u="none" strike="noStrike" kern="1200" cap="none" spc="0" normalizeH="0" baseline="0" noProof="0" dirty="0">
                <a:ln>
                  <a:noFill/>
                </a:ln>
                <a:solidFill>
                  <a:srgbClr val="202E3D"/>
                </a:solidFill>
                <a:effectLst/>
                <a:uLnTx/>
                <a:uFillTx/>
                <a:latin typeface="+mn-lt"/>
                <a:ea typeface="+mn-ea"/>
                <a:cs typeface="+mn-cs"/>
              </a:rPr>
              <a:t>Pen Weight, and Pen Color </a:t>
            </a:r>
            <a:br>
              <a:rPr kumimoji="0" lang="en-US" sz="1800" b="0" i="0" u="none" strike="noStrike" kern="1200" cap="none" spc="0" normalizeH="0" baseline="0" noProof="0" dirty="0">
                <a:ln>
                  <a:noFill/>
                </a:ln>
                <a:solidFill>
                  <a:srgbClr val="202E3D"/>
                </a:solidFill>
                <a:effectLst/>
                <a:uLnTx/>
                <a:uFillTx/>
                <a:latin typeface="+mn-lt"/>
                <a:ea typeface="+mn-ea"/>
                <a:cs typeface="+mn-cs"/>
              </a:rPr>
            </a:br>
            <a:r>
              <a:rPr kumimoji="0" lang="en-US" sz="1800" b="0" i="0" u="none" strike="noStrike" kern="1200" cap="none" spc="0" normalizeH="0" baseline="0" noProof="0" dirty="0">
                <a:ln>
                  <a:noFill/>
                </a:ln>
                <a:solidFill>
                  <a:srgbClr val="202E3D"/>
                </a:solidFill>
                <a:effectLst/>
                <a:uLnTx/>
                <a:uFillTx/>
                <a:latin typeface="+mn-lt"/>
                <a:ea typeface="+mn-ea"/>
                <a:cs typeface="+mn-cs"/>
              </a:rPr>
              <a:t>to your preferences</a:t>
            </a:r>
            <a:br>
              <a:rPr kumimoji="0" lang="en-US" sz="1800" b="0" i="0" u="none" strike="noStrike" kern="1200" cap="none" spc="0" normalizeH="0" baseline="0" noProof="0" dirty="0">
                <a:ln>
                  <a:noFill/>
                </a:ln>
                <a:solidFill>
                  <a:srgbClr val="202E3D"/>
                </a:solidFill>
                <a:effectLst/>
                <a:uLnTx/>
                <a:uFillTx/>
                <a:latin typeface="+mn-lt"/>
                <a:ea typeface="+mn-ea"/>
                <a:cs typeface="+mn-cs"/>
              </a:rPr>
            </a:br>
            <a:br>
              <a:rPr kumimoji="0" lang="en-US" sz="1800" b="0" i="0" u="none" strike="noStrike" kern="1200" cap="none" spc="0" normalizeH="0" baseline="0" noProof="0" dirty="0">
                <a:ln>
                  <a:noFill/>
                </a:ln>
                <a:solidFill>
                  <a:srgbClr val="202E3D"/>
                </a:solidFill>
                <a:effectLst/>
                <a:uLnTx/>
                <a:uFillTx/>
                <a:latin typeface="+mn-lt"/>
                <a:ea typeface="+mn-ea"/>
                <a:cs typeface="+mn-cs"/>
              </a:rPr>
            </a:br>
            <a:endParaRPr kumimoji="0" lang="en-US" sz="1800" b="0" i="0" u="none" strike="noStrike" kern="1200" cap="none" spc="0" normalizeH="0" baseline="0" noProof="0" dirty="0">
              <a:ln>
                <a:noFill/>
              </a:ln>
              <a:solidFill>
                <a:srgbClr val="202E3D"/>
              </a:solidFill>
              <a:effectLst/>
              <a:uLnTx/>
              <a:uFillTx/>
              <a:latin typeface="+mn-lt"/>
              <a:ea typeface="+mn-ea"/>
              <a:cs typeface="+mn-cs"/>
            </a:endParaRPr>
          </a:p>
          <a:p>
            <a:pPr marL="236538"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Select the cells you want to </a:t>
            </a:r>
            <a:br>
              <a:rPr kumimoji="0" lang="en-US" sz="1800" b="0" i="0" u="none" strike="noStrike" kern="1200" cap="none" spc="0" normalizeH="0" baseline="0" noProof="0" dirty="0">
                <a:ln>
                  <a:noFill/>
                </a:ln>
                <a:solidFill>
                  <a:srgbClr val="202E3D"/>
                </a:solidFill>
                <a:effectLst/>
                <a:uLnTx/>
                <a:uFillTx/>
                <a:latin typeface="+mn-lt"/>
                <a:ea typeface="+mn-ea"/>
                <a:cs typeface="+mn-cs"/>
              </a:rPr>
            </a:br>
            <a:r>
              <a:rPr kumimoji="0" lang="en-US" sz="1800" b="0" i="0" u="none" strike="noStrike" kern="1200" cap="none" spc="0" normalizeH="0" baseline="0" noProof="0" dirty="0">
                <a:ln>
                  <a:noFill/>
                </a:ln>
                <a:solidFill>
                  <a:srgbClr val="202E3D"/>
                </a:solidFill>
                <a:effectLst/>
                <a:uLnTx/>
                <a:uFillTx/>
                <a:latin typeface="+mn-lt"/>
                <a:ea typeface="+mn-ea"/>
                <a:cs typeface="+mn-cs"/>
              </a:rPr>
              <a:t>add the border style to, then </a:t>
            </a:r>
            <a:br>
              <a:rPr kumimoji="0" lang="en-US" sz="1800" b="0" i="0" u="none" strike="noStrike" kern="1200" cap="none" spc="0" normalizeH="0" baseline="0" noProof="0" dirty="0">
                <a:ln>
                  <a:noFill/>
                </a:ln>
                <a:solidFill>
                  <a:srgbClr val="202E3D"/>
                </a:solidFill>
                <a:effectLst/>
                <a:uLnTx/>
                <a:uFillTx/>
                <a:latin typeface="+mn-lt"/>
                <a:ea typeface="+mn-ea"/>
                <a:cs typeface="+mn-cs"/>
              </a:rPr>
            </a:br>
            <a:r>
              <a:rPr kumimoji="0" lang="en-US" sz="1800" b="0" i="0" u="none" strike="noStrike" kern="1200" cap="none" spc="0" normalizeH="0" baseline="0" noProof="0" dirty="0">
                <a:ln>
                  <a:noFill/>
                </a:ln>
                <a:solidFill>
                  <a:srgbClr val="202E3D"/>
                </a:solidFill>
                <a:effectLst/>
                <a:uLnTx/>
                <a:uFillTx/>
                <a:latin typeface="+mn-lt"/>
                <a:ea typeface="+mn-ea"/>
                <a:cs typeface="+mn-cs"/>
              </a:rPr>
              <a:t>go to                  to select the </a:t>
            </a:r>
            <a:br>
              <a:rPr kumimoji="0" lang="en-US" sz="1800" b="0" i="0" u="none" strike="noStrike" kern="1200" cap="none" spc="0" normalizeH="0" baseline="0" noProof="0" dirty="0">
                <a:ln>
                  <a:noFill/>
                </a:ln>
                <a:solidFill>
                  <a:srgbClr val="202E3D"/>
                </a:solidFill>
                <a:effectLst/>
                <a:uLnTx/>
                <a:uFillTx/>
                <a:latin typeface="+mn-lt"/>
                <a:ea typeface="+mn-ea"/>
                <a:cs typeface="+mn-cs"/>
              </a:rPr>
            </a:br>
            <a:r>
              <a:rPr kumimoji="0" lang="en-US" sz="1800" b="0" i="0" u="none" strike="noStrike" kern="1200" cap="none" spc="0" normalizeH="0" baseline="0" noProof="0" dirty="0">
                <a:ln>
                  <a:noFill/>
                </a:ln>
                <a:solidFill>
                  <a:srgbClr val="202E3D"/>
                </a:solidFill>
                <a:effectLst/>
                <a:uLnTx/>
                <a:uFillTx/>
                <a:latin typeface="+mn-lt"/>
                <a:ea typeface="+mn-ea"/>
                <a:cs typeface="+mn-cs"/>
              </a:rPr>
              <a:t>border you want</a:t>
            </a:r>
          </a:p>
        </p:txBody>
      </p:sp>
      <p:pic>
        <p:nvPicPr>
          <p:cNvPr id="13" name="Picture 12">
            <a:extLst>
              <a:ext uri="{FF2B5EF4-FFF2-40B4-BE49-F238E27FC236}">
                <a16:creationId xmlns:a16="http://schemas.microsoft.com/office/drawing/2014/main" id="{2BA0AE46-DEDD-B34B-814F-3479DB5C41F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7269480" y="3511297"/>
            <a:ext cx="1060704" cy="237744"/>
          </a:xfrm>
          <a:prstGeom prst="rect">
            <a:avLst/>
          </a:prstGeom>
        </p:spPr>
      </p:pic>
      <p:pic>
        <p:nvPicPr>
          <p:cNvPr id="14" name="Picture 13">
            <a:extLst>
              <a:ext uri="{FF2B5EF4-FFF2-40B4-BE49-F238E27FC236}">
                <a16:creationId xmlns:a16="http://schemas.microsoft.com/office/drawing/2014/main" id="{E6FAABF8-3A36-F34D-83E9-8A648A776473}"/>
              </a:ext>
            </a:extLst>
          </p:cNvPr>
          <p:cNvPicPr>
            <a:picLocks noChangeAspect="1"/>
          </p:cNvPicPr>
          <p:nvPr userDrawn="1"/>
        </p:nvPicPr>
        <p:blipFill>
          <a:blip r:embed="rId3"/>
          <a:stretch>
            <a:fillRect/>
          </a:stretch>
        </p:blipFill>
        <p:spPr>
          <a:xfrm>
            <a:off x="6502908" y="4663440"/>
            <a:ext cx="1031748" cy="589570"/>
          </a:xfrm>
          <a:prstGeom prst="rect">
            <a:avLst/>
          </a:prstGeom>
        </p:spPr>
      </p:pic>
      <p:pic>
        <p:nvPicPr>
          <p:cNvPr id="28" name="Picture 27">
            <a:extLst>
              <a:ext uri="{FF2B5EF4-FFF2-40B4-BE49-F238E27FC236}">
                <a16:creationId xmlns:a16="http://schemas.microsoft.com/office/drawing/2014/main" id="{C3665282-57E0-F44A-A389-08108C06585C}"/>
              </a:ext>
            </a:extLst>
          </p:cNvPr>
          <p:cNvPicPr>
            <a:picLocks noChangeAspect="1"/>
          </p:cNvPicPr>
          <p:nvPr userDrawn="1"/>
        </p:nvPicPr>
        <p:blipFill>
          <a:blip r:embed="rId4"/>
          <a:stretch>
            <a:fillRect/>
          </a:stretch>
        </p:blipFill>
        <p:spPr>
          <a:xfrm>
            <a:off x="7047484" y="5850128"/>
            <a:ext cx="889000" cy="254000"/>
          </a:xfrm>
          <a:prstGeom prst="rect">
            <a:avLst/>
          </a:prstGeom>
        </p:spPr>
      </p:pic>
      <p:sp>
        <p:nvSpPr>
          <p:cNvPr id="31" name="Rectangle 30">
            <a:extLst>
              <a:ext uri="{FF2B5EF4-FFF2-40B4-BE49-F238E27FC236}">
                <a16:creationId xmlns:a16="http://schemas.microsoft.com/office/drawing/2014/main" id="{CE4E68E7-0FF3-2A41-B42E-5D3C7A98CE19}"/>
              </a:ext>
            </a:extLst>
          </p:cNvPr>
          <p:cNvSpPr/>
          <p:nvPr userDrawn="1"/>
        </p:nvSpPr>
        <p:spPr>
          <a:xfrm>
            <a:off x="9464040" y="3145536"/>
            <a:ext cx="2727960" cy="33269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FDA0B0C-7DEE-6C44-830D-DF232FC48BF5}"/>
              </a:ext>
            </a:extLst>
          </p:cNvPr>
          <p:cNvSpPr/>
          <p:nvPr userDrawn="1"/>
        </p:nvSpPr>
        <p:spPr>
          <a:xfrm>
            <a:off x="9738360" y="3367062"/>
            <a:ext cx="2121409" cy="284693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mj-lt"/>
                <a:ea typeface="+mn-ea"/>
                <a:cs typeface="+mn-cs"/>
              </a:rPr>
              <a:t>*TIP*  </a:t>
            </a:r>
          </a:p>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mn-lt"/>
                <a:ea typeface="+mn-ea"/>
                <a:cs typeface="+mn-cs"/>
              </a:rPr>
              <a:t>Use the Haworth </a:t>
            </a:r>
            <a:br>
              <a:rPr kumimoji="0" lang="en-US" sz="1800" b="0" i="0" u="none" strike="noStrike" kern="1200" cap="none" spc="0" normalizeH="0" baseline="0" noProof="0" dirty="0">
                <a:ln>
                  <a:noFill/>
                </a:ln>
                <a:solidFill>
                  <a:srgbClr val="FFFFFF"/>
                </a:solidFill>
                <a:effectLst/>
                <a:uLnTx/>
                <a:uFillTx/>
                <a:latin typeface="+mn-lt"/>
                <a:ea typeface="+mn-ea"/>
                <a:cs typeface="+mn-cs"/>
              </a:rPr>
            </a:br>
            <a:r>
              <a:rPr kumimoji="0" lang="en-US" sz="1800" b="0" i="0" u="none" strike="noStrike" kern="1200" cap="none" spc="0" normalizeH="0" baseline="0" noProof="0" dirty="0">
                <a:ln>
                  <a:noFill/>
                </a:ln>
                <a:solidFill>
                  <a:srgbClr val="FFFFFF"/>
                </a:solidFill>
                <a:effectLst/>
                <a:uLnTx/>
                <a:uFillTx/>
                <a:latin typeface="+mn-lt"/>
                <a:ea typeface="+mn-ea"/>
                <a:cs typeface="+mn-cs"/>
              </a:rPr>
              <a:t>Excel Template to </a:t>
            </a:r>
            <a:br>
              <a:rPr kumimoji="0" lang="en-US" sz="1800" b="0" i="0" u="none" strike="noStrike" kern="1200" cap="none" spc="0" normalizeH="0" baseline="0" noProof="0" dirty="0">
                <a:ln>
                  <a:noFill/>
                </a:ln>
                <a:solidFill>
                  <a:srgbClr val="FFFFFF"/>
                </a:solidFill>
                <a:effectLst/>
                <a:uLnTx/>
                <a:uFillTx/>
                <a:latin typeface="+mn-lt"/>
                <a:ea typeface="+mn-ea"/>
                <a:cs typeface="+mn-cs"/>
              </a:rPr>
            </a:br>
            <a:r>
              <a:rPr kumimoji="0" lang="en-US" sz="1800" b="0" i="0" u="none" strike="noStrike" kern="1200" cap="none" spc="0" normalizeH="0" baseline="0" noProof="0" dirty="0">
                <a:ln>
                  <a:noFill/>
                </a:ln>
                <a:solidFill>
                  <a:srgbClr val="FFFFFF"/>
                </a:solidFill>
                <a:effectLst/>
                <a:uLnTx/>
                <a:uFillTx/>
                <a:latin typeface="+mn-lt"/>
                <a:ea typeface="+mn-ea"/>
                <a:cs typeface="+mn-cs"/>
              </a:rPr>
              <a:t>build your table. </a:t>
            </a:r>
            <a:br>
              <a:rPr kumimoji="0" lang="en-US" sz="1800" b="0" i="0" u="none" strike="noStrike" kern="1200" cap="none" spc="0" normalizeH="0" baseline="0" noProof="0" dirty="0">
                <a:ln>
                  <a:noFill/>
                </a:ln>
                <a:solidFill>
                  <a:srgbClr val="FFFFFF"/>
                </a:solidFill>
                <a:effectLst/>
                <a:uLnTx/>
                <a:uFillTx/>
                <a:latin typeface="+mn-lt"/>
                <a:ea typeface="+mn-ea"/>
                <a:cs typeface="+mn-cs"/>
              </a:rPr>
            </a:br>
            <a:r>
              <a:rPr kumimoji="0" lang="en-US" sz="1800" b="0" i="0" u="none" strike="noStrike" kern="1200" cap="none" spc="0" normalizeH="0" baseline="0" noProof="0" dirty="0">
                <a:ln>
                  <a:noFill/>
                </a:ln>
                <a:solidFill>
                  <a:srgbClr val="FFFFFF"/>
                </a:solidFill>
                <a:effectLst/>
                <a:uLnTx/>
                <a:uFillTx/>
                <a:latin typeface="+mn-lt"/>
                <a:ea typeface="+mn-ea"/>
                <a:cs typeface="+mn-cs"/>
              </a:rPr>
              <a:t>Apply one of the custom built options in the “Format as Table” window then insert it into your presentation.</a:t>
            </a:r>
          </a:p>
        </p:txBody>
      </p:sp>
    </p:spTree>
    <p:extLst>
      <p:ext uri="{BB962C8B-B14F-4D97-AF65-F5344CB8AC3E}">
        <p14:creationId xmlns:p14="http://schemas.microsoft.com/office/powerpoint/2010/main" val="101878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aving for Bluescap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B257B0-CDD9-5B40-9E32-FC8B9E389071}"/>
              </a:ext>
            </a:extLst>
          </p:cNvPr>
          <p:cNvSpPr txBox="1"/>
          <p:nvPr userDrawn="1"/>
        </p:nvSpPr>
        <p:spPr>
          <a:xfrm>
            <a:off x="294958" y="894080"/>
            <a:ext cx="11434762" cy="70788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02E3D"/>
                </a:solidFill>
                <a:effectLst/>
                <a:uLnTx/>
                <a:uFillTx/>
                <a:latin typeface="Franklin Gothic Demi Cond" panose="020B0706030402020204" pitchFamily="34" charset="0"/>
                <a:ea typeface="+mj-ea"/>
                <a:cs typeface="+mj-cs"/>
              </a:rPr>
              <a:t>Saving for </a:t>
            </a:r>
            <a:r>
              <a:rPr kumimoji="0" lang="en-US" sz="4000" b="0" i="0" u="none" strike="noStrike" kern="1200" cap="none" spc="0" normalizeH="0" baseline="0" noProof="0" dirty="0" err="1">
                <a:ln>
                  <a:noFill/>
                </a:ln>
                <a:solidFill>
                  <a:srgbClr val="202E3D"/>
                </a:solidFill>
                <a:effectLst/>
                <a:uLnTx/>
                <a:uFillTx/>
                <a:latin typeface="Franklin Gothic Demi Cond" panose="020B0706030402020204" pitchFamily="34" charset="0"/>
                <a:ea typeface="+mj-ea"/>
                <a:cs typeface="+mj-cs"/>
              </a:rPr>
              <a:t>Bluescape</a:t>
            </a:r>
            <a:endParaRPr lang="en-US" dirty="0"/>
          </a:p>
        </p:txBody>
      </p:sp>
      <p:sp>
        <p:nvSpPr>
          <p:cNvPr id="4" name="TextBox 3">
            <a:extLst>
              <a:ext uri="{FF2B5EF4-FFF2-40B4-BE49-F238E27FC236}">
                <a16:creationId xmlns:a16="http://schemas.microsoft.com/office/drawing/2014/main" id="{568BF8FE-25BB-B24D-8489-0AD5B279AA0E}"/>
              </a:ext>
            </a:extLst>
          </p:cNvPr>
          <p:cNvSpPr txBox="1"/>
          <p:nvPr userDrawn="1"/>
        </p:nvSpPr>
        <p:spPr>
          <a:xfrm>
            <a:off x="305119" y="1752600"/>
            <a:ext cx="5790881" cy="1708160"/>
          </a:xfrm>
          <a:prstGeom prst="rect">
            <a:avLst/>
          </a:prstGeom>
          <a:noFill/>
        </p:spPr>
        <p:txBody>
          <a:bodyPr wrap="square" rtlCol="0">
            <a:spAutoFit/>
          </a:bodyPr>
          <a:lstStyle/>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Go to File &gt; Save</a:t>
            </a:r>
          </a:p>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Go to File &gt; Save as Adobe PDF</a:t>
            </a:r>
          </a:p>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Select the location where you want it, </a:t>
            </a:r>
            <a:br>
              <a:rPr kumimoji="0" lang="en-US" sz="1800" b="0" i="0" u="none" strike="noStrike" kern="1200" cap="none" spc="0" normalizeH="0" baseline="0" noProof="0" dirty="0">
                <a:ln>
                  <a:noFill/>
                </a:ln>
                <a:solidFill>
                  <a:srgbClr val="202E3D"/>
                </a:solidFill>
                <a:effectLst/>
                <a:uLnTx/>
                <a:uFillTx/>
                <a:latin typeface="+mn-lt"/>
                <a:ea typeface="+mn-ea"/>
                <a:cs typeface="+mn-cs"/>
              </a:rPr>
            </a:br>
            <a:r>
              <a:rPr kumimoji="0" lang="en-US" sz="1800" b="0" i="0" u="none" strike="noStrike" kern="1200" cap="none" spc="0" normalizeH="0" baseline="0" noProof="0" dirty="0">
                <a:ln>
                  <a:noFill/>
                </a:ln>
                <a:solidFill>
                  <a:srgbClr val="202E3D"/>
                </a:solidFill>
                <a:effectLst/>
                <a:uLnTx/>
                <a:uFillTx/>
                <a:latin typeface="+mn-lt"/>
                <a:ea typeface="+mn-ea"/>
                <a:cs typeface="+mn-cs"/>
              </a:rPr>
              <a:t>then click “Save”</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202E3D"/>
              </a:solidFill>
              <a:effectLst/>
              <a:uLnTx/>
              <a:uFillTx/>
              <a:latin typeface="+mn-lt"/>
              <a:ea typeface="+mn-ea"/>
              <a:cs typeface="+mn-cs"/>
            </a:endParaRPr>
          </a:p>
        </p:txBody>
      </p:sp>
      <p:sp>
        <p:nvSpPr>
          <p:cNvPr id="31" name="Rectangle 30">
            <a:extLst>
              <a:ext uri="{FF2B5EF4-FFF2-40B4-BE49-F238E27FC236}">
                <a16:creationId xmlns:a16="http://schemas.microsoft.com/office/drawing/2014/main" id="{CE4E68E7-0FF3-2A41-B42E-5D3C7A98CE19}"/>
              </a:ext>
            </a:extLst>
          </p:cNvPr>
          <p:cNvSpPr/>
          <p:nvPr userDrawn="1"/>
        </p:nvSpPr>
        <p:spPr>
          <a:xfrm>
            <a:off x="9464040" y="3965608"/>
            <a:ext cx="2727960" cy="25069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FDA0B0C-7DEE-6C44-830D-DF232FC48BF5}"/>
              </a:ext>
            </a:extLst>
          </p:cNvPr>
          <p:cNvSpPr/>
          <p:nvPr userDrawn="1"/>
        </p:nvSpPr>
        <p:spPr>
          <a:xfrm>
            <a:off x="9738360" y="4175584"/>
            <a:ext cx="2121409" cy="201593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mj-lt"/>
                <a:ea typeface="+mn-ea"/>
                <a:cs typeface="+mn-cs"/>
              </a:rPr>
              <a:t>*TIP*  </a:t>
            </a:r>
          </a:p>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mn-lt"/>
                <a:ea typeface="+mn-ea"/>
                <a:cs typeface="+mn-cs"/>
              </a:rPr>
              <a:t>It is recommended </a:t>
            </a:r>
            <a:br>
              <a:rPr kumimoji="0" lang="en-US" sz="1800" b="0" i="0" u="none" strike="noStrike" kern="1200" cap="none" spc="0" normalizeH="0" baseline="0" noProof="0" dirty="0">
                <a:ln>
                  <a:noFill/>
                </a:ln>
                <a:solidFill>
                  <a:srgbClr val="FFFFFF"/>
                </a:solidFill>
                <a:effectLst/>
                <a:uLnTx/>
                <a:uFillTx/>
                <a:latin typeface="+mn-lt"/>
                <a:ea typeface="+mn-ea"/>
                <a:cs typeface="+mn-cs"/>
              </a:rPr>
            </a:br>
            <a:r>
              <a:rPr kumimoji="0" lang="en-US" sz="1800" b="0" i="0" u="none" strike="noStrike" kern="1200" cap="none" spc="0" normalizeH="0" baseline="0" noProof="0" dirty="0">
                <a:ln>
                  <a:noFill/>
                </a:ln>
                <a:solidFill>
                  <a:srgbClr val="FFFFFF"/>
                </a:solidFill>
                <a:effectLst/>
                <a:uLnTx/>
                <a:uFillTx/>
                <a:latin typeface="+mn-lt"/>
                <a:ea typeface="+mn-ea"/>
                <a:cs typeface="+mn-cs"/>
              </a:rPr>
              <a:t>to save PowerPoint presentations as </a:t>
            </a:r>
            <a:br>
              <a:rPr kumimoji="0" lang="en-US" sz="1800" b="0" i="0" u="none" strike="noStrike" kern="1200" cap="none" spc="0" normalizeH="0" baseline="0" noProof="0" dirty="0">
                <a:ln>
                  <a:noFill/>
                </a:ln>
                <a:solidFill>
                  <a:srgbClr val="FFFFFF"/>
                </a:solidFill>
                <a:effectLst/>
                <a:uLnTx/>
                <a:uFillTx/>
                <a:latin typeface="+mn-lt"/>
                <a:ea typeface="+mn-ea"/>
                <a:cs typeface="+mn-cs"/>
              </a:rPr>
            </a:br>
            <a:r>
              <a:rPr kumimoji="0" lang="en-US" sz="1800" b="0" i="0" u="none" strike="noStrike" kern="1200" cap="none" spc="0" normalizeH="0" baseline="0" noProof="0" dirty="0">
                <a:ln>
                  <a:noFill/>
                </a:ln>
                <a:solidFill>
                  <a:srgbClr val="FFFFFF"/>
                </a:solidFill>
                <a:effectLst/>
                <a:uLnTx/>
                <a:uFillTx/>
                <a:latin typeface="+mn-lt"/>
                <a:ea typeface="+mn-ea"/>
                <a:cs typeface="+mn-cs"/>
              </a:rPr>
              <a:t>PDFs before loading to </a:t>
            </a:r>
            <a:r>
              <a:rPr kumimoji="0" lang="en-US" sz="1800" b="0" i="0" u="none" strike="noStrike" kern="1200" cap="none" spc="0" normalizeH="0" baseline="0" noProof="0" dirty="0" err="1">
                <a:ln>
                  <a:noFill/>
                </a:ln>
                <a:solidFill>
                  <a:srgbClr val="FFFFFF"/>
                </a:solidFill>
                <a:effectLst/>
                <a:uLnTx/>
                <a:uFillTx/>
                <a:latin typeface="+mn-lt"/>
                <a:ea typeface="+mn-ea"/>
                <a:cs typeface="+mn-cs"/>
              </a:rPr>
              <a:t>Bluescape</a:t>
            </a:r>
            <a:r>
              <a:rPr kumimoji="0" lang="en-US" sz="1800" b="0" i="0" u="none" strike="noStrike" kern="1200" cap="none" spc="0" normalizeH="0" baseline="0" noProof="0" dirty="0">
                <a:ln>
                  <a:noFill/>
                </a:ln>
                <a:solidFill>
                  <a:srgbClr val="FFFFFF"/>
                </a:solidFill>
                <a:effectLst/>
                <a:uLnTx/>
                <a:uFillTx/>
                <a:latin typeface="+mn-lt"/>
                <a:ea typeface="+mn-ea"/>
                <a:cs typeface="+mn-cs"/>
              </a:rPr>
              <a:t> to preserve the fonts.</a:t>
            </a:r>
          </a:p>
        </p:txBody>
      </p:sp>
      <p:pic>
        <p:nvPicPr>
          <p:cNvPr id="2" name="Picture 1">
            <a:extLst>
              <a:ext uri="{FF2B5EF4-FFF2-40B4-BE49-F238E27FC236}">
                <a16:creationId xmlns:a16="http://schemas.microsoft.com/office/drawing/2014/main" id="{236BC82A-20E7-43DE-B922-743B6C4C072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358322" y="3314873"/>
            <a:ext cx="772061" cy="3157644"/>
          </a:xfrm>
          <a:prstGeom prst="rect">
            <a:avLst/>
          </a:prstGeom>
        </p:spPr>
      </p:pic>
      <p:pic>
        <p:nvPicPr>
          <p:cNvPr id="5" name="Picture 4">
            <a:extLst>
              <a:ext uri="{FF2B5EF4-FFF2-40B4-BE49-F238E27FC236}">
                <a16:creationId xmlns:a16="http://schemas.microsoft.com/office/drawing/2014/main" id="{5B410552-8041-4778-AEC1-1FD5D085BE40}"/>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404703" y="3314873"/>
            <a:ext cx="5351647" cy="3157644"/>
          </a:xfrm>
          <a:prstGeom prst="rect">
            <a:avLst/>
          </a:prstGeom>
          <a:ln>
            <a:solidFill>
              <a:schemeClr val="bg2"/>
            </a:solidFill>
          </a:ln>
        </p:spPr>
      </p:pic>
    </p:spTree>
    <p:extLst>
      <p:ext uri="{BB962C8B-B14F-4D97-AF65-F5344CB8AC3E}">
        <p14:creationId xmlns:p14="http://schemas.microsoft.com/office/powerpoint/2010/main" val="192093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Two Content">
    <p:bg>
      <p:bgPr>
        <a:solidFill>
          <a:schemeClr val="accent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‹nr.›</a:t>
            </a:fld>
            <a:endParaRPr lang="en-US" dirty="0"/>
          </a:p>
        </p:txBody>
      </p:sp>
      <p:sp>
        <p:nvSpPr>
          <p:cNvPr id="9" name="Title 1">
            <a:extLst>
              <a:ext uri="{FF2B5EF4-FFF2-40B4-BE49-F238E27FC236}">
                <a16:creationId xmlns:a16="http://schemas.microsoft.com/office/drawing/2014/main" id="{978A89F7-275B-CF44-8E63-CB506C87383F}"/>
              </a:ext>
            </a:extLst>
          </p:cNvPr>
          <p:cNvSpPr>
            <a:spLocks noGrp="1"/>
          </p:cNvSpPr>
          <p:nvPr>
            <p:ph type="title" hasCustomPrompt="1"/>
          </p:nvPr>
        </p:nvSpPr>
        <p:spPr>
          <a:xfrm>
            <a:off x="381001" y="1023528"/>
            <a:ext cx="11429999" cy="473841"/>
          </a:xfrm>
        </p:spPr>
        <p:txBody>
          <a:bodyPr/>
          <a:lstStyle/>
          <a:p>
            <a:r>
              <a:rPr lang="en-US" dirty="0"/>
              <a:t>Click to add title</a:t>
            </a:r>
          </a:p>
        </p:txBody>
      </p:sp>
      <p:sp>
        <p:nvSpPr>
          <p:cNvPr id="8" name="Content Placeholder 2">
            <a:extLst>
              <a:ext uri="{FF2B5EF4-FFF2-40B4-BE49-F238E27FC236}">
                <a16:creationId xmlns:a16="http://schemas.microsoft.com/office/drawing/2014/main" id="{833ED14B-309D-4468-9991-1A2017D5BECE}"/>
              </a:ext>
            </a:extLst>
          </p:cNvPr>
          <p:cNvSpPr>
            <a:spLocks noGrp="1"/>
          </p:cNvSpPr>
          <p:nvPr>
            <p:ph sz="quarter" idx="16"/>
          </p:nvPr>
        </p:nvSpPr>
        <p:spPr>
          <a:xfrm>
            <a:off x="376238"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Content Placeholder 2">
            <a:extLst>
              <a:ext uri="{FF2B5EF4-FFF2-40B4-BE49-F238E27FC236}">
                <a16:creationId xmlns:a16="http://schemas.microsoft.com/office/drawing/2014/main" id="{3696A4C1-0E67-43FF-BEA9-9306C4605A06}"/>
              </a:ext>
            </a:extLst>
          </p:cNvPr>
          <p:cNvSpPr>
            <a:spLocks noGrp="1"/>
          </p:cNvSpPr>
          <p:nvPr>
            <p:ph sz="quarter" idx="17"/>
          </p:nvPr>
        </p:nvSpPr>
        <p:spPr>
          <a:xfrm>
            <a:off x="6254750"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230830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os &amp; Don't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B257B0-CDD9-5B40-9E32-FC8B9E389071}"/>
              </a:ext>
            </a:extLst>
          </p:cNvPr>
          <p:cNvSpPr txBox="1"/>
          <p:nvPr userDrawn="1"/>
        </p:nvSpPr>
        <p:spPr>
          <a:xfrm>
            <a:off x="294958" y="894080"/>
            <a:ext cx="4825682" cy="70788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02E3D"/>
                </a:solidFill>
                <a:effectLst/>
                <a:uLnTx/>
                <a:uFillTx/>
                <a:latin typeface="Franklin Gothic Demi Cond" panose="020B0706030402020204" pitchFamily="34" charset="0"/>
                <a:ea typeface="+mj-ea"/>
                <a:cs typeface="+mj-cs"/>
              </a:rPr>
              <a:t>Do</a:t>
            </a:r>
            <a:endParaRPr lang="en-US" dirty="0"/>
          </a:p>
        </p:txBody>
      </p:sp>
      <p:sp>
        <p:nvSpPr>
          <p:cNvPr id="4" name="TextBox 3">
            <a:extLst>
              <a:ext uri="{FF2B5EF4-FFF2-40B4-BE49-F238E27FC236}">
                <a16:creationId xmlns:a16="http://schemas.microsoft.com/office/drawing/2014/main" id="{568BF8FE-25BB-B24D-8489-0AD5B279AA0E}"/>
              </a:ext>
            </a:extLst>
          </p:cNvPr>
          <p:cNvSpPr txBox="1"/>
          <p:nvPr userDrawn="1"/>
        </p:nvSpPr>
        <p:spPr>
          <a:xfrm>
            <a:off x="305118" y="1752600"/>
            <a:ext cx="5564187" cy="4031873"/>
          </a:xfrm>
          <a:prstGeom prst="rect">
            <a:avLst/>
          </a:prstGeom>
          <a:noFill/>
        </p:spPr>
        <p:txBody>
          <a:bodyPr wrap="square" rtlCol="0">
            <a:spAutoFit/>
          </a:bodyPr>
          <a:lstStyle/>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Use the placeholders to format your text and visuals.</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Top/left-align text and visuals within the placeholder.</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Type out page titles versus using a title within an inserted image.</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Crop out irrelevant content from visuals.</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Use the built-in color library.</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Use the bright blue to call attention to something.</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Crop/resize/position images to align with the guides.</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Use the guides to adjust the template if it doesn’t work for your content.</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Reformat tables and charts with the correct colors and fonts before inserting them.</a:t>
            </a:r>
          </a:p>
        </p:txBody>
      </p:sp>
      <p:sp>
        <p:nvSpPr>
          <p:cNvPr id="6" name="TextBox 5">
            <a:extLst>
              <a:ext uri="{FF2B5EF4-FFF2-40B4-BE49-F238E27FC236}">
                <a16:creationId xmlns:a16="http://schemas.microsoft.com/office/drawing/2014/main" id="{407E9EF2-9428-A643-AA41-C74A9C44C580}"/>
              </a:ext>
            </a:extLst>
          </p:cNvPr>
          <p:cNvSpPr txBox="1"/>
          <p:nvPr userDrawn="1"/>
        </p:nvSpPr>
        <p:spPr>
          <a:xfrm>
            <a:off x="6156960" y="894080"/>
            <a:ext cx="4825682" cy="70788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02E3D"/>
                </a:solidFill>
                <a:effectLst/>
                <a:uLnTx/>
                <a:uFillTx/>
                <a:latin typeface="Franklin Gothic Demi Cond" panose="020B0706030402020204" pitchFamily="34" charset="0"/>
                <a:ea typeface="+mj-ea"/>
                <a:cs typeface="+mj-cs"/>
              </a:rPr>
              <a:t>Don’t</a:t>
            </a:r>
            <a:endParaRPr lang="en-US" dirty="0"/>
          </a:p>
        </p:txBody>
      </p:sp>
      <p:sp>
        <p:nvSpPr>
          <p:cNvPr id="7" name="TextBox 6">
            <a:extLst>
              <a:ext uri="{FF2B5EF4-FFF2-40B4-BE49-F238E27FC236}">
                <a16:creationId xmlns:a16="http://schemas.microsoft.com/office/drawing/2014/main" id="{A20AB633-CCFF-284C-8501-805C7D62B6F8}"/>
              </a:ext>
            </a:extLst>
          </p:cNvPr>
          <p:cNvSpPr txBox="1"/>
          <p:nvPr userDrawn="1"/>
        </p:nvSpPr>
        <p:spPr>
          <a:xfrm>
            <a:off x="6172200" y="1752600"/>
            <a:ext cx="5564187" cy="4385816"/>
          </a:xfrm>
          <a:prstGeom prst="rect">
            <a:avLst/>
          </a:prstGeom>
          <a:noFill/>
        </p:spPr>
        <p:txBody>
          <a:bodyPr wrap="square" rtlCol="0">
            <a:spAutoFit/>
          </a:bodyPr>
          <a:lstStyle/>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Don’t move headlines from their standard location within the template.</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Don’t change the headline or overall text color.</a:t>
            </a:r>
            <a:br>
              <a:rPr kumimoji="0" lang="en-US" sz="1800" b="0" i="0" u="none" strike="noStrike" kern="1200" cap="none" spc="0" normalizeH="0" baseline="0" noProof="0" dirty="0">
                <a:ln>
                  <a:noFill/>
                </a:ln>
                <a:solidFill>
                  <a:srgbClr val="202E3D"/>
                </a:solidFill>
                <a:effectLst/>
                <a:uLnTx/>
                <a:uFillTx/>
                <a:latin typeface="+mn-lt"/>
                <a:ea typeface="+mn-ea"/>
                <a:cs typeface="+mn-cs"/>
              </a:rPr>
            </a:br>
            <a:r>
              <a:rPr kumimoji="0" lang="en-US" sz="1800" b="0" i="0" u="none" strike="noStrike" kern="1200" cap="none" spc="0" normalizeH="0" baseline="0" noProof="0" dirty="0">
                <a:ln>
                  <a:noFill/>
                </a:ln>
                <a:solidFill>
                  <a:srgbClr val="202E3D"/>
                </a:solidFill>
                <a:effectLst/>
                <a:uLnTx/>
                <a:uFillTx/>
                <a:latin typeface="+mn-lt"/>
                <a:ea typeface="+mn-ea"/>
                <a:cs typeface="+mn-cs"/>
              </a:rPr>
              <a:t>(Using the bright blue to accent type is acceptable.)</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Don’t use tints in the color library that are darker than the palette color.</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Don’t change the text alignment from the template.</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Don’t outline text boxes.</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Don’t change the font size.</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Don’t use section breaks as content pages.</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Don’t overlap content.</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Don’t insert content that covers the page title or logo.</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Don’t use all caps.</a:t>
            </a:r>
          </a:p>
        </p:txBody>
      </p:sp>
      <p:sp>
        <p:nvSpPr>
          <p:cNvPr id="2" name="Footer Placeholder 1">
            <a:extLst>
              <a:ext uri="{FF2B5EF4-FFF2-40B4-BE49-F238E27FC236}">
                <a16:creationId xmlns:a16="http://schemas.microsoft.com/office/drawing/2014/main" id="{42BAC52F-7363-48BA-AC8F-0FCA2DE3ABEC}"/>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AD66823D-C53F-4485-BC1C-85F8CD9E2284}"/>
              </a:ext>
            </a:extLst>
          </p:cNvPr>
          <p:cNvSpPr>
            <a:spLocks noGrp="1"/>
          </p:cNvSpPr>
          <p:nvPr>
            <p:ph type="sldNum" sz="quarter" idx="11"/>
          </p:nvPr>
        </p:nvSpPr>
        <p:spPr/>
        <p:txBody>
          <a:bodyPr/>
          <a:lstStyle/>
          <a:p>
            <a:fld id="{3AEB317C-CD42-EA44-9D08-DFA7660C5E76}" type="slidenum">
              <a:rPr lang="en-US" smtClean="0"/>
              <a:pPr/>
              <a:t>‹nr.›</a:t>
            </a:fld>
            <a:endParaRPr lang="en-US" dirty="0"/>
          </a:p>
        </p:txBody>
      </p:sp>
    </p:spTree>
    <p:extLst>
      <p:ext uri="{BB962C8B-B14F-4D97-AF65-F5344CB8AC3E}">
        <p14:creationId xmlns:p14="http://schemas.microsoft.com/office/powerpoint/2010/main" val="3005464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Slide">
    <p:bg>
      <p:bgRef idx="1001">
        <a:schemeClr val="bg2"/>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‹nr.›</a:t>
            </a:fld>
            <a:endParaRPr lang="en-US" dirty="0"/>
          </a:p>
        </p:txBody>
      </p:sp>
      <p:sp>
        <p:nvSpPr>
          <p:cNvPr id="7" name="Title 1">
            <a:extLst>
              <a:ext uri="{FF2B5EF4-FFF2-40B4-BE49-F238E27FC236}">
                <a16:creationId xmlns:a16="http://schemas.microsoft.com/office/drawing/2014/main" id="{61F4E208-D462-2644-BF7E-D6126BBC0917}"/>
              </a:ext>
            </a:extLst>
          </p:cNvPr>
          <p:cNvSpPr>
            <a:spLocks noGrp="1"/>
          </p:cNvSpPr>
          <p:nvPr>
            <p:ph type="title" hasCustomPrompt="1"/>
          </p:nvPr>
        </p:nvSpPr>
        <p:spPr>
          <a:xfrm>
            <a:off x="381001" y="1023528"/>
            <a:ext cx="11429999" cy="473841"/>
          </a:xfrm>
        </p:spPr>
        <p:txBody>
          <a:bodyPr anchor="ctr"/>
          <a:lstStyle/>
          <a:p>
            <a:r>
              <a:rPr lang="en-US" dirty="0"/>
              <a:t>Click to add title</a:t>
            </a:r>
          </a:p>
        </p:txBody>
      </p:sp>
      <p:sp>
        <p:nvSpPr>
          <p:cNvPr id="8" name="Content Placeholder 2">
            <a:extLst>
              <a:ext uri="{FF2B5EF4-FFF2-40B4-BE49-F238E27FC236}">
                <a16:creationId xmlns:a16="http://schemas.microsoft.com/office/drawing/2014/main" id="{DD6024DE-FA20-4316-AB86-D713785A9EE0}"/>
              </a:ext>
            </a:extLst>
          </p:cNvPr>
          <p:cNvSpPr>
            <a:spLocks noGrp="1"/>
          </p:cNvSpPr>
          <p:nvPr>
            <p:ph sz="quarter" idx="17"/>
          </p:nvPr>
        </p:nvSpPr>
        <p:spPr>
          <a:xfrm>
            <a:off x="376238" y="1943100"/>
            <a:ext cx="114347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31064310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cent Slide Two Content">
    <p:bg>
      <p:bgRef idx="1001">
        <a:schemeClr val="bg2"/>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‹nr.›</a:t>
            </a:fld>
            <a:endParaRPr lang="en-US" dirty="0"/>
          </a:p>
        </p:txBody>
      </p:sp>
      <p:sp>
        <p:nvSpPr>
          <p:cNvPr id="7" name="Title 1">
            <a:extLst>
              <a:ext uri="{FF2B5EF4-FFF2-40B4-BE49-F238E27FC236}">
                <a16:creationId xmlns:a16="http://schemas.microsoft.com/office/drawing/2014/main" id="{61F4E208-D462-2644-BF7E-D6126BBC0917}"/>
              </a:ext>
            </a:extLst>
          </p:cNvPr>
          <p:cNvSpPr>
            <a:spLocks noGrp="1"/>
          </p:cNvSpPr>
          <p:nvPr>
            <p:ph type="title" hasCustomPrompt="1"/>
          </p:nvPr>
        </p:nvSpPr>
        <p:spPr>
          <a:xfrm>
            <a:off x="381001" y="1023528"/>
            <a:ext cx="11429999" cy="473841"/>
          </a:xfrm>
        </p:spPr>
        <p:txBody>
          <a:bodyPr anchor="ctr"/>
          <a:lstStyle/>
          <a:p>
            <a:r>
              <a:rPr lang="en-US" dirty="0"/>
              <a:t>Click to add title</a:t>
            </a:r>
          </a:p>
        </p:txBody>
      </p:sp>
      <p:sp>
        <p:nvSpPr>
          <p:cNvPr id="8" name="Content Placeholder 2">
            <a:extLst>
              <a:ext uri="{FF2B5EF4-FFF2-40B4-BE49-F238E27FC236}">
                <a16:creationId xmlns:a16="http://schemas.microsoft.com/office/drawing/2014/main" id="{754036B4-51B7-4029-8689-7E3028E9523C}"/>
              </a:ext>
            </a:extLst>
          </p:cNvPr>
          <p:cNvSpPr>
            <a:spLocks noGrp="1"/>
          </p:cNvSpPr>
          <p:nvPr>
            <p:ph sz="quarter" idx="16"/>
          </p:nvPr>
        </p:nvSpPr>
        <p:spPr>
          <a:xfrm>
            <a:off x="376238"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9" name="Content Placeholder 2">
            <a:extLst>
              <a:ext uri="{FF2B5EF4-FFF2-40B4-BE49-F238E27FC236}">
                <a16:creationId xmlns:a16="http://schemas.microsoft.com/office/drawing/2014/main" id="{BE8736C4-1BFB-412C-A9E1-D6A9FE780268}"/>
              </a:ext>
            </a:extLst>
          </p:cNvPr>
          <p:cNvSpPr>
            <a:spLocks noGrp="1"/>
          </p:cNvSpPr>
          <p:nvPr>
            <p:ph sz="quarter" idx="17"/>
          </p:nvPr>
        </p:nvSpPr>
        <p:spPr>
          <a:xfrm>
            <a:off x="6254750"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22588602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‹nr.›</a:t>
            </a:fld>
            <a:endParaRPr lang="en-US" dirty="0"/>
          </a:p>
        </p:txBody>
      </p:sp>
      <p:sp>
        <p:nvSpPr>
          <p:cNvPr id="7" name="Content Placeholder 2">
            <a:extLst>
              <a:ext uri="{FF2B5EF4-FFF2-40B4-BE49-F238E27FC236}">
                <a16:creationId xmlns:a16="http://schemas.microsoft.com/office/drawing/2014/main" id="{26139EED-EBA2-4418-885E-1D6718CE0CE2}"/>
              </a:ext>
            </a:extLst>
          </p:cNvPr>
          <p:cNvSpPr>
            <a:spLocks noGrp="1"/>
          </p:cNvSpPr>
          <p:nvPr>
            <p:ph sz="quarter" idx="17"/>
          </p:nvPr>
        </p:nvSpPr>
        <p:spPr>
          <a:xfrm>
            <a:off x="376238" y="1943100"/>
            <a:ext cx="114347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9" name="Title 1">
            <a:extLst>
              <a:ext uri="{FF2B5EF4-FFF2-40B4-BE49-F238E27FC236}">
                <a16:creationId xmlns:a16="http://schemas.microsoft.com/office/drawing/2014/main" id="{DBE142AB-0FAC-5D4F-ACAD-7C3E1A0758C1}"/>
              </a:ext>
            </a:extLst>
          </p:cNvPr>
          <p:cNvSpPr>
            <a:spLocks noGrp="1"/>
          </p:cNvSpPr>
          <p:nvPr>
            <p:ph type="title" hasCustomPrompt="1"/>
          </p:nvPr>
        </p:nvSpPr>
        <p:spPr>
          <a:xfrm>
            <a:off x="381001" y="1023528"/>
            <a:ext cx="11429999" cy="473841"/>
          </a:xfrm>
        </p:spPr>
        <p:txBody>
          <a:bodyPr/>
          <a:lstStyle/>
          <a:p>
            <a:r>
              <a:rPr lang="en-US" dirty="0"/>
              <a:t>Click to add title</a:t>
            </a:r>
          </a:p>
        </p:txBody>
      </p:sp>
    </p:spTree>
    <p:extLst>
      <p:ext uri="{BB962C8B-B14F-4D97-AF65-F5344CB8AC3E}">
        <p14:creationId xmlns:p14="http://schemas.microsoft.com/office/powerpoint/2010/main" val="167218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with Subhead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‹nr.›</a:t>
            </a:fld>
            <a:endParaRPr lang="en-US" dirty="0"/>
          </a:p>
        </p:txBody>
      </p:sp>
      <p:sp>
        <p:nvSpPr>
          <p:cNvPr id="7" name="Content Placeholder 2">
            <a:extLst>
              <a:ext uri="{FF2B5EF4-FFF2-40B4-BE49-F238E27FC236}">
                <a16:creationId xmlns:a16="http://schemas.microsoft.com/office/drawing/2014/main" id="{26139EED-EBA2-4418-885E-1D6718CE0CE2}"/>
              </a:ext>
            </a:extLst>
          </p:cNvPr>
          <p:cNvSpPr>
            <a:spLocks noGrp="1"/>
          </p:cNvSpPr>
          <p:nvPr>
            <p:ph sz="quarter" idx="17"/>
          </p:nvPr>
        </p:nvSpPr>
        <p:spPr>
          <a:xfrm>
            <a:off x="376238" y="2467778"/>
            <a:ext cx="11434762" cy="4009221"/>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9" name="Text Placeholder 4">
            <a:extLst>
              <a:ext uri="{FF2B5EF4-FFF2-40B4-BE49-F238E27FC236}">
                <a16:creationId xmlns:a16="http://schemas.microsoft.com/office/drawing/2014/main" id="{3315953B-060D-D145-ACCF-B20F515032EB}"/>
              </a:ext>
            </a:extLst>
          </p:cNvPr>
          <p:cNvSpPr>
            <a:spLocks noGrp="1"/>
          </p:cNvSpPr>
          <p:nvPr>
            <p:ph type="body" sz="quarter" idx="15" hasCustomPrompt="1"/>
          </p:nvPr>
        </p:nvSpPr>
        <p:spPr>
          <a:xfrm>
            <a:off x="375920" y="1822374"/>
            <a:ext cx="11435079" cy="307554"/>
          </a:xfrm>
        </p:spPr>
        <p:txBody>
          <a:bodyPr>
            <a:noAutofit/>
          </a:bodyPr>
          <a:lstStyle>
            <a:lvl1pPr>
              <a:defRPr sz="2800" b="0" i="0">
                <a:solidFill>
                  <a:schemeClr val="tx1"/>
                </a:solidFill>
                <a:latin typeface="Franklin Gothic Medium" panose="020B0603020102020204" pitchFamily="34" charset="0"/>
              </a:defRPr>
            </a:lvl1pPr>
          </a:lstStyle>
          <a:p>
            <a:pPr lvl="0"/>
            <a:r>
              <a:rPr lang="en-US" dirty="0"/>
              <a:t>Click to add </a:t>
            </a:r>
            <a:r>
              <a:rPr lang="en-US" dirty="0" err="1"/>
              <a:t>subheader</a:t>
            </a:r>
            <a:endParaRPr lang="en-US" dirty="0"/>
          </a:p>
        </p:txBody>
      </p:sp>
      <p:sp>
        <p:nvSpPr>
          <p:cNvPr id="15" name="Title 1">
            <a:extLst>
              <a:ext uri="{FF2B5EF4-FFF2-40B4-BE49-F238E27FC236}">
                <a16:creationId xmlns:a16="http://schemas.microsoft.com/office/drawing/2014/main" id="{4E5E7E61-C0EF-074C-BE15-5AEF63AFA9FD}"/>
              </a:ext>
            </a:extLst>
          </p:cNvPr>
          <p:cNvSpPr>
            <a:spLocks noGrp="1"/>
          </p:cNvSpPr>
          <p:nvPr>
            <p:ph type="title" hasCustomPrompt="1"/>
          </p:nvPr>
        </p:nvSpPr>
        <p:spPr>
          <a:xfrm>
            <a:off x="381001" y="1023528"/>
            <a:ext cx="11429999" cy="473841"/>
          </a:xfrm>
        </p:spPr>
        <p:txBody>
          <a:bodyPr/>
          <a:lstStyle/>
          <a:p>
            <a:r>
              <a:rPr lang="en-US" dirty="0"/>
              <a:t>Click to add title</a:t>
            </a:r>
          </a:p>
        </p:txBody>
      </p:sp>
    </p:spTree>
    <p:extLst>
      <p:ext uri="{BB962C8B-B14F-4D97-AF65-F5344CB8AC3E}">
        <p14:creationId xmlns:p14="http://schemas.microsoft.com/office/powerpoint/2010/main" val="284634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53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image" Target="../media/image1.emf"/><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10" Type="http://schemas.openxmlformats.org/officeDocument/2006/relationships/image" Target="../media/image1.emf"/><Relationship Id="rId4" Type="http://schemas.openxmlformats.org/officeDocument/2006/relationships/slideLayout" Target="../slideLayouts/slideLayout46.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0F955AFE-ACA9-234B-98BE-D7CDA036D061}"/>
              </a:ext>
            </a:extLst>
          </p:cNvPr>
          <p:cNvSpPr>
            <a:spLocks noGrp="1"/>
          </p:cNvSpPr>
          <p:nvPr>
            <p:ph type="title"/>
          </p:nvPr>
        </p:nvSpPr>
        <p:spPr>
          <a:xfrm>
            <a:off x="3329093" y="997013"/>
            <a:ext cx="8480213" cy="605988"/>
          </a:xfrm>
          <a:prstGeom prst="rect">
            <a:avLst/>
          </a:prstGeom>
        </p:spPr>
        <p:txBody>
          <a:bodyPr vert="horz" lIns="0" tIns="0" rIns="0" bIns="0" rtlCol="0" anchor="ctr">
            <a:noAutofit/>
          </a:bodyPr>
          <a:lstStyle/>
          <a:p>
            <a:r>
              <a:rPr lang="nl-NL"/>
              <a:t>Klik om stijl te bewerken</a:t>
            </a:r>
            <a:endParaRPr lang="en-US" dirty="0"/>
          </a:p>
        </p:txBody>
      </p:sp>
      <p:sp>
        <p:nvSpPr>
          <p:cNvPr id="17" name="Footer Placeholder 4">
            <a:extLst>
              <a:ext uri="{FF2B5EF4-FFF2-40B4-BE49-F238E27FC236}">
                <a16:creationId xmlns:a16="http://schemas.microsoft.com/office/drawing/2014/main" id="{D721280C-D365-BF4C-8FF4-6DB837620107}"/>
              </a:ext>
            </a:extLst>
          </p:cNvPr>
          <p:cNvSpPr>
            <a:spLocks noGrp="1"/>
          </p:cNvSpPr>
          <p:nvPr>
            <p:ph type="ftr" sz="quarter" idx="3"/>
          </p:nvPr>
        </p:nvSpPr>
        <p:spPr>
          <a:xfrm>
            <a:off x="3329093" y="375216"/>
            <a:ext cx="5546620" cy="161583"/>
          </a:xfrm>
          <a:prstGeom prst="rect">
            <a:avLst/>
          </a:prstGeom>
          <a:noFill/>
        </p:spPr>
        <p:txBody>
          <a:bodyPr wrap="square" lIns="0" tIns="0" rIns="0" bIns="0" rtlCol="0" anchor="ctr">
            <a:noAutofit/>
          </a:bodyPr>
          <a:lstStyle>
            <a:lvl1pPr>
              <a:defRPr lang="en-US" sz="1100" b="0" i="0">
                <a:solidFill>
                  <a:schemeClr val="tx1"/>
                </a:solidFill>
                <a:latin typeface="Franklin Gothic Medium" panose="020B0603020102020204" pitchFamily="34" charset="0"/>
              </a:defRPr>
            </a:lvl1pPr>
          </a:lstStyle>
          <a:p>
            <a:endParaRPr lang="en-US" dirty="0"/>
          </a:p>
        </p:txBody>
      </p:sp>
      <p:sp>
        <p:nvSpPr>
          <p:cNvPr id="18" name="Slide Number Placeholder 5">
            <a:extLst>
              <a:ext uri="{FF2B5EF4-FFF2-40B4-BE49-F238E27FC236}">
                <a16:creationId xmlns:a16="http://schemas.microsoft.com/office/drawing/2014/main" id="{8FF75E85-A782-5748-88B3-65D28B191F8F}"/>
              </a:ext>
            </a:extLst>
          </p:cNvPr>
          <p:cNvSpPr>
            <a:spLocks noGrp="1"/>
          </p:cNvSpPr>
          <p:nvPr>
            <p:ph type="sldNum" sz="quarter" idx="4"/>
          </p:nvPr>
        </p:nvSpPr>
        <p:spPr>
          <a:xfrm>
            <a:off x="9190038" y="367521"/>
            <a:ext cx="2619268" cy="161583"/>
          </a:xfrm>
          <a:prstGeom prst="rect">
            <a:avLst/>
          </a:prstGeom>
          <a:noFill/>
        </p:spPr>
        <p:txBody>
          <a:bodyPr wrap="square" lIns="0" tIns="0" rIns="0" bIns="0" rtlCol="0" anchor="ctr">
            <a:noAutofit/>
          </a:bodyPr>
          <a:lstStyle>
            <a:lvl1pPr algn="r">
              <a:defRPr lang="en-US" sz="1000" b="0" i="0" smtClean="0">
                <a:latin typeface="Franklin Gothic Medium" panose="020B0603020102020204" pitchFamily="34" charset="0"/>
              </a:defRPr>
            </a:lvl1pPr>
          </a:lstStyle>
          <a:p>
            <a:fld id="{3AEB317C-CD42-EA44-9D08-DFA7660C5E76}" type="slidenum">
              <a:rPr lang="en-US" smtClean="0"/>
              <a:pPr/>
              <a:t>‹nr.›</a:t>
            </a:fld>
            <a:endParaRPr lang="en-US" dirty="0"/>
          </a:p>
        </p:txBody>
      </p:sp>
      <p:sp>
        <p:nvSpPr>
          <p:cNvPr id="19" name="Text Placeholder 8">
            <a:extLst>
              <a:ext uri="{FF2B5EF4-FFF2-40B4-BE49-F238E27FC236}">
                <a16:creationId xmlns:a16="http://schemas.microsoft.com/office/drawing/2014/main" id="{CD1F55E5-1507-774D-AFED-C36E86BB2DAF}"/>
              </a:ext>
            </a:extLst>
          </p:cNvPr>
          <p:cNvSpPr>
            <a:spLocks noGrp="1"/>
          </p:cNvSpPr>
          <p:nvPr>
            <p:ph type="body" idx="1"/>
          </p:nvPr>
        </p:nvSpPr>
        <p:spPr>
          <a:xfrm>
            <a:off x="3330788" y="1943100"/>
            <a:ext cx="8480212" cy="4529447"/>
          </a:xfrm>
          <a:prstGeom prst="rect">
            <a:avLst/>
          </a:prstGeom>
        </p:spPr>
        <p:txBody>
          <a:bodyPr vert="horz" lIns="0" tIns="0" rIns="0" bIns="0" rtlCol="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pic>
        <p:nvPicPr>
          <p:cNvPr id="7" name="Picture 6">
            <a:extLst>
              <a:ext uri="{FF2B5EF4-FFF2-40B4-BE49-F238E27FC236}">
                <a16:creationId xmlns:a16="http://schemas.microsoft.com/office/drawing/2014/main" id="{FECD9AC0-BA30-48B4-AA47-99FC9CC8D5A0}"/>
              </a:ext>
            </a:extLst>
          </p:cNvPr>
          <p:cNvPicPr>
            <a:picLocks noChangeAspect="1"/>
          </p:cNvPicPr>
          <p:nvPr userDrawn="1"/>
        </p:nvPicPr>
        <p:blipFill>
          <a:blip r:embed="rId23" cstate="print">
            <a:extLst>
              <a:ext uri="{28A0092B-C50C-407E-A947-70E740481C1C}">
                <a14:useLocalDpi xmlns:a14="http://schemas.microsoft.com/office/drawing/2010/main"/>
              </a:ext>
            </a:extLst>
          </a:blip>
          <a:srcRect/>
          <a:stretch/>
        </p:blipFill>
        <p:spPr>
          <a:xfrm>
            <a:off x="380419" y="381501"/>
            <a:ext cx="1054738" cy="127204"/>
          </a:xfrm>
          <a:prstGeom prst="rect">
            <a:avLst/>
          </a:prstGeom>
        </p:spPr>
      </p:pic>
    </p:spTree>
    <p:extLst>
      <p:ext uri="{BB962C8B-B14F-4D97-AF65-F5344CB8AC3E}">
        <p14:creationId xmlns:p14="http://schemas.microsoft.com/office/powerpoint/2010/main" val="4020934156"/>
      </p:ext>
    </p:extLst>
  </p:cSld>
  <p:clrMap bg1="lt1" tx1="dk1" bg2="lt2" tx2="dk2" accent1="accent1" accent2="accent2" accent3="accent3" accent4="accent4" accent5="accent5" accent6="accent6" hlink="hlink" folHlink="folHlink"/>
  <p:sldLayoutIdLst>
    <p:sldLayoutId id="2147483661" r:id="rId1"/>
    <p:sldLayoutId id="2147483735" r:id="rId2"/>
    <p:sldLayoutId id="2147483736" r:id="rId3"/>
    <p:sldLayoutId id="2147483664" r:id="rId4"/>
    <p:sldLayoutId id="2147483781" r:id="rId5"/>
    <p:sldLayoutId id="2147483692" r:id="rId6"/>
    <p:sldLayoutId id="2147483782" r:id="rId7"/>
    <p:sldLayoutId id="2147483700" r:id="rId8"/>
    <p:sldLayoutId id="2147483759" r:id="rId9"/>
    <p:sldLayoutId id="2147483691" r:id="rId10"/>
    <p:sldLayoutId id="2147483760" r:id="rId11"/>
    <p:sldLayoutId id="2147483702" r:id="rId12"/>
    <p:sldLayoutId id="2147483703" r:id="rId13"/>
    <p:sldLayoutId id="2147483693" r:id="rId14"/>
    <p:sldLayoutId id="2147483689" r:id="rId15"/>
    <p:sldLayoutId id="2147483681" r:id="rId16"/>
    <p:sldLayoutId id="2147483732" r:id="rId17"/>
    <p:sldLayoutId id="2147483704" r:id="rId18"/>
    <p:sldLayoutId id="2147483733" r:id="rId19"/>
    <p:sldLayoutId id="2147483734" r:id="rId20"/>
    <p:sldLayoutId id="214748368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000" b="0" i="0" kern="1200">
          <a:solidFill>
            <a:schemeClr val="tx1"/>
          </a:solidFill>
          <a:latin typeface="Franklin Gothic Demi Cond" panose="020B07060304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mn-lt"/>
          <a:ea typeface="+mn-ea"/>
          <a:cs typeface="+mn-cs"/>
        </a:defRPr>
      </a:lvl1pPr>
      <a:lvl2pPr marL="231775" indent="-227013" algn="l" defTabSz="914400" rtl="0" eaLnBrk="1" latinLnBrk="0" hangingPunct="1">
        <a:lnSpc>
          <a:spcPct val="90000"/>
        </a:lnSpc>
        <a:spcBef>
          <a:spcPts val="1000"/>
        </a:spcBef>
        <a:buClr>
          <a:schemeClr val="tx1"/>
        </a:buClr>
        <a:buFont typeface="Arial" panose="020B0604020202020204" pitchFamily="34" charset="0"/>
        <a:buChar char="•"/>
        <a:tabLst/>
        <a:defRPr lang="en-US" sz="1800" b="0" i="0" kern="1200" dirty="0">
          <a:solidFill>
            <a:schemeClr val="tx1"/>
          </a:solidFill>
          <a:latin typeface="+mn-lt"/>
          <a:ea typeface="+mn-ea"/>
          <a:cs typeface="+mn-cs"/>
        </a:defRPr>
      </a:lvl2pPr>
      <a:lvl3pPr marL="463550" indent="-222250" algn="l" defTabSz="914400" rtl="0" eaLnBrk="1" latinLnBrk="0" hangingPunct="1">
        <a:lnSpc>
          <a:spcPct val="90000"/>
        </a:lnSpc>
        <a:spcBef>
          <a:spcPts val="1000"/>
        </a:spcBef>
        <a:buClr>
          <a:schemeClr val="tx1"/>
        </a:buClr>
        <a:buSzPct val="100000"/>
        <a:buFont typeface="System Font Regular"/>
        <a:buChar char="◦"/>
        <a:tabLst/>
        <a:defRPr lang="en-US" sz="1800" b="0" i="0" kern="1200" dirty="0">
          <a:solidFill>
            <a:schemeClr val="tx1"/>
          </a:solidFill>
          <a:latin typeface="+mn-lt"/>
          <a:ea typeface="+mn-ea"/>
          <a:cs typeface="+mn-cs"/>
        </a:defRPr>
      </a:lvl3pPr>
      <a:lvl4pPr marL="7938" indent="0" algn="l" defTabSz="914400" rtl="0" eaLnBrk="1" latinLnBrk="0" hangingPunct="1">
        <a:lnSpc>
          <a:spcPct val="90000"/>
        </a:lnSpc>
        <a:spcBef>
          <a:spcPts val="1000"/>
        </a:spcBef>
        <a:buSzPct val="100000"/>
        <a:buFont typeface="Franklin Gothic Book" panose="020B0503020102020204" pitchFamily="34" charset="0"/>
        <a:buNone/>
        <a:tabLst/>
        <a:defRPr sz="1800" b="0" i="0" kern="1200">
          <a:solidFill>
            <a:schemeClr val="tx1"/>
          </a:solidFill>
          <a:latin typeface="+mj-lt"/>
          <a:ea typeface="+mn-ea"/>
          <a:cs typeface="+mn-cs"/>
        </a:defRPr>
      </a:lvl4pPr>
      <a:lvl5pPr marL="7938" indent="0" algn="l" defTabSz="914400" rtl="0" eaLnBrk="1" latinLnBrk="0" hangingPunct="1">
        <a:lnSpc>
          <a:spcPct val="90000"/>
        </a:lnSpc>
        <a:spcBef>
          <a:spcPts val="1000"/>
        </a:spcBef>
        <a:buFont typeface="Franklin Gothic Book" panose="020B0503020102020204" pitchFamily="34" charset="0"/>
        <a:buNone/>
        <a:tabLst/>
        <a:defRPr sz="1800" b="0" i="0" kern="1200">
          <a:solidFill>
            <a:schemeClr val="accent1"/>
          </a:solidFill>
          <a:latin typeface="+mn-lt"/>
          <a:ea typeface="+mn-ea"/>
          <a:cs typeface="+mn-cs"/>
        </a:defRPr>
      </a:lvl5pPr>
      <a:lvl6pPr marL="228600" indent="-228600" algn="l" defTabSz="914400" rtl="0" eaLnBrk="1" latinLnBrk="0" hangingPunct="1">
        <a:lnSpc>
          <a:spcPct val="90000"/>
        </a:lnSpc>
        <a:spcBef>
          <a:spcPts val="1000"/>
        </a:spcBef>
        <a:buFont typeface="+mj-lt"/>
        <a:buAutoNum type="arabicPeriod"/>
        <a:defRPr sz="1800" kern="1200">
          <a:solidFill>
            <a:schemeClr val="tx1"/>
          </a:solidFill>
          <a:latin typeface="+mn-lt"/>
          <a:ea typeface="+mn-ea"/>
          <a:cs typeface="+mn-cs"/>
        </a:defRPr>
      </a:lvl6pPr>
      <a:lvl7pPr marL="4572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7pPr>
      <a:lvl8pPr marL="685800" indent="-228600" algn="l" defTabSz="914400" rtl="0" eaLnBrk="1" latinLnBrk="0" hangingPunct="1">
        <a:lnSpc>
          <a:spcPct val="90000"/>
        </a:lnSpc>
        <a:spcBef>
          <a:spcPts val="1000"/>
        </a:spcBef>
        <a:buFont typeface="System Font Regular"/>
        <a:buChar char="◦"/>
        <a:defRPr lang="en-US" sz="1800" b="0" i="0" kern="1200" dirty="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0" userDrawn="1">
          <p15:clr>
            <a:srgbClr val="F26B43"/>
          </p15:clr>
        </p15:guide>
        <p15:guide id="2" pos="2088" userDrawn="1">
          <p15:clr>
            <a:srgbClr val="F26B43"/>
          </p15:clr>
        </p15:guide>
        <p15:guide id="3" pos="1888" userDrawn="1">
          <p15:clr>
            <a:srgbClr val="F26B43"/>
          </p15:clr>
        </p15:guide>
        <p15:guide id="4" pos="237" userDrawn="1">
          <p15:clr>
            <a:srgbClr val="F26B43"/>
          </p15:clr>
        </p15:guide>
        <p15:guide id="5" orient="horz" pos="682" userDrawn="1">
          <p15:clr>
            <a:srgbClr val="F26B43"/>
          </p15:clr>
        </p15:guide>
        <p15:guide id="6" pos="3742" userDrawn="1">
          <p15:clr>
            <a:srgbClr val="F26B43"/>
          </p15:clr>
        </p15:guide>
        <p15:guide id="7" pos="3940" userDrawn="1">
          <p15:clr>
            <a:srgbClr val="F26B43"/>
          </p15:clr>
        </p15:guide>
        <p15:guide id="8" pos="5591" userDrawn="1">
          <p15:clr>
            <a:srgbClr val="F26B43"/>
          </p15:clr>
        </p15:guide>
        <p15:guide id="9" pos="5789" userDrawn="1">
          <p15:clr>
            <a:srgbClr val="F26B43"/>
          </p15:clr>
        </p15:guide>
        <p15:guide id="10" pos="7440" userDrawn="1">
          <p15:clr>
            <a:srgbClr val="F26B43"/>
          </p15:clr>
        </p15:guide>
        <p15:guide id="11" orient="horz" pos="1224" userDrawn="1">
          <p15:clr>
            <a:srgbClr val="F26B43"/>
          </p15:clr>
        </p15:guide>
        <p15:guide id="12" orient="horz" pos="2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0F955AFE-ACA9-234B-98BE-D7CDA036D061}"/>
              </a:ext>
            </a:extLst>
          </p:cNvPr>
          <p:cNvSpPr>
            <a:spLocks noGrp="1"/>
          </p:cNvSpPr>
          <p:nvPr>
            <p:ph type="title"/>
          </p:nvPr>
        </p:nvSpPr>
        <p:spPr>
          <a:xfrm>
            <a:off x="3329093" y="997013"/>
            <a:ext cx="8480213" cy="605988"/>
          </a:xfrm>
          <a:prstGeom prst="rect">
            <a:avLst/>
          </a:prstGeom>
        </p:spPr>
        <p:txBody>
          <a:bodyPr vert="horz" lIns="0" tIns="0" rIns="0" bIns="0" rtlCol="0" anchor="ctr">
            <a:noAutofit/>
          </a:bodyPr>
          <a:lstStyle/>
          <a:p>
            <a:r>
              <a:rPr lang="en-US" dirty="0"/>
              <a:t>Click to edit Master title style</a:t>
            </a:r>
          </a:p>
        </p:txBody>
      </p:sp>
      <p:sp>
        <p:nvSpPr>
          <p:cNvPr id="17" name="Footer Placeholder 4">
            <a:extLst>
              <a:ext uri="{FF2B5EF4-FFF2-40B4-BE49-F238E27FC236}">
                <a16:creationId xmlns:a16="http://schemas.microsoft.com/office/drawing/2014/main" id="{D721280C-D365-BF4C-8FF4-6DB837620107}"/>
              </a:ext>
            </a:extLst>
          </p:cNvPr>
          <p:cNvSpPr>
            <a:spLocks noGrp="1"/>
          </p:cNvSpPr>
          <p:nvPr>
            <p:ph type="ftr" sz="quarter" idx="3"/>
          </p:nvPr>
        </p:nvSpPr>
        <p:spPr>
          <a:xfrm>
            <a:off x="3329093" y="375216"/>
            <a:ext cx="5546620" cy="161583"/>
          </a:xfrm>
          <a:prstGeom prst="rect">
            <a:avLst/>
          </a:prstGeom>
          <a:noFill/>
        </p:spPr>
        <p:txBody>
          <a:bodyPr wrap="square" lIns="0" tIns="0" rIns="0" bIns="0" rtlCol="0" anchor="ctr">
            <a:noAutofit/>
          </a:bodyPr>
          <a:lstStyle>
            <a:lvl1pPr>
              <a:defRPr lang="en-US" sz="1100" b="0" i="0">
                <a:solidFill>
                  <a:schemeClr val="tx1"/>
                </a:solidFill>
                <a:latin typeface="Franklin Gothic Medium" panose="020B0603020102020204" pitchFamily="34" charset="0"/>
              </a:defRPr>
            </a:lvl1pPr>
          </a:lstStyle>
          <a:p>
            <a:endParaRPr lang="en-US" dirty="0"/>
          </a:p>
        </p:txBody>
      </p:sp>
      <p:sp>
        <p:nvSpPr>
          <p:cNvPr id="18" name="Slide Number Placeholder 5">
            <a:extLst>
              <a:ext uri="{FF2B5EF4-FFF2-40B4-BE49-F238E27FC236}">
                <a16:creationId xmlns:a16="http://schemas.microsoft.com/office/drawing/2014/main" id="{8FF75E85-A782-5748-88B3-65D28B191F8F}"/>
              </a:ext>
            </a:extLst>
          </p:cNvPr>
          <p:cNvSpPr>
            <a:spLocks noGrp="1"/>
          </p:cNvSpPr>
          <p:nvPr>
            <p:ph type="sldNum" sz="quarter" idx="4"/>
          </p:nvPr>
        </p:nvSpPr>
        <p:spPr>
          <a:xfrm>
            <a:off x="9190038" y="367521"/>
            <a:ext cx="2619268" cy="161583"/>
          </a:xfrm>
          <a:prstGeom prst="rect">
            <a:avLst/>
          </a:prstGeom>
          <a:noFill/>
        </p:spPr>
        <p:txBody>
          <a:bodyPr wrap="square" lIns="0" tIns="0" rIns="0" bIns="0" rtlCol="0" anchor="ctr">
            <a:noAutofit/>
          </a:bodyPr>
          <a:lstStyle>
            <a:lvl1pPr algn="r">
              <a:defRPr lang="en-US" sz="1000" b="0" i="0" smtClean="0">
                <a:latin typeface="Franklin Gothic Medium" panose="020B0603020102020204" pitchFamily="34" charset="0"/>
              </a:defRPr>
            </a:lvl1pPr>
          </a:lstStyle>
          <a:p>
            <a:fld id="{3AEB317C-CD42-EA44-9D08-DFA7660C5E76}" type="slidenum">
              <a:rPr lang="en-US" smtClean="0"/>
              <a:pPr/>
              <a:t>‹nr.›</a:t>
            </a:fld>
            <a:endParaRPr lang="en-US" dirty="0"/>
          </a:p>
        </p:txBody>
      </p:sp>
      <p:sp>
        <p:nvSpPr>
          <p:cNvPr id="19" name="Text Placeholder 8">
            <a:extLst>
              <a:ext uri="{FF2B5EF4-FFF2-40B4-BE49-F238E27FC236}">
                <a16:creationId xmlns:a16="http://schemas.microsoft.com/office/drawing/2014/main" id="{CD1F55E5-1507-774D-AFED-C36E86BB2DAF}"/>
              </a:ext>
            </a:extLst>
          </p:cNvPr>
          <p:cNvSpPr>
            <a:spLocks noGrp="1"/>
          </p:cNvSpPr>
          <p:nvPr>
            <p:ph type="body" idx="1"/>
          </p:nvPr>
        </p:nvSpPr>
        <p:spPr>
          <a:xfrm>
            <a:off x="3329092" y="1601771"/>
            <a:ext cx="8480212" cy="452944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pic>
        <p:nvPicPr>
          <p:cNvPr id="7" name="Picture 6">
            <a:extLst>
              <a:ext uri="{FF2B5EF4-FFF2-40B4-BE49-F238E27FC236}">
                <a16:creationId xmlns:a16="http://schemas.microsoft.com/office/drawing/2014/main" id="{FECD9AC0-BA30-48B4-AA47-99FC9CC8D5A0}"/>
              </a:ext>
            </a:extLst>
          </p:cNvPr>
          <p:cNvPicPr>
            <a:picLocks noChangeAspect="1"/>
          </p:cNvPicPr>
          <p:nvPr userDrawn="1"/>
        </p:nvPicPr>
        <p:blipFill>
          <a:blip r:embed="rId23" cstate="print">
            <a:extLst>
              <a:ext uri="{28A0092B-C50C-407E-A947-70E740481C1C}">
                <a14:useLocalDpi xmlns:a14="http://schemas.microsoft.com/office/drawing/2010/main"/>
              </a:ext>
            </a:extLst>
          </a:blip>
          <a:srcRect/>
          <a:stretch/>
        </p:blipFill>
        <p:spPr>
          <a:xfrm>
            <a:off x="380419" y="381501"/>
            <a:ext cx="1054738" cy="127204"/>
          </a:xfrm>
          <a:prstGeom prst="rect">
            <a:avLst/>
          </a:prstGeom>
        </p:spPr>
      </p:pic>
    </p:spTree>
    <p:extLst>
      <p:ext uri="{BB962C8B-B14F-4D97-AF65-F5344CB8AC3E}">
        <p14:creationId xmlns:p14="http://schemas.microsoft.com/office/powerpoint/2010/main" val="2858021779"/>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83" r:id="rId5"/>
    <p:sldLayoutId id="2147483766" r:id="rId6"/>
    <p:sldLayoutId id="2147483784"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000" b="0" i="0" kern="1200">
          <a:solidFill>
            <a:schemeClr val="tx1"/>
          </a:solidFill>
          <a:latin typeface="Franklin Gothic Demi Cond" panose="020B07060304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mn-lt"/>
          <a:ea typeface="+mn-ea"/>
          <a:cs typeface="+mn-cs"/>
        </a:defRPr>
      </a:lvl1pPr>
      <a:lvl2pPr marL="231775" indent="-227013" algn="l" defTabSz="914400" rtl="0" eaLnBrk="1" latinLnBrk="0" hangingPunct="1">
        <a:lnSpc>
          <a:spcPct val="90000"/>
        </a:lnSpc>
        <a:spcBef>
          <a:spcPts val="1000"/>
        </a:spcBef>
        <a:buClr>
          <a:schemeClr val="tx1"/>
        </a:buClr>
        <a:buFont typeface="Arial" panose="020B0604020202020204" pitchFamily="34" charset="0"/>
        <a:buChar char="•"/>
        <a:tabLst/>
        <a:defRPr lang="en-US" sz="1800" b="0" i="0" kern="1200" dirty="0">
          <a:solidFill>
            <a:schemeClr val="tx1"/>
          </a:solidFill>
          <a:latin typeface="+mn-lt"/>
          <a:ea typeface="+mn-ea"/>
          <a:cs typeface="+mn-cs"/>
        </a:defRPr>
      </a:lvl2pPr>
      <a:lvl3pPr marL="463550" indent="-222250" algn="l" defTabSz="914400" rtl="0" eaLnBrk="1" latinLnBrk="0" hangingPunct="1">
        <a:lnSpc>
          <a:spcPct val="90000"/>
        </a:lnSpc>
        <a:spcBef>
          <a:spcPts val="1000"/>
        </a:spcBef>
        <a:buClr>
          <a:schemeClr val="tx1"/>
        </a:buClr>
        <a:buSzPct val="100000"/>
        <a:buFont typeface="System Font Regular"/>
        <a:buChar char="◦"/>
        <a:tabLst/>
        <a:defRPr lang="en-US" sz="1800" b="0" i="0" kern="1200" dirty="0">
          <a:solidFill>
            <a:schemeClr val="tx1"/>
          </a:solidFill>
          <a:latin typeface="+mn-lt"/>
          <a:ea typeface="+mn-ea"/>
          <a:cs typeface="+mn-cs"/>
        </a:defRPr>
      </a:lvl3pPr>
      <a:lvl4pPr marL="7938" indent="0" algn="l" defTabSz="914400" rtl="0" eaLnBrk="1" latinLnBrk="0" hangingPunct="1">
        <a:lnSpc>
          <a:spcPct val="90000"/>
        </a:lnSpc>
        <a:spcBef>
          <a:spcPts val="1000"/>
        </a:spcBef>
        <a:buSzPct val="100000"/>
        <a:buFont typeface="Franklin Gothic Book" panose="020B0503020102020204" pitchFamily="34" charset="0"/>
        <a:buNone/>
        <a:tabLst/>
        <a:defRPr sz="1800" b="0" i="0" kern="1200">
          <a:solidFill>
            <a:schemeClr val="tx1"/>
          </a:solidFill>
          <a:latin typeface="+mj-lt"/>
          <a:ea typeface="+mn-ea"/>
          <a:cs typeface="+mn-cs"/>
        </a:defRPr>
      </a:lvl4pPr>
      <a:lvl5pPr marL="7938" indent="0" algn="l" defTabSz="914400" rtl="0" eaLnBrk="1" latinLnBrk="0" hangingPunct="1">
        <a:lnSpc>
          <a:spcPct val="90000"/>
        </a:lnSpc>
        <a:spcBef>
          <a:spcPts val="1000"/>
        </a:spcBef>
        <a:buFont typeface="Franklin Gothic Book" panose="020B0503020102020204" pitchFamily="34" charset="0"/>
        <a:buNone/>
        <a:tabLst/>
        <a:defRPr sz="1800" b="0" i="0" kern="1200">
          <a:solidFill>
            <a:schemeClr val="accent1"/>
          </a:solidFill>
          <a:latin typeface="+mn-lt"/>
          <a:ea typeface="+mn-ea"/>
          <a:cs typeface="+mn-cs"/>
        </a:defRPr>
      </a:lvl5pPr>
      <a:lvl6pPr marL="228600" indent="-228600" algn="l" defTabSz="914400" rtl="0" eaLnBrk="1" latinLnBrk="0" hangingPunct="1">
        <a:lnSpc>
          <a:spcPct val="90000"/>
        </a:lnSpc>
        <a:spcBef>
          <a:spcPts val="1000"/>
        </a:spcBef>
        <a:buFont typeface="+mj-lt"/>
        <a:buAutoNum type="arabicPeriod"/>
        <a:defRPr sz="1800" kern="1200">
          <a:solidFill>
            <a:schemeClr val="tx1"/>
          </a:solidFill>
          <a:latin typeface="+mn-lt"/>
          <a:ea typeface="+mn-ea"/>
          <a:cs typeface="+mn-cs"/>
        </a:defRPr>
      </a:lvl6pPr>
      <a:lvl7pPr marL="4572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7pPr>
      <a:lvl8pPr marL="685800" indent="-228600" algn="l" defTabSz="914400" rtl="0" eaLnBrk="1" latinLnBrk="0" hangingPunct="1">
        <a:lnSpc>
          <a:spcPct val="90000"/>
        </a:lnSpc>
        <a:spcBef>
          <a:spcPts val="1000"/>
        </a:spcBef>
        <a:buFont typeface="System Font Regular"/>
        <a:buChar char="◦"/>
        <a:defRPr lang="en-US" sz="1800" b="0" i="0" kern="1200" dirty="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0">
          <p15:clr>
            <a:srgbClr val="F26B43"/>
          </p15:clr>
        </p15:guide>
        <p15:guide id="2" pos="2088">
          <p15:clr>
            <a:srgbClr val="F26B43"/>
          </p15:clr>
        </p15:guide>
        <p15:guide id="3" pos="1888">
          <p15:clr>
            <a:srgbClr val="F26B43"/>
          </p15:clr>
        </p15:guide>
        <p15:guide id="4" pos="237">
          <p15:clr>
            <a:srgbClr val="F26B43"/>
          </p15:clr>
        </p15:guide>
        <p15:guide id="5" orient="horz" pos="682">
          <p15:clr>
            <a:srgbClr val="F26B43"/>
          </p15:clr>
        </p15:guide>
        <p15:guide id="6" pos="3742">
          <p15:clr>
            <a:srgbClr val="F26B43"/>
          </p15:clr>
        </p15:guide>
        <p15:guide id="7" pos="3940">
          <p15:clr>
            <a:srgbClr val="F26B43"/>
          </p15:clr>
        </p15:guide>
        <p15:guide id="8" pos="5591">
          <p15:clr>
            <a:srgbClr val="F26B43"/>
          </p15:clr>
        </p15:guide>
        <p15:guide id="9" pos="5789">
          <p15:clr>
            <a:srgbClr val="F26B43"/>
          </p15:clr>
        </p15:guide>
        <p15:guide id="10" pos="7440">
          <p15:clr>
            <a:srgbClr val="F26B43"/>
          </p15:clr>
        </p15:guide>
        <p15:guide id="11" orient="horz" pos="1224">
          <p15:clr>
            <a:srgbClr val="F26B43"/>
          </p15:clr>
        </p15:guide>
        <p15:guide id="12" orient="horz" pos="2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0F955AFE-ACA9-234B-98BE-D7CDA036D061}"/>
              </a:ext>
            </a:extLst>
          </p:cNvPr>
          <p:cNvSpPr>
            <a:spLocks noGrp="1"/>
          </p:cNvSpPr>
          <p:nvPr>
            <p:ph type="title"/>
          </p:nvPr>
        </p:nvSpPr>
        <p:spPr>
          <a:xfrm>
            <a:off x="3329093" y="997013"/>
            <a:ext cx="8480213" cy="605988"/>
          </a:xfrm>
          <a:prstGeom prst="rect">
            <a:avLst/>
          </a:prstGeom>
        </p:spPr>
        <p:txBody>
          <a:bodyPr vert="horz" lIns="0" tIns="0" rIns="0" bIns="0" rtlCol="0" anchor="t">
            <a:noAutofit/>
          </a:bodyPr>
          <a:lstStyle/>
          <a:p>
            <a:r>
              <a:rPr lang="en-US" dirty="0"/>
              <a:t>Click to edit Master title style</a:t>
            </a:r>
          </a:p>
        </p:txBody>
      </p:sp>
      <p:sp>
        <p:nvSpPr>
          <p:cNvPr id="19" name="Text Placeholder 8">
            <a:extLst>
              <a:ext uri="{FF2B5EF4-FFF2-40B4-BE49-F238E27FC236}">
                <a16:creationId xmlns:a16="http://schemas.microsoft.com/office/drawing/2014/main" id="{CD1F55E5-1507-774D-AFED-C36E86BB2DAF}"/>
              </a:ext>
            </a:extLst>
          </p:cNvPr>
          <p:cNvSpPr>
            <a:spLocks noGrp="1"/>
          </p:cNvSpPr>
          <p:nvPr>
            <p:ph type="body" idx="1"/>
          </p:nvPr>
        </p:nvSpPr>
        <p:spPr>
          <a:xfrm>
            <a:off x="3329092" y="1601771"/>
            <a:ext cx="8480212" cy="4529447"/>
          </a:xfrm>
          <a:prstGeom prst="rect">
            <a:avLst/>
          </a:prstGeom>
        </p:spPr>
        <p:txBody>
          <a:bodyPr vert="horz" lIns="0" tIns="0" rIns="0" bIns="0" rtlCol="0">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Click to edit Master text styles</a:t>
            </a:r>
          </a:p>
          <a:p>
            <a:pPr marL="231775" marR="0" lvl="1" indent="-227013" algn="l" defTabSz="914400" rtl="0" eaLnBrk="1" fontAlgn="auto" latinLnBrk="0" hangingPunct="1">
              <a:lnSpc>
                <a:spcPct val="90000"/>
              </a:lnSpc>
              <a:spcBef>
                <a:spcPts val="500"/>
              </a:spcBef>
              <a:spcAft>
                <a:spcPts val="0"/>
              </a:spcAft>
              <a:buClr>
                <a:srgbClr val="202E3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Franklin Gothic Book"/>
                <a:ea typeface="+mn-ea"/>
                <a:cs typeface="+mn-cs"/>
              </a:rPr>
              <a:t>Second level</a:t>
            </a:r>
          </a:p>
          <a:p>
            <a:pPr marL="463550" marR="0" lvl="2" indent="-222250" algn="l" defTabSz="914400" rtl="0" eaLnBrk="1" fontAlgn="auto" latinLnBrk="0" hangingPunct="1">
              <a:lnSpc>
                <a:spcPct val="90000"/>
              </a:lnSpc>
              <a:spcBef>
                <a:spcPts val="500"/>
              </a:spcBef>
              <a:spcAft>
                <a:spcPts val="0"/>
              </a:spcAft>
              <a:buClr>
                <a:srgbClr val="202E3D"/>
              </a:buClr>
              <a:buSzPct val="100000"/>
              <a:buFont typeface="System Font Regular"/>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Third level</a:t>
            </a:r>
          </a:p>
          <a:p>
            <a:pPr marL="7938" marR="0" lvl="3" indent="0" algn="l" defTabSz="914400" rtl="0" eaLnBrk="1" fontAlgn="auto" latinLnBrk="0" hangingPunct="1">
              <a:lnSpc>
                <a:spcPct val="90000"/>
              </a:lnSpc>
              <a:spcBef>
                <a:spcPts val="500"/>
              </a:spcBef>
              <a:spcAft>
                <a:spcPts val="0"/>
              </a:spcAft>
              <a:buClrTx/>
              <a:buSzPct val="100000"/>
              <a:buFont typeface="Franklin Gothic Book" panose="020B0503020102020204" pitchFamily="34" charset="0"/>
              <a:buNone/>
              <a:tabLst/>
              <a:defRPr/>
            </a:pPr>
            <a:r>
              <a:rPr kumimoji="0" lang="en-US" sz="1800" b="0" i="0" u="none" strike="noStrike" kern="1200" cap="none" spc="0" normalizeH="0" baseline="0" noProof="0" dirty="0">
                <a:ln>
                  <a:noFill/>
                </a:ln>
                <a:solidFill>
                  <a:srgbClr val="202E3D"/>
                </a:solidFill>
                <a:effectLst/>
                <a:uLnTx/>
                <a:uFillTx/>
                <a:latin typeface="Franklin Gothic Medium"/>
                <a:ea typeface="+mn-ea"/>
                <a:cs typeface="+mn-cs"/>
              </a:rPr>
              <a:t>Fourth level</a:t>
            </a:r>
          </a:p>
          <a:p>
            <a:pPr marL="7938" marR="0" lvl="4" indent="0" algn="l" defTabSz="914400" rtl="0" eaLnBrk="1" fontAlgn="auto" latinLnBrk="0" hangingPunct="1">
              <a:lnSpc>
                <a:spcPct val="90000"/>
              </a:lnSpc>
              <a:spcBef>
                <a:spcPts val="500"/>
              </a:spcBef>
              <a:spcAft>
                <a:spcPts val="0"/>
              </a:spcAft>
              <a:buClrTx/>
              <a:buSzTx/>
              <a:buFont typeface="Franklin Gothic Book" panose="020B0503020102020204" pitchFamily="34" charset="0"/>
              <a:buNone/>
              <a:tabLst/>
              <a:defRPr/>
            </a:pPr>
            <a:r>
              <a:rPr kumimoji="0" lang="en-US" sz="1800" b="0" i="0" u="none" strike="noStrike" kern="1200" cap="none" spc="0" normalizeH="0" baseline="0" noProof="0" dirty="0">
                <a:ln>
                  <a:noFill/>
                </a:ln>
                <a:solidFill>
                  <a:srgbClr val="00A1E2"/>
                </a:solidFill>
                <a:effectLst/>
                <a:uLnTx/>
                <a:uFillTx/>
                <a:latin typeface="+mn-lt"/>
                <a:ea typeface="+mn-ea"/>
                <a:cs typeface="+mn-cs"/>
              </a:rPr>
              <a:t>Fifth level</a:t>
            </a:r>
          </a:p>
          <a:p>
            <a:pPr marL="228600" marR="0" lvl="5" indent="-2286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Sixth level</a:t>
            </a:r>
          </a:p>
          <a:p>
            <a:pPr marL="457200" marR="0" lvl="6"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Seventh level</a:t>
            </a:r>
          </a:p>
          <a:p>
            <a:pPr marL="685800" marR="0" lvl="7" indent="-228600"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800" b="0" i="0" u="none" strike="noStrike" kern="1200" cap="none" spc="0" normalizeH="0" baseline="0" noProof="0" dirty="0">
                <a:ln>
                  <a:noFill/>
                </a:ln>
                <a:solidFill>
                  <a:srgbClr val="202E3D"/>
                </a:solidFill>
                <a:effectLst/>
                <a:uLnTx/>
                <a:uFillTx/>
                <a:latin typeface="+mn-lt"/>
                <a:ea typeface="+mn-ea"/>
                <a:cs typeface="+mn-cs"/>
              </a:rPr>
              <a:t>Eighth level</a:t>
            </a:r>
          </a:p>
        </p:txBody>
      </p:sp>
      <p:pic>
        <p:nvPicPr>
          <p:cNvPr id="7" name="Picture 6">
            <a:extLst>
              <a:ext uri="{FF2B5EF4-FFF2-40B4-BE49-F238E27FC236}">
                <a16:creationId xmlns:a16="http://schemas.microsoft.com/office/drawing/2014/main" id="{FECD9AC0-BA30-48B4-AA47-99FC9CC8D5A0}"/>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a:xfrm>
            <a:off x="380419" y="381501"/>
            <a:ext cx="1054738" cy="127204"/>
          </a:xfrm>
          <a:prstGeom prst="rect">
            <a:avLst/>
          </a:prstGeom>
        </p:spPr>
      </p:pic>
      <p:sp>
        <p:nvSpPr>
          <p:cNvPr id="8" name="Footer Placeholder 4">
            <a:extLst>
              <a:ext uri="{FF2B5EF4-FFF2-40B4-BE49-F238E27FC236}">
                <a16:creationId xmlns:a16="http://schemas.microsoft.com/office/drawing/2014/main" id="{30CAE0BF-4A41-4950-8C66-55B560DF5335}"/>
              </a:ext>
            </a:extLst>
          </p:cNvPr>
          <p:cNvSpPr>
            <a:spLocks noGrp="1"/>
          </p:cNvSpPr>
          <p:nvPr>
            <p:ph type="ftr" sz="quarter" idx="3"/>
          </p:nvPr>
        </p:nvSpPr>
        <p:spPr>
          <a:xfrm>
            <a:off x="3329093" y="375216"/>
            <a:ext cx="5546620" cy="161583"/>
          </a:xfrm>
          <a:prstGeom prst="rect">
            <a:avLst/>
          </a:prstGeom>
          <a:noFill/>
        </p:spPr>
        <p:txBody>
          <a:bodyPr wrap="square" lIns="0" tIns="0" rIns="0" bIns="0" rtlCol="0" anchor="ctr">
            <a:noAutofit/>
          </a:bodyPr>
          <a:lstStyle>
            <a:lvl1pPr>
              <a:defRPr lang="en-US" sz="1100" b="0" i="0">
                <a:solidFill>
                  <a:schemeClr val="tx1"/>
                </a:solidFill>
                <a:latin typeface="Franklin Gothic Medium" panose="020B0603020102020204" pitchFamily="34" charset="0"/>
              </a:defRPr>
            </a:lvl1pPr>
          </a:lstStyle>
          <a:p>
            <a:endParaRPr lang="en-US" dirty="0"/>
          </a:p>
        </p:txBody>
      </p:sp>
      <p:sp>
        <p:nvSpPr>
          <p:cNvPr id="9" name="Slide Number Placeholder 5">
            <a:extLst>
              <a:ext uri="{FF2B5EF4-FFF2-40B4-BE49-F238E27FC236}">
                <a16:creationId xmlns:a16="http://schemas.microsoft.com/office/drawing/2014/main" id="{A7511B26-6BEE-4D89-99D7-CE9AA9087D50}"/>
              </a:ext>
            </a:extLst>
          </p:cNvPr>
          <p:cNvSpPr>
            <a:spLocks noGrp="1"/>
          </p:cNvSpPr>
          <p:nvPr>
            <p:ph type="sldNum" sz="quarter" idx="4"/>
          </p:nvPr>
        </p:nvSpPr>
        <p:spPr>
          <a:xfrm>
            <a:off x="9190038" y="367521"/>
            <a:ext cx="2619268" cy="161583"/>
          </a:xfrm>
          <a:prstGeom prst="rect">
            <a:avLst/>
          </a:prstGeom>
          <a:noFill/>
        </p:spPr>
        <p:txBody>
          <a:bodyPr wrap="square" lIns="0" tIns="0" rIns="0" bIns="0" rtlCol="0" anchor="ctr">
            <a:noAutofit/>
          </a:bodyPr>
          <a:lstStyle>
            <a:lvl1pPr algn="r">
              <a:defRPr lang="en-US" sz="1000" b="0" i="0" smtClean="0">
                <a:latin typeface="Franklin Gothic Medium" panose="020B0603020102020204" pitchFamily="34" charset="0"/>
              </a:defRPr>
            </a:lvl1pPr>
          </a:lstStyle>
          <a:p>
            <a:fld id="{3AEB317C-CD42-EA44-9D08-DFA7660C5E76}" type="slidenum">
              <a:rPr lang="en-US" smtClean="0"/>
              <a:pPr/>
              <a:t>‹nr.›</a:t>
            </a:fld>
            <a:endParaRPr lang="en-US" dirty="0"/>
          </a:p>
        </p:txBody>
      </p:sp>
    </p:spTree>
    <p:extLst>
      <p:ext uri="{BB962C8B-B14F-4D97-AF65-F5344CB8AC3E}">
        <p14:creationId xmlns:p14="http://schemas.microsoft.com/office/powerpoint/2010/main" val="4056067882"/>
      </p:ext>
    </p:extLst>
  </p:cSld>
  <p:clrMap bg1="lt1" tx1="dk1" bg2="lt2" tx2="dk2" accent1="accent1" accent2="accent2" accent3="accent3" accent4="accent4" accent5="accent5" accent6="accent6" hlink="hlink" folHlink="folHlink"/>
  <p:sldLayoutIdLst>
    <p:sldLayoutId id="2147483758" r:id="rId1"/>
    <p:sldLayoutId id="2147483728" r:id="rId2"/>
    <p:sldLayoutId id="2147483729" r:id="rId3"/>
    <p:sldLayoutId id="2147483730" r:id="rId4"/>
    <p:sldLayoutId id="2147483755" r:id="rId5"/>
    <p:sldLayoutId id="2147483756" r:id="rId6"/>
    <p:sldLayoutId id="2147483757" r:id="rId7"/>
    <p:sldLayoutId id="2147483731"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000" b="0" i="0" kern="1200">
          <a:solidFill>
            <a:schemeClr val="tx1"/>
          </a:solidFill>
          <a:latin typeface="Franklin Gothic Demi Cond" panose="020B0706030402020204" pitchFamily="34" charset="0"/>
          <a:ea typeface="+mj-ea"/>
          <a:cs typeface="+mj-cs"/>
        </a:defRPr>
      </a:lvl1pPr>
    </p:titleStyle>
    <p:body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kern="1200">
          <a:solidFill>
            <a:schemeClr val="tx1"/>
          </a:solidFill>
          <a:latin typeface="+mn-lt"/>
          <a:ea typeface="+mn-ea"/>
          <a:cs typeface="+mn-cs"/>
        </a:defRPr>
      </a:lvl1pPr>
      <a:lvl2pPr marL="231775" marR="0" indent="-227013" algn="l" defTabSz="914400" rtl="0" eaLnBrk="1" fontAlgn="auto" latinLnBrk="0" hangingPunct="1">
        <a:lnSpc>
          <a:spcPct val="90000"/>
        </a:lnSpc>
        <a:spcBef>
          <a:spcPts val="1000"/>
        </a:spcBef>
        <a:spcAft>
          <a:spcPts val="0"/>
        </a:spcAft>
        <a:buClr>
          <a:srgbClr val="202E3D"/>
        </a:buClr>
        <a:buSzTx/>
        <a:buFont typeface="Arial" panose="020B0604020202020204" pitchFamily="34" charset="0"/>
        <a:buChar char="•"/>
        <a:tabLst/>
        <a:defRPr kumimoji="0" lang="en-US" sz="1800" b="0" i="0" u="none" strike="noStrike" kern="1200" cap="none" spc="0" normalizeH="0" baseline="0" noProof="0">
          <a:ln>
            <a:noFill/>
          </a:ln>
          <a:solidFill>
            <a:srgbClr val="202E3D"/>
          </a:solidFill>
          <a:effectLst/>
          <a:uLnTx/>
          <a:uFillTx/>
          <a:latin typeface="+mj-lt"/>
          <a:ea typeface="+mn-ea"/>
          <a:cs typeface="+mn-cs"/>
        </a:defRPr>
      </a:lvl2pPr>
      <a:lvl3pPr marL="463550" marR="0" indent="-222250" algn="l" defTabSz="914400" rtl="0" eaLnBrk="1" fontAlgn="auto" latinLnBrk="0" hangingPunct="1">
        <a:lnSpc>
          <a:spcPct val="90000"/>
        </a:lnSpc>
        <a:spcBef>
          <a:spcPts val="1000"/>
        </a:spcBef>
        <a:spcAft>
          <a:spcPts val="0"/>
        </a:spcAft>
        <a:buClr>
          <a:srgbClr val="202E3D"/>
        </a:buClr>
        <a:buSzPct val="100000"/>
        <a:buFont typeface="System Font Regular"/>
        <a:buChar char="◦"/>
        <a:tabLst/>
        <a:defRPr sz="1600" b="0" i="0" kern="1200">
          <a:solidFill>
            <a:schemeClr val="tx1"/>
          </a:solidFill>
          <a:latin typeface="+mn-lt"/>
          <a:ea typeface="+mn-ea"/>
          <a:cs typeface="+mn-cs"/>
        </a:defRPr>
      </a:lvl3pPr>
      <a:lvl4pPr marL="7938" marR="0" indent="0" algn="l" defTabSz="914400" rtl="0" eaLnBrk="1" fontAlgn="auto" latinLnBrk="0" hangingPunct="1">
        <a:lnSpc>
          <a:spcPct val="90000"/>
        </a:lnSpc>
        <a:spcBef>
          <a:spcPts val="1000"/>
        </a:spcBef>
        <a:spcAft>
          <a:spcPts val="0"/>
        </a:spcAft>
        <a:buClrTx/>
        <a:buSzPct val="100000"/>
        <a:buFont typeface="Franklin Gothic Book" panose="020B0503020102020204" pitchFamily="34" charset="0"/>
        <a:buNone/>
        <a:tabLst/>
        <a:defRPr kumimoji="0" lang="en-US" sz="1800" b="0" i="0" u="none" strike="noStrike" kern="1200" cap="none" spc="0" normalizeH="0" baseline="0" noProof="0">
          <a:ln>
            <a:noFill/>
          </a:ln>
          <a:solidFill>
            <a:srgbClr val="202E3D"/>
          </a:solidFill>
          <a:effectLst/>
          <a:uLnTx/>
          <a:uFillTx/>
          <a:latin typeface="+mn-lt"/>
          <a:ea typeface="+mn-ea"/>
          <a:cs typeface="+mn-cs"/>
        </a:defRPr>
      </a:lvl4pPr>
      <a:lvl5pPr marL="7938" marR="0" indent="0" algn="l" defTabSz="914400" rtl="0" eaLnBrk="1" fontAlgn="auto" latinLnBrk="0" hangingPunct="1">
        <a:lnSpc>
          <a:spcPct val="90000"/>
        </a:lnSpc>
        <a:spcBef>
          <a:spcPts val="1000"/>
        </a:spcBef>
        <a:spcAft>
          <a:spcPts val="0"/>
        </a:spcAft>
        <a:buClrTx/>
        <a:buSzTx/>
        <a:buFont typeface="Franklin Gothic Book" panose="020B0503020102020204" pitchFamily="34" charset="0"/>
        <a:buNone/>
        <a:tabLst/>
        <a:defRPr sz="1200" b="0" i="0" kern="1200">
          <a:solidFill>
            <a:schemeClr val="tx1"/>
          </a:solidFill>
          <a:latin typeface="+mn-lt"/>
          <a:ea typeface="+mn-ea"/>
          <a:cs typeface="+mn-cs"/>
        </a:defRPr>
      </a:lvl5pPr>
      <a:lvl6pPr marL="228600" marR="0" indent="-228600" algn="l" defTabSz="914400" rtl="0" eaLnBrk="1" fontAlgn="auto" latinLnBrk="0" hangingPunct="1">
        <a:lnSpc>
          <a:spcPct val="90000"/>
        </a:lnSpc>
        <a:spcBef>
          <a:spcPts val="1000"/>
        </a:spcBef>
        <a:spcAft>
          <a:spcPts val="0"/>
        </a:spcAft>
        <a:buClrTx/>
        <a:buSzTx/>
        <a:buFont typeface="+mj-lt"/>
        <a:buAutoNum type="arabicPeriod"/>
        <a:tabLst/>
        <a:defRPr sz="1800" kern="1200">
          <a:solidFill>
            <a:schemeClr val="tx1"/>
          </a:solidFill>
          <a:latin typeface="+mn-lt"/>
          <a:ea typeface="+mn-ea"/>
          <a:cs typeface="+mn-cs"/>
        </a:defRPr>
      </a:lvl6pPr>
      <a:lvl7pPr marL="4572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kern="1200">
          <a:solidFill>
            <a:schemeClr val="tx1"/>
          </a:solidFill>
          <a:latin typeface="+mn-lt"/>
          <a:ea typeface="+mn-ea"/>
          <a:cs typeface="+mn-cs"/>
        </a:defRPr>
      </a:lvl7pPr>
      <a:lvl8pPr marL="685800" marR="0" indent="-228600" algn="l" defTabSz="914400" rtl="0" eaLnBrk="1" fontAlgn="auto" latinLnBrk="0" hangingPunct="1">
        <a:lnSpc>
          <a:spcPct val="90000"/>
        </a:lnSpc>
        <a:spcBef>
          <a:spcPts val="1000"/>
        </a:spcBef>
        <a:spcAft>
          <a:spcPts val="0"/>
        </a:spcAft>
        <a:buClrTx/>
        <a:buSzTx/>
        <a:buFont typeface="System Font Regular"/>
        <a:buChar char="◦"/>
        <a:tabLst/>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2.xml"/><Relationship Id="rId4" Type="http://schemas.openxmlformats.org/officeDocument/2006/relationships/image" Target="../media/image48.jpg"/></Relationships>
</file>

<file path=ppt/slides/_rels/slide1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11.xml"/><Relationship Id="rId4" Type="http://schemas.openxmlformats.org/officeDocument/2006/relationships/image" Target="../media/image55.jpg"/></Relationships>
</file>

<file path=ppt/slides/_rels/slide1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g"/><Relationship Id="rId7" Type="http://schemas.openxmlformats.org/officeDocument/2006/relationships/image" Target="../media/image64.png"/><Relationship Id="rId2" Type="http://schemas.openxmlformats.org/officeDocument/2006/relationships/image" Target="../media/image59.jpg"/><Relationship Id="rId1" Type="http://schemas.openxmlformats.org/officeDocument/2006/relationships/slideLayout" Target="../slideLayouts/slideLayout1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g"/><Relationship Id="rId9"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25.tif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8.xml"/><Relationship Id="rId4" Type="http://schemas.openxmlformats.org/officeDocument/2006/relationships/image" Target="../media/image28.tiff"/></Relationships>
</file>

<file path=ppt/slides/_rels/slide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g"/><Relationship Id="rId1" Type="http://schemas.openxmlformats.org/officeDocument/2006/relationships/slideLayout" Target="../slideLayouts/slideLayout8.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pn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5FDF78-CB27-7E4A-8B6D-FAFB5C6E6A92}"/>
              </a:ext>
            </a:extLst>
          </p:cNvPr>
          <p:cNvSpPr>
            <a:spLocks noGrp="1"/>
          </p:cNvSpPr>
          <p:nvPr>
            <p:ph type="body" sz="quarter" idx="15"/>
          </p:nvPr>
        </p:nvSpPr>
        <p:spPr/>
        <p:txBody>
          <a:bodyPr/>
          <a:lstStyle/>
          <a:p>
            <a:r>
              <a:rPr lang="en-US" dirty="0"/>
              <a:t>Sales Presentation</a:t>
            </a:r>
          </a:p>
        </p:txBody>
      </p:sp>
      <p:sp>
        <p:nvSpPr>
          <p:cNvPr id="4" name="Text Placeholder 3">
            <a:extLst>
              <a:ext uri="{FF2B5EF4-FFF2-40B4-BE49-F238E27FC236}">
                <a16:creationId xmlns:a16="http://schemas.microsoft.com/office/drawing/2014/main" id="{1E271BCF-BD1C-C242-BA80-0776E3886DA0}"/>
              </a:ext>
            </a:extLst>
          </p:cNvPr>
          <p:cNvSpPr>
            <a:spLocks noGrp="1"/>
          </p:cNvSpPr>
          <p:nvPr>
            <p:ph type="body" sz="quarter" idx="16"/>
          </p:nvPr>
        </p:nvSpPr>
        <p:spPr/>
        <p:txBody>
          <a:bodyPr/>
          <a:lstStyle/>
          <a:p>
            <a:r>
              <a:rPr lang="en-US" dirty="0"/>
              <a:t>March 2020</a:t>
            </a:r>
          </a:p>
        </p:txBody>
      </p:sp>
      <p:sp>
        <p:nvSpPr>
          <p:cNvPr id="2" name="Title 1">
            <a:extLst>
              <a:ext uri="{FF2B5EF4-FFF2-40B4-BE49-F238E27FC236}">
                <a16:creationId xmlns:a16="http://schemas.microsoft.com/office/drawing/2014/main" id="{22D8E024-A092-E24D-921B-46F847627340}"/>
              </a:ext>
            </a:extLst>
          </p:cNvPr>
          <p:cNvSpPr>
            <a:spLocks noGrp="1"/>
          </p:cNvSpPr>
          <p:nvPr>
            <p:ph type="ctrTitle"/>
          </p:nvPr>
        </p:nvSpPr>
        <p:spPr/>
        <p:txBody>
          <a:bodyPr/>
          <a:lstStyle/>
          <a:p>
            <a:r>
              <a:rPr lang="en-US" dirty="0" err="1"/>
              <a:t>A_Wood</a:t>
            </a:r>
            <a:br>
              <a:rPr lang="en-US" dirty="0"/>
            </a:br>
            <a:r>
              <a:rPr lang="en-US" dirty="0"/>
              <a:t>Overview</a:t>
            </a:r>
          </a:p>
        </p:txBody>
      </p:sp>
    </p:spTree>
    <p:extLst>
      <p:ext uri="{BB962C8B-B14F-4D97-AF65-F5344CB8AC3E}">
        <p14:creationId xmlns:p14="http://schemas.microsoft.com/office/powerpoint/2010/main" val="335524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BE722882-4C93-4F30-84E3-B6BC1E892ED1}"/>
              </a:ext>
            </a:extLst>
          </p:cNvPr>
          <p:cNvSpPr>
            <a:spLocks noGrp="1"/>
          </p:cNvSpPr>
          <p:nvPr>
            <p:ph type="ftr" sz="quarter" idx="11"/>
          </p:nvPr>
        </p:nvSpPr>
        <p:spPr/>
        <p:txBody>
          <a:bodyPr/>
          <a:lstStyle/>
          <a:p>
            <a:r>
              <a:rPr lang="en-US" dirty="0" err="1"/>
              <a:t>A_Wood</a:t>
            </a:r>
            <a:endParaRPr lang="en-US" dirty="0"/>
          </a:p>
        </p:txBody>
      </p:sp>
      <p:sp>
        <p:nvSpPr>
          <p:cNvPr id="3" name="Tijdelijke aanduiding voor dianummer 2">
            <a:extLst>
              <a:ext uri="{FF2B5EF4-FFF2-40B4-BE49-F238E27FC236}">
                <a16:creationId xmlns:a16="http://schemas.microsoft.com/office/drawing/2014/main" id="{7F2B182C-F95F-4E4F-8F3E-0D0664BAA133}"/>
              </a:ext>
            </a:extLst>
          </p:cNvPr>
          <p:cNvSpPr>
            <a:spLocks noGrp="1"/>
          </p:cNvSpPr>
          <p:nvPr>
            <p:ph type="sldNum" sz="quarter" idx="12"/>
          </p:nvPr>
        </p:nvSpPr>
        <p:spPr/>
        <p:txBody>
          <a:bodyPr/>
          <a:lstStyle/>
          <a:p>
            <a:fld id="{3AEB317C-CD42-EA44-9D08-DFA7660C5E76}" type="slidenum">
              <a:rPr lang="en-US" smtClean="0"/>
              <a:pPr/>
              <a:t>10</a:t>
            </a:fld>
            <a:endParaRPr lang="en-US" dirty="0"/>
          </a:p>
        </p:txBody>
      </p:sp>
      <p:sp>
        <p:nvSpPr>
          <p:cNvPr id="4" name="Titel 3">
            <a:extLst>
              <a:ext uri="{FF2B5EF4-FFF2-40B4-BE49-F238E27FC236}">
                <a16:creationId xmlns:a16="http://schemas.microsoft.com/office/drawing/2014/main" id="{0B7EB0CC-D920-475B-8A42-056DE5F735AF}"/>
              </a:ext>
            </a:extLst>
          </p:cNvPr>
          <p:cNvSpPr>
            <a:spLocks noGrp="1"/>
          </p:cNvSpPr>
          <p:nvPr>
            <p:ph type="title"/>
          </p:nvPr>
        </p:nvSpPr>
        <p:spPr/>
        <p:txBody>
          <a:bodyPr/>
          <a:lstStyle/>
          <a:p>
            <a:r>
              <a:rPr lang="nl-NL" dirty="0"/>
              <a:t>Technical Details </a:t>
            </a:r>
            <a:r>
              <a:rPr lang="nl-NL" dirty="0" err="1"/>
              <a:t>legs</a:t>
            </a:r>
            <a:endParaRPr lang="nl-NL" dirty="0"/>
          </a:p>
        </p:txBody>
      </p:sp>
      <p:sp>
        <p:nvSpPr>
          <p:cNvPr id="5" name="Tijdelijke aanduiding voor inhoud 4">
            <a:extLst>
              <a:ext uri="{FF2B5EF4-FFF2-40B4-BE49-F238E27FC236}">
                <a16:creationId xmlns:a16="http://schemas.microsoft.com/office/drawing/2014/main" id="{06FF12FD-286E-4955-976A-BDD6B9A053C6}"/>
              </a:ext>
            </a:extLst>
          </p:cNvPr>
          <p:cNvSpPr>
            <a:spLocks noGrp="1"/>
          </p:cNvSpPr>
          <p:nvPr>
            <p:ph sz="quarter" idx="16"/>
          </p:nvPr>
        </p:nvSpPr>
        <p:spPr/>
        <p:txBody>
          <a:bodyPr/>
          <a:lstStyle/>
          <a:p>
            <a:pPr>
              <a:spcBef>
                <a:spcPts val="0"/>
              </a:spcBef>
            </a:pPr>
            <a:r>
              <a:rPr lang="nl-NL" dirty="0"/>
              <a:t>Natural Massive </a:t>
            </a:r>
            <a:r>
              <a:rPr lang="nl-NL" dirty="0" err="1"/>
              <a:t>Beech</a:t>
            </a:r>
            <a:endParaRPr lang="nl-NL" dirty="0"/>
          </a:p>
          <a:p>
            <a:pPr>
              <a:spcBef>
                <a:spcPts val="0"/>
              </a:spcBef>
            </a:pPr>
            <a:r>
              <a:rPr lang="nl-NL" dirty="0" err="1"/>
              <a:t>Fixed</a:t>
            </a:r>
            <a:r>
              <a:rPr lang="nl-NL" dirty="0"/>
              <a:t> Leg</a:t>
            </a:r>
          </a:p>
          <a:p>
            <a:pPr>
              <a:spcBef>
                <a:spcPts val="0"/>
              </a:spcBef>
            </a:pPr>
            <a:r>
              <a:rPr lang="nl-NL" dirty="0"/>
              <a:t>73 cm</a:t>
            </a:r>
          </a:p>
          <a:p>
            <a:endParaRPr lang="nl-NL" dirty="0"/>
          </a:p>
          <a:p>
            <a:r>
              <a:rPr lang="nl-NL" dirty="0"/>
              <a:t>Fixing </a:t>
            </a:r>
            <a:r>
              <a:rPr lang="nl-NL" dirty="0" err="1"/>
              <a:t>with</a:t>
            </a:r>
            <a:r>
              <a:rPr lang="nl-NL" dirty="0"/>
              <a:t> M10 </a:t>
            </a:r>
            <a:r>
              <a:rPr lang="nl-NL" dirty="0" err="1"/>
              <a:t>countersunk</a:t>
            </a:r>
            <a:r>
              <a:rPr lang="nl-NL" dirty="0"/>
              <a:t> </a:t>
            </a:r>
            <a:r>
              <a:rPr lang="nl-NL" dirty="0" err="1"/>
              <a:t>screws</a:t>
            </a:r>
            <a:r>
              <a:rPr lang="nl-NL" dirty="0"/>
              <a:t>, Assembly </a:t>
            </a:r>
            <a:r>
              <a:rPr lang="nl-NL" dirty="0" err="1"/>
              <a:t>with</a:t>
            </a:r>
            <a:r>
              <a:rPr lang="nl-NL" dirty="0"/>
              <a:t> tool.</a:t>
            </a:r>
          </a:p>
        </p:txBody>
      </p:sp>
      <p:sp>
        <p:nvSpPr>
          <p:cNvPr id="8" name="object 5">
            <a:extLst>
              <a:ext uri="{FF2B5EF4-FFF2-40B4-BE49-F238E27FC236}">
                <a16:creationId xmlns:a16="http://schemas.microsoft.com/office/drawing/2014/main" id="{81DF654E-EE35-469A-9565-8CCFD26AF0D2}"/>
              </a:ext>
            </a:extLst>
          </p:cNvPr>
          <p:cNvSpPr/>
          <p:nvPr/>
        </p:nvSpPr>
        <p:spPr>
          <a:xfrm>
            <a:off x="5524500" y="1943100"/>
            <a:ext cx="6299624" cy="4533900"/>
          </a:xfrm>
          <a:prstGeom prst="rect">
            <a:avLst/>
          </a:prstGeom>
          <a:blipFill>
            <a:blip r:embed="rId2" cstate="print"/>
            <a:stretch>
              <a:fillRect/>
            </a:stretch>
          </a:blipFill>
        </p:spPr>
        <p:txBody>
          <a:bodyPr wrap="square" lIns="0" tIns="0" rIns="0" bIns="0" rtlCol="0"/>
          <a:lstStyle/>
          <a:p>
            <a:endParaRPr/>
          </a:p>
        </p:txBody>
      </p:sp>
      <p:sp>
        <p:nvSpPr>
          <p:cNvPr id="9" name="object 6">
            <a:extLst>
              <a:ext uri="{FF2B5EF4-FFF2-40B4-BE49-F238E27FC236}">
                <a16:creationId xmlns:a16="http://schemas.microsoft.com/office/drawing/2014/main" id="{D6CEA954-049F-414A-8D78-10B17FE2EFA9}"/>
              </a:ext>
            </a:extLst>
          </p:cNvPr>
          <p:cNvSpPr/>
          <p:nvPr/>
        </p:nvSpPr>
        <p:spPr>
          <a:xfrm>
            <a:off x="3431369" y="1943100"/>
            <a:ext cx="1971803" cy="2635139"/>
          </a:xfrm>
          <a:prstGeom prst="rect">
            <a:avLst/>
          </a:prstGeom>
          <a:blipFill>
            <a:blip r:embed="rId3" cstate="print"/>
            <a:stretch>
              <a:fillRect/>
            </a:stretch>
          </a:blipFill>
        </p:spPr>
        <p:txBody>
          <a:bodyPr wrap="square" lIns="0" tIns="0" rIns="0" bIns="0" rtlCol="0"/>
          <a:lstStyle/>
          <a:p>
            <a:endParaRPr dirty="0"/>
          </a:p>
        </p:txBody>
      </p:sp>
      <p:sp>
        <p:nvSpPr>
          <p:cNvPr id="10" name="object 7">
            <a:extLst>
              <a:ext uri="{FF2B5EF4-FFF2-40B4-BE49-F238E27FC236}">
                <a16:creationId xmlns:a16="http://schemas.microsoft.com/office/drawing/2014/main" id="{F0C6B9DE-0FFC-4E85-82DA-103A1C64154E}"/>
              </a:ext>
            </a:extLst>
          </p:cNvPr>
          <p:cNvSpPr/>
          <p:nvPr/>
        </p:nvSpPr>
        <p:spPr>
          <a:xfrm>
            <a:off x="3431369" y="5057775"/>
            <a:ext cx="1971803" cy="1419225"/>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364850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E98F4060-B2EA-4713-9FD7-B1DEEFA16C3C}"/>
              </a:ext>
            </a:extLst>
          </p:cNvPr>
          <p:cNvSpPr>
            <a:spLocks noGrp="1"/>
          </p:cNvSpPr>
          <p:nvPr>
            <p:ph type="ftr" sz="quarter" idx="11"/>
          </p:nvPr>
        </p:nvSpPr>
        <p:spPr/>
        <p:txBody>
          <a:bodyPr/>
          <a:lstStyle/>
          <a:p>
            <a:r>
              <a:rPr lang="en-US" dirty="0" err="1"/>
              <a:t>A_Wood</a:t>
            </a:r>
            <a:endParaRPr lang="en-US" dirty="0"/>
          </a:p>
        </p:txBody>
      </p:sp>
      <p:sp>
        <p:nvSpPr>
          <p:cNvPr id="3" name="Tijdelijke aanduiding voor dianummer 2">
            <a:extLst>
              <a:ext uri="{FF2B5EF4-FFF2-40B4-BE49-F238E27FC236}">
                <a16:creationId xmlns:a16="http://schemas.microsoft.com/office/drawing/2014/main" id="{B64541E6-6A9F-4852-97AB-3CD6FD61865A}"/>
              </a:ext>
            </a:extLst>
          </p:cNvPr>
          <p:cNvSpPr>
            <a:spLocks noGrp="1"/>
          </p:cNvSpPr>
          <p:nvPr>
            <p:ph type="sldNum" sz="quarter" idx="12"/>
          </p:nvPr>
        </p:nvSpPr>
        <p:spPr/>
        <p:txBody>
          <a:bodyPr/>
          <a:lstStyle/>
          <a:p>
            <a:fld id="{3AEB317C-CD42-EA44-9D08-DFA7660C5E76}" type="slidenum">
              <a:rPr lang="en-US" smtClean="0"/>
              <a:pPr/>
              <a:t>11</a:t>
            </a:fld>
            <a:endParaRPr lang="en-US" dirty="0"/>
          </a:p>
        </p:txBody>
      </p:sp>
      <p:sp>
        <p:nvSpPr>
          <p:cNvPr id="4" name="Titel 3">
            <a:extLst>
              <a:ext uri="{FF2B5EF4-FFF2-40B4-BE49-F238E27FC236}">
                <a16:creationId xmlns:a16="http://schemas.microsoft.com/office/drawing/2014/main" id="{FCD04BFC-E0D3-46E1-A4BF-BD76185BA55B}"/>
              </a:ext>
            </a:extLst>
          </p:cNvPr>
          <p:cNvSpPr>
            <a:spLocks noGrp="1"/>
          </p:cNvSpPr>
          <p:nvPr>
            <p:ph type="title"/>
          </p:nvPr>
        </p:nvSpPr>
        <p:spPr/>
        <p:txBody>
          <a:bodyPr/>
          <a:lstStyle/>
          <a:p>
            <a:r>
              <a:rPr lang="nl-NL" dirty="0"/>
              <a:t>Cable Management</a:t>
            </a:r>
          </a:p>
        </p:txBody>
      </p:sp>
      <p:sp>
        <p:nvSpPr>
          <p:cNvPr id="5" name="Tijdelijke aanduiding voor inhoud 4">
            <a:extLst>
              <a:ext uri="{FF2B5EF4-FFF2-40B4-BE49-F238E27FC236}">
                <a16:creationId xmlns:a16="http://schemas.microsoft.com/office/drawing/2014/main" id="{38244C5C-7712-4AAA-A4C4-C24A1E08FA3B}"/>
              </a:ext>
            </a:extLst>
          </p:cNvPr>
          <p:cNvSpPr>
            <a:spLocks noGrp="1"/>
          </p:cNvSpPr>
          <p:nvPr>
            <p:ph sz="quarter" idx="16"/>
          </p:nvPr>
        </p:nvSpPr>
        <p:spPr/>
        <p:txBody>
          <a:bodyPr vert="horz" lIns="0" tIns="0" rIns="0" bIns="0" rtlCol="0" anchor="t">
            <a:noAutofit/>
          </a:bodyPr>
          <a:lstStyle/>
          <a:p>
            <a:pPr marL="12700">
              <a:lnSpc>
                <a:spcPct val="100000"/>
              </a:lnSpc>
              <a:spcBef>
                <a:spcPts val="0"/>
              </a:spcBef>
            </a:pPr>
            <a:r>
              <a:rPr lang="en-US" b="1" dirty="0" err="1">
                <a:cs typeface="Trebuchet MS"/>
              </a:rPr>
              <a:t>Aluminium</a:t>
            </a:r>
            <a:r>
              <a:rPr lang="en-US" b="1" dirty="0">
                <a:cs typeface="Trebuchet MS"/>
              </a:rPr>
              <a:t> cable</a:t>
            </a:r>
            <a:r>
              <a:rPr lang="en-US" b="1" spc="-130" dirty="0">
                <a:cs typeface="Trebuchet MS"/>
              </a:rPr>
              <a:t> </a:t>
            </a:r>
            <a:r>
              <a:rPr lang="en-US" b="1" spc="-5" dirty="0">
                <a:cs typeface="Trebuchet MS"/>
              </a:rPr>
              <a:t>outlet</a:t>
            </a:r>
          </a:p>
          <a:p>
            <a:pPr marL="12700">
              <a:lnSpc>
                <a:spcPct val="100000"/>
              </a:lnSpc>
              <a:spcBef>
                <a:spcPts val="0"/>
              </a:spcBef>
            </a:pPr>
            <a:r>
              <a:rPr lang="en-US" spc="-5" dirty="0">
                <a:cs typeface="Trebuchet MS"/>
              </a:rPr>
              <a:t>equipped with</a:t>
            </a:r>
            <a:r>
              <a:rPr lang="en-US" spc="-70" dirty="0">
                <a:cs typeface="Trebuchet MS"/>
              </a:rPr>
              <a:t> </a:t>
            </a:r>
            <a:r>
              <a:rPr lang="en-US" spc="-5" dirty="0">
                <a:cs typeface="Trebuchet MS"/>
              </a:rPr>
              <a:t>brushes</a:t>
            </a:r>
          </a:p>
          <a:p>
            <a:pPr marL="12700">
              <a:lnSpc>
                <a:spcPct val="100000"/>
              </a:lnSpc>
              <a:spcBef>
                <a:spcPts val="0"/>
              </a:spcBef>
            </a:pPr>
            <a:r>
              <a:rPr lang="en-US" dirty="0">
                <a:cs typeface="Trebuchet MS"/>
              </a:rPr>
              <a:t>shock</a:t>
            </a:r>
            <a:r>
              <a:rPr lang="en-US" spc="-105" dirty="0">
                <a:cs typeface="Trebuchet MS"/>
              </a:rPr>
              <a:t> </a:t>
            </a:r>
            <a:r>
              <a:rPr lang="en-US" spc="-5" dirty="0">
                <a:cs typeface="Trebuchet MS"/>
              </a:rPr>
              <a:t>absorber</a:t>
            </a:r>
          </a:p>
          <a:p>
            <a:pPr marL="12700">
              <a:lnSpc>
                <a:spcPct val="100000"/>
              </a:lnSpc>
              <a:spcBef>
                <a:spcPts val="0"/>
              </a:spcBef>
            </a:pPr>
            <a:r>
              <a:rPr lang="en-US" dirty="0">
                <a:cs typeface="Trebuchet MS"/>
              </a:rPr>
              <a:t>Thickness 2</a:t>
            </a:r>
            <a:r>
              <a:rPr lang="en-US" spc="-135" dirty="0">
                <a:cs typeface="Trebuchet MS"/>
              </a:rPr>
              <a:t> </a:t>
            </a:r>
            <a:r>
              <a:rPr lang="en-US" dirty="0">
                <a:cs typeface="Trebuchet MS"/>
              </a:rPr>
              <a:t>mm</a:t>
            </a:r>
          </a:p>
          <a:p>
            <a:pPr>
              <a:lnSpc>
                <a:spcPct val="100000"/>
              </a:lnSpc>
              <a:spcBef>
                <a:spcPts val="0"/>
              </a:spcBef>
            </a:pPr>
            <a:endParaRPr lang="en-US" sz="500" dirty="0">
              <a:cs typeface="Times New Roman"/>
            </a:endParaRPr>
          </a:p>
          <a:p>
            <a:pPr marL="12700">
              <a:lnSpc>
                <a:spcPct val="100000"/>
              </a:lnSpc>
              <a:spcBef>
                <a:spcPts val="0"/>
              </a:spcBef>
            </a:pPr>
            <a:r>
              <a:rPr lang="en-US" spc="-65" dirty="0">
                <a:cs typeface="Trebuchet MS"/>
              </a:rPr>
              <a:t>W. </a:t>
            </a:r>
            <a:r>
              <a:rPr lang="en-US" spc="-5" dirty="0">
                <a:cs typeface="Trebuchet MS"/>
              </a:rPr>
              <a:t>24 </a:t>
            </a:r>
            <a:r>
              <a:rPr lang="en-US" dirty="0">
                <a:cs typeface="Trebuchet MS"/>
              </a:rPr>
              <a:t>x D. </a:t>
            </a:r>
            <a:r>
              <a:rPr lang="en-US" spc="-5" dirty="0">
                <a:cs typeface="Trebuchet MS"/>
              </a:rPr>
              <a:t>12 </a:t>
            </a:r>
            <a:r>
              <a:rPr lang="en-US" dirty="0">
                <a:cs typeface="Trebuchet MS"/>
              </a:rPr>
              <a:t>for </a:t>
            </a:r>
            <a:r>
              <a:rPr lang="en-US" spc="-5" dirty="0">
                <a:cs typeface="Trebuchet MS"/>
              </a:rPr>
              <a:t>tops until L. 100</a:t>
            </a:r>
            <a:r>
              <a:rPr lang="en-US" spc="60" dirty="0">
                <a:cs typeface="Trebuchet MS"/>
              </a:rPr>
              <a:t> </a:t>
            </a:r>
            <a:r>
              <a:rPr lang="en-US" dirty="0">
                <a:cs typeface="Trebuchet MS"/>
              </a:rPr>
              <a:t>cm</a:t>
            </a:r>
          </a:p>
          <a:p>
            <a:pPr marL="12700">
              <a:lnSpc>
                <a:spcPct val="100000"/>
              </a:lnSpc>
              <a:spcBef>
                <a:spcPts val="0"/>
              </a:spcBef>
            </a:pPr>
            <a:r>
              <a:rPr lang="en-US" spc="-65" dirty="0">
                <a:cs typeface="Trebuchet MS"/>
              </a:rPr>
              <a:t>W. </a:t>
            </a:r>
            <a:r>
              <a:rPr lang="en-US" spc="-5" dirty="0">
                <a:cs typeface="Trebuchet MS"/>
              </a:rPr>
              <a:t>36 </a:t>
            </a:r>
            <a:r>
              <a:rPr lang="en-US" dirty="0">
                <a:cs typeface="Trebuchet MS"/>
              </a:rPr>
              <a:t>x D. </a:t>
            </a:r>
            <a:r>
              <a:rPr lang="en-US" spc="-5" dirty="0">
                <a:cs typeface="Trebuchet MS"/>
              </a:rPr>
              <a:t>12 </a:t>
            </a:r>
            <a:r>
              <a:rPr lang="en-US" dirty="0">
                <a:cs typeface="Trebuchet MS"/>
              </a:rPr>
              <a:t>for </a:t>
            </a:r>
            <a:r>
              <a:rPr lang="en-US" spc="-5" dirty="0">
                <a:cs typeface="Trebuchet MS"/>
              </a:rPr>
              <a:t>tops from L. 100</a:t>
            </a:r>
            <a:r>
              <a:rPr lang="en-US" spc="50" dirty="0">
                <a:cs typeface="Trebuchet MS"/>
              </a:rPr>
              <a:t> </a:t>
            </a:r>
            <a:r>
              <a:rPr lang="en-US" dirty="0">
                <a:cs typeface="Trebuchet MS"/>
              </a:rPr>
              <a:t>cm</a:t>
            </a:r>
          </a:p>
          <a:p>
            <a:endParaRPr lang="nl-NL" dirty="0"/>
          </a:p>
        </p:txBody>
      </p:sp>
      <p:sp>
        <p:nvSpPr>
          <p:cNvPr id="6" name="Tijdelijke aanduiding voor inhoud 5">
            <a:extLst>
              <a:ext uri="{FF2B5EF4-FFF2-40B4-BE49-F238E27FC236}">
                <a16:creationId xmlns:a16="http://schemas.microsoft.com/office/drawing/2014/main" id="{6DC7AFC9-31E4-40F5-9268-83EB84EEB9CD}"/>
              </a:ext>
            </a:extLst>
          </p:cNvPr>
          <p:cNvSpPr>
            <a:spLocks noGrp="1"/>
          </p:cNvSpPr>
          <p:nvPr>
            <p:ph sz="quarter" idx="17"/>
          </p:nvPr>
        </p:nvSpPr>
        <p:spPr/>
        <p:txBody>
          <a:bodyPr/>
          <a:lstStyle/>
          <a:p>
            <a:pPr marL="12700">
              <a:lnSpc>
                <a:spcPct val="100000"/>
              </a:lnSpc>
              <a:spcBef>
                <a:spcPts val="0"/>
              </a:spcBef>
            </a:pPr>
            <a:r>
              <a:rPr lang="en-US" b="1" dirty="0">
                <a:cs typeface="Trebuchet MS"/>
              </a:rPr>
              <a:t>Cable </a:t>
            </a:r>
            <a:r>
              <a:rPr lang="en-US" b="1" spc="-5" dirty="0">
                <a:cs typeface="Trebuchet MS"/>
              </a:rPr>
              <a:t>outlet to </a:t>
            </a:r>
            <a:r>
              <a:rPr lang="en-US" b="1" dirty="0">
                <a:cs typeface="Trebuchet MS"/>
              </a:rPr>
              <a:t>match melamine </a:t>
            </a:r>
            <a:r>
              <a:rPr lang="en-US" b="1" spc="-5" dirty="0">
                <a:cs typeface="Trebuchet MS"/>
              </a:rPr>
              <a:t>finish of</a:t>
            </a:r>
            <a:r>
              <a:rPr lang="en-US" b="1" spc="-120" dirty="0">
                <a:cs typeface="Trebuchet MS"/>
              </a:rPr>
              <a:t> </a:t>
            </a:r>
            <a:r>
              <a:rPr lang="en-US" b="1" spc="-5" dirty="0">
                <a:cs typeface="Trebuchet MS"/>
              </a:rPr>
              <a:t>top</a:t>
            </a:r>
            <a:endParaRPr lang="en-US" b="1" dirty="0">
              <a:cs typeface="Trebuchet MS"/>
            </a:endParaRPr>
          </a:p>
          <a:p>
            <a:pPr marL="12700">
              <a:lnSpc>
                <a:spcPct val="100000"/>
              </a:lnSpc>
              <a:spcBef>
                <a:spcPts val="0"/>
              </a:spcBef>
            </a:pPr>
            <a:r>
              <a:rPr lang="en-US" spc="-5" dirty="0">
                <a:cs typeface="Trebuchet MS"/>
              </a:rPr>
              <a:t>equipped with</a:t>
            </a:r>
            <a:r>
              <a:rPr lang="en-US" spc="-70" dirty="0">
                <a:cs typeface="Trebuchet MS"/>
              </a:rPr>
              <a:t> </a:t>
            </a:r>
            <a:r>
              <a:rPr lang="en-US" spc="-5" dirty="0">
                <a:cs typeface="Trebuchet MS"/>
              </a:rPr>
              <a:t>brushes</a:t>
            </a:r>
          </a:p>
          <a:p>
            <a:pPr marL="12700">
              <a:lnSpc>
                <a:spcPct val="100000"/>
              </a:lnSpc>
              <a:spcBef>
                <a:spcPts val="0"/>
              </a:spcBef>
            </a:pPr>
            <a:r>
              <a:rPr lang="en-US" dirty="0">
                <a:cs typeface="Trebuchet MS"/>
              </a:rPr>
              <a:t>shock</a:t>
            </a:r>
            <a:r>
              <a:rPr lang="en-US" spc="-105" dirty="0">
                <a:cs typeface="Trebuchet MS"/>
              </a:rPr>
              <a:t> </a:t>
            </a:r>
            <a:r>
              <a:rPr lang="en-US" spc="-5" dirty="0">
                <a:cs typeface="Trebuchet MS"/>
              </a:rPr>
              <a:t>absorber</a:t>
            </a:r>
          </a:p>
          <a:p>
            <a:pPr marL="12700">
              <a:lnSpc>
                <a:spcPct val="100000"/>
              </a:lnSpc>
              <a:spcBef>
                <a:spcPts val="0"/>
              </a:spcBef>
            </a:pPr>
            <a:r>
              <a:rPr lang="en-US" dirty="0">
                <a:cs typeface="Trebuchet MS"/>
              </a:rPr>
              <a:t>Thickness </a:t>
            </a:r>
            <a:r>
              <a:rPr lang="en-US" spc="-5" dirty="0">
                <a:cs typeface="Trebuchet MS"/>
              </a:rPr>
              <a:t>19</a:t>
            </a:r>
            <a:r>
              <a:rPr lang="en-US" spc="-120" dirty="0">
                <a:cs typeface="Trebuchet MS"/>
              </a:rPr>
              <a:t> </a:t>
            </a:r>
            <a:r>
              <a:rPr lang="en-US" dirty="0">
                <a:cs typeface="Trebuchet MS"/>
              </a:rPr>
              <a:t>mm</a:t>
            </a:r>
          </a:p>
          <a:p>
            <a:pPr>
              <a:lnSpc>
                <a:spcPct val="100000"/>
              </a:lnSpc>
              <a:spcBef>
                <a:spcPts val="0"/>
              </a:spcBef>
            </a:pPr>
            <a:endParaRPr lang="en-US" sz="500" dirty="0">
              <a:cs typeface="Times New Roman"/>
            </a:endParaRPr>
          </a:p>
          <a:p>
            <a:pPr marL="12700">
              <a:lnSpc>
                <a:spcPct val="100000"/>
              </a:lnSpc>
              <a:spcBef>
                <a:spcPts val="0"/>
              </a:spcBef>
            </a:pPr>
            <a:r>
              <a:rPr lang="en-US" spc="-65" dirty="0">
                <a:cs typeface="Trebuchet MS"/>
              </a:rPr>
              <a:t>W. </a:t>
            </a:r>
            <a:r>
              <a:rPr lang="en-US" spc="-5" dirty="0">
                <a:cs typeface="Trebuchet MS"/>
              </a:rPr>
              <a:t>60 </a:t>
            </a:r>
            <a:r>
              <a:rPr lang="en-US" dirty="0">
                <a:cs typeface="Trebuchet MS"/>
              </a:rPr>
              <a:t>x D. </a:t>
            </a:r>
            <a:r>
              <a:rPr lang="en-US" spc="-5" dirty="0">
                <a:cs typeface="Trebuchet MS"/>
              </a:rPr>
              <a:t>14 </a:t>
            </a:r>
            <a:r>
              <a:rPr lang="en-US" dirty="0">
                <a:cs typeface="Trebuchet MS"/>
              </a:rPr>
              <a:t>cm for </a:t>
            </a:r>
            <a:r>
              <a:rPr lang="en-US" spc="-5" dirty="0">
                <a:cs typeface="Trebuchet MS"/>
              </a:rPr>
              <a:t>tops L. 140 to 200</a:t>
            </a:r>
            <a:r>
              <a:rPr lang="en-US" spc="70" dirty="0">
                <a:cs typeface="Trebuchet MS"/>
              </a:rPr>
              <a:t> </a:t>
            </a:r>
            <a:r>
              <a:rPr lang="en-US" dirty="0">
                <a:cs typeface="Trebuchet MS"/>
              </a:rPr>
              <a:t>cm</a:t>
            </a:r>
          </a:p>
          <a:p>
            <a:pPr marL="12700">
              <a:lnSpc>
                <a:spcPct val="100000"/>
              </a:lnSpc>
              <a:spcBef>
                <a:spcPts val="0"/>
              </a:spcBef>
            </a:pPr>
            <a:r>
              <a:rPr lang="en-US" spc="-65" dirty="0">
                <a:cs typeface="Trebuchet MS"/>
              </a:rPr>
              <a:t>W. </a:t>
            </a:r>
            <a:r>
              <a:rPr lang="en-US" spc="-5" dirty="0">
                <a:cs typeface="Trebuchet MS"/>
              </a:rPr>
              <a:t>40 </a:t>
            </a:r>
            <a:r>
              <a:rPr lang="en-US" dirty="0">
                <a:cs typeface="Trebuchet MS"/>
              </a:rPr>
              <a:t>x D. </a:t>
            </a:r>
            <a:r>
              <a:rPr lang="en-US" spc="-5" dirty="0">
                <a:cs typeface="Trebuchet MS"/>
              </a:rPr>
              <a:t>14 </a:t>
            </a:r>
            <a:r>
              <a:rPr lang="en-US" dirty="0">
                <a:cs typeface="Trebuchet MS"/>
              </a:rPr>
              <a:t>cm for </a:t>
            </a:r>
            <a:r>
              <a:rPr lang="en-US" spc="-5" dirty="0">
                <a:cs typeface="Trebuchet MS"/>
              </a:rPr>
              <a:t>tops L. 120</a:t>
            </a:r>
            <a:r>
              <a:rPr lang="en-US" spc="30" dirty="0">
                <a:cs typeface="Trebuchet MS"/>
              </a:rPr>
              <a:t> </a:t>
            </a:r>
            <a:r>
              <a:rPr lang="en-US" dirty="0">
                <a:cs typeface="Trebuchet MS"/>
              </a:rPr>
              <a:t>cm</a:t>
            </a:r>
          </a:p>
          <a:p>
            <a:pPr marL="12700">
              <a:lnSpc>
                <a:spcPct val="100000"/>
              </a:lnSpc>
              <a:spcBef>
                <a:spcPts val="0"/>
              </a:spcBef>
            </a:pPr>
            <a:r>
              <a:rPr lang="en-US" spc="-65" dirty="0">
                <a:cs typeface="Trebuchet MS"/>
              </a:rPr>
              <a:t>W. </a:t>
            </a:r>
            <a:r>
              <a:rPr lang="en-US" spc="-5" dirty="0">
                <a:cs typeface="Trebuchet MS"/>
              </a:rPr>
              <a:t>20 </a:t>
            </a:r>
            <a:r>
              <a:rPr lang="en-US" dirty="0">
                <a:cs typeface="Trebuchet MS"/>
              </a:rPr>
              <a:t>x D. </a:t>
            </a:r>
            <a:r>
              <a:rPr lang="en-US" spc="-5" dirty="0">
                <a:cs typeface="Trebuchet MS"/>
              </a:rPr>
              <a:t>14 </a:t>
            </a:r>
            <a:r>
              <a:rPr lang="en-US" dirty="0">
                <a:cs typeface="Trebuchet MS"/>
              </a:rPr>
              <a:t>cm for </a:t>
            </a:r>
            <a:r>
              <a:rPr lang="en-US" spc="-5" dirty="0">
                <a:cs typeface="Trebuchet MS"/>
              </a:rPr>
              <a:t>tops L. 100</a:t>
            </a:r>
            <a:r>
              <a:rPr lang="en-US" spc="30" dirty="0">
                <a:cs typeface="Trebuchet MS"/>
              </a:rPr>
              <a:t> </a:t>
            </a:r>
            <a:r>
              <a:rPr lang="en-US" dirty="0">
                <a:cs typeface="Trebuchet MS"/>
              </a:rPr>
              <a:t>cm</a:t>
            </a:r>
          </a:p>
          <a:p>
            <a:endParaRPr lang="nl-NL" dirty="0"/>
          </a:p>
        </p:txBody>
      </p:sp>
      <p:sp>
        <p:nvSpPr>
          <p:cNvPr id="7" name="object 6">
            <a:extLst>
              <a:ext uri="{FF2B5EF4-FFF2-40B4-BE49-F238E27FC236}">
                <a16:creationId xmlns:a16="http://schemas.microsoft.com/office/drawing/2014/main" id="{4A42602F-6316-461A-8E79-9E44360B56C0}"/>
              </a:ext>
            </a:extLst>
          </p:cNvPr>
          <p:cNvSpPr/>
          <p:nvPr/>
        </p:nvSpPr>
        <p:spPr>
          <a:xfrm>
            <a:off x="381001" y="4102609"/>
            <a:ext cx="2882365" cy="2374391"/>
          </a:xfrm>
          <a:prstGeom prst="rect">
            <a:avLst/>
          </a:prstGeom>
          <a:blipFill>
            <a:blip r:embed="rId2" cstate="print"/>
            <a:stretch>
              <a:fillRect/>
            </a:stretch>
          </a:blipFill>
        </p:spPr>
        <p:txBody>
          <a:bodyPr wrap="square" lIns="0" tIns="0" rIns="0" bIns="0" rtlCol="0"/>
          <a:lstStyle/>
          <a:p>
            <a:endParaRPr/>
          </a:p>
        </p:txBody>
      </p:sp>
      <p:sp>
        <p:nvSpPr>
          <p:cNvPr id="8" name="object 7">
            <a:extLst>
              <a:ext uri="{FF2B5EF4-FFF2-40B4-BE49-F238E27FC236}">
                <a16:creationId xmlns:a16="http://schemas.microsoft.com/office/drawing/2014/main" id="{20D84700-A7EB-45E5-8C2E-9D2F01C28394}"/>
              </a:ext>
            </a:extLst>
          </p:cNvPr>
          <p:cNvSpPr/>
          <p:nvPr/>
        </p:nvSpPr>
        <p:spPr>
          <a:xfrm>
            <a:off x="6253164" y="4102609"/>
            <a:ext cx="2936874" cy="2374391"/>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19814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441465B1-A4FE-464E-BFC8-8426FC93F013}"/>
              </a:ext>
            </a:extLst>
          </p:cNvPr>
          <p:cNvSpPr>
            <a:spLocks noGrp="1"/>
          </p:cNvSpPr>
          <p:nvPr>
            <p:ph type="ftr" sz="quarter" idx="11"/>
          </p:nvPr>
        </p:nvSpPr>
        <p:spPr/>
        <p:txBody>
          <a:bodyPr/>
          <a:lstStyle/>
          <a:p>
            <a:r>
              <a:rPr lang="en-US" dirty="0" err="1"/>
              <a:t>A_Wood</a:t>
            </a:r>
            <a:endParaRPr lang="en-US" dirty="0"/>
          </a:p>
        </p:txBody>
      </p:sp>
      <p:sp>
        <p:nvSpPr>
          <p:cNvPr id="3" name="Tijdelijke aanduiding voor dianummer 2">
            <a:extLst>
              <a:ext uri="{FF2B5EF4-FFF2-40B4-BE49-F238E27FC236}">
                <a16:creationId xmlns:a16="http://schemas.microsoft.com/office/drawing/2014/main" id="{4911EA91-E2A8-4059-AACF-F120257FF873}"/>
              </a:ext>
            </a:extLst>
          </p:cNvPr>
          <p:cNvSpPr>
            <a:spLocks noGrp="1"/>
          </p:cNvSpPr>
          <p:nvPr>
            <p:ph type="sldNum" sz="quarter" idx="12"/>
          </p:nvPr>
        </p:nvSpPr>
        <p:spPr/>
        <p:txBody>
          <a:bodyPr/>
          <a:lstStyle/>
          <a:p>
            <a:fld id="{3AEB317C-CD42-EA44-9D08-DFA7660C5E76}" type="slidenum">
              <a:rPr lang="en-US" smtClean="0"/>
              <a:pPr/>
              <a:t>12</a:t>
            </a:fld>
            <a:endParaRPr lang="en-US" dirty="0"/>
          </a:p>
        </p:txBody>
      </p:sp>
      <p:sp>
        <p:nvSpPr>
          <p:cNvPr id="4" name="Tijdelijke aanduiding voor tekst 3">
            <a:extLst>
              <a:ext uri="{FF2B5EF4-FFF2-40B4-BE49-F238E27FC236}">
                <a16:creationId xmlns:a16="http://schemas.microsoft.com/office/drawing/2014/main" id="{33BE14B1-29B3-4DDB-83D4-9D546408678D}"/>
              </a:ext>
            </a:extLst>
          </p:cNvPr>
          <p:cNvSpPr>
            <a:spLocks noGrp="1"/>
          </p:cNvSpPr>
          <p:nvPr>
            <p:ph type="body" sz="quarter" idx="15"/>
          </p:nvPr>
        </p:nvSpPr>
        <p:spPr/>
        <p:txBody>
          <a:bodyPr/>
          <a:lstStyle/>
          <a:p>
            <a:pPr marL="12700">
              <a:lnSpc>
                <a:spcPct val="100000"/>
              </a:lnSpc>
            </a:pPr>
            <a:r>
              <a:rPr lang="en-US" sz="1800" b="1" dirty="0">
                <a:latin typeface="+mn-lt"/>
                <a:cs typeface="Trebuchet MS"/>
              </a:rPr>
              <a:t>Scallop - </a:t>
            </a:r>
            <a:r>
              <a:rPr lang="en-US" sz="1800" dirty="0">
                <a:latin typeface="+mn-lt"/>
                <a:cs typeface="Trebuchet MS"/>
              </a:rPr>
              <a:t>Cut out of </a:t>
            </a:r>
            <a:r>
              <a:rPr lang="en-US" sz="1800" spc="-5" dirty="0">
                <a:latin typeface="+mn-lt"/>
                <a:cs typeface="Trebuchet MS"/>
              </a:rPr>
              <a:t>35mm </a:t>
            </a:r>
            <a:r>
              <a:rPr lang="en-US" sz="1800" dirty="0">
                <a:latin typeface="+mn-lt"/>
                <a:cs typeface="Trebuchet MS"/>
              </a:rPr>
              <a:t>deep on </a:t>
            </a:r>
            <a:r>
              <a:rPr lang="en-US" sz="1800" spc="-5" dirty="0">
                <a:latin typeface="+mn-lt"/>
                <a:cs typeface="Trebuchet MS"/>
              </a:rPr>
              <a:t>the</a:t>
            </a:r>
            <a:r>
              <a:rPr lang="en-US" sz="1800" spc="-125" dirty="0">
                <a:latin typeface="+mn-lt"/>
                <a:cs typeface="Trebuchet MS"/>
              </a:rPr>
              <a:t> </a:t>
            </a:r>
            <a:r>
              <a:rPr lang="en-US" sz="1800" dirty="0">
                <a:latin typeface="+mn-lt"/>
                <a:cs typeface="Trebuchet MS"/>
              </a:rPr>
              <a:t>top</a:t>
            </a:r>
          </a:p>
          <a:p>
            <a:endParaRPr lang="nl-NL" dirty="0">
              <a:latin typeface="+mn-lt"/>
            </a:endParaRPr>
          </a:p>
        </p:txBody>
      </p:sp>
      <p:sp>
        <p:nvSpPr>
          <p:cNvPr id="5" name="Titel 4">
            <a:extLst>
              <a:ext uri="{FF2B5EF4-FFF2-40B4-BE49-F238E27FC236}">
                <a16:creationId xmlns:a16="http://schemas.microsoft.com/office/drawing/2014/main" id="{75FC9D3C-DEF9-48F3-9CBE-657F5367F9C1}"/>
              </a:ext>
            </a:extLst>
          </p:cNvPr>
          <p:cNvSpPr>
            <a:spLocks noGrp="1"/>
          </p:cNvSpPr>
          <p:nvPr>
            <p:ph type="title"/>
          </p:nvPr>
        </p:nvSpPr>
        <p:spPr/>
        <p:txBody>
          <a:bodyPr/>
          <a:lstStyle/>
          <a:p>
            <a:r>
              <a:rPr lang="nl-NL" dirty="0"/>
              <a:t>Cable Management</a:t>
            </a:r>
          </a:p>
        </p:txBody>
      </p:sp>
      <p:sp>
        <p:nvSpPr>
          <p:cNvPr id="8" name="object 5">
            <a:extLst>
              <a:ext uri="{FF2B5EF4-FFF2-40B4-BE49-F238E27FC236}">
                <a16:creationId xmlns:a16="http://schemas.microsoft.com/office/drawing/2014/main" id="{25E26130-1C41-494E-B040-1766FD8CE4D2}"/>
              </a:ext>
            </a:extLst>
          </p:cNvPr>
          <p:cNvSpPr/>
          <p:nvPr/>
        </p:nvSpPr>
        <p:spPr>
          <a:xfrm>
            <a:off x="888643" y="3198094"/>
            <a:ext cx="3584447" cy="2285578"/>
          </a:xfrm>
          <a:prstGeom prst="rect">
            <a:avLst/>
          </a:prstGeom>
          <a:blipFill>
            <a:blip r:embed="rId2" cstate="print"/>
            <a:stretch>
              <a:fillRect/>
            </a:stretch>
          </a:blipFill>
        </p:spPr>
        <p:txBody>
          <a:bodyPr wrap="square" lIns="0" tIns="0" rIns="0" bIns="0" rtlCol="0"/>
          <a:lstStyle/>
          <a:p>
            <a:endParaRPr/>
          </a:p>
        </p:txBody>
      </p:sp>
      <p:sp>
        <p:nvSpPr>
          <p:cNvPr id="9" name="object 6">
            <a:extLst>
              <a:ext uri="{FF2B5EF4-FFF2-40B4-BE49-F238E27FC236}">
                <a16:creationId xmlns:a16="http://schemas.microsoft.com/office/drawing/2014/main" id="{523A3F87-7253-4461-83BA-1CE0CC354462}"/>
              </a:ext>
            </a:extLst>
          </p:cNvPr>
          <p:cNvSpPr/>
          <p:nvPr/>
        </p:nvSpPr>
        <p:spPr>
          <a:xfrm>
            <a:off x="6102403" y="2315113"/>
            <a:ext cx="5686729" cy="4051541"/>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75963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441465B1-A4FE-464E-BFC8-8426FC93F013}"/>
              </a:ext>
            </a:extLst>
          </p:cNvPr>
          <p:cNvSpPr>
            <a:spLocks noGrp="1"/>
          </p:cNvSpPr>
          <p:nvPr>
            <p:ph type="ftr" sz="quarter" idx="11"/>
          </p:nvPr>
        </p:nvSpPr>
        <p:spPr/>
        <p:txBody>
          <a:bodyPr/>
          <a:lstStyle/>
          <a:p>
            <a:r>
              <a:rPr lang="en-US" dirty="0" err="1"/>
              <a:t>A_Wood</a:t>
            </a:r>
            <a:endParaRPr lang="en-US" dirty="0"/>
          </a:p>
        </p:txBody>
      </p:sp>
      <p:sp>
        <p:nvSpPr>
          <p:cNvPr id="3" name="Tijdelijke aanduiding voor dianummer 2">
            <a:extLst>
              <a:ext uri="{FF2B5EF4-FFF2-40B4-BE49-F238E27FC236}">
                <a16:creationId xmlns:a16="http://schemas.microsoft.com/office/drawing/2014/main" id="{4911EA91-E2A8-4059-AACF-F120257FF873}"/>
              </a:ext>
            </a:extLst>
          </p:cNvPr>
          <p:cNvSpPr>
            <a:spLocks noGrp="1"/>
          </p:cNvSpPr>
          <p:nvPr>
            <p:ph type="sldNum" sz="quarter" idx="12"/>
          </p:nvPr>
        </p:nvSpPr>
        <p:spPr/>
        <p:txBody>
          <a:bodyPr/>
          <a:lstStyle/>
          <a:p>
            <a:fld id="{3AEB317C-CD42-EA44-9D08-DFA7660C5E76}" type="slidenum">
              <a:rPr lang="en-US" smtClean="0"/>
              <a:pPr/>
              <a:t>13</a:t>
            </a:fld>
            <a:endParaRPr lang="en-US" dirty="0"/>
          </a:p>
        </p:txBody>
      </p:sp>
      <p:sp>
        <p:nvSpPr>
          <p:cNvPr id="4" name="Tijdelijke aanduiding voor tekst 3">
            <a:extLst>
              <a:ext uri="{FF2B5EF4-FFF2-40B4-BE49-F238E27FC236}">
                <a16:creationId xmlns:a16="http://schemas.microsoft.com/office/drawing/2014/main" id="{33BE14B1-29B3-4DDB-83D4-9D546408678D}"/>
              </a:ext>
            </a:extLst>
          </p:cNvPr>
          <p:cNvSpPr>
            <a:spLocks noGrp="1"/>
          </p:cNvSpPr>
          <p:nvPr>
            <p:ph type="body" sz="quarter" idx="15"/>
          </p:nvPr>
        </p:nvSpPr>
        <p:spPr/>
        <p:txBody>
          <a:bodyPr/>
          <a:lstStyle/>
          <a:p>
            <a:pPr marL="12700">
              <a:lnSpc>
                <a:spcPct val="100000"/>
              </a:lnSpc>
            </a:pPr>
            <a:r>
              <a:rPr lang="en-US" sz="1800" b="1" dirty="0">
                <a:latin typeface="+mn-lt"/>
                <a:cs typeface="Trebuchet MS"/>
              </a:rPr>
              <a:t>Hexagon – </a:t>
            </a:r>
            <a:r>
              <a:rPr lang="en-US" sz="1800" dirty="0">
                <a:latin typeface="+mn-lt"/>
                <a:cs typeface="Trebuchet MS"/>
              </a:rPr>
              <a:t>Cable Tray </a:t>
            </a:r>
          </a:p>
          <a:p>
            <a:endParaRPr lang="nl-NL" dirty="0"/>
          </a:p>
        </p:txBody>
      </p:sp>
      <p:sp>
        <p:nvSpPr>
          <p:cNvPr id="5" name="Titel 4">
            <a:extLst>
              <a:ext uri="{FF2B5EF4-FFF2-40B4-BE49-F238E27FC236}">
                <a16:creationId xmlns:a16="http://schemas.microsoft.com/office/drawing/2014/main" id="{75FC9D3C-DEF9-48F3-9CBE-657F5367F9C1}"/>
              </a:ext>
            </a:extLst>
          </p:cNvPr>
          <p:cNvSpPr>
            <a:spLocks noGrp="1"/>
          </p:cNvSpPr>
          <p:nvPr>
            <p:ph type="title"/>
          </p:nvPr>
        </p:nvSpPr>
        <p:spPr/>
        <p:txBody>
          <a:bodyPr/>
          <a:lstStyle/>
          <a:p>
            <a:r>
              <a:rPr lang="nl-NL" dirty="0"/>
              <a:t>Cable Management</a:t>
            </a:r>
          </a:p>
        </p:txBody>
      </p:sp>
      <p:sp>
        <p:nvSpPr>
          <p:cNvPr id="10" name="object 5">
            <a:extLst>
              <a:ext uri="{FF2B5EF4-FFF2-40B4-BE49-F238E27FC236}">
                <a16:creationId xmlns:a16="http://schemas.microsoft.com/office/drawing/2014/main" id="{FF4A9DD2-606C-408A-821B-148A81D476A6}"/>
              </a:ext>
            </a:extLst>
          </p:cNvPr>
          <p:cNvSpPr/>
          <p:nvPr/>
        </p:nvSpPr>
        <p:spPr>
          <a:xfrm>
            <a:off x="1832991" y="2454934"/>
            <a:ext cx="2894075" cy="3688692"/>
          </a:xfrm>
          <a:prstGeom prst="rect">
            <a:avLst/>
          </a:prstGeom>
          <a:blipFill>
            <a:blip r:embed="rId2" cstate="print"/>
            <a:stretch>
              <a:fillRect t="-2648" b="-2375"/>
            </a:stretch>
          </a:blipFill>
        </p:spPr>
        <p:txBody>
          <a:bodyPr wrap="square" lIns="0" tIns="0" rIns="0" bIns="0" rtlCol="0"/>
          <a:lstStyle/>
          <a:p>
            <a:endParaRPr dirty="0"/>
          </a:p>
        </p:txBody>
      </p:sp>
      <p:sp>
        <p:nvSpPr>
          <p:cNvPr id="11" name="object 6">
            <a:extLst>
              <a:ext uri="{FF2B5EF4-FFF2-40B4-BE49-F238E27FC236}">
                <a16:creationId xmlns:a16="http://schemas.microsoft.com/office/drawing/2014/main" id="{05659AE6-461E-4DC6-BEF7-4F4C7C010803}"/>
              </a:ext>
            </a:extLst>
          </p:cNvPr>
          <p:cNvSpPr/>
          <p:nvPr/>
        </p:nvSpPr>
        <p:spPr>
          <a:xfrm>
            <a:off x="4903851" y="2454933"/>
            <a:ext cx="2894075" cy="3688693"/>
          </a:xfrm>
          <a:prstGeom prst="rect">
            <a:avLst/>
          </a:prstGeom>
          <a:blipFill>
            <a:blip r:embed="rId3" cstate="print"/>
            <a:stretch>
              <a:fillRect t="-2813" b="-2376"/>
            </a:stretch>
          </a:blipFill>
        </p:spPr>
        <p:txBody>
          <a:bodyPr wrap="square" lIns="0" tIns="0" rIns="0" bIns="0" rtlCol="0"/>
          <a:lstStyle/>
          <a:p>
            <a:endParaRPr/>
          </a:p>
        </p:txBody>
      </p:sp>
      <p:sp>
        <p:nvSpPr>
          <p:cNvPr id="12" name="object 7">
            <a:extLst>
              <a:ext uri="{FF2B5EF4-FFF2-40B4-BE49-F238E27FC236}">
                <a16:creationId xmlns:a16="http://schemas.microsoft.com/office/drawing/2014/main" id="{AA6FDE9B-A1BF-49EA-ACC7-B1C01B14ED87}"/>
              </a:ext>
            </a:extLst>
          </p:cNvPr>
          <p:cNvSpPr/>
          <p:nvPr/>
        </p:nvSpPr>
        <p:spPr>
          <a:xfrm>
            <a:off x="7974711" y="2454933"/>
            <a:ext cx="2894075" cy="3688693"/>
          </a:xfrm>
          <a:prstGeom prst="rect">
            <a:avLst/>
          </a:prstGeom>
          <a:blipFill>
            <a:blip r:embed="rId4" cstate="print"/>
            <a:stretch>
              <a:fillRect t="-3559" b="-2539"/>
            </a:stretch>
          </a:blipFill>
        </p:spPr>
        <p:txBody>
          <a:bodyPr wrap="square" lIns="0" tIns="0" rIns="0" bIns="0" rtlCol="0"/>
          <a:lstStyle/>
          <a:p>
            <a:endParaRPr/>
          </a:p>
        </p:txBody>
      </p:sp>
    </p:spTree>
    <p:extLst>
      <p:ext uri="{BB962C8B-B14F-4D97-AF65-F5344CB8AC3E}">
        <p14:creationId xmlns:p14="http://schemas.microsoft.com/office/powerpoint/2010/main" val="402335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4">
            <a:extLst>
              <a:ext uri="{FF2B5EF4-FFF2-40B4-BE49-F238E27FC236}">
                <a16:creationId xmlns:a16="http://schemas.microsoft.com/office/drawing/2014/main" id="{E7FE9D00-B825-4A11-A938-C6A2E73EAE75}"/>
              </a:ext>
            </a:extLst>
          </p:cNvPr>
          <p:cNvSpPr/>
          <p:nvPr/>
        </p:nvSpPr>
        <p:spPr>
          <a:xfrm>
            <a:off x="5989321" y="1783681"/>
            <a:ext cx="5401055" cy="4050791"/>
          </a:xfrm>
          <a:prstGeom prst="rect">
            <a:avLst/>
          </a:prstGeom>
          <a:blipFill>
            <a:blip r:embed="rId2" cstate="print"/>
            <a:stretch>
              <a:fillRect/>
            </a:stretch>
          </a:blipFill>
        </p:spPr>
        <p:txBody>
          <a:bodyPr wrap="square" lIns="0" tIns="0" rIns="0" bIns="0" rtlCol="0"/>
          <a:lstStyle/>
          <a:p>
            <a:endParaRPr/>
          </a:p>
        </p:txBody>
      </p:sp>
      <p:sp>
        <p:nvSpPr>
          <p:cNvPr id="14" name="object 5">
            <a:extLst>
              <a:ext uri="{FF2B5EF4-FFF2-40B4-BE49-F238E27FC236}">
                <a16:creationId xmlns:a16="http://schemas.microsoft.com/office/drawing/2014/main" id="{710ECBC5-AC77-4487-B5BD-F7ACA619B912}"/>
              </a:ext>
            </a:extLst>
          </p:cNvPr>
          <p:cNvSpPr/>
          <p:nvPr/>
        </p:nvSpPr>
        <p:spPr>
          <a:xfrm>
            <a:off x="381001" y="4388198"/>
            <a:ext cx="5401055" cy="1438655"/>
          </a:xfrm>
          <a:prstGeom prst="rect">
            <a:avLst/>
          </a:prstGeom>
          <a:blipFill>
            <a:blip r:embed="rId3" cstate="print"/>
            <a:stretch>
              <a:fillRect/>
            </a:stretch>
          </a:blipFill>
        </p:spPr>
        <p:txBody>
          <a:bodyPr wrap="square" lIns="0" tIns="0" rIns="0" bIns="0" rtlCol="0"/>
          <a:lstStyle/>
          <a:p>
            <a:endParaRPr/>
          </a:p>
        </p:txBody>
      </p:sp>
      <p:sp>
        <p:nvSpPr>
          <p:cNvPr id="2" name="Tijdelijke aanduiding voor voettekst 1">
            <a:extLst>
              <a:ext uri="{FF2B5EF4-FFF2-40B4-BE49-F238E27FC236}">
                <a16:creationId xmlns:a16="http://schemas.microsoft.com/office/drawing/2014/main" id="{441465B1-A4FE-464E-BFC8-8426FC93F013}"/>
              </a:ext>
            </a:extLst>
          </p:cNvPr>
          <p:cNvSpPr>
            <a:spLocks noGrp="1"/>
          </p:cNvSpPr>
          <p:nvPr>
            <p:ph type="ftr" sz="quarter" idx="11"/>
          </p:nvPr>
        </p:nvSpPr>
        <p:spPr/>
        <p:txBody>
          <a:bodyPr/>
          <a:lstStyle/>
          <a:p>
            <a:r>
              <a:rPr lang="en-US" dirty="0" err="1"/>
              <a:t>A_Wood</a:t>
            </a:r>
            <a:endParaRPr lang="en-US" dirty="0"/>
          </a:p>
        </p:txBody>
      </p:sp>
      <p:sp>
        <p:nvSpPr>
          <p:cNvPr id="3" name="Tijdelijke aanduiding voor dianummer 2">
            <a:extLst>
              <a:ext uri="{FF2B5EF4-FFF2-40B4-BE49-F238E27FC236}">
                <a16:creationId xmlns:a16="http://schemas.microsoft.com/office/drawing/2014/main" id="{4911EA91-E2A8-4059-AACF-F120257FF873}"/>
              </a:ext>
            </a:extLst>
          </p:cNvPr>
          <p:cNvSpPr>
            <a:spLocks noGrp="1"/>
          </p:cNvSpPr>
          <p:nvPr>
            <p:ph type="sldNum" sz="quarter" idx="12"/>
          </p:nvPr>
        </p:nvSpPr>
        <p:spPr/>
        <p:txBody>
          <a:bodyPr/>
          <a:lstStyle/>
          <a:p>
            <a:fld id="{3AEB317C-CD42-EA44-9D08-DFA7660C5E76}" type="slidenum">
              <a:rPr lang="en-US" smtClean="0"/>
              <a:pPr/>
              <a:t>14</a:t>
            </a:fld>
            <a:endParaRPr lang="en-US" dirty="0"/>
          </a:p>
        </p:txBody>
      </p:sp>
      <p:sp>
        <p:nvSpPr>
          <p:cNvPr id="4" name="Tijdelijke aanduiding voor tekst 3">
            <a:extLst>
              <a:ext uri="{FF2B5EF4-FFF2-40B4-BE49-F238E27FC236}">
                <a16:creationId xmlns:a16="http://schemas.microsoft.com/office/drawing/2014/main" id="{33BE14B1-29B3-4DDB-83D4-9D546408678D}"/>
              </a:ext>
            </a:extLst>
          </p:cNvPr>
          <p:cNvSpPr>
            <a:spLocks noGrp="1"/>
          </p:cNvSpPr>
          <p:nvPr>
            <p:ph type="body" sz="quarter" idx="15"/>
          </p:nvPr>
        </p:nvSpPr>
        <p:spPr>
          <a:xfrm>
            <a:off x="381001" y="1790725"/>
            <a:ext cx="14499202" cy="606501"/>
          </a:xfrm>
        </p:spPr>
        <p:txBody>
          <a:bodyPr/>
          <a:lstStyle/>
          <a:p>
            <a:pPr marL="12700">
              <a:lnSpc>
                <a:spcPct val="100000"/>
              </a:lnSpc>
              <a:spcBef>
                <a:spcPts val="0"/>
              </a:spcBef>
            </a:pPr>
            <a:r>
              <a:rPr lang="en-US" sz="1800" b="1" dirty="0">
                <a:latin typeface="+mn-lt"/>
                <a:cs typeface="Trebuchet MS"/>
              </a:rPr>
              <a:t>Circle</a:t>
            </a:r>
            <a:r>
              <a:rPr lang="en-US" sz="1800" b="1" spc="-110" dirty="0">
                <a:latin typeface="+mn-lt"/>
                <a:cs typeface="Trebuchet MS"/>
              </a:rPr>
              <a:t> </a:t>
            </a:r>
            <a:r>
              <a:rPr lang="en-US" sz="1800" b="1" spc="5" dirty="0">
                <a:latin typeface="+mn-lt"/>
                <a:cs typeface="Trebuchet MS"/>
              </a:rPr>
              <a:t>80</a:t>
            </a:r>
            <a:endParaRPr lang="en-US" sz="1800" dirty="0">
              <a:latin typeface="+mn-lt"/>
              <a:cs typeface="Trebuchet MS"/>
            </a:endParaRPr>
          </a:p>
          <a:p>
            <a:pPr marL="12700">
              <a:lnSpc>
                <a:spcPct val="100000"/>
              </a:lnSpc>
              <a:spcBef>
                <a:spcPts val="0"/>
              </a:spcBef>
              <a:tabLst>
                <a:tab pos="355600" algn="l"/>
                <a:tab pos="356235" algn="l"/>
              </a:tabLst>
            </a:pPr>
            <a:r>
              <a:rPr lang="en-US" sz="1800" spc="-10" dirty="0">
                <a:latin typeface="+mn-lt"/>
                <a:cs typeface="Trebuchet MS"/>
              </a:rPr>
              <a:t>Available </a:t>
            </a:r>
            <a:r>
              <a:rPr lang="en-US" sz="1800" dirty="0">
                <a:latin typeface="+mn-lt"/>
                <a:cs typeface="Trebuchet MS"/>
              </a:rPr>
              <a:t>on </a:t>
            </a:r>
            <a:r>
              <a:rPr lang="en-US" sz="1800" spc="-5" dirty="0">
                <a:latin typeface="+mn-lt"/>
                <a:cs typeface="Trebuchet MS"/>
              </a:rPr>
              <a:t>the </a:t>
            </a:r>
            <a:r>
              <a:rPr lang="en-US" sz="1800" dirty="0">
                <a:latin typeface="+mn-lt"/>
                <a:cs typeface="Trebuchet MS"/>
              </a:rPr>
              <a:t>left or on </a:t>
            </a:r>
            <a:r>
              <a:rPr lang="en-US" sz="1800" spc="-5" dirty="0">
                <a:latin typeface="+mn-lt"/>
                <a:cs typeface="Trebuchet MS"/>
              </a:rPr>
              <a:t>the right </a:t>
            </a:r>
            <a:r>
              <a:rPr lang="en-US" sz="1800" dirty="0">
                <a:latin typeface="+mn-lt"/>
                <a:cs typeface="Trebuchet MS"/>
              </a:rPr>
              <a:t>or on </a:t>
            </a:r>
            <a:r>
              <a:rPr lang="en-US" sz="1800" spc="-5" dirty="0">
                <a:latin typeface="+mn-lt"/>
                <a:cs typeface="Trebuchet MS"/>
              </a:rPr>
              <a:t>both</a:t>
            </a:r>
            <a:r>
              <a:rPr lang="en-US" sz="1800" spc="-75" dirty="0">
                <a:latin typeface="+mn-lt"/>
                <a:cs typeface="Trebuchet MS"/>
              </a:rPr>
              <a:t> </a:t>
            </a:r>
            <a:r>
              <a:rPr lang="en-US" sz="1800" spc="-5" dirty="0">
                <a:latin typeface="+mn-lt"/>
                <a:cs typeface="Trebuchet MS"/>
              </a:rPr>
              <a:t>sides</a:t>
            </a:r>
            <a:endParaRPr lang="en-US" sz="1800" dirty="0">
              <a:latin typeface="+mn-lt"/>
              <a:cs typeface="Trebuchet MS"/>
            </a:endParaRPr>
          </a:p>
          <a:p>
            <a:pPr marR="5629910">
              <a:lnSpc>
                <a:spcPct val="100000"/>
              </a:lnSpc>
              <a:spcBef>
                <a:spcPts val="0"/>
              </a:spcBef>
              <a:tabLst>
                <a:tab pos="354965" algn="l"/>
                <a:tab pos="355600" algn="l"/>
              </a:tabLst>
            </a:pPr>
            <a:r>
              <a:rPr lang="en-US" sz="1800" spc="-5" dirty="0">
                <a:latin typeface="+mn-lt"/>
                <a:cs typeface="Trebuchet MS"/>
              </a:rPr>
              <a:t>Composition</a:t>
            </a:r>
            <a:r>
              <a:rPr lang="en-US" sz="1800" spc="-75" dirty="0">
                <a:latin typeface="+mn-lt"/>
                <a:cs typeface="Trebuchet MS"/>
              </a:rPr>
              <a:t> </a:t>
            </a:r>
            <a:r>
              <a:rPr lang="en-US" sz="1800" dirty="0">
                <a:latin typeface="+mn-lt"/>
                <a:cs typeface="Trebuchet MS"/>
              </a:rPr>
              <a:t>:  1</a:t>
            </a:r>
            <a:r>
              <a:rPr lang="en-US" sz="1800" spc="-90" dirty="0">
                <a:latin typeface="+mn-lt"/>
                <a:cs typeface="Trebuchet MS"/>
              </a:rPr>
              <a:t> </a:t>
            </a:r>
            <a:r>
              <a:rPr lang="en-US" sz="1800" dirty="0">
                <a:latin typeface="+mn-lt"/>
                <a:cs typeface="Trebuchet MS"/>
              </a:rPr>
              <a:t>plug</a:t>
            </a:r>
          </a:p>
          <a:p>
            <a:pPr marR="5629910">
              <a:lnSpc>
                <a:spcPct val="100000"/>
              </a:lnSpc>
              <a:spcBef>
                <a:spcPts val="0"/>
              </a:spcBef>
              <a:tabLst>
                <a:tab pos="354965" algn="l"/>
                <a:tab pos="355600" algn="l"/>
              </a:tabLst>
            </a:pPr>
            <a:r>
              <a:rPr lang="en-US" sz="1800" dirty="0">
                <a:latin typeface="+mn-lt"/>
                <a:cs typeface="Trebuchet MS"/>
              </a:rPr>
              <a:t>2 USB </a:t>
            </a:r>
            <a:r>
              <a:rPr lang="en-US" sz="1800" spc="-5" dirty="0">
                <a:latin typeface="+mn-lt"/>
                <a:cs typeface="Trebuchet MS"/>
              </a:rPr>
              <a:t>chargers 2,1A max </a:t>
            </a:r>
            <a:r>
              <a:rPr lang="en-US" sz="1800" dirty="0">
                <a:latin typeface="+mn-lt"/>
                <a:cs typeface="Trebuchet MS"/>
              </a:rPr>
              <a:t>(1A </a:t>
            </a:r>
            <a:r>
              <a:rPr lang="en-US" sz="1800" spc="-5" dirty="0">
                <a:latin typeface="+mn-lt"/>
                <a:cs typeface="Trebuchet MS"/>
              </a:rPr>
              <a:t>max </a:t>
            </a:r>
            <a:r>
              <a:rPr lang="en-US" sz="1800" dirty="0">
                <a:latin typeface="+mn-lt"/>
                <a:cs typeface="Trebuchet MS"/>
              </a:rPr>
              <a:t>on </a:t>
            </a:r>
            <a:r>
              <a:rPr lang="en-US" sz="1800" spc="-5" dirty="0">
                <a:latin typeface="+mn-lt"/>
                <a:cs typeface="Trebuchet MS"/>
              </a:rPr>
              <a:t>each USB, if both are </a:t>
            </a:r>
            <a:r>
              <a:rPr lang="en-US" sz="1800" dirty="0">
                <a:latin typeface="+mn-lt"/>
                <a:cs typeface="Trebuchet MS"/>
              </a:rPr>
              <a:t>used on </a:t>
            </a:r>
            <a:r>
              <a:rPr lang="en-US" sz="1800" spc="-5" dirty="0">
                <a:latin typeface="+mn-lt"/>
                <a:cs typeface="Trebuchet MS"/>
              </a:rPr>
              <a:t>the same time)  </a:t>
            </a:r>
          </a:p>
          <a:p>
            <a:pPr marR="5629910">
              <a:lnSpc>
                <a:spcPct val="100000"/>
              </a:lnSpc>
              <a:spcBef>
                <a:spcPts val="0"/>
              </a:spcBef>
              <a:tabLst>
                <a:tab pos="354965" algn="l"/>
                <a:tab pos="355600" algn="l"/>
              </a:tabLst>
            </a:pPr>
            <a:r>
              <a:rPr lang="en-US" sz="1800" dirty="0">
                <a:latin typeface="+mn-lt"/>
                <a:cs typeface="Trebuchet MS"/>
              </a:rPr>
              <a:t>1</a:t>
            </a:r>
            <a:r>
              <a:rPr lang="en-US" sz="1800" spc="-85" dirty="0">
                <a:latin typeface="+mn-lt"/>
                <a:cs typeface="Trebuchet MS"/>
              </a:rPr>
              <a:t> </a:t>
            </a:r>
            <a:r>
              <a:rPr lang="en-US" sz="1800" dirty="0">
                <a:latin typeface="+mn-lt"/>
                <a:cs typeface="Trebuchet MS"/>
              </a:rPr>
              <a:t>hole power </a:t>
            </a:r>
            <a:r>
              <a:rPr lang="en-US" sz="1800" spc="-5" dirty="0">
                <a:latin typeface="+mn-lt"/>
                <a:cs typeface="Trebuchet MS"/>
              </a:rPr>
              <a:t>cable</a:t>
            </a:r>
            <a:r>
              <a:rPr lang="en-US" sz="1800" spc="-100" dirty="0">
                <a:latin typeface="+mn-lt"/>
                <a:cs typeface="Trebuchet MS"/>
              </a:rPr>
              <a:t> </a:t>
            </a:r>
            <a:r>
              <a:rPr lang="en-US" sz="1800" spc="-5" dirty="0">
                <a:latin typeface="+mn-lt"/>
                <a:cs typeface="Trebuchet MS"/>
              </a:rPr>
              <a:t>1,5m</a:t>
            </a:r>
            <a:endParaRPr lang="en-US" sz="1800" dirty="0">
              <a:latin typeface="+mn-lt"/>
              <a:cs typeface="Trebuchet MS"/>
            </a:endParaRPr>
          </a:p>
          <a:p>
            <a:endParaRPr lang="nl-NL" dirty="0">
              <a:latin typeface="+mn-lt"/>
            </a:endParaRPr>
          </a:p>
        </p:txBody>
      </p:sp>
      <p:sp>
        <p:nvSpPr>
          <p:cNvPr id="5" name="Titel 4">
            <a:extLst>
              <a:ext uri="{FF2B5EF4-FFF2-40B4-BE49-F238E27FC236}">
                <a16:creationId xmlns:a16="http://schemas.microsoft.com/office/drawing/2014/main" id="{75FC9D3C-DEF9-48F3-9CBE-657F5367F9C1}"/>
              </a:ext>
            </a:extLst>
          </p:cNvPr>
          <p:cNvSpPr>
            <a:spLocks noGrp="1"/>
          </p:cNvSpPr>
          <p:nvPr>
            <p:ph type="title"/>
          </p:nvPr>
        </p:nvSpPr>
        <p:spPr/>
        <p:txBody>
          <a:bodyPr/>
          <a:lstStyle/>
          <a:p>
            <a:r>
              <a:rPr lang="nl-NL" dirty="0" err="1"/>
              <a:t>Electrification</a:t>
            </a:r>
            <a:endParaRPr lang="nl-NL" dirty="0"/>
          </a:p>
        </p:txBody>
      </p:sp>
    </p:spTree>
    <p:extLst>
      <p:ext uri="{BB962C8B-B14F-4D97-AF65-F5344CB8AC3E}">
        <p14:creationId xmlns:p14="http://schemas.microsoft.com/office/powerpoint/2010/main" val="15609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7" name="Groep 1036">
            <a:extLst>
              <a:ext uri="{FF2B5EF4-FFF2-40B4-BE49-F238E27FC236}">
                <a16:creationId xmlns:a16="http://schemas.microsoft.com/office/drawing/2014/main" id="{E2F9FFBC-04BD-4C5C-B845-EC835BC6736F}"/>
              </a:ext>
            </a:extLst>
          </p:cNvPr>
          <p:cNvGrpSpPr/>
          <p:nvPr/>
        </p:nvGrpSpPr>
        <p:grpSpPr>
          <a:xfrm>
            <a:off x="4947560" y="3773828"/>
            <a:ext cx="1968885" cy="2776495"/>
            <a:chOff x="4005479" y="3880571"/>
            <a:chExt cx="1968885" cy="2776495"/>
          </a:xfrm>
        </p:grpSpPr>
        <p:sp>
          <p:nvSpPr>
            <p:cNvPr id="9" name="object 4">
              <a:extLst>
                <a:ext uri="{FF2B5EF4-FFF2-40B4-BE49-F238E27FC236}">
                  <a16:creationId xmlns:a16="http://schemas.microsoft.com/office/drawing/2014/main" id="{D4E6A1C6-C88E-47A7-8B02-3D1B54879D20}"/>
                </a:ext>
              </a:extLst>
            </p:cNvPr>
            <p:cNvSpPr/>
            <p:nvPr/>
          </p:nvSpPr>
          <p:spPr>
            <a:xfrm>
              <a:off x="4471827" y="5881732"/>
              <a:ext cx="15240" cy="15240"/>
            </a:xfrm>
            <a:custGeom>
              <a:avLst/>
              <a:gdLst/>
              <a:ahLst/>
              <a:cxnLst/>
              <a:rect l="l" t="t" r="r" b="b"/>
              <a:pathLst>
                <a:path w="15239" h="15239">
                  <a:moveTo>
                    <a:pt x="0" y="7620"/>
                  </a:moveTo>
                  <a:lnTo>
                    <a:pt x="0" y="6096"/>
                  </a:lnTo>
                  <a:lnTo>
                    <a:pt x="0" y="4572"/>
                  </a:lnTo>
                  <a:lnTo>
                    <a:pt x="1524" y="3048"/>
                  </a:lnTo>
                  <a:lnTo>
                    <a:pt x="3048" y="1524"/>
                  </a:lnTo>
                  <a:lnTo>
                    <a:pt x="4572" y="1524"/>
                  </a:lnTo>
                  <a:lnTo>
                    <a:pt x="6096" y="0"/>
                  </a:lnTo>
                  <a:lnTo>
                    <a:pt x="7620" y="0"/>
                  </a:lnTo>
                  <a:lnTo>
                    <a:pt x="9144" y="0"/>
                  </a:lnTo>
                  <a:lnTo>
                    <a:pt x="10668" y="1524"/>
                  </a:lnTo>
                  <a:lnTo>
                    <a:pt x="12192" y="1524"/>
                  </a:lnTo>
                  <a:lnTo>
                    <a:pt x="13716" y="3048"/>
                  </a:lnTo>
                  <a:lnTo>
                    <a:pt x="13716" y="4572"/>
                  </a:lnTo>
                  <a:lnTo>
                    <a:pt x="13716" y="6096"/>
                  </a:lnTo>
                  <a:lnTo>
                    <a:pt x="15240" y="7620"/>
                  </a:lnTo>
                  <a:lnTo>
                    <a:pt x="13716" y="9144"/>
                  </a:lnTo>
                  <a:lnTo>
                    <a:pt x="13716" y="10668"/>
                  </a:lnTo>
                  <a:lnTo>
                    <a:pt x="13716" y="12192"/>
                  </a:lnTo>
                  <a:lnTo>
                    <a:pt x="12192" y="13716"/>
                  </a:lnTo>
                  <a:lnTo>
                    <a:pt x="10668" y="13716"/>
                  </a:lnTo>
                  <a:lnTo>
                    <a:pt x="9144" y="13716"/>
                  </a:lnTo>
                  <a:lnTo>
                    <a:pt x="9144" y="15240"/>
                  </a:lnTo>
                  <a:lnTo>
                    <a:pt x="7620" y="15240"/>
                  </a:lnTo>
                  <a:lnTo>
                    <a:pt x="6096" y="15240"/>
                  </a:lnTo>
                  <a:lnTo>
                    <a:pt x="4572" y="13716"/>
                  </a:lnTo>
                  <a:lnTo>
                    <a:pt x="3048" y="13716"/>
                  </a:lnTo>
                  <a:lnTo>
                    <a:pt x="1524" y="12192"/>
                  </a:lnTo>
                  <a:lnTo>
                    <a:pt x="0" y="10668"/>
                  </a:lnTo>
                  <a:lnTo>
                    <a:pt x="0" y="9144"/>
                  </a:lnTo>
                  <a:lnTo>
                    <a:pt x="0" y="7620"/>
                  </a:lnTo>
                  <a:close/>
                </a:path>
              </a:pathLst>
            </a:custGeom>
            <a:ln w="3175">
              <a:solidFill>
                <a:srgbClr val="000000"/>
              </a:solidFill>
            </a:ln>
          </p:spPr>
          <p:txBody>
            <a:bodyPr wrap="square" lIns="0" tIns="0" rIns="0" bIns="0" rtlCol="0"/>
            <a:lstStyle/>
            <a:p>
              <a:endParaRPr/>
            </a:p>
          </p:txBody>
        </p:sp>
        <p:sp>
          <p:nvSpPr>
            <p:cNvPr id="10" name="object 5">
              <a:extLst>
                <a:ext uri="{FF2B5EF4-FFF2-40B4-BE49-F238E27FC236}">
                  <a16:creationId xmlns:a16="http://schemas.microsoft.com/office/drawing/2014/main" id="{120EA9EC-4432-4150-84ED-A636E8C41F4A}"/>
                </a:ext>
              </a:extLst>
            </p:cNvPr>
            <p:cNvSpPr/>
            <p:nvPr/>
          </p:nvSpPr>
          <p:spPr>
            <a:xfrm>
              <a:off x="4650134" y="6320642"/>
              <a:ext cx="13970" cy="15240"/>
            </a:xfrm>
            <a:custGeom>
              <a:avLst/>
              <a:gdLst/>
              <a:ahLst/>
              <a:cxnLst/>
              <a:rect l="l" t="t" r="r" b="b"/>
              <a:pathLst>
                <a:path w="13970" h="15239">
                  <a:moveTo>
                    <a:pt x="0" y="7619"/>
                  </a:moveTo>
                  <a:lnTo>
                    <a:pt x="0" y="6095"/>
                  </a:lnTo>
                  <a:lnTo>
                    <a:pt x="0" y="4571"/>
                  </a:lnTo>
                  <a:lnTo>
                    <a:pt x="0" y="3047"/>
                  </a:lnTo>
                  <a:lnTo>
                    <a:pt x="1498" y="3047"/>
                  </a:lnTo>
                  <a:lnTo>
                    <a:pt x="2997" y="1523"/>
                  </a:lnTo>
                  <a:lnTo>
                    <a:pt x="4483" y="0"/>
                  </a:lnTo>
                  <a:lnTo>
                    <a:pt x="5981" y="0"/>
                  </a:lnTo>
                  <a:lnTo>
                    <a:pt x="7480" y="0"/>
                  </a:lnTo>
                  <a:lnTo>
                    <a:pt x="8978" y="0"/>
                  </a:lnTo>
                  <a:lnTo>
                    <a:pt x="10477" y="1523"/>
                  </a:lnTo>
                  <a:lnTo>
                    <a:pt x="11976" y="3047"/>
                  </a:lnTo>
                  <a:lnTo>
                    <a:pt x="13462" y="4571"/>
                  </a:lnTo>
                  <a:lnTo>
                    <a:pt x="13462" y="6095"/>
                  </a:lnTo>
                  <a:lnTo>
                    <a:pt x="13462" y="7619"/>
                  </a:lnTo>
                  <a:lnTo>
                    <a:pt x="13462" y="9143"/>
                  </a:lnTo>
                  <a:lnTo>
                    <a:pt x="13462" y="10667"/>
                  </a:lnTo>
                  <a:lnTo>
                    <a:pt x="11976" y="12191"/>
                  </a:lnTo>
                  <a:lnTo>
                    <a:pt x="10477" y="13715"/>
                  </a:lnTo>
                  <a:lnTo>
                    <a:pt x="8978" y="13715"/>
                  </a:lnTo>
                  <a:lnTo>
                    <a:pt x="7480" y="15239"/>
                  </a:lnTo>
                  <a:lnTo>
                    <a:pt x="5981" y="15239"/>
                  </a:lnTo>
                  <a:lnTo>
                    <a:pt x="4483" y="15239"/>
                  </a:lnTo>
                  <a:lnTo>
                    <a:pt x="2997" y="13715"/>
                  </a:lnTo>
                  <a:lnTo>
                    <a:pt x="1498" y="12191"/>
                  </a:lnTo>
                  <a:lnTo>
                    <a:pt x="0" y="12191"/>
                  </a:lnTo>
                  <a:lnTo>
                    <a:pt x="0" y="10667"/>
                  </a:lnTo>
                  <a:lnTo>
                    <a:pt x="0" y="9143"/>
                  </a:lnTo>
                  <a:lnTo>
                    <a:pt x="0" y="7619"/>
                  </a:lnTo>
                  <a:close/>
                </a:path>
              </a:pathLst>
            </a:custGeom>
            <a:ln w="3175">
              <a:solidFill>
                <a:srgbClr val="000000"/>
              </a:solidFill>
            </a:ln>
          </p:spPr>
          <p:txBody>
            <a:bodyPr wrap="square" lIns="0" tIns="0" rIns="0" bIns="0" rtlCol="0"/>
            <a:lstStyle/>
            <a:p>
              <a:endParaRPr/>
            </a:p>
          </p:txBody>
        </p:sp>
        <p:sp>
          <p:nvSpPr>
            <p:cNvPr id="11" name="object 6">
              <a:extLst>
                <a:ext uri="{FF2B5EF4-FFF2-40B4-BE49-F238E27FC236}">
                  <a16:creationId xmlns:a16="http://schemas.microsoft.com/office/drawing/2014/main" id="{EF8F5D9C-B8D3-4C7D-A444-E89BFFE53E19}"/>
                </a:ext>
              </a:extLst>
            </p:cNvPr>
            <p:cNvSpPr/>
            <p:nvPr/>
          </p:nvSpPr>
          <p:spPr>
            <a:xfrm>
              <a:off x="4471827" y="5014576"/>
              <a:ext cx="15240" cy="13970"/>
            </a:xfrm>
            <a:custGeom>
              <a:avLst/>
              <a:gdLst/>
              <a:ahLst/>
              <a:cxnLst/>
              <a:rect l="l" t="t" r="r" b="b"/>
              <a:pathLst>
                <a:path w="15239" h="13970">
                  <a:moveTo>
                    <a:pt x="0" y="6858"/>
                  </a:moveTo>
                  <a:lnTo>
                    <a:pt x="0" y="5486"/>
                  </a:lnTo>
                  <a:lnTo>
                    <a:pt x="0" y="4114"/>
                  </a:lnTo>
                  <a:lnTo>
                    <a:pt x="1524" y="2743"/>
                  </a:lnTo>
                  <a:lnTo>
                    <a:pt x="3048" y="1371"/>
                  </a:lnTo>
                  <a:lnTo>
                    <a:pt x="4572" y="1371"/>
                  </a:lnTo>
                  <a:lnTo>
                    <a:pt x="6096" y="0"/>
                  </a:lnTo>
                  <a:lnTo>
                    <a:pt x="7620" y="0"/>
                  </a:lnTo>
                  <a:lnTo>
                    <a:pt x="9144" y="0"/>
                  </a:lnTo>
                  <a:lnTo>
                    <a:pt x="10668" y="1371"/>
                  </a:lnTo>
                  <a:lnTo>
                    <a:pt x="12192" y="1371"/>
                  </a:lnTo>
                  <a:lnTo>
                    <a:pt x="13716" y="2743"/>
                  </a:lnTo>
                  <a:lnTo>
                    <a:pt x="13716" y="4114"/>
                  </a:lnTo>
                  <a:lnTo>
                    <a:pt x="13716" y="5486"/>
                  </a:lnTo>
                  <a:lnTo>
                    <a:pt x="15240" y="6858"/>
                  </a:lnTo>
                  <a:lnTo>
                    <a:pt x="13716" y="8229"/>
                  </a:lnTo>
                  <a:lnTo>
                    <a:pt x="13716" y="9601"/>
                  </a:lnTo>
                  <a:lnTo>
                    <a:pt x="13716" y="10972"/>
                  </a:lnTo>
                  <a:lnTo>
                    <a:pt x="12192" y="12344"/>
                  </a:lnTo>
                  <a:lnTo>
                    <a:pt x="10668" y="12344"/>
                  </a:lnTo>
                  <a:lnTo>
                    <a:pt x="9144" y="12344"/>
                  </a:lnTo>
                  <a:lnTo>
                    <a:pt x="9144" y="13716"/>
                  </a:lnTo>
                  <a:lnTo>
                    <a:pt x="7620" y="13716"/>
                  </a:lnTo>
                  <a:lnTo>
                    <a:pt x="6096" y="13716"/>
                  </a:lnTo>
                  <a:lnTo>
                    <a:pt x="4572" y="12344"/>
                  </a:lnTo>
                  <a:lnTo>
                    <a:pt x="3048" y="12344"/>
                  </a:lnTo>
                  <a:lnTo>
                    <a:pt x="1524" y="10972"/>
                  </a:lnTo>
                  <a:lnTo>
                    <a:pt x="0" y="9601"/>
                  </a:lnTo>
                  <a:lnTo>
                    <a:pt x="0" y="8229"/>
                  </a:lnTo>
                  <a:lnTo>
                    <a:pt x="0" y="6858"/>
                  </a:lnTo>
                  <a:close/>
                </a:path>
              </a:pathLst>
            </a:custGeom>
            <a:ln w="3175">
              <a:solidFill>
                <a:srgbClr val="000000"/>
              </a:solidFill>
            </a:ln>
          </p:spPr>
          <p:txBody>
            <a:bodyPr wrap="square" lIns="0" tIns="0" rIns="0" bIns="0" rtlCol="0"/>
            <a:lstStyle/>
            <a:p>
              <a:endParaRPr/>
            </a:p>
          </p:txBody>
        </p:sp>
        <p:sp>
          <p:nvSpPr>
            <p:cNvPr id="12" name="object 7">
              <a:extLst>
                <a:ext uri="{FF2B5EF4-FFF2-40B4-BE49-F238E27FC236}">
                  <a16:creationId xmlns:a16="http://schemas.microsoft.com/office/drawing/2014/main" id="{4A348AD3-009A-45BC-B8D4-B6999D8368E9}"/>
                </a:ext>
              </a:extLst>
            </p:cNvPr>
            <p:cNvSpPr/>
            <p:nvPr/>
          </p:nvSpPr>
          <p:spPr>
            <a:xfrm>
              <a:off x="4650134" y="5453488"/>
              <a:ext cx="13970" cy="13970"/>
            </a:xfrm>
            <a:custGeom>
              <a:avLst/>
              <a:gdLst/>
              <a:ahLst/>
              <a:cxnLst/>
              <a:rect l="l" t="t" r="r" b="b"/>
              <a:pathLst>
                <a:path w="13970" h="13970">
                  <a:moveTo>
                    <a:pt x="0" y="6857"/>
                  </a:moveTo>
                  <a:lnTo>
                    <a:pt x="0" y="5486"/>
                  </a:lnTo>
                  <a:lnTo>
                    <a:pt x="0" y="4114"/>
                  </a:lnTo>
                  <a:lnTo>
                    <a:pt x="0" y="2743"/>
                  </a:lnTo>
                  <a:lnTo>
                    <a:pt x="1498" y="2743"/>
                  </a:lnTo>
                  <a:lnTo>
                    <a:pt x="2997" y="1371"/>
                  </a:lnTo>
                  <a:lnTo>
                    <a:pt x="4483" y="0"/>
                  </a:lnTo>
                  <a:lnTo>
                    <a:pt x="5981" y="0"/>
                  </a:lnTo>
                  <a:lnTo>
                    <a:pt x="7480" y="0"/>
                  </a:lnTo>
                  <a:lnTo>
                    <a:pt x="8978" y="0"/>
                  </a:lnTo>
                  <a:lnTo>
                    <a:pt x="10477" y="1371"/>
                  </a:lnTo>
                  <a:lnTo>
                    <a:pt x="11976" y="2743"/>
                  </a:lnTo>
                  <a:lnTo>
                    <a:pt x="13462" y="4114"/>
                  </a:lnTo>
                  <a:lnTo>
                    <a:pt x="13462" y="5486"/>
                  </a:lnTo>
                  <a:lnTo>
                    <a:pt x="13462" y="6857"/>
                  </a:lnTo>
                  <a:lnTo>
                    <a:pt x="13462" y="8229"/>
                  </a:lnTo>
                  <a:lnTo>
                    <a:pt x="13462" y="9601"/>
                  </a:lnTo>
                  <a:lnTo>
                    <a:pt x="11976" y="10972"/>
                  </a:lnTo>
                  <a:lnTo>
                    <a:pt x="10477" y="12344"/>
                  </a:lnTo>
                  <a:lnTo>
                    <a:pt x="8978" y="12344"/>
                  </a:lnTo>
                  <a:lnTo>
                    <a:pt x="7480" y="13715"/>
                  </a:lnTo>
                  <a:lnTo>
                    <a:pt x="5981" y="13715"/>
                  </a:lnTo>
                  <a:lnTo>
                    <a:pt x="4483" y="13715"/>
                  </a:lnTo>
                  <a:lnTo>
                    <a:pt x="2997" y="12344"/>
                  </a:lnTo>
                  <a:lnTo>
                    <a:pt x="1498" y="10972"/>
                  </a:lnTo>
                  <a:lnTo>
                    <a:pt x="0" y="10972"/>
                  </a:lnTo>
                  <a:lnTo>
                    <a:pt x="0" y="9601"/>
                  </a:lnTo>
                  <a:lnTo>
                    <a:pt x="0" y="8229"/>
                  </a:lnTo>
                  <a:lnTo>
                    <a:pt x="0" y="6857"/>
                  </a:lnTo>
                  <a:close/>
                </a:path>
              </a:pathLst>
            </a:custGeom>
            <a:ln w="3175">
              <a:solidFill>
                <a:srgbClr val="000000"/>
              </a:solidFill>
            </a:ln>
          </p:spPr>
          <p:txBody>
            <a:bodyPr wrap="square" lIns="0" tIns="0" rIns="0" bIns="0" rtlCol="0"/>
            <a:lstStyle/>
            <a:p>
              <a:endParaRPr/>
            </a:p>
          </p:txBody>
        </p:sp>
        <p:sp>
          <p:nvSpPr>
            <p:cNvPr id="13" name="object 8">
              <a:extLst>
                <a:ext uri="{FF2B5EF4-FFF2-40B4-BE49-F238E27FC236}">
                  <a16:creationId xmlns:a16="http://schemas.microsoft.com/office/drawing/2014/main" id="{F93F0B68-2B7A-4C0B-A6FB-DF6105255A68}"/>
                </a:ext>
              </a:extLst>
            </p:cNvPr>
            <p:cNvSpPr/>
            <p:nvPr/>
          </p:nvSpPr>
          <p:spPr>
            <a:xfrm>
              <a:off x="4650134" y="5014576"/>
              <a:ext cx="13970" cy="13970"/>
            </a:xfrm>
            <a:custGeom>
              <a:avLst/>
              <a:gdLst/>
              <a:ahLst/>
              <a:cxnLst/>
              <a:rect l="l" t="t" r="r" b="b"/>
              <a:pathLst>
                <a:path w="13970" h="13970">
                  <a:moveTo>
                    <a:pt x="0" y="6858"/>
                  </a:moveTo>
                  <a:lnTo>
                    <a:pt x="0" y="5486"/>
                  </a:lnTo>
                  <a:lnTo>
                    <a:pt x="0" y="4114"/>
                  </a:lnTo>
                  <a:lnTo>
                    <a:pt x="0" y="2743"/>
                  </a:lnTo>
                  <a:lnTo>
                    <a:pt x="1498" y="2743"/>
                  </a:lnTo>
                  <a:lnTo>
                    <a:pt x="2997" y="1371"/>
                  </a:lnTo>
                  <a:lnTo>
                    <a:pt x="4483" y="0"/>
                  </a:lnTo>
                  <a:lnTo>
                    <a:pt x="5981" y="0"/>
                  </a:lnTo>
                  <a:lnTo>
                    <a:pt x="7480" y="0"/>
                  </a:lnTo>
                  <a:lnTo>
                    <a:pt x="8978" y="0"/>
                  </a:lnTo>
                  <a:lnTo>
                    <a:pt x="10477" y="1371"/>
                  </a:lnTo>
                  <a:lnTo>
                    <a:pt x="11976" y="2743"/>
                  </a:lnTo>
                  <a:lnTo>
                    <a:pt x="13462" y="4114"/>
                  </a:lnTo>
                  <a:lnTo>
                    <a:pt x="13462" y="5486"/>
                  </a:lnTo>
                  <a:lnTo>
                    <a:pt x="13462" y="6858"/>
                  </a:lnTo>
                  <a:lnTo>
                    <a:pt x="13462" y="8229"/>
                  </a:lnTo>
                  <a:lnTo>
                    <a:pt x="13462" y="9601"/>
                  </a:lnTo>
                  <a:lnTo>
                    <a:pt x="11976" y="10972"/>
                  </a:lnTo>
                  <a:lnTo>
                    <a:pt x="10477" y="12344"/>
                  </a:lnTo>
                  <a:lnTo>
                    <a:pt x="8978" y="12344"/>
                  </a:lnTo>
                  <a:lnTo>
                    <a:pt x="7480" y="13716"/>
                  </a:lnTo>
                  <a:lnTo>
                    <a:pt x="5981" y="13716"/>
                  </a:lnTo>
                  <a:lnTo>
                    <a:pt x="4483" y="13716"/>
                  </a:lnTo>
                  <a:lnTo>
                    <a:pt x="2997" y="12344"/>
                  </a:lnTo>
                  <a:lnTo>
                    <a:pt x="1498" y="10972"/>
                  </a:lnTo>
                  <a:lnTo>
                    <a:pt x="0" y="10972"/>
                  </a:lnTo>
                  <a:lnTo>
                    <a:pt x="0" y="9601"/>
                  </a:lnTo>
                  <a:lnTo>
                    <a:pt x="0" y="8229"/>
                  </a:lnTo>
                  <a:lnTo>
                    <a:pt x="0" y="6858"/>
                  </a:lnTo>
                  <a:close/>
                </a:path>
              </a:pathLst>
            </a:custGeom>
            <a:ln w="3175">
              <a:solidFill>
                <a:srgbClr val="000000"/>
              </a:solidFill>
            </a:ln>
          </p:spPr>
          <p:txBody>
            <a:bodyPr wrap="square" lIns="0" tIns="0" rIns="0" bIns="0" rtlCol="0"/>
            <a:lstStyle/>
            <a:p>
              <a:endParaRPr/>
            </a:p>
          </p:txBody>
        </p:sp>
        <p:sp>
          <p:nvSpPr>
            <p:cNvPr id="14" name="object 9">
              <a:extLst>
                <a:ext uri="{FF2B5EF4-FFF2-40B4-BE49-F238E27FC236}">
                  <a16:creationId xmlns:a16="http://schemas.microsoft.com/office/drawing/2014/main" id="{D39A61BB-7E01-4354-AB49-85BF37F4AB39}"/>
                </a:ext>
              </a:extLst>
            </p:cNvPr>
            <p:cNvSpPr/>
            <p:nvPr/>
          </p:nvSpPr>
          <p:spPr>
            <a:xfrm>
              <a:off x="4471827" y="5453488"/>
              <a:ext cx="15240" cy="13970"/>
            </a:xfrm>
            <a:custGeom>
              <a:avLst/>
              <a:gdLst/>
              <a:ahLst/>
              <a:cxnLst/>
              <a:rect l="l" t="t" r="r" b="b"/>
              <a:pathLst>
                <a:path w="15239" h="13970">
                  <a:moveTo>
                    <a:pt x="0" y="6857"/>
                  </a:moveTo>
                  <a:lnTo>
                    <a:pt x="0" y="5486"/>
                  </a:lnTo>
                  <a:lnTo>
                    <a:pt x="0" y="4114"/>
                  </a:lnTo>
                  <a:lnTo>
                    <a:pt x="1524" y="2743"/>
                  </a:lnTo>
                  <a:lnTo>
                    <a:pt x="3048" y="1371"/>
                  </a:lnTo>
                  <a:lnTo>
                    <a:pt x="4572" y="1371"/>
                  </a:lnTo>
                  <a:lnTo>
                    <a:pt x="6096" y="0"/>
                  </a:lnTo>
                  <a:lnTo>
                    <a:pt x="7620" y="0"/>
                  </a:lnTo>
                  <a:lnTo>
                    <a:pt x="9144" y="0"/>
                  </a:lnTo>
                  <a:lnTo>
                    <a:pt x="10668" y="1371"/>
                  </a:lnTo>
                  <a:lnTo>
                    <a:pt x="12192" y="1371"/>
                  </a:lnTo>
                  <a:lnTo>
                    <a:pt x="13716" y="2743"/>
                  </a:lnTo>
                  <a:lnTo>
                    <a:pt x="13716" y="4114"/>
                  </a:lnTo>
                  <a:lnTo>
                    <a:pt x="13716" y="5486"/>
                  </a:lnTo>
                  <a:lnTo>
                    <a:pt x="15240" y="6857"/>
                  </a:lnTo>
                  <a:lnTo>
                    <a:pt x="13716" y="8229"/>
                  </a:lnTo>
                  <a:lnTo>
                    <a:pt x="13716" y="9601"/>
                  </a:lnTo>
                  <a:lnTo>
                    <a:pt x="13716" y="10972"/>
                  </a:lnTo>
                  <a:lnTo>
                    <a:pt x="12192" y="12344"/>
                  </a:lnTo>
                  <a:lnTo>
                    <a:pt x="10668" y="12344"/>
                  </a:lnTo>
                  <a:lnTo>
                    <a:pt x="9144" y="12344"/>
                  </a:lnTo>
                  <a:lnTo>
                    <a:pt x="9144" y="13715"/>
                  </a:lnTo>
                  <a:lnTo>
                    <a:pt x="7620" y="13715"/>
                  </a:lnTo>
                  <a:lnTo>
                    <a:pt x="6096" y="13715"/>
                  </a:lnTo>
                  <a:lnTo>
                    <a:pt x="4572" y="12344"/>
                  </a:lnTo>
                  <a:lnTo>
                    <a:pt x="3048" y="12344"/>
                  </a:lnTo>
                  <a:lnTo>
                    <a:pt x="1524" y="10972"/>
                  </a:lnTo>
                  <a:lnTo>
                    <a:pt x="0" y="9601"/>
                  </a:lnTo>
                  <a:lnTo>
                    <a:pt x="0" y="8229"/>
                  </a:lnTo>
                  <a:lnTo>
                    <a:pt x="0" y="6857"/>
                  </a:lnTo>
                  <a:close/>
                </a:path>
              </a:pathLst>
            </a:custGeom>
            <a:ln w="3175">
              <a:solidFill>
                <a:srgbClr val="000000"/>
              </a:solidFill>
            </a:ln>
          </p:spPr>
          <p:txBody>
            <a:bodyPr wrap="square" lIns="0" tIns="0" rIns="0" bIns="0" rtlCol="0"/>
            <a:lstStyle/>
            <a:p>
              <a:endParaRPr/>
            </a:p>
          </p:txBody>
        </p:sp>
        <p:sp>
          <p:nvSpPr>
            <p:cNvPr id="15" name="object 10">
              <a:extLst>
                <a:ext uri="{FF2B5EF4-FFF2-40B4-BE49-F238E27FC236}">
                  <a16:creationId xmlns:a16="http://schemas.microsoft.com/office/drawing/2014/main" id="{08737A7E-EBEC-475B-ACEE-8CDAAA8D4C12}"/>
                </a:ext>
              </a:extLst>
            </p:cNvPr>
            <p:cNvSpPr/>
            <p:nvPr/>
          </p:nvSpPr>
          <p:spPr>
            <a:xfrm>
              <a:off x="4650134" y="5881732"/>
              <a:ext cx="13970" cy="15240"/>
            </a:xfrm>
            <a:custGeom>
              <a:avLst/>
              <a:gdLst/>
              <a:ahLst/>
              <a:cxnLst/>
              <a:rect l="l" t="t" r="r" b="b"/>
              <a:pathLst>
                <a:path w="13970" h="15239">
                  <a:moveTo>
                    <a:pt x="0" y="7620"/>
                  </a:moveTo>
                  <a:lnTo>
                    <a:pt x="0" y="6096"/>
                  </a:lnTo>
                  <a:lnTo>
                    <a:pt x="0" y="4572"/>
                  </a:lnTo>
                  <a:lnTo>
                    <a:pt x="0" y="3048"/>
                  </a:lnTo>
                  <a:lnTo>
                    <a:pt x="1498" y="3048"/>
                  </a:lnTo>
                  <a:lnTo>
                    <a:pt x="2997" y="1524"/>
                  </a:lnTo>
                  <a:lnTo>
                    <a:pt x="4483" y="0"/>
                  </a:lnTo>
                  <a:lnTo>
                    <a:pt x="5981" y="0"/>
                  </a:lnTo>
                  <a:lnTo>
                    <a:pt x="7480" y="0"/>
                  </a:lnTo>
                  <a:lnTo>
                    <a:pt x="8978" y="0"/>
                  </a:lnTo>
                  <a:lnTo>
                    <a:pt x="10477" y="1524"/>
                  </a:lnTo>
                  <a:lnTo>
                    <a:pt x="11976" y="3048"/>
                  </a:lnTo>
                  <a:lnTo>
                    <a:pt x="13462" y="4572"/>
                  </a:lnTo>
                  <a:lnTo>
                    <a:pt x="13462" y="6096"/>
                  </a:lnTo>
                  <a:lnTo>
                    <a:pt x="13462" y="7620"/>
                  </a:lnTo>
                  <a:lnTo>
                    <a:pt x="13462" y="9144"/>
                  </a:lnTo>
                  <a:lnTo>
                    <a:pt x="13462" y="10668"/>
                  </a:lnTo>
                  <a:lnTo>
                    <a:pt x="11976" y="12192"/>
                  </a:lnTo>
                  <a:lnTo>
                    <a:pt x="10477" y="13716"/>
                  </a:lnTo>
                  <a:lnTo>
                    <a:pt x="8978" y="13716"/>
                  </a:lnTo>
                  <a:lnTo>
                    <a:pt x="7480" y="15240"/>
                  </a:lnTo>
                  <a:lnTo>
                    <a:pt x="5981" y="15240"/>
                  </a:lnTo>
                  <a:lnTo>
                    <a:pt x="4483" y="15240"/>
                  </a:lnTo>
                  <a:lnTo>
                    <a:pt x="2997" y="13716"/>
                  </a:lnTo>
                  <a:lnTo>
                    <a:pt x="1498" y="12192"/>
                  </a:lnTo>
                  <a:lnTo>
                    <a:pt x="0" y="12192"/>
                  </a:lnTo>
                  <a:lnTo>
                    <a:pt x="0" y="10668"/>
                  </a:lnTo>
                  <a:lnTo>
                    <a:pt x="0" y="9144"/>
                  </a:lnTo>
                  <a:lnTo>
                    <a:pt x="0" y="7620"/>
                  </a:lnTo>
                  <a:close/>
                </a:path>
              </a:pathLst>
            </a:custGeom>
            <a:ln w="3175">
              <a:solidFill>
                <a:srgbClr val="000000"/>
              </a:solidFill>
            </a:ln>
          </p:spPr>
          <p:txBody>
            <a:bodyPr wrap="square" lIns="0" tIns="0" rIns="0" bIns="0" rtlCol="0"/>
            <a:lstStyle/>
            <a:p>
              <a:endParaRPr/>
            </a:p>
          </p:txBody>
        </p:sp>
        <p:sp>
          <p:nvSpPr>
            <p:cNvPr id="16" name="object 11">
              <a:extLst>
                <a:ext uri="{FF2B5EF4-FFF2-40B4-BE49-F238E27FC236}">
                  <a16:creationId xmlns:a16="http://schemas.microsoft.com/office/drawing/2014/main" id="{005375A9-013D-46FC-B5A9-8DDFA4D11169}"/>
                </a:ext>
              </a:extLst>
            </p:cNvPr>
            <p:cNvSpPr/>
            <p:nvPr/>
          </p:nvSpPr>
          <p:spPr>
            <a:xfrm>
              <a:off x="4471827" y="6320644"/>
              <a:ext cx="15240" cy="15240"/>
            </a:xfrm>
            <a:custGeom>
              <a:avLst/>
              <a:gdLst/>
              <a:ahLst/>
              <a:cxnLst/>
              <a:rect l="l" t="t" r="r" b="b"/>
              <a:pathLst>
                <a:path w="15239" h="15239">
                  <a:moveTo>
                    <a:pt x="0" y="7619"/>
                  </a:moveTo>
                  <a:lnTo>
                    <a:pt x="0" y="6095"/>
                  </a:lnTo>
                  <a:lnTo>
                    <a:pt x="0" y="4571"/>
                  </a:lnTo>
                  <a:lnTo>
                    <a:pt x="1524" y="3047"/>
                  </a:lnTo>
                  <a:lnTo>
                    <a:pt x="3048" y="1523"/>
                  </a:lnTo>
                  <a:lnTo>
                    <a:pt x="4572" y="1523"/>
                  </a:lnTo>
                  <a:lnTo>
                    <a:pt x="6096" y="0"/>
                  </a:lnTo>
                  <a:lnTo>
                    <a:pt x="7620" y="0"/>
                  </a:lnTo>
                  <a:lnTo>
                    <a:pt x="9144" y="0"/>
                  </a:lnTo>
                  <a:lnTo>
                    <a:pt x="10668" y="1523"/>
                  </a:lnTo>
                  <a:lnTo>
                    <a:pt x="12192" y="1523"/>
                  </a:lnTo>
                  <a:lnTo>
                    <a:pt x="13716" y="3047"/>
                  </a:lnTo>
                  <a:lnTo>
                    <a:pt x="13716" y="4571"/>
                  </a:lnTo>
                  <a:lnTo>
                    <a:pt x="13716" y="6095"/>
                  </a:lnTo>
                  <a:lnTo>
                    <a:pt x="15240" y="7619"/>
                  </a:lnTo>
                  <a:lnTo>
                    <a:pt x="13716" y="9143"/>
                  </a:lnTo>
                  <a:lnTo>
                    <a:pt x="13716" y="10667"/>
                  </a:lnTo>
                  <a:lnTo>
                    <a:pt x="13716" y="12191"/>
                  </a:lnTo>
                  <a:lnTo>
                    <a:pt x="12192" y="13715"/>
                  </a:lnTo>
                  <a:lnTo>
                    <a:pt x="10668" y="13715"/>
                  </a:lnTo>
                  <a:lnTo>
                    <a:pt x="9144" y="13715"/>
                  </a:lnTo>
                  <a:lnTo>
                    <a:pt x="9144" y="15239"/>
                  </a:lnTo>
                  <a:lnTo>
                    <a:pt x="7620" y="15239"/>
                  </a:lnTo>
                  <a:lnTo>
                    <a:pt x="6096" y="15239"/>
                  </a:lnTo>
                  <a:lnTo>
                    <a:pt x="4572" y="13715"/>
                  </a:lnTo>
                  <a:lnTo>
                    <a:pt x="3048" y="13715"/>
                  </a:lnTo>
                  <a:lnTo>
                    <a:pt x="1524" y="12191"/>
                  </a:lnTo>
                  <a:lnTo>
                    <a:pt x="0" y="10667"/>
                  </a:lnTo>
                  <a:lnTo>
                    <a:pt x="0" y="9143"/>
                  </a:lnTo>
                  <a:lnTo>
                    <a:pt x="0" y="7619"/>
                  </a:lnTo>
                  <a:close/>
                </a:path>
              </a:pathLst>
            </a:custGeom>
            <a:ln w="3175">
              <a:solidFill>
                <a:srgbClr val="000000"/>
              </a:solidFill>
            </a:ln>
          </p:spPr>
          <p:txBody>
            <a:bodyPr wrap="square" lIns="0" tIns="0" rIns="0" bIns="0" rtlCol="0"/>
            <a:lstStyle/>
            <a:p>
              <a:endParaRPr/>
            </a:p>
          </p:txBody>
        </p:sp>
        <p:sp>
          <p:nvSpPr>
            <p:cNvPr id="17" name="object 12">
              <a:extLst>
                <a:ext uri="{FF2B5EF4-FFF2-40B4-BE49-F238E27FC236}">
                  <a16:creationId xmlns:a16="http://schemas.microsoft.com/office/drawing/2014/main" id="{03B22E41-68E4-457E-91C4-E39578A4739C}"/>
                </a:ext>
              </a:extLst>
            </p:cNvPr>
            <p:cNvSpPr/>
            <p:nvPr/>
          </p:nvSpPr>
          <p:spPr>
            <a:xfrm>
              <a:off x="4665372" y="6366364"/>
              <a:ext cx="6350" cy="6350"/>
            </a:xfrm>
            <a:custGeom>
              <a:avLst/>
              <a:gdLst/>
              <a:ahLst/>
              <a:cxnLst/>
              <a:rect l="l" t="t" r="r" b="b"/>
              <a:pathLst>
                <a:path w="6350" h="6350">
                  <a:moveTo>
                    <a:pt x="5854" y="0"/>
                  </a:moveTo>
                  <a:lnTo>
                    <a:pt x="0" y="5854"/>
                  </a:lnTo>
                </a:path>
              </a:pathLst>
            </a:custGeom>
            <a:ln w="3175">
              <a:solidFill>
                <a:srgbClr val="000000"/>
              </a:solidFill>
            </a:ln>
          </p:spPr>
          <p:txBody>
            <a:bodyPr wrap="square" lIns="0" tIns="0" rIns="0" bIns="0" rtlCol="0"/>
            <a:lstStyle/>
            <a:p>
              <a:endParaRPr/>
            </a:p>
          </p:txBody>
        </p:sp>
        <p:sp>
          <p:nvSpPr>
            <p:cNvPr id="18" name="object 13">
              <a:extLst>
                <a:ext uri="{FF2B5EF4-FFF2-40B4-BE49-F238E27FC236}">
                  <a16:creationId xmlns:a16="http://schemas.microsoft.com/office/drawing/2014/main" id="{2944FA17-06D1-4BA5-8E1E-7DBD6E2A3A1B}"/>
                </a:ext>
              </a:extLst>
            </p:cNvPr>
            <p:cNvSpPr/>
            <p:nvPr/>
          </p:nvSpPr>
          <p:spPr>
            <a:xfrm>
              <a:off x="4671470" y="4981047"/>
              <a:ext cx="0" cy="55244"/>
            </a:xfrm>
            <a:custGeom>
              <a:avLst/>
              <a:gdLst/>
              <a:ahLst/>
              <a:cxnLst/>
              <a:rect l="l" t="t" r="r" b="b"/>
              <a:pathLst>
                <a:path h="55245">
                  <a:moveTo>
                    <a:pt x="0" y="54864"/>
                  </a:moveTo>
                  <a:lnTo>
                    <a:pt x="0" y="0"/>
                  </a:lnTo>
                </a:path>
              </a:pathLst>
            </a:custGeom>
            <a:ln w="3175">
              <a:solidFill>
                <a:srgbClr val="000000"/>
              </a:solidFill>
            </a:ln>
          </p:spPr>
          <p:txBody>
            <a:bodyPr wrap="square" lIns="0" tIns="0" rIns="0" bIns="0" rtlCol="0"/>
            <a:lstStyle/>
            <a:p>
              <a:endParaRPr/>
            </a:p>
          </p:txBody>
        </p:sp>
        <p:sp>
          <p:nvSpPr>
            <p:cNvPr id="19" name="object 14">
              <a:extLst>
                <a:ext uri="{FF2B5EF4-FFF2-40B4-BE49-F238E27FC236}">
                  <a16:creationId xmlns:a16="http://schemas.microsoft.com/office/drawing/2014/main" id="{2B8FD830-0BA0-4646-A974-ABF632B27AF5}"/>
                </a:ext>
              </a:extLst>
            </p:cNvPr>
            <p:cNvSpPr/>
            <p:nvPr/>
          </p:nvSpPr>
          <p:spPr>
            <a:xfrm>
              <a:off x="4671470" y="5061820"/>
              <a:ext cx="0" cy="48895"/>
            </a:xfrm>
            <a:custGeom>
              <a:avLst/>
              <a:gdLst/>
              <a:ahLst/>
              <a:cxnLst/>
              <a:rect l="l" t="t" r="r" b="b"/>
              <a:pathLst>
                <a:path h="48895">
                  <a:moveTo>
                    <a:pt x="0" y="0"/>
                  </a:moveTo>
                  <a:lnTo>
                    <a:pt x="0" y="48768"/>
                  </a:lnTo>
                </a:path>
              </a:pathLst>
            </a:custGeom>
            <a:ln w="3175">
              <a:solidFill>
                <a:srgbClr val="000000"/>
              </a:solidFill>
            </a:ln>
          </p:spPr>
          <p:txBody>
            <a:bodyPr wrap="square" lIns="0" tIns="0" rIns="0" bIns="0" rtlCol="0"/>
            <a:lstStyle/>
            <a:p>
              <a:endParaRPr/>
            </a:p>
          </p:txBody>
        </p:sp>
        <p:sp>
          <p:nvSpPr>
            <p:cNvPr id="20" name="object 15">
              <a:extLst>
                <a:ext uri="{FF2B5EF4-FFF2-40B4-BE49-F238E27FC236}">
                  <a16:creationId xmlns:a16="http://schemas.microsoft.com/office/drawing/2014/main" id="{BA4D0C6E-8677-4AAE-BEDC-7F6BC603E1D2}"/>
                </a:ext>
              </a:extLst>
            </p:cNvPr>
            <p:cNvSpPr/>
            <p:nvPr/>
          </p:nvSpPr>
          <p:spPr>
            <a:xfrm>
              <a:off x="4671470" y="5134972"/>
              <a:ext cx="0" cy="48895"/>
            </a:xfrm>
            <a:custGeom>
              <a:avLst/>
              <a:gdLst/>
              <a:ahLst/>
              <a:cxnLst/>
              <a:rect l="l" t="t" r="r" b="b"/>
              <a:pathLst>
                <a:path h="48895">
                  <a:moveTo>
                    <a:pt x="0" y="0"/>
                  </a:moveTo>
                  <a:lnTo>
                    <a:pt x="0" y="48768"/>
                  </a:lnTo>
                </a:path>
              </a:pathLst>
            </a:custGeom>
            <a:ln w="3175">
              <a:solidFill>
                <a:srgbClr val="000000"/>
              </a:solidFill>
            </a:ln>
          </p:spPr>
          <p:txBody>
            <a:bodyPr wrap="square" lIns="0" tIns="0" rIns="0" bIns="0" rtlCol="0"/>
            <a:lstStyle/>
            <a:p>
              <a:endParaRPr/>
            </a:p>
          </p:txBody>
        </p:sp>
        <p:sp>
          <p:nvSpPr>
            <p:cNvPr id="21" name="object 16">
              <a:extLst>
                <a:ext uri="{FF2B5EF4-FFF2-40B4-BE49-F238E27FC236}">
                  <a16:creationId xmlns:a16="http://schemas.microsoft.com/office/drawing/2014/main" id="{13EBA3FE-526A-4945-A479-8F314CFA26C4}"/>
                </a:ext>
              </a:extLst>
            </p:cNvPr>
            <p:cNvSpPr/>
            <p:nvPr/>
          </p:nvSpPr>
          <p:spPr>
            <a:xfrm>
              <a:off x="4671470" y="5208123"/>
              <a:ext cx="0" cy="50165"/>
            </a:xfrm>
            <a:custGeom>
              <a:avLst/>
              <a:gdLst/>
              <a:ahLst/>
              <a:cxnLst/>
              <a:rect l="l" t="t" r="r" b="b"/>
              <a:pathLst>
                <a:path h="50164">
                  <a:moveTo>
                    <a:pt x="0" y="0"/>
                  </a:moveTo>
                  <a:lnTo>
                    <a:pt x="0" y="49949"/>
                  </a:lnTo>
                </a:path>
              </a:pathLst>
            </a:custGeom>
            <a:ln w="3175">
              <a:solidFill>
                <a:srgbClr val="000000"/>
              </a:solidFill>
            </a:ln>
          </p:spPr>
          <p:txBody>
            <a:bodyPr wrap="square" lIns="0" tIns="0" rIns="0" bIns="0" rtlCol="0"/>
            <a:lstStyle/>
            <a:p>
              <a:endParaRPr/>
            </a:p>
          </p:txBody>
        </p:sp>
        <p:sp>
          <p:nvSpPr>
            <p:cNvPr id="22" name="object 17">
              <a:extLst>
                <a:ext uri="{FF2B5EF4-FFF2-40B4-BE49-F238E27FC236}">
                  <a16:creationId xmlns:a16="http://schemas.microsoft.com/office/drawing/2014/main" id="{CFEF1D7C-CC88-4AC2-8E3E-1294117FAB0C}"/>
                </a:ext>
              </a:extLst>
            </p:cNvPr>
            <p:cNvSpPr/>
            <p:nvPr/>
          </p:nvSpPr>
          <p:spPr>
            <a:xfrm>
              <a:off x="4671470" y="5281276"/>
              <a:ext cx="0" cy="50165"/>
            </a:xfrm>
            <a:custGeom>
              <a:avLst/>
              <a:gdLst/>
              <a:ahLst/>
              <a:cxnLst/>
              <a:rect l="l" t="t" r="r" b="b"/>
              <a:pathLst>
                <a:path h="50164">
                  <a:moveTo>
                    <a:pt x="0" y="0"/>
                  </a:moveTo>
                  <a:lnTo>
                    <a:pt x="0" y="49949"/>
                  </a:lnTo>
                </a:path>
              </a:pathLst>
            </a:custGeom>
            <a:ln w="3175">
              <a:solidFill>
                <a:srgbClr val="000000"/>
              </a:solidFill>
            </a:ln>
          </p:spPr>
          <p:txBody>
            <a:bodyPr wrap="square" lIns="0" tIns="0" rIns="0" bIns="0" rtlCol="0"/>
            <a:lstStyle/>
            <a:p>
              <a:endParaRPr/>
            </a:p>
          </p:txBody>
        </p:sp>
        <p:sp>
          <p:nvSpPr>
            <p:cNvPr id="23" name="object 18">
              <a:extLst>
                <a:ext uri="{FF2B5EF4-FFF2-40B4-BE49-F238E27FC236}">
                  <a16:creationId xmlns:a16="http://schemas.microsoft.com/office/drawing/2014/main" id="{0FADF0B2-3E12-44B9-9A4C-7CDD49BCAE5E}"/>
                </a:ext>
              </a:extLst>
            </p:cNvPr>
            <p:cNvSpPr/>
            <p:nvPr/>
          </p:nvSpPr>
          <p:spPr>
            <a:xfrm>
              <a:off x="4671470" y="5355952"/>
              <a:ext cx="0" cy="48895"/>
            </a:xfrm>
            <a:custGeom>
              <a:avLst/>
              <a:gdLst/>
              <a:ahLst/>
              <a:cxnLst/>
              <a:rect l="l" t="t" r="r" b="b"/>
              <a:pathLst>
                <a:path h="48895">
                  <a:moveTo>
                    <a:pt x="0" y="0"/>
                  </a:moveTo>
                  <a:lnTo>
                    <a:pt x="0" y="48768"/>
                  </a:lnTo>
                </a:path>
              </a:pathLst>
            </a:custGeom>
            <a:ln w="3175">
              <a:solidFill>
                <a:srgbClr val="000000"/>
              </a:solidFill>
            </a:ln>
          </p:spPr>
          <p:txBody>
            <a:bodyPr wrap="square" lIns="0" tIns="0" rIns="0" bIns="0" rtlCol="0"/>
            <a:lstStyle/>
            <a:p>
              <a:endParaRPr/>
            </a:p>
          </p:txBody>
        </p:sp>
        <p:sp>
          <p:nvSpPr>
            <p:cNvPr id="24" name="object 19">
              <a:extLst>
                <a:ext uri="{FF2B5EF4-FFF2-40B4-BE49-F238E27FC236}">
                  <a16:creationId xmlns:a16="http://schemas.microsoft.com/office/drawing/2014/main" id="{917CBEF2-7187-4D34-9D5B-418FCC76C70B}"/>
                </a:ext>
              </a:extLst>
            </p:cNvPr>
            <p:cNvSpPr/>
            <p:nvPr/>
          </p:nvSpPr>
          <p:spPr>
            <a:xfrm>
              <a:off x="4671470" y="5429103"/>
              <a:ext cx="0" cy="48895"/>
            </a:xfrm>
            <a:custGeom>
              <a:avLst/>
              <a:gdLst/>
              <a:ahLst/>
              <a:cxnLst/>
              <a:rect l="l" t="t" r="r" b="b"/>
              <a:pathLst>
                <a:path h="48895">
                  <a:moveTo>
                    <a:pt x="0" y="0"/>
                  </a:moveTo>
                  <a:lnTo>
                    <a:pt x="0" y="48768"/>
                  </a:lnTo>
                </a:path>
              </a:pathLst>
            </a:custGeom>
            <a:ln w="3175">
              <a:solidFill>
                <a:srgbClr val="000000"/>
              </a:solidFill>
            </a:ln>
          </p:spPr>
          <p:txBody>
            <a:bodyPr wrap="square" lIns="0" tIns="0" rIns="0" bIns="0" rtlCol="0"/>
            <a:lstStyle/>
            <a:p>
              <a:endParaRPr/>
            </a:p>
          </p:txBody>
        </p:sp>
        <p:sp>
          <p:nvSpPr>
            <p:cNvPr id="25" name="object 20">
              <a:extLst>
                <a:ext uri="{FF2B5EF4-FFF2-40B4-BE49-F238E27FC236}">
                  <a16:creationId xmlns:a16="http://schemas.microsoft.com/office/drawing/2014/main" id="{1971DDF1-95BB-4C93-ABEA-8EE5522643A2}"/>
                </a:ext>
              </a:extLst>
            </p:cNvPr>
            <p:cNvSpPr/>
            <p:nvPr/>
          </p:nvSpPr>
          <p:spPr>
            <a:xfrm>
              <a:off x="4671470" y="5503779"/>
              <a:ext cx="0" cy="47625"/>
            </a:xfrm>
            <a:custGeom>
              <a:avLst/>
              <a:gdLst/>
              <a:ahLst/>
              <a:cxnLst/>
              <a:rect l="l" t="t" r="r" b="b"/>
              <a:pathLst>
                <a:path h="47625">
                  <a:moveTo>
                    <a:pt x="0" y="0"/>
                  </a:moveTo>
                  <a:lnTo>
                    <a:pt x="0" y="47244"/>
                  </a:lnTo>
                </a:path>
              </a:pathLst>
            </a:custGeom>
            <a:ln w="3175">
              <a:solidFill>
                <a:srgbClr val="000000"/>
              </a:solidFill>
            </a:ln>
          </p:spPr>
          <p:txBody>
            <a:bodyPr wrap="square" lIns="0" tIns="0" rIns="0" bIns="0" rtlCol="0"/>
            <a:lstStyle/>
            <a:p>
              <a:endParaRPr/>
            </a:p>
          </p:txBody>
        </p:sp>
        <p:sp>
          <p:nvSpPr>
            <p:cNvPr id="26" name="object 21">
              <a:extLst>
                <a:ext uri="{FF2B5EF4-FFF2-40B4-BE49-F238E27FC236}">
                  <a16:creationId xmlns:a16="http://schemas.microsoft.com/office/drawing/2014/main" id="{EF07610A-87AF-4A05-8A9A-0E7EBD57552F}"/>
                </a:ext>
              </a:extLst>
            </p:cNvPr>
            <p:cNvSpPr/>
            <p:nvPr/>
          </p:nvSpPr>
          <p:spPr>
            <a:xfrm>
              <a:off x="4671470" y="5576932"/>
              <a:ext cx="0" cy="50165"/>
            </a:xfrm>
            <a:custGeom>
              <a:avLst/>
              <a:gdLst/>
              <a:ahLst/>
              <a:cxnLst/>
              <a:rect l="l" t="t" r="r" b="b"/>
              <a:pathLst>
                <a:path h="50164">
                  <a:moveTo>
                    <a:pt x="0" y="0"/>
                  </a:moveTo>
                  <a:lnTo>
                    <a:pt x="0" y="49949"/>
                  </a:lnTo>
                </a:path>
              </a:pathLst>
            </a:custGeom>
            <a:ln w="3175">
              <a:solidFill>
                <a:srgbClr val="000000"/>
              </a:solidFill>
            </a:ln>
          </p:spPr>
          <p:txBody>
            <a:bodyPr wrap="square" lIns="0" tIns="0" rIns="0" bIns="0" rtlCol="0"/>
            <a:lstStyle/>
            <a:p>
              <a:endParaRPr/>
            </a:p>
          </p:txBody>
        </p:sp>
        <p:sp>
          <p:nvSpPr>
            <p:cNvPr id="27" name="object 22">
              <a:extLst>
                <a:ext uri="{FF2B5EF4-FFF2-40B4-BE49-F238E27FC236}">
                  <a16:creationId xmlns:a16="http://schemas.microsoft.com/office/drawing/2014/main" id="{EDFBF463-D6EA-4600-BA50-CC11C6F848DC}"/>
                </a:ext>
              </a:extLst>
            </p:cNvPr>
            <p:cNvSpPr/>
            <p:nvPr/>
          </p:nvSpPr>
          <p:spPr>
            <a:xfrm>
              <a:off x="4671470" y="5650084"/>
              <a:ext cx="0" cy="50165"/>
            </a:xfrm>
            <a:custGeom>
              <a:avLst/>
              <a:gdLst/>
              <a:ahLst/>
              <a:cxnLst/>
              <a:rect l="l" t="t" r="r" b="b"/>
              <a:pathLst>
                <a:path h="50164">
                  <a:moveTo>
                    <a:pt x="0" y="0"/>
                  </a:moveTo>
                  <a:lnTo>
                    <a:pt x="0" y="49949"/>
                  </a:lnTo>
                </a:path>
              </a:pathLst>
            </a:custGeom>
            <a:ln w="3175">
              <a:solidFill>
                <a:srgbClr val="000000"/>
              </a:solidFill>
            </a:ln>
          </p:spPr>
          <p:txBody>
            <a:bodyPr wrap="square" lIns="0" tIns="0" rIns="0" bIns="0" rtlCol="0"/>
            <a:lstStyle/>
            <a:p>
              <a:endParaRPr/>
            </a:p>
          </p:txBody>
        </p:sp>
        <p:sp>
          <p:nvSpPr>
            <p:cNvPr id="28" name="object 23">
              <a:extLst>
                <a:ext uri="{FF2B5EF4-FFF2-40B4-BE49-F238E27FC236}">
                  <a16:creationId xmlns:a16="http://schemas.microsoft.com/office/drawing/2014/main" id="{E1FCE222-1390-4634-B599-45DF81412AD5}"/>
                </a:ext>
              </a:extLst>
            </p:cNvPr>
            <p:cNvSpPr/>
            <p:nvPr/>
          </p:nvSpPr>
          <p:spPr>
            <a:xfrm>
              <a:off x="4671470" y="5723235"/>
              <a:ext cx="0" cy="50165"/>
            </a:xfrm>
            <a:custGeom>
              <a:avLst/>
              <a:gdLst/>
              <a:ahLst/>
              <a:cxnLst/>
              <a:rect l="l" t="t" r="r" b="b"/>
              <a:pathLst>
                <a:path h="50164">
                  <a:moveTo>
                    <a:pt x="0" y="0"/>
                  </a:moveTo>
                  <a:lnTo>
                    <a:pt x="0" y="49949"/>
                  </a:lnTo>
                </a:path>
              </a:pathLst>
            </a:custGeom>
            <a:ln w="3175">
              <a:solidFill>
                <a:srgbClr val="000000"/>
              </a:solidFill>
            </a:ln>
          </p:spPr>
          <p:txBody>
            <a:bodyPr wrap="square" lIns="0" tIns="0" rIns="0" bIns="0" rtlCol="0"/>
            <a:lstStyle/>
            <a:p>
              <a:endParaRPr/>
            </a:p>
          </p:txBody>
        </p:sp>
        <p:sp>
          <p:nvSpPr>
            <p:cNvPr id="29" name="object 24">
              <a:extLst>
                <a:ext uri="{FF2B5EF4-FFF2-40B4-BE49-F238E27FC236}">
                  <a16:creationId xmlns:a16="http://schemas.microsoft.com/office/drawing/2014/main" id="{4FBDD726-9AE5-439F-839E-D663D2BE8669}"/>
                </a:ext>
              </a:extLst>
            </p:cNvPr>
            <p:cNvSpPr/>
            <p:nvPr/>
          </p:nvSpPr>
          <p:spPr>
            <a:xfrm>
              <a:off x="4671470" y="5797911"/>
              <a:ext cx="0" cy="48895"/>
            </a:xfrm>
            <a:custGeom>
              <a:avLst/>
              <a:gdLst/>
              <a:ahLst/>
              <a:cxnLst/>
              <a:rect l="l" t="t" r="r" b="b"/>
              <a:pathLst>
                <a:path h="48895">
                  <a:moveTo>
                    <a:pt x="0" y="0"/>
                  </a:moveTo>
                  <a:lnTo>
                    <a:pt x="0" y="48767"/>
                  </a:lnTo>
                </a:path>
              </a:pathLst>
            </a:custGeom>
            <a:ln w="3175">
              <a:solidFill>
                <a:srgbClr val="000000"/>
              </a:solidFill>
            </a:ln>
          </p:spPr>
          <p:txBody>
            <a:bodyPr wrap="square" lIns="0" tIns="0" rIns="0" bIns="0" rtlCol="0"/>
            <a:lstStyle/>
            <a:p>
              <a:endParaRPr/>
            </a:p>
          </p:txBody>
        </p:sp>
        <p:sp>
          <p:nvSpPr>
            <p:cNvPr id="30" name="object 25">
              <a:extLst>
                <a:ext uri="{FF2B5EF4-FFF2-40B4-BE49-F238E27FC236}">
                  <a16:creationId xmlns:a16="http://schemas.microsoft.com/office/drawing/2014/main" id="{DCA66038-62CA-4BFD-BA74-C351FE060EE1}"/>
                </a:ext>
              </a:extLst>
            </p:cNvPr>
            <p:cNvSpPr/>
            <p:nvPr/>
          </p:nvSpPr>
          <p:spPr>
            <a:xfrm>
              <a:off x="4671470" y="5871064"/>
              <a:ext cx="0" cy="48895"/>
            </a:xfrm>
            <a:custGeom>
              <a:avLst/>
              <a:gdLst/>
              <a:ahLst/>
              <a:cxnLst/>
              <a:rect l="l" t="t" r="r" b="b"/>
              <a:pathLst>
                <a:path h="48895">
                  <a:moveTo>
                    <a:pt x="0" y="0"/>
                  </a:moveTo>
                  <a:lnTo>
                    <a:pt x="0" y="48767"/>
                  </a:lnTo>
                </a:path>
              </a:pathLst>
            </a:custGeom>
            <a:ln w="3175">
              <a:solidFill>
                <a:srgbClr val="000000"/>
              </a:solidFill>
            </a:ln>
          </p:spPr>
          <p:txBody>
            <a:bodyPr wrap="square" lIns="0" tIns="0" rIns="0" bIns="0" rtlCol="0"/>
            <a:lstStyle/>
            <a:p>
              <a:endParaRPr/>
            </a:p>
          </p:txBody>
        </p:sp>
        <p:sp>
          <p:nvSpPr>
            <p:cNvPr id="31" name="object 26">
              <a:extLst>
                <a:ext uri="{FF2B5EF4-FFF2-40B4-BE49-F238E27FC236}">
                  <a16:creationId xmlns:a16="http://schemas.microsoft.com/office/drawing/2014/main" id="{381C1E03-A590-4D67-BB4C-7B8BBF5BD342}"/>
                </a:ext>
              </a:extLst>
            </p:cNvPr>
            <p:cNvSpPr/>
            <p:nvPr/>
          </p:nvSpPr>
          <p:spPr>
            <a:xfrm>
              <a:off x="4671470" y="5944215"/>
              <a:ext cx="0" cy="48895"/>
            </a:xfrm>
            <a:custGeom>
              <a:avLst/>
              <a:gdLst/>
              <a:ahLst/>
              <a:cxnLst/>
              <a:rect l="l" t="t" r="r" b="b"/>
              <a:pathLst>
                <a:path h="48895">
                  <a:moveTo>
                    <a:pt x="0" y="0"/>
                  </a:moveTo>
                  <a:lnTo>
                    <a:pt x="0" y="48767"/>
                  </a:lnTo>
                </a:path>
              </a:pathLst>
            </a:custGeom>
            <a:ln w="3175">
              <a:solidFill>
                <a:srgbClr val="000000"/>
              </a:solidFill>
            </a:ln>
          </p:spPr>
          <p:txBody>
            <a:bodyPr wrap="square" lIns="0" tIns="0" rIns="0" bIns="0" rtlCol="0"/>
            <a:lstStyle/>
            <a:p>
              <a:endParaRPr/>
            </a:p>
          </p:txBody>
        </p:sp>
        <p:sp>
          <p:nvSpPr>
            <p:cNvPr id="32" name="object 27">
              <a:extLst>
                <a:ext uri="{FF2B5EF4-FFF2-40B4-BE49-F238E27FC236}">
                  <a16:creationId xmlns:a16="http://schemas.microsoft.com/office/drawing/2014/main" id="{719EF333-94D5-47FD-B663-2352A3F41D3A}"/>
                </a:ext>
              </a:extLst>
            </p:cNvPr>
            <p:cNvSpPr/>
            <p:nvPr/>
          </p:nvSpPr>
          <p:spPr>
            <a:xfrm>
              <a:off x="4671470" y="6017367"/>
              <a:ext cx="0" cy="50165"/>
            </a:xfrm>
            <a:custGeom>
              <a:avLst/>
              <a:gdLst/>
              <a:ahLst/>
              <a:cxnLst/>
              <a:rect l="l" t="t" r="r" b="b"/>
              <a:pathLst>
                <a:path h="50164">
                  <a:moveTo>
                    <a:pt x="0" y="0"/>
                  </a:moveTo>
                  <a:lnTo>
                    <a:pt x="0" y="49949"/>
                  </a:lnTo>
                </a:path>
              </a:pathLst>
            </a:custGeom>
            <a:ln w="3175">
              <a:solidFill>
                <a:srgbClr val="000000"/>
              </a:solidFill>
            </a:ln>
          </p:spPr>
          <p:txBody>
            <a:bodyPr wrap="square" lIns="0" tIns="0" rIns="0" bIns="0" rtlCol="0"/>
            <a:lstStyle/>
            <a:p>
              <a:endParaRPr/>
            </a:p>
          </p:txBody>
        </p:sp>
        <p:sp>
          <p:nvSpPr>
            <p:cNvPr id="33" name="object 28">
              <a:extLst>
                <a:ext uri="{FF2B5EF4-FFF2-40B4-BE49-F238E27FC236}">
                  <a16:creationId xmlns:a16="http://schemas.microsoft.com/office/drawing/2014/main" id="{6FF49087-E920-47DA-9855-E69BF8C12F9D}"/>
                </a:ext>
              </a:extLst>
            </p:cNvPr>
            <p:cNvSpPr/>
            <p:nvPr/>
          </p:nvSpPr>
          <p:spPr>
            <a:xfrm>
              <a:off x="4671470" y="6092044"/>
              <a:ext cx="0" cy="50165"/>
            </a:xfrm>
            <a:custGeom>
              <a:avLst/>
              <a:gdLst/>
              <a:ahLst/>
              <a:cxnLst/>
              <a:rect l="l" t="t" r="r" b="b"/>
              <a:pathLst>
                <a:path h="50164">
                  <a:moveTo>
                    <a:pt x="0" y="0"/>
                  </a:moveTo>
                  <a:lnTo>
                    <a:pt x="0" y="49949"/>
                  </a:lnTo>
                </a:path>
              </a:pathLst>
            </a:custGeom>
            <a:ln w="3175">
              <a:solidFill>
                <a:srgbClr val="000000"/>
              </a:solidFill>
            </a:ln>
          </p:spPr>
          <p:txBody>
            <a:bodyPr wrap="square" lIns="0" tIns="0" rIns="0" bIns="0" rtlCol="0"/>
            <a:lstStyle/>
            <a:p>
              <a:endParaRPr/>
            </a:p>
          </p:txBody>
        </p:sp>
        <p:sp>
          <p:nvSpPr>
            <p:cNvPr id="34" name="object 29">
              <a:extLst>
                <a:ext uri="{FF2B5EF4-FFF2-40B4-BE49-F238E27FC236}">
                  <a16:creationId xmlns:a16="http://schemas.microsoft.com/office/drawing/2014/main" id="{6D438AA3-328C-493D-91C1-4ED6AD67F44B}"/>
                </a:ext>
              </a:extLst>
            </p:cNvPr>
            <p:cNvSpPr/>
            <p:nvPr/>
          </p:nvSpPr>
          <p:spPr>
            <a:xfrm>
              <a:off x="4671470" y="6165196"/>
              <a:ext cx="0" cy="50165"/>
            </a:xfrm>
            <a:custGeom>
              <a:avLst/>
              <a:gdLst/>
              <a:ahLst/>
              <a:cxnLst/>
              <a:rect l="l" t="t" r="r" b="b"/>
              <a:pathLst>
                <a:path h="50164">
                  <a:moveTo>
                    <a:pt x="0" y="0"/>
                  </a:moveTo>
                  <a:lnTo>
                    <a:pt x="0" y="49949"/>
                  </a:lnTo>
                </a:path>
              </a:pathLst>
            </a:custGeom>
            <a:ln w="3175">
              <a:solidFill>
                <a:srgbClr val="000000"/>
              </a:solidFill>
            </a:ln>
          </p:spPr>
          <p:txBody>
            <a:bodyPr wrap="square" lIns="0" tIns="0" rIns="0" bIns="0" rtlCol="0"/>
            <a:lstStyle/>
            <a:p>
              <a:endParaRPr/>
            </a:p>
          </p:txBody>
        </p:sp>
        <p:sp>
          <p:nvSpPr>
            <p:cNvPr id="35" name="object 30">
              <a:extLst>
                <a:ext uri="{FF2B5EF4-FFF2-40B4-BE49-F238E27FC236}">
                  <a16:creationId xmlns:a16="http://schemas.microsoft.com/office/drawing/2014/main" id="{A790B27B-29E2-4B34-8B5B-98F6B3809C5A}"/>
                </a:ext>
              </a:extLst>
            </p:cNvPr>
            <p:cNvSpPr/>
            <p:nvPr/>
          </p:nvSpPr>
          <p:spPr>
            <a:xfrm>
              <a:off x="4671470" y="6239872"/>
              <a:ext cx="0" cy="48895"/>
            </a:xfrm>
            <a:custGeom>
              <a:avLst/>
              <a:gdLst/>
              <a:ahLst/>
              <a:cxnLst/>
              <a:rect l="l" t="t" r="r" b="b"/>
              <a:pathLst>
                <a:path h="48895">
                  <a:moveTo>
                    <a:pt x="0" y="0"/>
                  </a:moveTo>
                  <a:lnTo>
                    <a:pt x="0" y="48768"/>
                  </a:lnTo>
                </a:path>
              </a:pathLst>
            </a:custGeom>
            <a:ln w="3175">
              <a:solidFill>
                <a:srgbClr val="000000"/>
              </a:solidFill>
            </a:ln>
          </p:spPr>
          <p:txBody>
            <a:bodyPr wrap="square" lIns="0" tIns="0" rIns="0" bIns="0" rtlCol="0"/>
            <a:lstStyle/>
            <a:p>
              <a:endParaRPr/>
            </a:p>
          </p:txBody>
        </p:sp>
        <p:sp>
          <p:nvSpPr>
            <p:cNvPr id="36" name="object 31">
              <a:extLst>
                <a:ext uri="{FF2B5EF4-FFF2-40B4-BE49-F238E27FC236}">
                  <a16:creationId xmlns:a16="http://schemas.microsoft.com/office/drawing/2014/main" id="{62F124FF-35F3-4786-ACDB-F168A19C59B7}"/>
                </a:ext>
              </a:extLst>
            </p:cNvPr>
            <p:cNvSpPr/>
            <p:nvPr/>
          </p:nvSpPr>
          <p:spPr>
            <a:xfrm>
              <a:off x="4671470" y="6313018"/>
              <a:ext cx="0" cy="55244"/>
            </a:xfrm>
            <a:custGeom>
              <a:avLst/>
              <a:gdLst/>
              <a:ahLst/>
              <a:cxnLst/>
              <a:rect l="l" t="t" r="r" b="b"/>
              <a:pathLst>
                <a:path h="55245">
                  <a:moveTo>
                    <a:pt x="0" y="54635"/>
                  </a:moveTo>
                  <a:lnTo>
                    <a:pt x="0" y="0"/>
                  </a:lnTo>
                </a:path>
              </a:pathLst>
            </a:custGeom>
            <a:ln w="3175">
              <a:solidFill>
                <a:srgbClr val="000000"/>
              </a:solidFill>
            </a:ln>
          </p:spPr>
          <p:txBody>
            <a:bodyPr wrap="square" lIns="0" tIns="0" rIns="0" bIns="0" rtlCol="0"/>
            <a:lstStyle/>
            <a:p>
              <a:endParaRPr/>
            </a:p>
          </p:txBody>
        </p:sp>
        <p:sp>
          <p:nvSpPr>
            <p:cNvPr id="37" name="object 32">
              <a:extLst>
                <a:ext uri="{FF2B5EF4-FFF2-40B4-BE49-F238E27FC236}">
                  <a16:creationId xmlns:a16="http://schemas.microsoft.com/office/drawing/2014/main" id="{7C0C4E31-6485-426E-B80C-29F5B1D6924E}"/>
                </a:ext>
              </a:extLst>
            </p:cNvPr>
            <p:cNvSpPr/>
            <p:nvPr/>
          </p:nvSpPr>
          <p:spPr>
            <a:xfrm>
              <a:off x="4462686" y="4976476"/>
              <a:ext cx="208915" cy="38100"/>
            </a:xfrm>
            <a:custGeom>
              <a:avLst/>
              <a:gdLst/>
              <a:ahLst/>
              <a:cxnLst/>
              <a:rect l="l" t="t" r="r" b="b"/>
              <a:pathLst>
                <a:path w="208914" h="38100">
                  <a:moveTo>
                    <a:pt x="208661" y="5626"/>
                  </a:moveTo>
                  <a:lnTo>
                    <a:pt x="202780" y="0"/>
                  </a:lnTo>
                  <a:lnTo>
                    <a:pt x="124904" y="0"/>
                  </a:lnTo>
                  <a:lnTo>
                    <a:pt x="124904" y="37985"/>
                  </a:lnTo>
                  <a:lnTo>
                    <a:pt x="83756" y="37985"/>
                  </a:lnTo>
                  <a:lnTo>
                    <a:pt x="83756" y="0"/>
                  </a:lnTo>
                  <a:lnTo>
                    <a:pt x="5867" y="0"/>
                  </a:lnTo>
                  <a:lnTo>
                    <a:pt x="0" y="5626"/>
                  </a:lnTo>
                </a:path>
              </a:pathLst>
            </a:custGeom>
            <a:ln w="3175">
              <a:solidFill>
                <a:srgbClr val="000000"/>
              </a:solidFill>
            </a:ln>
          </p:spPr>
          <p:txBody>
            <a:bodyPr wrap="square" lIns="0" tIns="0" rIns="0" bIns="0" rtlCol="0"/>
            <a:lstStyle/>
            <a:p>
              <a:endParaRPr/>
            </a:p>
          </p:txBody>
        </p:sp>
        <p:sp>
          <p:nvSpPr>
            <p:cNvPr id="38" name="object 33">
              <a:extLst>
                <a:ext uri="{FF2B5EF4-FFF2-40B4-BE49-F238E27FC236}">
                  <a16:creationId xmlns:a16="http://schemas.microsoft.com/office/drawing/2014/main" id="{67252A73-DC4A-4E34-A415-5C0713E9BBD6}"/>
                </a:ext>
              </a:extLst>
            </p:cNvPr>
            <p:cNvSpPr/>
            <p:nvPr/>
          </p:nvSpPr>
          <p:spPr>
            <a:xfrm>
              <a:off x="4462683" y="6313018"/>
              <a:ext cx="0" cy="55244"/>
            </a:xfrm>
            <a:custGeom>
              <a:avLst/>
              <a:gdLst/>
              <a:ahLst/>
              <a:cxnLst/>
              <a:rect l="l" t="t" r="r" b="b"/>
              <a:pathLst>
                <a:path h="55245">
                  <a:moveTo>
                    <a:pt x="0" y="54635"/>
                  </a:moveTo>
                  <a:lnTo>
                    <a:pt x="0" y="0"/>
                  </a:lnTo>
                </a:path>
              </a:pathLst>
            </a:custGeom>
            <a:ln w="3175">
              <a:solidFill>
                <a:srgbClr val="000000"/>
              </a:solidFill>
            </a:ln>
          </p:spPr>
          <p:txBody>
            <a:bodyPr wrap="square" lIns="0" tIns="0" rIns="0" bIns="0" rtlCol="0"/>
            <a:lstStyle/>
            <a:p>
              <a:endParaRPr/>
            </a:p>
          </p:txBody>
        </p:sp>
        <p:sp>
          <p:nvSpPr>
            <p:cNvPr id="39" name="object 34">
              <a:extLst>
                <a:ext uri="{FF2B5EF4-FFF2-40B4-BE49-F238E27FC236}">
                  <a16:creationId xmlns:a16="http://schemas.microsoft.com/office/drawing/2014/main" id="{E38DABE0-73B8-4BC2-B76F-5D372083E257}"/>
                </a:ext>
              </a:extLst>
            </p:cNvPr>
            <p:cNvSpPr/>
            <p:nvPr/>
          </p:nvSpPr>
          <p:spPr>
            <a:xfrm>
              <a:off x="4462683" y="6239872"/>
              <a:ext cx="0" cy="48895"/>
            </a:xfrm>
            <a:custGeom>
              <a:avLst/>
              <a:gdLst/>
              <a:ahLst/>
              <a:cxnLst/>
              <a:rect l="l" t="t" r="r" b="b"/>
              <a:pathLst>
                <a:path h="48895">
                  <a:moveTo>
                    <a:pt x="0" y="48768"/>
                  </a:moveTo>
                  <a:lnTo>
                    <a:pt x="0" y="0"/>
                  </a:lnTo>
                </a:path>
              </a:pathLst>
            </a:custGeom>
            <a:ln w="3175">
              <a:solidFill>
                <a:srgbClr val="000000"/>
              </a:solidFill>
            </a:ln>
          </p:spPr>
          <p:txBody>
            <a:bodyPr wrap="square" lIns="0" tIns="0" rIns="0" bIns="0" rtlCol="0"/>
            <a:lstStyle/>
            <a:p>
              <a:endParaRPr/>
            </a:p>
          </p:txBody>
        </p:sp>
        <p:sp>
          <p:nvSpPr>
            <p:cNvPr id="40" name="object 35">
              <a:extLst>
                <a:ext uri="{FF2B5EF4-FFF2-40B4-BE49-F238E27FC236}">
                  <a16:creationId xmlns:a16="http://schemas.microsoft.com/office/drawing/2014/main" id="{5854A34C-1761-4884-951A-ECA2745F506A}"/>
                </a:ext>
              </a:extLst>
            </p:cNvPr>
            <p:cNvSpPr/>
            <p:nvPr/>
          </p:nvSpPr>
          <p:spPr>
            <a:xfrm>
              <a:off x="4462683" y="6165192"/>
              <a:ext cx="0" cy="50165"/>
            </a:xfrm>
            <a:custGeom>
              <a:avLst/>
              <a:gdLst/>
              <a:ahLst/>
              <a:cxnLst/>
              <a:rect l="l" t="t" r="r" b="b"/>
              <a:pathLst>
                <a:path h="50164">
                  <a:moveTo>
                    <a:pt x="0" y="49949"/>
                  </a:moveTo>
                  <a:lnTo>
                    <a:pt x="0" y="0"/>
                  </a:lnTo>
                </a:path>
              </a:pathLst>
            </a:custGeom>
            <a:ln w="3175">
              <a:solidFill>
                <a:srgbClr val="000000"/>
              </a:solidFill>
            </a:ln>
          </p:spPr>
          <p:txBody>
            <a:bodyPr wrap="square" lIns="0" tIns="0" rIns="0" bIns="0" rtlCol="0"/>
            <a:lstStyle/>
            <a:p>
              <a:endParaRPr/>
            </a:p>
          </p:txBody>
        </p:sp>
        <p:sp>
          <p:nvSpPr>
            <p:cNvPr id="41" name="object 36">
              <a:extLst>
                <a:ext uri="{FF2B5EF4-FFF2-40B4-BE49-F238E27FC236}">
                  <a16:creationId xmlns:a16="http://schemas.microsoft.com/office/drawing/2014/main" id="{93FD73CC-3446-4E48-AEF7-9B8A2BD57A4A}"/>
                </a:ext>
              </a:extLst>
            </p:cNvPr>
            <p:cNvSpPr/>
            <p:nvPr/>
          </p:nvSpPr>
          <p:spPr>
            <a:xfrm>
              <a:off x="4462683" y="6092040"/>
              <a:ext cx="0" cy="50165"/>
            </a:xfrm>
            <a:custGeom>
              <a:avLst/>
              <a:gdLst/>
              <a:ahLst/>
              <a:cxnLst/>
              <a:rect l="l" t="t" r="r" b="b"/>
              <a:pathLst>
                <a:path h="50164">
                  <a:moveTo>
                    <a:pt x="0" y="49949"/>
                  </a:moveTo>
                  <a:lnTo>
                    <a:pt x="0" y="0"/>
                  </a:lnTo>
                </a:path>
              </a:pathLst>
            </a:custGeom>
            <a:ln w="3175">
              <a:solidFill>
                <a:srgbClr val="000000"/>
              </a:solidFill>
            </a:ln>
          </p:spPr>
          <p:txBody>
            <a:bodyPr wrap="square" lIns="0" tIns="0" rIns="0" bIns="0" rtlCol="0"/>
            <a:lstStyle/>
            <a:p>
              <a:endParaRPr/>
            </a:p>
          </p:txBody>
        </p:sp>
        <p:sp>
          <p:nvSpPr>
            <p:cNvPr id="42" name="object 37">
              <a:extLst>
                <a:ext uri="{FF2B5EF4-FFF2-40B4-BE49-F238E27FC236}">
                  <a16:creationId xmlns:a16="http://schemas.microsoft.com/office/drawing/2014/main" id="{6532E442-DBF2-4CF9-BC24-C6F4C0ECB383}"/>
                </a:ext>
              </a:extLst>
            </p:cNvPr>
            <p:cNvSpPr/>
            <p:nvPr/>
          </p:nvSpPr>
          <p:spPr>
            <a:xfrm>
              <a:off x="4462683" y="6017362"/>
              <a:ext cx="0" cy="50165"/>
            </a:xfrm>
            <a:custGeom>
              <a:avLst/>
              <a:gdLst/>
              <a:ahLst/>
              <a:cxnLst/>
              <a:rect l="l" t="t" r="r" b="b"/>
              <a:pathLst>
                <a:path h="50164">
                  <a:moveTo>
                    <a:pt x="0" y="49949"/>
                  </a:moveTo>
                  <a:lnTo>
                    <a:pt x="0" y="0"/>
                  </a:lnTo>
                </a:path>
              </a:pathLst>
            </a:custGeom>
            <a:ln w="3175">
              <a:solidFill>
                <a:srgbClr val="000000"/>
              </a:solidFill>
            </a:ln>
          </p:spPr>
          <p:txBody>
            <a:bodyPr wrap="square" lIns="0" tIns="0" rIns="0" bIns="0" rtlCol="0"/>
            <a:lstStyle/>
            <a:p>
              <a:endParaRPr/>
            </a:p>
          </p:txBody>
        </p:sp>
        <p:sp>
          <p:nvSpPr>
            <p:cNvPr id="43" name="object 38">
              <a:extLst>
                <a:ext uri="{FF2B5EF4-FFF2-40B4-BE49-F238E27FC236}">
                  <a16:creationId xmlns:a16="http://schemas.microsoft.com/office/drawing/2014/main" id="{1563DAC2-CDE6-4943-940E-4BFD418BBF6E}"/>
                </a:ext>
              </a:extLst>
            </p:cNvPr>
            <p:cNvSpPr/>
            <p:nvPr/>
          </p:nvSpPr>
          <p:spPr>
            <a:xfrm>
              <a:off x="4462683" y="5944215"/>
              <a:ext cx="0" cy="48895"/>
            </a:xfrm>
            <a:custGeom>
              <a:avLst/>
              <a:gdLst/>
              <a:ahLst/>
              <a:cxnLst/>
              <a:rect l="l" t="t" r="r" b="b"/>
              <a:pathLst>
                <a:path h="48895">
                  <a:moveTo>
                    <a:pt x="0" y="48767"/>
                  </a:moveTo>
                  <a:lnTo>
                    <a:pt x="0" y="0"/>
                  </a:lnTo>
                </a:path>
              </a:pathLst>
            </a:custGeom>
            <a:ln w="3175">
              <a:solidFill>
                <a:srgbClr val="000000"/>
              </a:solidFill>
            </a:ln>
          </p:spPr>
          <p:txBody>
            <a:bodyPr wrap="square" lIns="0" tIns="0" rIns="0" bIns="0" rtlCol="0"/>
            <a:lstStyle/>
            <a:p>
              <a:endParaRPr/>
            </a:p>
          </p:txBody>
        </p:sp>
        <p:sp>
          <p:nvSpPr>
            <p:cNvPr id="44" name="object 39">
              <a:extLst>
                <a:ext uri="{FF2B5EF4-FFF2-40B4-BE49-F238E27FC236}">
                  <a16:creationId xmlns:a16="http://schemas.microsoft.com/office/drawing/2014/main" id="{083B3032-0E6C-4FD1-802F-5D79D08A45BB}"/>
                </a:ext>
              </a:extLst>
            </p:cNvPr>
            <p:cNvSpPr/>
            <p:nvPr/>
          </p:nvSpPr>
          <p:spPr>
            <a:xfrm>
              <a:off x="4462683" y="5871064"/>
              <a:ext cx="0" cy="48895"/>
            </a:xfrm>
            <a:custGeom>
              <a:avLst/>
              <a:gdLst/>
              <a:ahLst/>
              <a:cxnLst/>
              <a:rect l="l" t="t" r="r" b="b"/>
              <a:pathLst>
                <a:path h="48895">
                  <a:moveTo>
                    <a:pt x="0" y="48767"/>
                  </a:moveTo>
                  <a:lnTo>
                    <a:pt x="0" y="0"/>
                  </a:lnTo>
                </a:path>
              </a:pathLst>
            </a:custGeom>
            <a:ln w="3175">
              <a:solidFill>
                <a:srgbClr val="000000"/>
              </a:solidFill>
            </a:ln>
          </p:spPr>
          <p:txBody>
            <a:bodyPr wrap="square" lIns="0" tIns="0" rIns="0" bIns="0" rtlCol="0"/>
            <a:lstStyle/>
            <a:p>
              <a:endParaRPr/>
            </a:p>
          </p:txBody>
        </p:sp>
        <p:sp>
          <p:nvSpPr>
            <p:cNvPr id="45" name="object 40">
              <a:extLst>
                <a:ext uri="{FF2B5EF4-FFF2-40B4-BE49-F238E27FC236}">
                  <a16:creationId xmlns:a16="http://schemas.microsoft.com/office/drawing/2014/main" id="{CC50861E-83E4-4361-A6B4-A89A5D2022AE}"/>
                </a:ext>
              </a:extLst>
            </p:cNvPr>
            <p:cNvSpPr/>
            <p:nvPr/>
          </p:nvSpPr>
          <p:spPr>
            <a:xfrm>
              <a:off x="4462683" y="5797913"/>
              <a:ext cx="0" cy="48895"/>
            </a:xfrm>
            <a:custGeom>
              <a:avLst/>
              <a:gdLst/>
              <a:ahLst/>
              <a:cxnLst/>
              <a:rect l="l" t="t" r="r" b="b"/>
              <a:pathLst>
                <a:path h="48895">
                  <a:moveTo>
                    <a:pt x="0" y="48767"/>
                  </a:moveTo>
                  <a:lnTo>
                    <a:pt x="0" y="0"/>
                  </a:lnTo>
                </a:path>
              </a:pathLst>
            </a:custGeom>
            <a:ln w="3175">
              <a:solidFill>
                <a:srgbClr val="000000"/>
              </a:solidFill>
            </a:ln>
          </p:spPr>
          <p:txBody>
            <a:bodyPr wrap="square" lIns="0" tIns="0" rIns="0" bIns="0" rtlCol="0"/>
            <a:lstStyle/>
            <a:p>
              <a:endParaRPr/>
            </a:p>
          </p:txBody>
        </p:sp>
        <p:sp>
          <p:nvSpPr>
            <p:cNvPr id="46" name="object 41">
              <a:extLst>
                <a:ext uri="{FF2B5EF4-FFF2-40B4-BE49-F238E27FC236}">
                  <a16:creationId xmlns:a16="http://schemas.microsoft.com/office/drawing/2014/main" id="{94E12639-29EE-439E-ADFE-A74201D59687}"/>
                </a:ext>
              </a:extLst>
            </p:cNvPr>
            <p:cNvSpPr/>
            <p:nvPr/>
          </p:nvSpPr>
          <p:spPr>
            <a:xfrm>
              <a:off x="4462683" y="5723232"/>
              <a:ext cx="0" cy="50165"/>
            </a:xfrm>
            <a:custGeom>
              <a:avLst/>
              <a:gdLst/>
              <a:ahLst/>
              <a:cxnLst/>
              <a:rect l="l" t="t" r="r" b="b"/>
              <a:pathLst>
                <a:path h="50164">
                  <a:moveTo>
                    <a:pt x="0" y="49949"/>
                  </a:moveTo>
                  <a:lnTo>
                    <a:pt x="0" y="0"/>
                  </a:lnTo>
                </a:path>
              </a:pathLst>
            </a:custGeom>
            <a:ln w="3175">
              <a:solidFill>
                <a:srgbClr val="000000"/>
              </a:solidFill>
            </a:ln>
          </p:spPr>
          <p:txBody>
            <a:bodyPr wrap="square" lIns="0" tIns="0" rIns="0" bIns="0" rtlCol="0"/>
            <a:lstStyle/>
            <a:p>
              <a:endParaRPr/>
            </a:p>
          </p:txBody>
        </p:sp>
        <p:sp>
          <p:nvSpPr>
            <p:cNvPr id="47" name="object 42">
              <a:extLst>
                <a:ext uri="{FF2B5EF4-FFF2-40B4-BE49-F238E27FC236}">
                  <a16:creationId xmlns:a16="http://schemas.microsoft.com/office/drawing/2014/main" id="{E882EFB6-CFA0-43C8-83BD-A74C78399787}"/>
                </a:ext>
              </a:extLst>
            </p:cNvPr>
            <p:cNvSpPr/>
            <p:nvPr/>
          </p:nvSpPr>
          <p:spPr>
            <a:xfrm>
              <a:off x="4462683" y="5650078"/>
              <a:ext cx="0" cy="50165"/>
            </a:xfrm>
            <a:custGeom>
              <a:avLst/>
              <a:gdLst/>
              <a:ahLst/>
              <a:cxnLst/>
              <a:rect l="l" t="t" r="r" b="b"/>
              <a:pathLst>
                <a:path h="50164">
                  <a:moveTo>
                    <a:pt x="0" y="49949"/>
                  </a:moveTo>
                  <a:lnTo>
                    <a:pt x="0" y="0"/>
                  </a:lnTo>
                </a:path>
              </a:pathLst>
            </a:custGeom>
            <a:ln w="3175">
              <a:solidFill>
                <a:srgbClr val="000000"/>
              </a:solidFill>
            </a:ln>
          </p:spPr>
          <p:txBody>
            <a:bodyPr wrap="square" lIns="0" tIns="0" rIns="0" bIns="0" rtlCol="0"/>
            <a:lstStyle/>
            <a:p>
              <a:endParaRPr/>
            </a:p>
          </p:txBody>
        </p:sp>
        <p:sp>
          <p:nvSpPr>
            <p:cNvPr id="48" name="object 43">
              <a:extLst>
                <a:ext uri="{FF2B5EF4-FFF2-40B4-BE49-F238E27FC236}">
                  <a16:creationId xmlns:a16="http://schemas.microsoft.com/office/drawing/2014/main" id="{1F6D93CB-21C5-4C5A-BF5F-17B9F73ED112}"/>
                </a:ext>
              </a:extLst>
            </p:cNvPr>
            <p:cNvSpPr/>
            <p:nvPr/>
          </p:nvSpPr>
          <p:spPr>
            <a:xfrm>
              <a:off x="4462683" y="5576928"/>
              <a:ext cx="0" cy="50165"/>
            </a:xfrm>
            <a:custGeom>
              <a:avLst/>
              <a:gdLst/>
              <a:ahLst/>
              <a:cxnLst/>
              <a:rect l="l" t="t" r="r" b="b"/>
              <a:pathLst>
                <a:path h="50164">
                  <a:moveTo>
                    <a:pt x="0" y="49949"/>
                  </a:moveTo>
                  <a:lnTo>
                    <a:pt x="0" y="0"/>
                  </a:lnTo>
                </a:path>
              </a:pathLst>
            </a:custGeom>
            <a:ln w="3175">
              <a:solidFill>
                <a:srgbClr val="000000"/>
              </a:solidFill>
            </a:ln>
          </p:spPr>
          <p:txBody>
            <a:bodyPr wrap="square" lIns="0" tIns="0" rIns="0" bIns="0" rtlCol="0"/>
            <a:lstStyle/>
            <a:p>
              <a:endParaRPr/>
            </a:p>
          </p:txBody>
        </p:sp>
        <p:sp>
          <p:nvSpPr>
            <p:cNvPr id="49" name="object 44">
              <a:extLst>
                <a:ext uri="{FF2B5EF4-FFF2-40B4-BE49-F238E27FC236}">
                  <a16:creationId xmlns:a16="http://schemas.microsoft.com/office/drawing/2014/main" id="{3D4B65B0-A1AB-48FA-BB1F-31950713CDA8}"/>
                </a:ext>
              </a:extLst>
            </p:cNvPr>
            <p:cNvSpPr/>
            <p:nvPr/>
          </p:nvSpPr>
          <p:spPr>
            <a:xfrm>
              <a:off x="4462683" y="5503779"/>
              <a:ext cx="0" cy="47625"/>
            </a:xfrm>
            <a:custGeom>
              <a:avLst/>
              <a:gdLst/>
              <a:ahLst/>
              <a:cxnLst/>
              <a:rect l="l" t="t" r="r" b="b"/>
              <a:pathLst>
                <a:path h="47625">
                  <a:moveTo>
                    <a:pt x="0" y="47243"/>
                  </a:moveTo>
                  <a:lnTo>
                    <a:pt x="0" y="0"/>
                  </a:lnTo>
                </a:path>
              </a:pathLst>
            </a:custGeom>
            <a:ln w="3175">
              <a:solidFill>
                <a:srgbClr val="000000"/>
              </a:solidFill>
            </a:ln>
          </p:spPr>
          <p:txBody>
            <a:bodyPr wrap="square" lIns="0" tIns="0" rIns="0" bIns="0" rtlCol="0"/>
            <a:lstStyle/>
            <a:p>
              <a:endParaRPr/>
            </a:p>
          </p:txBody>
        </p:sp>
        <p:sp>
          <p:nvSpPr>
            <p:cNvPr id="50" name="object 45">
              <a:extLst>
                <a:ext uri="{FF2B5EF4-FFF2-40B4-BE49-F238E27FC236}">
                  <a16:creationId xmlns:a16="http://schemas.microsoft.com/office/drawing/2014/main" id="{0D7AB508-A8C4-43C6-8C77-444E78E2C446}"/>
                </a:ext>
              </a:extLst>
            </p:cNvPr>
            <p:cNvSpPr/>
            <p:nvPr/>
          </p:nvSpPr>
          <p:spPr>
            <a:xfrm>
              <a:off x="4462683" y="5429103"/>
              <a:ext cx="0" cy="48895"/>
            </a:xfrm>
            <a:custGeom>
              <a:avLst/>
              <a:gdLst/>
              <a:ahLst/>
              <a:cxnLst/>
              <a:rect l="l" t="t" r="r" b="b"/>
              <a:pathLst>
                <a:path h="48895">
                  <a:moveTo>
                    <a:pt x="0" y="48768"/>
                  </a:moveTo>
                  <a:lnTo>
                    <a:pt x="0" y="0"/>
                  </a:lnTo>
                </a:path>
              </a:pathLst>
            </a:custGeom>
            <a:ln w="3175">
              <a:solidFill>
                <a:srgbClr val="000000"/>
              </a:solidFill>
            </a:ln>
          </p:spPr>
          <p:txBody>
            <a:bodyPr wrap="square" lIns="0" tIns="0" rIns="0" bIns="0" rtlCol="0"/>
            <a:lstStyle/>
            <a:p>
              <a:endParaRPr/>
            </a:p>
          </p:txBody>
        </p:sp>
        <p:sp>
          <p:nvSpPr>
            <p:cNvPr id="51" name="object 46">
              <a:extLst>
                <a:ext uri="{FF2B5EF4-FFF2-40B4-BE49-F238E27FC236}">
                  <a16:creationId xmlns:a16="http://schemas.microsoft.com/office/drawing/2014/main" id="{33C0D0BC-6058-4678-8263-2698018A1B74}"/>
                </a:ext>
              </a:extLst>
            </p:cNvPr>
            <p:cNvSpPr/>
            <p:nvPr/>
          </p:nvSpPr>
          <p:spPr>
            <a:xfrm>
              <a:off x="4462683" y="5355953"/>
              <a:ext cx="0" cy="48895"/>
            </a:xfrm>
            <a:custGeom>
              <a:avLst/>
              <a:gdLst/>
              <a:ahLst/>
              <a:cxnLst/>
              <a:rect l="l" t="t" r="r" b="b"/>
              <a:pathLst>
                <a:path h="48895">
                  <a:moveTo>
                    <a:pt x="0" y="48768"/>
                  </a:moveTo>
                  <a:lnTo>
                    <a:pt x="0" y="0"/>
                  </a:lnTo>
                </a:path>
              </a:pathLst>
            </a:custGeom>
            <a:ln w="3175">
              <a:solidFill>
                <a:srgbClr val="000000"/>
              </a:solidFill>
            </a:ln>
          </p:spPr>
          <p:txBody>
            <a:bodyPr wrap="square" lIns="0" tIns="0" rIns="0" bIns="0" rtlCol="0"/>
            <a:lstStyle/>
            <a:p>
              <a:endParaRPr/>
            </a:p>
          </p:txBody>
        </p:sp>
        <p:sp>
          <p:nvSpPr>
            <p:cNvPr id="52" name="object 47">
              <a:extLst>
                <a:ext uri="{FF2B5EF4-FFF2-40B4-BE49-F238E27FC236}">
                  <a16:creationId xmlns:a16="http://schemas.microsoft.com/office/drawing/2014/main" id="{88C01A8D-5FA7-46F7-9AB5-453F181D9FD4}"/>
                </a:ext>
              </a:extLst>
            </p:cNvPr>
            <p:cNvSpPr/>
            <p:nvPr/>
          </p:nvSpPr>
          <p:spPr>
            <a:xfrm>
              <a:off x="4462683" y="5281272"/>
              <a:ext cx="0" cy="50165"/>
            </a:xfrm>
            <a:custGeom>
              <a:avLst/>
              <a:gdLst/>
              <a:ahLst/>
              <a:cxnLst/>
              <a:rect l="l" t="t" r="r" b="b"/>
              <a:pathLst>
                <a:path h="50164">
                  <a:moveTo>
                    <a:pt x="0" y="49949"/>
                  </a:moveTo>
                  <a:lnTo>
                    <a:pt x="0" y="0"/>
                  </a:lnTo>
                </a:path>
              </a:pathLst>
            </a:custGeom>
            <a:ln w="3175">
              <a:solidFill>
                <a:srgbClr val="000000"/>
              </a:solidFill>
            </a:ln>
          </p:spPr>
          <p:txBody>
            <a:bodyPr wrap="square" lIns="0" tIns="0" rIns="0" bIns="0" rtlCol="0"/>
            <a:lstStyle/>
            <a:p>
              <a:endParaRPr/>
            </a:p>
          </p:txBody>
        </p:sp>
        <p:sp>
          <p:nvSpPr>
            <p:cNvPr id="53" name="object 48">
              <a:extLst>
                <a:ext uri="{FF2B5EF4-FFF2-40B4-BE49-F238E27FC236}">
                  <a16:creationId xmlns:a16="http://schemas.microsoft.com/office/drawing/2014/main" id="{F3320C9C-CB5E-4627-9736-0B1EF5199B56}"/>
                </a:ext>
              </a:extLst>
            </p:cNvPr>
            <p:cNvSpPr/>
            <p:nvPr/>
          </p:nvSpPr>
          <p:spPr>
            <a:xfrm>
              <a:off x="4462683" y="5208118"/>
              <a:ext cx="0" cy="50165"/>
            </a:xfrm>
            <a:custGeom>
              <a:avLst/>
              <a:gdLst/>
              <a:ahLst/>
              <a:cxnLst/>
              <a:rect l="l" t="t" r="r" b="b"/>
              <a:pathLst>
                <a:path h="50164">
                  <a:moveTo>
                    <a:pt x="0" y="49949"/>
                  </a:moveTo>
                  <a:lnTo>
                    <a:pt x="0" y="0"/>
                  </a:lnTo>
                </a:path>
              </a:pathLst>
            </a:custGeom>
            <a:ln w="3175">
              <a:solidFill>
                <a:srgbClr val="000000"/>
              </a:solidFill>
            </a:ln>
          </p:spPr>
          <p:txBody>
            <a:bodyPr wrap="square" lIns="0" tIns="0" rIns="0" bIns="0" rtlCol="0"/>
            <a:lstStyle/>
            <a:p>
              <a:endParaRPr/>
            </a:p>
          </p:txBody>
        </p:sp>
        <p:sp>
          <p:nvSpPr>
            <p:cNvPr id="54" name="object 49">
              <a:extLst>
                <a:ext uri="{FF2B5EF4-FFF2-40B4-BE49-F238E27FC236}">
                  <a16:creationId xmlns:a16="http://schemas.microsoft.com/office/drawing/2014/main" id="{307E6435-6646-47F8-815F-A520E7665AA6}"/>
                </a:ext>
              </a:extLst>
            </p:cNvPr>
            <p:cNvSpPr/>
            <p:nvPr/>
          </p:nvSpPr>
          <p:spPr>
            <a:xfrm>
              <a:off x="4462683" y="5134972"/>
              <a:ext cx="0" cy="48895"/>
            </a:xfrm>
            <a:custGeom>
              <a:avLst/>
              <a:gdLst/>
              <a:ahLst/>
              <a:cxnLst/>
              <a:rect l="l" t="t" r="r" b="b"/>
              <a:pathLst>
                <a:path h="48895">
                  <a:moveTo>
                    <a:pt x="0" y="48768"/>
                  </a:moveTo>
                  <a:lnTo>
                    <a:pt x="0" y="0"/>
                  </a:lnTo>
                </a:path>
              </a:pathLst>
            </a:custGeom>
            <a:ln w="3175">
              <a:solidFill>
                <a:srgbClr val="000000"/>
              </a:solidFill>
            </a:ln>
          </p:spPr>
          <p:txBody>
            <a:bodyPr wrap="square" lIns="0" tIns="0" rIns="0" bIns="0" rtlCol="0"/>
            <a:lstStyle/>
            <a:p>
              <a:endParaRPr/>
            </a:p>
          </p:txBody>
        </p:sp>
        <p:sp>
          <p:nvSpPr>
            <p:cNvPr id="55" name="object 50">
              <a:extLst>
                <a:ext uri="{FF2B5EF4-FFF2-40B4-BE49-F238E27FC236}">
                  <a16:creationId xmlns:a16="http://schemas.microsoft.com/office/drawing/2014/main" id="{9A804251-4F85-4885-A6A1-46122047F945}"/>
                </a:ext>
              </a:extLst>
            </p:cNvPr>
            <p:cNvSpPr/>
            <p:nvPr/>
          </p:nvSpPr>
          <p:spPr>
            <a:xfrm>
              <a:off x="4462683" y="5061821"/>
              <a:ext cx="0" cy="48895"/>
            </a:xfrm>
            <a:custGeom>
              <a:avLst/>
              <a:gdLst/>
              <a:ahLst/>
              <a:cxnLst/>
              <a:rect l="l" t="t" r="r" b="b"/>
              <a:pathLst>
                <a:path h="48895">
                  <a:moveTo>
                    <a:pt x="0" y="48768"/>
                  </a:moveTo>
                  <a:lnTo>
                    <a:pt x="0" y="0"/>
                  </a:lnTo>
                </a:path>
              </a:pathLst>
            </a:custGeom>
            <a:ln w="3175">
              <a:solidFill>
                <a:srgbClr val="000000"/>
              </a:solidFill>
            </a:ln>
          </p:spPr>
          <p:txBody>
            <a:bodyPr wrap="square" lIns="0" tIns="0" rIns="0" bIns="0" rtlCol="0"/>
            <a:lstStyle/>
            <a:p>
              <a:endParaRPr/>
            </a:p>
          </p:txBody>
        </p:sp>
        <p:sp>
          <p:nvSpPr>
            <p:cNvPr id="56" name="object 51">
              <a:extLst>
                <a:ext uri="{FF2B5EF4-FFF2-40B4-BE49-F238E27FC236}">
                  <a16:creationId xmlns:a16="http://schemas.microsoft.com/office/drawing/2014/main" id="{25250737-347A-4D09-AF5A-05A9B736DC3D}"/>
                </a:ext>
              </a:extLst>
            </p:cNvPr>
            <p:cNvSpPr/>
            <p:nvPr/>
          </p:nvSpPr>
          <p:spPr>
            <a:xfrm>
              <a:off x="4462683" y="4981047"/>
              <a:ext cx="0" cy="55244"/>
            </a:xfrm>
            <a:custGeom>
              <a:avLst/>
              <a:gdLst/>
              <a:ahLst/>
              <a:cxnLst/>
              <a:rect l="l" t="t" r="r" b="b"/>
              <a:pathLst>
                <a:path h="55245">
                  <a:moveTo>
                    <a:pt x="0" y="54864"/>
                  </a:moveTo>
                  <a:lnTo>
                    <a:pt x="0" y="0"/>
                  </a:lnTo>
                </a:path>
              </a:pathLst>
            </a:custGeom>
            <a:ln w="3175">
              <a:solidFill>
                <a:srgbClr val="000000"/>
              </a:solidFill>
            </a:ln>
          </p:spPr>
          <p:txBody>
            <a:bodyPr wrap="square" lIns="0" tIns="0" rIns="0" bIns="0" rtlCol="0"/>
            <a:lstStyle/>
            <a:p>
              <a:endParaRPr/>
            </a:p>
          </p:txBody>
        </p:sp>
        <p:sp>
          <p:nvSpPr>
            <p:cNvPr id="57" name="object 52">
              <a:extLst>
                <a:ext uri="{FF2B5EF4-FFF2-40B4-BE49-F238E27FC236}">
                  <a16:creationId xmlns:a16="http://schemas.microsoft.com/office/drawing/2014/main" id="{C4512A8F-8B59-4882-9F3C-3DBF0AB21027}"/>
                </a:ext>
              </a:extLst>
            </p:cNvPr>
            <p:cNvSpPr/>
            <p:nvPr/>
          </p:nvSpPr>
          <p:spPr>
            <a:xfrm>
              <a:off x="4462683" y="6335880"/>
              <a:ext cx="203835" cy="36830"/>
            </a:xfrm>
            <a:custGeom>
              <a:avLst/>
              <a:gdLst/>
              <a:ahLst/>
              <a:cxnLst/>
              <a:rect l="l" t="t" r="r" b="b"/>
              <a:pathLst>
                <a:path w="203835" h="36829">
                  <a:moveTo>
                    <a:pt x="0" y="31064"/>
                  </a:moveTo>
                  <a:lnTo>
                    <a:pt x="5905" y="36461"/>
                  </a:lnTo>
                  <a:lnTo>
                    <a:pt x="84150" y="36461"/>
                  </a:lnTo>
                  <a:lnTo>
                    <a:pt x="84150" y="0"/>
                  </a:lnTo>
                  <a:lnTo>
                    <a:pt x="125488" y="0"/>
                  </a:lnTo>
                  <a:lnTo>
                    <a:pt x="125488" y="36461"/>
                  </a:lnTo>
                  <a:lnTo>
                    <a:pt x="203720" y="36461"/>
                  </a:lnTo>
                </a:path>
              </a:pathLst>
            </a:custGeom>
            <a:ln w="3175">
              <a:solidFill>
                <a:srgbClr val="000000"/>
              </a:solidFill>
            </a:ln>
          </p:spPr>
          <p:txBody>
            <a:bodyPr wrap="square" lIns="0" tIns="0" rIns="0" bIns="0" rtlCol="0"/>
            <a:lstStyle/>
            <a:p>
              <a:endParaRPr/>
            </a:p>
          </p:txBody>
        </p:sp>
        <p:sp>
          <p:nvSpPr>
            <p:cNvPr id="58" name="object 53">
              <a:extLst>
                <a:ext uri="{FF2B5EF4-FFF2-40B4-BE49-F238E27FC236}">
                  <a16:creationId xmlns:a16="http://schemas.microsoft.com/office/drawing/2014/main" id="{62E8DE54-5066-4EA4-A808-F0CB11E9CAFB}"/>
                </a:ext>
              </a:extLst>
            </p:cNvPr>
            <p:cNvSpPr/>
            <p:nvPr/>
          </p:nvSpPr>
          <p:spPr>
            <a:xfrm>
              <a:off x="4485543" y="588935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59" name="object 54">
              <a:extLst>
                <a:ext uri="{FF2B5EF4-FFF2-40B4-BE49-F238E27FC236}">
                  <a16:creationId xmlns:a16="http://schemas.microsoft.com/office/drawing/2014/main" id="{5F05ADB2-DBCE-4885-A82F-BBF62B2B6845}"/>
                </a:ext>
              </a:extLst>
            </p:cNvPr>
            <p:cNvSpPr/>
            <p:nvPr/>
          </p:nvSpPr>
          <p:spPr>
            <a:xfrm>
              <a:off x="4660802" y="632826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0" name="object 55">
              <a:extLst>
                <a:ext uri="{FF2B5EF4-FFF2-40B4-BE49-F238E27FC236}">
                  <a16:creationId xmlns:a16="http://schemas.microsoft.com/office/drawing/2014/main" id="{A0DDF193-2423-4D9E-AEFF-E41CE041F50E}"/>
                </a:ext>
              </a:extLst>
            </p:cNvPr>
            <p:cNvSpPr/>
            <p:nvPr/>
          </p:nvSpPr>
          <p:spPr>
            <a:xfrm>
              <a:off x="4485543" y="502067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1" name="object 56">
              <a:extLst>
                <a:ext uri="{FF2B5EF4-FFF2-40B4-BE49-F238E27FC236}">
                  <a16:creationId xmlns:a16="http://schemas.microsoft.com/office/drawing/2014/main" id="{F132B1FD-E77F-4226-AD12-B16B21421887}"/>
                </a:ext>
              </a:extLst>
            </p:cNvPr>
            <p:cNvSpPr/>
            <p:nvPr/>
          </p:nvSpPr>
          <p:spPr>
            <a:xfrm>
              <a:off x="4660802" y="545958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2" name="object 57">
              <a:extLst>
                <a:ext uri="{FF2B5EF4-FFF2-40B4-BE49-F238E27FC236}">
                  <a16:creationId xmlns:a16="http://schemas.microsoft.com/office/drawing/2014/main" id="{BAA447E0-D0C6-4C7D-B9C6-5130F7512197}"/>
                </a:ext>
              </a:extLst>
            </p:cNvPr>
            <p:cNvSpPr/>
            <p:nvPr/>
          </p:nvSpPr>
          <p:spPr>
            <a:xfrm>
              <a:off x="4660802" y="502067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3" name="object 58">
              <a:extLst>
                <a:ext uri="{FF2B5EF4-FFF2-40B4-BE49-F238E27FC236}">
                  <a16:creationId xmlns:a16="http://schemas.microsoft.com/office/drawing/2014/main" id="{03EF0FA4-D9B6-497C-B2DD-FD03433936BF}"/>
                </a:ext>
              </a:extLst>
            </p:cNvPr>
            <p:cNvSpPr/>
            <p:nvPr/>
          </p:nvSpPr>
          <p:spPr>
            <a:xfrm>
              <a:off x="4485543" y="545958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4" name="object 59">
              <a:extLst>
                <a:ext uri="{FF2B5EF4-FFF2-40B4-BE49-F238E27FC236}">
                  <a16:creationId xmlns:a16="http://schemas.microsoft.com/office/drawing/2014/main" id="{426A35A1-D2DF-4022-9426-2C6D4DFC3E79}"/>
                </a:ext>
              </a:extLst>
            </p:cNvPr>
            <p:cNvSpPr/>
            <p:nvPr/>
          </p:nvSpPr>
          <p:spPr>
            <a:xfrm>
              <a:off x="4660802" y="588935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5" name="object 60">
              <a:extLst>
                <a:ext uri="{FF2B5EF4-FFF2-40B4-BE49-F238E27FC236}">
                  <a16:creationId xmlns:a16="http://schemas.microsoft.com/office/drawing/2014/main" id="{D5B6303B-30AD-4FB4-BE5A-7F725868485B}"/>
                </a:ext>
              </a:extLst>
            </p:cNvPr>
            <p:cNvSpPr/>
            <p:nvPr/>
          </p:nvSpPr>
          <p:spPr>
            <a:xfrm>
              <a:off x="4485543" y="632826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6" name="object 61">
              <a:extLst>
                <a:ext uri="{FF2B5EF4-FFF2-40B4-BE49-F238E27FC236}">
                  <a16:creationId xmlns:a16="http://schemas.microsoft.com/office/drawing/2014/main" id="{F3CA81AD-2DD8-4A4E-B527-F8F8BFF8358B}"/>
                </a:ext>
              </a:extLst>
            </p:cNvPr>
            <p:cNvSpPr/>
            <p:nvPr/>
          </p:nvSpPr>
          <p:spPr>
            <a:xfrm>
              <a:off x="4663851" y="6372459"/>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7" name="object 62">
              <a:extLst>
                <a:ext uri="{FF2B5EF4-FFF2-40B4-BE49-F238E27FC236}">
                  <a16:creationId xmlns:a16="http://schemas.microsoft.com/office/drawing/2014/main" id="{C8C93185-D06E-44AD-96DB-9D6B9D382F54}"/>
                </a:ext>
              </a:extLst>
            </p:cNvPr>
            <p:cNvSpPr/>
            <p:nvPr/>
          </p:nvSpPr>
          <p:spPr>
            <a:xfrm>
              <a:off x="4663851" y="4976476"/>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8" name="object 63">
              <a:extLst>
                <a:ext uri="{FF2B5EF4-FFF2-40B4-BE49-F238E27FC236}">
                  <a16:creationId xmlns:a16="http://schemas.microsoft.com/office/drawing/2014/main" id="{514B96C1-74FF-45B3-BADA-4FE2114DA00E}"/>
                </a:ext>
              </a:extLst>
            </p:cNvPr>
            <p:cNvSpPr/>
            <p:nvPr/>
          </p:nvSpPr>
          <p:spPr>
            <a:xfrm>
              <a:off x="4586126" y="4976476"/>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9" name="object 64">
              <a:extLst>
                <a:ext uri="{FF2B5EF4-FFF2-40B4-BE49-F238E27FC236}">
                  <a16:creationId xmlns:a16="http://schemas.microsoft.com/office/drawing/2014/main" id="{EEA09420-DCD8-4DD7-B189-2CAB2A4EB670}"/>
                </a:ext>
              </a:extLst>
            </p:cNvPr>
            <p:cNvSpPr/>
            <p:nvPr/>
          </p:nvSpPr>
          <p:spPr>
            <a:xfrm>
              <a:off x="4586126" y="501305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70" name="object 65">
              <a:extLst>
                <a:ext uri="{FF2B5EF4-FFF2-40B4-BE49-F238E27FC236}">
                  <a16:creationId xmlns:a16="http://schemas.microsoft.com/office/drawing/2014/main" id="{95BA672F-F0EF-4A69-A8C6-0DC339060850}"/>
                </a:ext>
              </a:extLst>
            </p:cNvPr>
            <p:cNvSpPr/>
            <p:nvPr/>
          </p:nvSpPr>
          <p:spPr>
            <a:xfrm>
              <a:off x="4544978" y="501305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71" name="object 66">
              <a:extLst>
                <a:ext uri="{FF2B5EF4-FFF2-40B4-BE49-F238E27FC236}">
                  <a16:creationId xmlns:a16="http://schemas.microsoft.com/office/drawing/2014/main" id="{0C5F22B3-32C1-4806-8086-2912C9D97197}"/>
                </a:ext>
              </a:extLst>
            </p:cNvPr>
            <p:cNvSpPr/>
            <p:nvPr/>
          </p:nvSpPr>
          <p:spPr>
            <a:xfrm>
              <a:off x="4544978" y="4976476"/>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72" name="object 67">
              <a:extLst>
                <a:ext uri="{FF2B5EF4-FFF2-40B4-BE49-F238E27FC236}">
                  <a16:creationId xmlns:a16="http://schemas.microsoft.com/office/drawing/2014/main" id="{84970A6E-EDE0-4454-8E6D-8D45C2B2792D}"/>
                </a:ext>
              </a:extLst>
            </p:cNvPr>
            <p:cNvSpPr/>
            <p:nvPr/>
          </p:nvSpPr>
          <p:spPr>
            <a:xfrm>
              <a:off x="4467255" y="4976476"/>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73" name="object 68">
              <a:extLst>
                <a:ext uri="{FF2B5EF4-FFF2-40B4-BE49-F238E27FC236}">
                  <a16:creationId xmlns:a16="http://schemas.microsoft.com/office/drawing/2014/main" id="{B478F515-720B-4E25-98A0-FCAA43B278AF}"/>
                </a:ext>
              </a:extLst>
            </p:cNvPr>
            <p:cNvSpPr/>
            <p:nvPr/>
          </p:nvSpPr>
          <p:spPr>
            <a:xfrm>
              <a:off x="4467255" y="6372459"/>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74" name="object 69">
              <a:extLst>
                <a:ext uri="{FF2B5EF4-FFF2-40B4-BE49-F238E27FC236}">
                  <a16:creationId xmlns:a16="http://schemas.microsoft.com/office/drawing/2014/main" id="{DD1AC5BC-66A2-4FFA-85FB-14848710CF0F}"/>
                </a:ext>
              </a:extLst>
            </p:cNvPr>
            <p:cNvSpPr/>
            <p:nvPr/>
          </p:nvSpPr>
          <p:spPr>
            <a:xfrm>
              <a:off x="4544978" y="6372459"/>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75" name="object 70">
              <a:extLst>
                <a:ext uri="{FF2B5EF4-FFF2-40B4-BE49-F238E27FC236}">
                  <a16:creationId xmlns:a16="http://schemas.microsoft.com/office/drawing/2014/main" id="{5E172CC3-D4A8-4070-A106-13228723E8BE}"/>
                </a:ext>
              </a:extLst>
            </p:cNvPr>
            <p:cNvSpPr/>
            <p:nvPr/>
          </p:nvSpPr>
          <p:spPr>
            <a:xfrm>
              <a:off x="4544978" y="6334359"/>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76" name="object 71">
              <a:extLst>
                <a:ext uri="{FF2B5EF4-FFF2-40B4-BE49-F238E27FC236}">
                  <a16:creationId xmlns:a16="http://schemas.microsoft.com/office/drawing/2014/main" id="{2D20A774-C1C8-4866-874D-F3A78010989B}"/>
                </a:ext>
              </a:extLst>
            </p:cNvPr>
            <p:cNvSpPr/>
            <p:nvPr/>
          </p:nvSpPr>
          <p:spPr>
            <a:xfrm>
              <a:off x="4586126" y="6334359"/>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77" name="object 72">
              <a:extLst>
                <a:ext uri="{FF2B5EF4-FFF2-40B4-BE49-F238E27FC236}">
                  <a16:creationId xmlns:a16="http://schemas.microsoft.com/office/drawing/2014/main" id="{FD195E47-BF32-48FE-8BFC-D166EA105E1D}"/>
                </a:ext>
              </a:extLst>
            </p:cNvPr>
            <p:cNvSpPr/>
            <p:nvPr/>
          </p:nvSpPr>
          <p:spPr>
            <a:xfrm>
              <a:off x="4586126" y="6372459"/>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78" name="object 73">
              <a:extLst>
                <a:ext uri="{FF2B5EF4-FFF2-40B4-BE49-F238E27FC236}">
                  <a16:creationId xmlns:a16="http://schemas.microsoft.com/office/drawing/2014/main" id="{7D5B14DA-6337-4E6E-BB2E-98FBD1599856}"/>
                </a:ext>
              </a:extLst>
            </p:cNvPr>
            <p:cNvSpPr/>
            <p:nvPr/>
          </p:nvSpPr>
          <p:spPr>
            <a:xfrm>
              <a:off x="4580026" y="6444085"/>
              <a:ext cx="34925" cy="33655"/>
            </a:xfrm>
            <a:custGeom>
              <a:avLst/>
              <a:gdLst/>
              <a:ahLst/>
              <a:cxnLst/>
              <a:rect l="l" t="t" r="r" b="b"/>
              <a:pathLst>
                <a:path w="34925" h="33654">
                  <a:moveTo>
                    <a:pt x="34556" y="33299"/>
                  </a:moveTo>
                  <a:lnTo>
                    <a:pt x="0" y="0"/>
                  </a:lnTo>
                </a:path>
              </a:pathLst>
            </a:custGeom>
            <a:ln w="3175">
              <a:solidFill>
                <a:srgbClr val="000000"/>
              </a:solidFill>
            </a:ln>
          </p:spPr>
          <p:txBody>
            <a:bodyPr wrap="square" lIns="0" tIns="0" rIns="0" bIns="0" rtlCol="0"/>
            <a:lstStyle/>
            <a:p>
              <a:endParaRPr/>
            </a:p>
          </p:txBody>
        </p:sp>
        <p:sp>
          <p:nvSpPr>
            <p:cNvPr id="79" name="object 74">
              <a:extLst>
                <a:ext uri="{FF2B5EF4-FFF2-40B4-BE49-F238E27FC236}">
                  <a16:creationId xmlns:a16="http://schemas.microsoft.com/office/drawing/2014/main" id="{4C1DC2C3-5649-48E2-94FD-51CF0A00409B}"/>
                </a:ext>
              </a:extLst>
            </p:cNvPr>
            <p:cNvSpPr/>
            <p:nvPr/>
          </p:nvSpPr>
          <p:spPr>
            <a:xfrm>
              <a:off x="4480974" y="6425794"/>
              <a:ext cx="100330" cy="19685"/>
            </a:xfrm>
            <a:custGeom>
              <a:avLst/>
              <a:gdLst/>
              <a:ahLst/>
              <a:cxnLst/>
              <a:rect l="l" t="t" r="r" b="b"/>
              <a:pathLst>
                <a:path w="100329" h="19685">
                  <a:moveTo>
                    <a:pt x="100088" y="19583"/>
                  </a:moveTo>
                  <a:lnTo>
                    <a:pt x="76542" y="8394"/>
                  </a:lnTo>
                  <a:lnTo>
                    <a:pt x="51511" y="1396"/>
                  </a:lnTo>
                  <a:lnTo>
                    <a:pt x="25019" y="0"/>
                  </a:lnTo>
                  <a:lnTo>
                    <a:pt x="0" y="2806"/>
                  </a:lnTo>
                </a:path>
              </a:pathLst>
            </a:custGeom>
            <a:ln w="3175">
              <a:solidFill>
                <a:srgbClr val="000000"/>
              </a:solidFill>
            </a:ln>
          </p:spPr>
          <p:txBody>
            <a:bodyPr wrap="square" lIns="0" tIns="0" rIns="0" bIns="0" rtlCol="0"/>
            <a:lstStyle/>
            <a:p>
              <a:endParaRPr/>
            </a:p>
          </p:txBody>
        </p:sp>
        <p:sp>
          <p:nvSpPr>
            <p:cNvPr id="80" name="object 75">
              <a:extLst>
                <a:ext uri="{FF2B5EF4-FFF2-40B4-BE49-F238E27FC236}">
                  <a16:creationId xmlns:a16="http://schemas.microsoft.com/office/drawing/2014/main" id="{AC0A3ACB-1337-4333-BC98-4D7BBFE8FCFA}"/>
                </a:ext>
              </a:extLst>
            </p:cNvPr>
            <p:cNvSpPr/>
            <p:nvPr/>
          </p:nvSpPr>
          <p:spPr>
            <a:xfrm>
              <a:off x="4459636" y="6428847"/>
              <a:ext cx="19685" cy="12065"/>
            </a:xfrm>
            <a:custGeom>
              <a:avLst/>
              <a:gdLst/>
              <a:ahLst/>
              <a:cxnLst/>
              <a:rect l="l" t="t" r="r" b="b"/>
              <a:pathLst>
                <a:path w="19685" h="12064">
                  <a:moveTo>
                    <a:pt x="19316" y="0"/>
                  </a:moveTo>
                  <a:lnTo>
                    <a:pt x="8915" y="4394"/>
                  </a:lnTo>
                  <a:lnTo>
                    <a:pt x="0" y="11709"/>
                  </a:lnTo>
                </a:path>
              </a:pathLst>
            </a:custGeom>
            <a:ln w="3175">
              <a:solidFill>
                <a:srgbClr val="000000"/>
              </a:solidFill>
            </a:ln>
          </p:spPr>
          <p:txBody>
            <a:bodyPr wrap="square" lIns="0" tIns="0" rIns="0" bIns="0" rtlCol="0"/>
            <a:lstStyle/>
            <a:p>
              <a:endParaRPr/>
            </a:p>
          </p:txBody>
        </p:sp>
        <p:sp>
          <p:nvSpPr>
            <p:cNvPr id="81" name="object 76">
              <a:extLst>
                <a:ext uri="{FF2B5EF4-FFF2-40B4-BE49-F238E27FC236}">
                  <a16:creationId xmlns:a16="http://schemas.microsoft.com/office/drawing/2014/main" id="{8C07C820-2986-4989-8809-8DB031E72D57}"/>
                </a:ext>
              </a:extLst>
            </p:cNvPr>
            <p:cNvSpPr/>
            <p:nvPr/>
          </p:nvSpPr>
          <p:spPr>
            <a:xfrm>
              <a:off x="4435250" y="6441040"/>
              <a:ext cx="32384" cy="142875"/>
            </a:xfrm>
            <a:custGeom>
              <a:avLst/>
              <a:gdLst/>
              <a:ahLst/>
              <a:cxnLst/>
              <a:rect l="l" t="t" r="r" b="b"/>
              <a:pathLst>
                <a:path w="32385" h="142875">
                  <a:moveTo>
                    <a:pt x="26085" y="0"/>
                  </a:moveTo>
                  <a:lnTo>
                    <a:pt x="14490" y="15252"/>
                  </a:lnTo>
                  <a:lnTo>
                    <a:pt x="5791" y="33273"/>
                  </a:lnTo>
                  <a:lnTo>
                    <a:pt x="1447" y="52679"/>
                  </a:lnTo>
                  <a:lnTo>
                    <a:pt x="0" y="72085"/>
                  </a:lnTo>
                  <a:lnTo>
                    <a:pt x="2895" y="91503"/>
                  </a:lnTo>
                  <a:lnTo>
                    <a:pt x="8699" y="109524"/>
                  </a:lnTo>
                  <a:lnTo>
                    <a:pt x="18834" y="127546"/>
                  </a:lnTo>
                  <a:lnTo>
                    <a:pt x="31877" y="142798"/>
                  </a:lnTo>
                </a:path>
              </a:pathLst>
            </a:custGeom>
            <a:ln w="3175">
              <a:solidFill>
                <a:srgbClr val="000000"/>
              </a:solidFill>
            </a:ln>
          </p:spPr>
          <p:txBody>
            <a:bodyPr wrap="square" lIns="0" tIns="0" rIns="0" bIns="0" rtlCol="0"/>
            <a:lstStyle/>
            <a:p>
              <a:endParaRPr/>
            </a:p>
          </p:txBody>
        </p:sp>
        <p:sp>
          <p:nvSpPr>
            <p:cNvPr id="82" name="object 77">
              <a:extLst>
                <a:ext uri="{FF2B5EF4-FFF2-40B4-BE49-F238E27FC236}">
                  <a16:creationId xmlns:a16="http://schemas.microsoft.com/office/drawing/2014/main" id="{03BF6976-CE3B-41E6-834F-71EA0A083B2C}"/>
                </a:ext>
              </a:extLst>
            </p:cNvPr>
            <p:cNvSpPr/>
            <p:nvPr/>
          </p:nvSpPr>
          <p:spPr>
            <a:xfrm>
              <a:off x="4467255" y="6582772"/>
              <a:ext cx="152400" cy="30480"/>
            </a:xfrm>
            <a:custGeom>
              <a:avLst/>
              <a:gdLst/>
              <a:ahLst/>
              <a:cxnLst/>
              <a:rect l="l" t="t" r="r" b="b"/>
              <a:pathLst>
                <a:path w="152400" h="30479">
                  <a:moveTo>
                    <a:pt x="0" y="0"/>
                  </a:moveTo>
                  <a:lnTo>
                    <a:pt x="16217" y="12420"/>
                  </a:lnTo>
                  <a:lnTo>
                    <a:pt x="35394" y="22085"/>
                  </a:lnTo>
                  <a:lnTo>
                    <a:pt x="54571" y="27609"/>
                  </a:lnTo>
                  <a:lnTo>
                    <a:pt x="75222" y="30365"/>
                  </a:lnTo>
                  <a:lnTo>
                    <a:pt x="95859" y="28981"/>
                  </a:lnTo>
                  <a:lnTo>
                    <a:pt x="116509" y="24841"/>
                  </a:lnTo>
                  <a:lnTo>
                    <a:pt x="135686" y="16560"/>
                  </a:lnTo>
                  <a:lnTo>
                    <a:pt x="151904" y="5524"/>
                  </a:lnTo>
                </a:path>
              </a:pathLst>
            </a:custGeom>
            <a:ln w="3175">
              <a:solidFill>
                <a:srgbClr val="000000"/>
              </a:solidFill>
            </a:ln>
          </p:spPr>
          <p:txBody>
            <a:bodyPr wrap="square" lIns="0" tIns="0" rIns="0" bIns="0" rtlCol="0"/>
            <a:lstStyle/>
            <a:p>
              <a:endParaRPr/>
            </a:p>
          </p:txBody>
        </p:sp>
        <p:sp>
          <p:nvSpPr>
            <p:cNvPr id="83" name="object 78">
              <a:extLst>
                <a:ext uri="{FF2B5EF4-FFF2-40B4-BE49-F238E27FC236}">
                  <a16:creationId xmlns:a16="http://schemas.microsoft.com/office/drawing/2014/main" id="{BA6AC04E-3ACF-47CD-861D-48977BD920CA}"/>
                </a:ext>
              </a:extLst>
            </p:cNvPr>
            <p:cNvSpPr/>
            <p:nvPr/>
          </p:nvSpPr>
          <p:spPr>
            <a:xfrm>
              <a:off x="4619655" y="6572102"/>
              <a:ext cx="12065" cy="18415"/>
            </a:xfrm>
            <a:custGeom>
              <a:avLst/>
              <a:gdLst/>
              <a:ahLst/>
              <a:cxnLst/>
              <a:rect l="l" t="t" r="r" b="b"/>
              <a:pathLst>
                <a:path w="12064" h="18414">
                  <a:moveTo>
                    <a:pt x="0" y="17830"/>
                  </a:moveTo>
                  <a:lnTo>
                    <a:pt x="7315" y="9601"/>
                  </a:lnTo>
                  <a:lnTo>
                    <a:pt x="11709" y="0"/>
                  </a:lnTo>
                </a:path>
              </a:pathLst>
            </a:custGeom>
            <a:ln w="3175">
              <a:solidFill>
                <a:srgbClr val="000000"/>
              </a:solidFill>
            </a:ln>
          </p:spPr>
          <p:txBody>
            <a:bodyPr wrap="square" lIns="0" tIns="0" rIns="0" bIns="0" rtlCol="0"/>
            <a:lstStyle/>
            <a:p>
              <a:endParaRPr/>
            </a:p>
          </p:txBody>
        </p:sp>
        <p:sp>
          <p:nvSpPr>
            <p:cNvPr id="84" name="object 79">
              <a:extLst>
                <a:ext uri="{FF2B5EF4-FFF2-40B4-BE49-F238E27FC236}">
                  <a16:creationId xmlns:a16="http://schemas.microsoft.com/office/drawing/2014/main" id="{33EE9381-9A08-4338-B608-A7C0FFF08F5F}"/>
                </a:ext>
              </a:extLst>
            </p:cNvPr>
            <p:cNvSpPr/>
            <p:nvPr/>
          </p:nvSpPr>
          <p:spPr>
            <a:xfrm>
              <a:off x="4613562" y="6477612"/>
              <a:ext cx="19685" cy="94615"/>
            </a:xfrm>
            <a:custGeom>
              <a:avLst/>
              <a:gdLst/>
              <a:ahLst/>
              <a:cxnLst/>
              <a:rect l="l" t="t" r="r" b="b"/>
              <a:pathLst>
                <a:path w="19685" h="94614">
                  <a:moveTo>
                    <a:pt x="16776" y="94030"/>
                  </a:moveTo>
                  <a:lnTo>
                    <a:pt x="19570" y="70523"/>
                  </a:lnTo>
                  <a:lnTo>
                    <a:pt x="18173" y="45631"/>
                  </a:lnTo>
                  <a:lnTo>
                    <a:pt x="11188" y="22123"/>
                  </a:lnTo>
                  <a:lnTo>
                    <a:pt x="0" y="0"/>
                  </a:lnTo>
                </a:path>
              </a:pathLst>
            </a:custGeom>
            <a:ln w="3175">
              <a:solidFill>
                <a:srgbClr val="000000"/>
              </a:solidFill>
            </a:ln>
          </p:spPr>
          <p:txBody>
            <a:bodyPr wrap="square" lIns="0" tIns="0" rIns="0" bIns="0" rtlCol="0"/>
            <a:lstStyle/>
            <a:p>
              <a:endParaRPr/>
            </a:p>
          </p:txBody>
        </p:sp>
        <p:sp>
          <p:nvSpPr>
            <p:cNvPr id="85" name="object 80">
              <a:extLst>
                <a:ext uri="{FF2B5EF4-FFF2-40B4-BE49-F238E27FC236}">
                  <a16:creationId xmlns:a16="http://schemas.microsoft.com/office/drawing/2014/main" id="{FFDC793F-7F1D-4E8B-8BF5-E9841D97D43E}"/>
                </a:ext>
              </a:extLst>
            </p:cNvPr>
            <p:cNvSpPr/>
            <p:nvPr/>
          </p:nvSpPr>
          <p:spPr>
            <a:xfrm>
              <a:off x="4482494" y="6556862"/>
              <a:ext cx="13970" cy="13970"/>
            </a:xfrm>
            <a:custGeom>
              <a:avLst/>
              <a:gdLst/>
              <a:ahLst/>
              <a:cxnLst/>
              <a:rect l="l" t="t" r="r" b="b"/>
              <a:pathLst>
                <a:path w="13969" h="13970">
                  <a:moveTo>
                    <a:pt x="1371" y="1371"/>
                  </a:moveTo>
                  <a:lnTo>
                    <a:pt x="0" y="6858"/>
                  </a:lnTo>
                  <a:lnTo>
                    <a:pt x="1371" y="12344"/>
                  </a:lnTo>
                  <a:lnTo>
                    <a:pt x="6858" y="13716"/>
                  </a:lnTo>
                  <a:lnTo>
                    <a:pt x="12344" y="12344"/>
                  </a:lnTo>
                  <a:lnTo>
                    <a:pt x="13716" y="6858"/>
                  </a:lnTo>
                  <a:lnTo>
                    <a:pt x="12344" y="1371"/>
                  </a:lnTo>
                  <a:lnTo>
                    <a:pt x="6858" y="0"/>
                  </a:lnTo>
                  <a:lnTo>
                    <a:pt x="1371" y="1371"/>
                  </a:lnTo>
                  <a:close/>
                </a:path>
              </a:pathLst>
            </a:custGeom>
            <a:ln w="3175">
              <a:solidFill>
                <a:srgbClr val="000000"/>
              </a:solidFill>
            </a:ln>
          </p:spPr>
          <p:txBody>
            <a:bodyPr wrap="square" lIns="0" tIns="0" rIns="0" bIns="0" rtlCol="0"/>
            <a:lstStyle/>
            <a:p>
              <a:endParaRPr/>
            </a:p>
          </p:txBody>
        </p:sp>
        <p:sp>
          <p:nvSpPr>
            <p:cNvPr id="86" name="object 81">
              <a:extLst>
                <a:ext uri="{FF2B5EF4-FFF2-40B4-BE49-F238E27FC236}">
                  <a16:creationId xmlns:a16="http://schemas.microsoft.com/office/drawing/2014/main" id="{4E865A2A-EA73-457C-BBAF-16B3ACE68929}"/>
                </a:ext>
              </a:extLst>
            </p:cNvPr>
            <p:cNvSpPr/>
            <p:nvPr/>
          </p:nvSpPr>
          <p:spPr>
            <a:xfrm>
              <a:off x="4471827" y="6447134"/>
              <a:ext cx="15240" cy="13970"/>
            </a:xfrm>
            <a:custGeom>
              <a:avLst/>
              <a:gdLst/>
              <a:ahLst/>
              <a:cxnLst/>
              <a:rect l="l" t="t" r="r" b="b"/>
              <a:pathLst>
                <a:path w="15239" h="13970">
                  <a:moveTo>
                    <a:pt x="1524" y="1371"/>
                  </a:moveTo>
                  <a:lnTo>
                    <a:pt x="0" y="6857"/>
                  </a:lnTo>
                  <a:lnTo>
                    <a:pt x="1524" y="12344"/>
                  </a:lnTo>
                  <a:lnTo>
                    <a:pt x="7620" y="13715"/>
                  </a:lnTo>
                  <a:lnTo>
                    <a:pt x="13716" y="12344"/>
                  </a:lnTo>
                  <a:lnTo>
                    <a:pt x="15240" y="6857"/>
                  </a:lnTo>
                  <a:lnTo>
                    <a:pt x="13716" y="1371"/>
                  </a:lnTo>
                  <a:lnTo>
                    <a:pt x="7620" y="0"/>
                  </a:lnTo>
                  <a:lnTo>
                    <a:pt x="1524" y="1371"/>
                  </a:lnTo>
                  <a:close/>
                </a:path>
              </a:pathLst>
            </a:custGeom>
            <a:ln w="3175">
              <a:solidFill>
                <a:srgbClr val="000000"/>
              </a:solidFill>
            </a:ln>
          </p:spPr>
          <p:txBody>
            <a:bodyPr wrap="square" lIns="0" tIns="0" rIns="0" bIns="0" rtlCol="0"/>
            <a:lstStyle/>
            <a:p>
              <a:endParaRPr/>
            </a:p>
          </p:txBody>
        </p:sp>
        <p:sp>
          <p:nvSpPr>
            <p:cNvPr id="87" name="object 82">
              <a:extLst>
                <a:ext uri="{FF2B5EF4-FFF2-40B4-BE49-F238E27FC236}">
                  <a16:creationId xmlns:a16="http://schemas.microsoft.com/office/drawing/2014/main" id="{01B7A3EE-FAB8-4478-96B4-AECF717FF566}"/>
                </a:ext>
              </a:extLst>
            </p:cNvPr>
            <p:cNvSpPr/>
            <p:nvPr/>
          </p:nvSpPr>
          <p:spPr>
            <a:xfrm>
              <a:off x="4596795" y="6566006"/>
              <a:ext cx="15240" cy="13970"/>
            </a:xfrm>
            <a:custGeom>
              <a:avLst/>
              <a:gdLst/>
              <a:ahLst/>
              <a:cxnLst/>
              <a:rect l="l" t="t" r="r" b="b"/>
              <a:pathLst>
                <a:path w="15239" h="13970">
                  <a:moveTo>
                    <a:pt x="1524" y="1371"/>
                  </a:moveTo>
                  <a:lnTo>
                    <a:pt x="0" y="6857"/>
                  </a:lnTo>
                  <a:lnTo>
                    <a:pt x="1524" y="12344"/>
                  </a:lnTo>
                  <a:lnTo>
                    <a:pt x="7620" y="13715"/>
                  </a:lnTo>
                  <a:lnTo>
                    <a:pt x="13716" y="12344"/>
                  </a:lnTo>
                  <a:lnTo>
                    <a:pt x="15240" y="6857"/>
                  </a:lnTo>
                  <a:lnTo>
                    <a:pt x="13716" y="1371"/>
                  </a:lnTo>
                  <a:lnTo>
                    <a:pt x="7620" y="0"/>
                  </a:lnTo>
                  <a:lnTo>
                    <a:pt x="1524" y="1371"/>
                  </a:lnTo>
                  <a:close/>
                </a:path>
              </a:pathLst>
            </a:custGeom>
            <a:ln w="3175">
              <a:solidFill>
                <a:srgbClr val="000000"/>
              </a:solidFill>
            </a:ln>
          </p:spPr>
          <p:txBody>
            <a:bodyPr wrap="square" lIns="0" tIns="0" rIns="0" bIns="0" rtlCol="0"/>
            <a:lstStyle/>
            <a:p>
              <a:endParaRPr/>
            </a:p>
          </p:txBody>
        </p:sp>
        <p:sp>
          <p:nvSpPr>
            <p:cNvPr id="88" name="object 83">
              <a:extLst>
                <a:ext uri="{FF2B5EF4-FFF2-40B4-BE49-F238E27FC236}">
                  <a16:creationId xmlns:a16="http://schemas.microsoft.com/office/drawing/2014/main" id="{D23A83A9-5CDF-494F-81B5-902027CD4A0E}"/>
                </a:ext>
              </a:extLst>
            </p:cNvPr>
            <p:cNvSpPr/>
            <p:nvPr/>
          </p:nvSpPr>
          <p:spPr>
            <a:xfrm>
              <a:off x="4444398" y="6598011"/>
              <a:ext cx="40005" cy="36830"/>
            </a:xfrm>
            <a:custGeom>
              <a:avLst/>
              <a:gdLst/>
              <a:ahLst/>
              <a:cxnLst/>
              <a:rect l="l" t="t" r="r" b="b"/>
              <a:pathLst>
                <a:path w="40005" h="36829">
                  <a:moveTo>
                    <a:pt x="39497" y="0"/>
                  </a:moveTo>
                  <a:lnTo>
                    <a:pt x="0" y="36233"/>
                  </a:lnTo>
                </a:path>
              </a:pathLst>
            </a:custGeom>
            <a:ln w="3175">
              <a:solidFill>
                <a:srgbClr val="000000"/>
              </a:solidFill>
            </a:ln>
          </p:spPr>
          <p:txBody>
            <a:bodyPr wrap="square" lIns="0" tIns="0" rIns="0" bIns="0" rtlCol="0"/>
            <a:lstStyle/>
            <a:p>
              <a:endParaRPr/>
            </a:p>
          </p:txBody>
        </p:sp>
        <p:sp>
          <p:nvSpPr>
            <p:cNvPr id="89" name="object 84">
              <a:extLst>
                <a:ext uri="{FF2B5EF4-FFF2-40B4-BE49-F238E27FC236}">
                  <a16:creationId xmlns:a16="http://schemas.microsoft.com/office/drawing/2014/main" id="{8678400A-8E73-4F1D-BF43-1D10ADB88FCF}"/>
                </a:ext>
              </a:extLst>
            </p:cNvPr>
            <p:cNvSpPr/>
            <p:nvPr/>
          </p:nvSpPr>
          <p:spPr>
            <a:xfrm>
              <a:off x="4412390" y="6567528"/>
              <a:ext cx="40005" cy="38100"/>
            </a:xfrm>
            <a:custGeom>
              <a:avLst/>
              <a:gdLst/>
              <a:ahLst/>
              <a:cxnLst/>
              <a:rect l="l" t="t" r="r" b="b"/>
              <a:pathLst>
                <a:path w="40005" h="38100">
                  <a:moveTo>
                    <a:pt x="0" y="37985"/>
                  </a:moveTo>
                  <a:lnTo>
                    <a:pt x="39497" y="0"/>
                  </a:lnTo>
                </a:path>
              </a:pathLst>
            </a:custGeom>
            <a:ln w="3175">
              <a:solidFill>
                <a:srgbClr val="000000"/>
              </a:solidFill>
            </a:ln>
          </p:spPr>
          <p:txBody>
            <a:bodyPr wrap="square" lIns="0" tIns="0" rIns="0" bIns="0" rtlCol="0"/>
            <a:lstStyle/>
            <a:p>
              <a:endParaRPr/>
            </a:p>
          </p:txBody>
        </p:sp>
        <p:sp>
          <p:nvSpPr>
            <p:cNvPr id="90" name="object 85">
              <a:extLst>
                <a:ext uri="{FF2B5EF4-FFF2-40B4-BE49-F238E27FC236}">
                  <a16:creationId xmlns:a16="http://schemas.microsoft.com/office/drawing/2014/main" id="{C25A855E-1F53-4F40-AAE9-D42954F3DAF4}"/>
                </a:ext>
              </a:extLst>
            </p:cNvPr>
            <p:cNvSpPr/>
            <p:nvPr/>
          </p:nvSpPr>
          <p:spPr>
            <a:xfrm>
              <a:off x="4407815" y="6607155"/>
              <a:ext cx="36830" cy="33655"/>
            </a:xfrm>
            <a:custGeom>
              <a:avLst/>
              <a:gdLst/>
              <a:ahLst/>
              <a:cxnLst/>
              <a:rect l="l" t="t" r="r" b="b"/>
              <a:pathLst>
                <a:path w="36830" h="33654">
                  <a:moveTo>
                    <a:pt x="6057" y="0"/>
                  </a:moveTo>
                  <a:lnTo>
                    <a:pt x="0" y="8318"/>
                  </a:lnTo>
                  <a:lnTo>
                    <a:pt x="0" y="16649"/>
                  </a:lnTo>
                  <a:lnTo>
                    <a:pt x="1511" y="24968"/>
                  </a:lnTo>
                  <a:lnTo>
                    <a:pt x="9080" y="31915"/>
                  </a:lnTo>
                  <a:lnTo>
                    <a:pt x="18161" y="33299"/>
                  </a:lnTo>
                  <a:lnTo>
                    <a:pt x="27241" y="33299"/>
                  </a:lnTo>
                  <a:lnTo>
                    <a:pt x="36322" y="27749"/>
                  </a:lnTo>
                </a:path>
              </a:pathLst>
            </a:custGeom>
            <a:ln w="3175">
              <a:solidFill>
                <a:srgbClr val="000000"/>
              </a:solidFill>
            </a:ln>
          </p:spPr>
          <p:txBody>
            <a:bodyPr wrap="square" lIns="0" tIns="0" rIns="0" bIns="0" rtlCol="0"/>
            <a:lstStyle/>
            <a:p>
              <a:endParaRPr/>
            </a:p>
          </p:txBody>
        </p:sp>
        <p:sp>
          <p:nvSpPr>
            <p:cNvPr id="91" name="object 86">
              <a:extLst>
                <a:ext uri="{FF2B5EF4-FFF2-40B4-BE49-F238E27FC236}">
                  <a16:creationId xmlns:a16="http://schemas.microsoft.com/office/drawing/2014/main" id="{771AB187-B206-4655-946A-6B6183A54239}"/>
                </a:ext>
              </a:extLst>
            </p:cNvPr>
            <p:cNvSpPr/>
            <p:nvPr/>
          </p:nvSpPr>
          <p:spPr>
            <a:xfrm>
              <a:off x="4391055" y="4371442"/>
              <a:ext cx="0" cy="281940"/>
            </a:xfrm>
            <a:custGeom>
              <a:avLst/>
              <a:gdLst/>
              <a:ahLst/>
              <a:cxnLst/>
              <a:rect l="l" t="t" r="r" b="b"/>
              <a:pathLst>
                <a:path h="281939">
                  <a:moveTo>
                    <a:pt x="0" y="281482"/>
                  </a:moveTo>
                  <a:lnTo>
                    <a:pt x="0" y="0"/>
                  </a:lnTo>
                </a:path>
              </a:pathLst>
            </a:custGeom>
            <a:ln w="3175">
              <a:solidFill>
                <a:srgbClr val="000000"/>
              </a:solidFill>
            </a:ln>
          </p:spPr>
          <p:txBody>
            <a:bodyPr wrap="square" lIns="0" tIns="0" rIns="0" bIns="0" rtlCol="0"/>
            <a:lstStyle/>
            <a:p>
              <a:endParaRPr/>
            </a:p>
          </p:txBody>
        </p:sp>
        <p:sp>
          <p:nvSpPr>
            <p:cNvPr id="92" name="object 87">
              <a:extLst>
                <a:ext uri="{FF2B5EF4-FFF2-40B4-BE49-F238E27FC236}">
                  <a16:creationId xmlns:a16="http://schemas.microsoft.com/office/drawing/2014/main" id="{D9A4A0BE-8C91-46B8-8C0A-483D3F1DB1DE}"/>
                </a:ext>
              </a:extLst>
            </p:cNvPr>
            <p:cNvSpPr/>
            <p:nvPr/>
          </p:nvSpPr>
          <p:spPr>
            <a:xfrm>
              <a:off x="5779419" y="4371442"/>
              <a:ext cx="0" cy="281940"/>
            </a:xfrm>
            <a:custGeom>
              <a:avLst/>
              <a:gdLst/>
              <a:ahLst/>
              <a:cxnLst/>
              <a:rect l="l" t="t" r="r" b="b"/>
              <a:pathLst>
                <a:path h="281939">
                  <a:moveTo>
                    <a:pt x="0" y="281482"/>
                  </a:moveTo>
                  <a:lnTo>
                    <a:pt x="0" y="0"/>
                  </a:lnTo>
                </a:path>
              </a:pathLst>
            </a:custGeom>
            <a:ln w="3175">
              <a:solidFill>
                <a:srgbClr val="000000"/>
              </a:solidFill>
            </a:ln>
          </p:spPr>
          <p:txBody>
            <a:bodyPr wrap="square" lIns="0" tIns="0" rIns="0" bIns="0" rtlCol="0"/>
            <a:lstStyle/>
            <a:p>
              <a:endParaRPr/>
            </a:p>
          </p:txBody>
        </p:sp>
        <p:sp>
          <p:nvSpPr>
            <p:cNvPr id="93" name="object 88">
              <a:extLst>
                <a:ext uri="{FF2B5EF4-FFF2-40B4-BE49-F238E27FC236}">
                  <a16:creationId xmlns:a16="http://schemas.microsoft.com/office/drawing/2014/main" id="{5FD5730C-A924-465A-9D4D-DD84548F0A27}"/>
                </a:ext>
              </a:extLst>
            </p:cNvPr>
            <p:cNvSpPr/>
            <p:nvPr/>
          </p:nvSpPr>
          <p:spPr>
            <a:xfrm>
              <a:off x="4477922" y="4453744"/>
              <a:ext cx="1214755" cy="0"/>
            </a:xfrm>
            <a:custGeom>
              <a:avLst/>
              <a:gdLst/>
              <a:ahLst/>
              <a:cxnLst/>
              <a:rect l="l" t="t" r="r" b="b"/>
              <a:pathLst>
                <a:path w="1214754">
                  <a:moveTo>
                    <a:pt x="0" y="0"/>
                  </a:moveTo>
                  <a:lnTo>
                    <a:pt x="1214259" y="0"/>
                  </a:lnTo>
                </a:path>
              </a:pathLst>
            </a:custGeom>
            <a:ln w="3175">
              <a:solidFill>
                <a:srgbClr val="000000"/>
              </a:solidFill>
            </a:ln>
          </p:spPr>
          <p:txBody>
            <a:bodyPr wrap="square" lIns="0" tIns="0" rIns="0" bIns="0" rtlCol="0"/>
            <a:lstStyle/>
            <a:p>
              <a:endParaRPr/>
            </a:p>
          </p:txBody>
        </p:sp>
        <p:sp>
          <p:nvSpPr>
            <p:cNvPr id="94" name="object 89">
              <a:extLst>
                <a:ext uri="{FF2B5EF4-FFF2-40B4-BE49-F238E27FC236}">
                  <a16:creationId xmlns:a16="http://schemas.microsoft.com/office/drawing/2014/main" id="{8A57FAF2-5CFD-4978-9C15-EA5CE843DB84}"/>
                </a:ext>
              </a:extLst>
            </p:cNvPr>
            <p:cNvSpPr/>
            <p:nvPr/>
          </p:nvSpPr>
          <p:spPr>
            <a:xfrm>
              <a:off x="4391052" y="4440028"/>
              <a:ext cx="86995" cy="27940"/>
            </a:xfrm>
            <a:custGeom>
              <a:avLst/>
              <a:gdLst/>
              <a:ahLst/>
              <a:cxnLst/>
              <a:rect l="l" t="t" r="r" b="b"/>
              <a:pathLst>
                <a:path w="86994" h="27939">
                  <a:moveTo>
                    <a:pt x="86626" y="27431"/>
                  </a:moveTo>
                  <a:lnTo>
                    <a:pt x="0" y="13715"/>
                  </a:lnTo>
                  <a:lnTo>
                    <a:pt x="86626" y="0"/>
                  </a:lnTo>
                  <a:lnTo>
                    <a:pt x="86626" y="27431"/>
                  </a:lnTo>
                  <a:close/>
                </a:path>
              </a:pathLst>
            </a:custGeom>
            <a:ln w="3175">
              <a:solidFill>
                <a:srgbClr val="000000"/>
              </a:solidFill>
            </a:ln>
          </p:spPr>
          <p:txBody>
            <a:bodyPr wrap="square" lIns="0" tIns="0" rIns="0" bIns="0" rtlCol="0"/>
            <a:lstStyle/>
            <a:p>
              <a:endParaRPr/>
            </a:p>
          </p:txBody>
        </p:sp>
        <p:sp>
          <p:nvSpPr>
            <p:cNvPr id="95" name="object 90">
              <a:extLst>
                <a:ext uri="{FF2B5EF4-FFF2-40B4-BE49-F238E27FC236}">
                  <a16:creationId xmlns:a16="http://schemas.microsoft.com/office/drawing/2014/main" id="{DDF42D02-914F-4136-B25B-64B599F5E8CC}"/>
                </a:ext>
              </a:extLst>
            </p:cNvPr>
            <p:cNvSpPr/>
            <p:nvPr/>
          </p:nvSpPr>
          <p:spPr>
            <a:xfrm>
              <a:off x="5692551" y="4440028"/>
              <a:ext cx="86995" cy="27940"/>
            </a:xfrm>
            <a:custGeom>
              <a:avLst/>
              <a:gdLst/>
              <a:ahLst/>
              <a:cxnLst/>
              <a:rect l="l" t="t" r="r" b="b"/>
              <a:pathLst>
                <a:path w="86995" h="27939">
                  <a:moveTo>
                    <a:pt x="0" y="0"/>
                  </a:moveTo>
                  <a:lnTo>
                    <a:pt x="86626" y="13716"/>
                  </a:lnTo>
                  <a:lnTo>
                    <a:pt x="0" y="27432"/>
                  </a:lnTo>
                  <a:lnTo>
                    <a:pt x="0" y="0"/>
                  </a:lnTo>
                  <a:close/>
                </a:path>
              </a:pathLst>
            </a:custGeom>
            <a:ln w="3175">
              <a:solidFill>
                <a:srgbClr val="000000"/>
              </a:solidFill>
            </a:ln>
          </p:spPr>
          <p:txBody>
            <a:bodyPr wrap="square" lIns="0" tIns="0" rIns="0" bIns="0" rtlCol="0"/>
            <a:lstStyle/>
            <a:p>
              <a:endParaRPr/>
            </a:p>
          </p:txBody>
        </p:sp>
        <p:sp>
          <p:nvSpPr>
            <p:cNvPr id="96" name="object 91">
              <a:extLst>
                <a:ext uri="{FF2B5EF4-FFF2-40B4-BE49-F238E27FC236}">
                  <a16:creationId xmlns:a16="http://schemas.microsoft.com/office/drawing/2014/main" id="{0ACEE5B0-6AAB-4472-9F3E-A5F168B65330}"/>
                </a:ext>
              </a:extLst>
            </p:cNvPr>
            <p:cNvSpPr/>
            <p:nvPr/>
          </p:nvSpPr>
          <p:spPr>
            <a:xfrm>
              <a:off x="4727858" y="4330296"/>
              <a:ext cx="19685" cy="82550"/>
            </a:xfrm>
            <a:custGeom>
              <a:avLst/>
              <a:gdLst/>
              <a:ahLst/>
              <a:cxnLst/>
              <a:rect l="l" t="t" r="r" b="b"/>
              <a:pathLst>
                <a:path w="19685" h="82550">
                  <a:moveTo>
                    <a:pt x="0" y="15303"/>
                  </a:moveTo>
                  <a:lnTo>
                    <a:pt x="6997" y="12522"/>
                  </a:lnTo>
                  <a:lnTo>
                    <a:pt x="19583" y="0"/>
                  </a:lnTo>
                  <a:lnTo>
                    <a:pt x="19583" y="82067"/>
                  </a:lnTo>
                </a:path>
              </a:pathLst>
            </a:custGeom>
            <a:ln w="3175">
              <a:solidFill>
                <a:srgbClr val="000000"/>
              </a:solidFill>
            </a:ln>
          </p:spPr>
          <p:txBody>
            <a:bodyPr wrap="square" lIns="0" tIns="0" rIns="0" bIns="0" rtlCol="0"/>
            <a:lstStyle/>
            <a:p>
              <a:endParaRPr/>
            </a:p>
          </p:txBody>
        </p:sp>
        <p:sp>
          <p:nvSpPr>
            <p:cNvPr id="97" name="object 92">
              <a:extLst>
                <a:ext uri="{FF2B5EF4-FFF2-40B4-BE49-F238E27FC236}">
                  <a16:creationId xmlns:a16="http://schemas.microsoft.com/office/drawing/2014/main" id="{D91BB9F5-7C00-4292-B038-6C47388664DA}"/>
                </a:ext>
              </a:extLst>
            </p:cNvPr>
            <p:cNvSpPr/>
            <p:nvPr/>
          </p:nvSpPr>
          <p:spPr>
            <a:xfrm>
              <a:off x="4727858" y="4339444"/>
              <a:ext cx="19685" cy="73025"/>
            </a:xfrm>
            <a:custGeom>
              <a:avLst/>
              <a:gdLst/>
              <a:ahLst/>
              <a:cxnLst/>
              <a:rect l="l" t="t" r="r" b="b"/>
              <a:pathLst>
                <a:path w="19685" h="73025">
                  <a:moveTo>
                    <a:pt x="0" y="6857"/>
                  </a:moveTo>
                  <a:lnTo>
                    <a:pt x="0" y="10972"/>
                  </a:lnTo>
                  <a:lnTo>
                    <a:pt x="6997" y="6857"/>
                  </a:lnTo>
                  <a:lnTo>
                    <a:pt x="15379" y="0"/>
                  </a:lnTo>
                  <a:lnTo>
                    <a:pt x="15379" y="72694"/>
                  </a:lnTo>
                  <a:lnTo>
                    <a:pt x="19583" y="72694"/>
                  </a:lnTo>
                </a:path>
              </a:pathLst>
            </a:custGeom>
            <a:ln w="3175">
              <a:solidFill>
                <a:srgbClr val="000000"/>
              </a:solidFill>
            </a:ln>
          </p:spPr>
          <p:txBody>
            <a:bodyPr wrap="square" lIns="0" tIns="0" rIns="0" bIns="0" rtlCol="0"/>
            <a:lstStyle/>
            <a:p>
              <a:endParaRPr/>
            </a:p>
          </p:txBody>
        </p:sp>
        <p:sp>
          <p:nvSpPr>
            <p:cNvPr id="98" name="object 93">
              <a:extLst>
                <a:ext uri="{FF2B5EF4-FFF2-40B4-BE49-F238E27FC236}">
                  <a16:creationId xmlns:a16="http://schemas.microsoft.com/office/drawing/2014/main" id="{29910C60-FCF1-48B4-BFD4-FA9BE4855541}"/>
                </a:ext>
              </a:extLst>
            </p:cNvPr>
            <p:cNvSpPr/>
            <p:nvPr/>
          </p:nvSpPr>
          <p:spPr>
            <a:xfrm>
              <a:off x="4801011" y="4330302"/>
              <a:ext cx="50165" cy="82550"/>
            </a:xfrm>
            <a:custGeom>
              <a:avLst/>
              <a:gdLst/>
              <a:ahLst/>
              <a:cxnLst/>
              <a:rect l="l" t="t" r="r" b="b"/>
              <a:pathLst>
                <a:path w="50164" h="82550">
                  <a:moveTo>
                    <a:pt x="0" y="19469"/>
                  </a:moveTo>
                  <a:lnTo>
                    <a:pt x="33858" y="0"/>
                  </a:lnTo>
                  <a:lnTo>
                    <a:pt x="42684" y="4165"/>
                  </a:lnTo>
                  <a:lnTo>
                    <a:pt x="45631" y="8343"/>
                  </a:lnTo>
                  <a:lnTo>
                    <a:pt x="50050" y="15290"/>
                  </a:lnTo>
                  <a:lnTo>
                    <a:pt x="50050" y="23647"/>
                  </a:lnTo>
                  <a:lnTo>
                    <a:pt x="45631" y="31991"/>
                  </a:lnTo>
                  <a:lnTo>
                    <a:pt x="38277" y="43116"/>
                  </a:lnTo>
                  <a:lnTo>
                    <a:pt x="0" y="82054"/>
                  </a:lnTo>
                </a:path>
              </a:pathLst>
            </a:custGeom>
            <a:ln w="3175">
              <a:solidFill>
                <a:srgbClr val="000000"/>
              </a:solidFill>
            </a:ln>
          </p:spPr>
          <p:txBody>
            <a:bodyPr wrap="square" lIns="0" tIns="0" rIns="0" bIns="0" rtlCol="0"/>
            <a:lstStyle/>
            <a:p>
              <a:endParaRPr/>
            </a:p>
          </p:txBody>
        </p:sp>
        <p:sp>
          <p:nvSpPr>
            <p:cNvPr id="99" name="object 94">
              <a:extLst>
                <a:ext uri="{FF2B5EF4-FFF2-40B4-BE49-F238E27FC236}">
                  <a16:creationId xmlns:a16="http://schemas.microsoft.com/office/drawing/2014/main" id="{9D62D69C-71B8-4A0B-9137-4271D0E690EE}"/>
                </a:ext>
              </a:extLst>
            </p:cNvPr>
            <p:cNvSpPr/>
            <p:nvPr/>
          </p:nvSpPr>
          <p:spPr>
            <a:xfrm>
              <a:off x="4797968" y="4334868"/>
              <a:ext cx="48895" cy="77470"/>
            </a:xfrm>
            <a:custGeom>
              <a:avLst/>
              <a:gdLst/>
              <a:ahLst/>
              <a:cxnLst/>
              <a:rect l="l" t="t" r="r" b="b"/>
              <a:pathLst>
                <a:path w="48895" h="77470">
                  <a:moveTo>
                    <a:pt x="2921" y="15201"/>
                  </a:moveTo>
                  <a:lnTo>
                    <a:pt x="7315" y="15201"/>
                  </a:lnTo>
                  <a:lnTo>
                    <a:pt x="7315" y="11061"/>
                  </a:lnTo>
                  <a:lnTo>
                    <a:pt x="11696" y="4152"/>
                  </a:lnTo>
                  <a:lnTo>
                    <a:pt x="20472" y="0"/>
                  </a:lnTo>
                  <a:lnTo>
                    <a:pt x="36576" y="0"/>
                  </a:lnTo>
                  <a:lnTo>
                    <a:pt x="45351" y="4152"/>
                  </a:lnTo>
                  <a:lnTo>
                    <a:pt x="48272" y="11061"/>
                  </a:lnTo>
                  <a:lnTo>
                    <a:pt x="48272" y="19342"/>
                  </a:lnTo>
                  <a:lnTo>
                    <a:pt x="45351" y="27635"/>
                  </a:lnTo>
                  <a:lnTo>
                    <a:pt x="36576" y="38696"/>
                  </a:lnTo>
                  <a:lnTo>
                    <a:pt x="0" y="77381"/>
                  </a:lnTo>
                </a:path>
              </a:pathLst>
            </a:custGeom>
            <a:ln w="3175">
              <a:solidFill>
                <a:srgbClr val="000000"/>
              </a:solidFill>
            </a:ln>
          </p:spPr>
          <p:txBody>
            <a:bodyPr wrap="square" lIns="0" tIns="0" rIns="0" bIns="0" rtlCol="0"/>
            <a:lstStyle/>
            <a:p>
              <a:endParaRPr/>
            </a:p>
          </p:txBody>
        </p:sp>
        <p:sp>
          <p:nvSpPr>
            <p:cNvPr id="100" name="object 95">
              <a:extLst>
                <a:ext uri="{FF2B5EF4-FFF2-40B4-BE49-F238E27FC236}">
                  <a16:creationId xmlns:a16="http://schemas.microsoft.com/office/drawing/2014/main" id="{8DF4EC6D-3612-46E1-AA48-835F7B8689B6}"/>
                </a:ext>
              </a:extLst>
            </p:cNvPr>
            <p:cNvSpPr/>
            <p:nvPr/>
          </p:nvSpPr>
          <p:spPr>
            <a:xfrm>
              <a:off x="4797960" y="4408023"/>
              <a:ext cx="57785" cy="4445"/>
            </a:xfrm>
            <a:custGeom>
              <a:avLst/>
              <a:gdLst/>
              <a:ahLst/>
              <a:cxnLst/>
              <a:rect l="l" t="t" r="r" b="b"/>
              <a:pathLst>
                <a:path w="57785" h="4445">
                  <a:moveTo>
                    <a:pt x="2959" y="0"/>
                  </a:moveTo>
                  <a:lnTo>
                    <a:pt x="57670" y="0"/>
                  </a:lnTo>
                  <a:lnTo>
                    <a:pt x="57670" y="4114"/>
                  </a:lnTo>
                  <a:lnTo>
                    <a:pt x="0" y="4114"/>
                  </a:lnTo>
                </a:path>
              </a:pathLst>
            </a:custGeom>
            <a:ln w="3175">
              <a:solidFill>
                <a:srgbClr val="000000"/>
              </a:solidFill>
            </a:ln>
          </p:spPr>
          <p:txBody>
            <a:bodyPr wrap="square" lIns="0" tIns="0" rIns="0" bIns="0" rtlCol="0"/>
            <a:lstStyle/>
            <a:p>
              <a:endParaRPr/>
            </a:p>
          </p:txBody>
        </p:sp>
        <p:sp>
          <p:nvSpPr>
            <p:cNvPr id="101" name="object 96">
              <a:extLst>
                <a:ext uri="{FF2B5EF4-FFF2-40B4-BE49-F238E27FC236}">
                  <a16:creationId xmlns:a16="http://schemas.microsoft.com/office/drawing/2014/main" id="{8B6C5D9B-1D54-4A8B-88ED-C3EAB7C7C617}"/>
                </a:ext>
              </a:extLst>
            </p:cNvPr>
            <p:cNvSpPr/>
            <p:nvPr/>
          </p:nvSpPr>
          <p:spPr>
            <a:xfrm>
              <a:off x="4880261" y="4330299"/>
              <a:ext cx="57785" cy="82550"/>
            </a:xfrm>
            <a:custGeom>
              <a:avLst/>
              <a:gdLst/>
              <a:ahLst/>
              <a:cxnLst/>
              <a:rect l="l" t="t" r="r" b="b"/>
              <a:pathLst>
                <a:path w="57785" h="82550">
                  <a:moveTo>
                    <a:pt x="25133" y="0"/>
                  </a:moveTo>
                  <a:lnTo>
                    <a:pt x="11823" y="4165"/>
                  </a:lnTo>
                  <a:lnTo>
                    <a:pt x="4432" y="15303"/>
                  </a:lnTo>
                  <a:lnTo>
                    <a:pt x="0" y="34772"/>
                  </a:lnTo>
                  <a:lnTo>
                    <a:pt x="0" y="47294"/>
                  </a:lnTo>
                  <a:lnTo>
                    <a:pt x="4432" y="66763"/>
                  </a:lnTo>
                  <a:lnTo>
                    <a:pt x="11823" y="77889"/>
                  </a:lnTo>
                  <a:lnTo>
                    <a:pt x="25133" y="82067"/>
                  </a:lnTo>
                  <a:lnTo>
                    <a:pt x="32524" y="82067"/>
                  </a:lnTo>
                  <a:lnTo>
                    <a:pt x="45834" y="77889"/>
                  </a:lnTo>
                  <a:lnTo>
                    <a:pt x="53225" y="66763"/>
                  </a:lnTo>
                  <a:lnTo>
                    <a:pt x="57657" y="47294"/>
                  </a:lnTo>
                  <a:lnTo>
                    <a:pt x="57657" y="34772"/>
                  </a:lnTo>
                  <a:lnTo>
                    <a:pt x="53225" y="15303"/>
                  </a:lnTo>
                  <a:lnTo>
                    <a:pt x="45834" y="4165"/>
                  </a:lnTo>
                  <a:lnTo>
                    <a:pt x="32524" y="0"/>
                  </a:lnTo>
                  <a:lnTo>
                    <a:pt x="25133" y="0"/>
                  </a:lnTo>
                  <a:close/>
                </a:path>
              </a:pathLst>
            </a:custGeom>
            <a:ln w="3175">
              <a:solidFill>
                <a:srgbClr val="000000"/>
              </a:solidFill>
            </a:ln>
          </p:spPr>
          <p:txBody>
            <a:bodyPr wrap="square" lIns="0" tIns="0" rIns="0" bIns="0" rtlCol="0"/>
            <a:lstStyle/>
            <a:p>
              <a:endParaRPr/>
            </a:p>
          </p:txBody>
        </p:sp>
        <p:sp>
          <p:nvSpPr>
            <p:cNvPr id="102" name="object 97">
              <a:extLst>
                <a:ext uri="{FF2B5EF4-FFF2-40B4-BE49-F238E27FC236}">
                  <a16:creationId xmlns:a16="http://schemas.microsoft.com/office/drawing/2014/main" id="{1E976D9B-E802-4D75-840A-2ECB33EB445E}"/>
                </a:ext>
              </a:extLst>
            </p:cNvPr>
            <p:cNvSpPr/>
            <p:nvPr/>
          </p:nvSpPr>
          <p:spPr>
            <a:xfrm>
              <a:off x="4884824" y="4334872"/>
              <a:ext cx="12065" cy="73025"/>
            </a:xfrm>
            <a:custGeom>
              <a:avLst/>
              <a:gdLst/>
              <a:ahLst/>
              <a:cxnLst/>
              <a:rect l="l" t="t" r="r" b="b"/>
              <a:pathLst>
                <a:path w="12064" h="73025">
                  <a:moveTo>
                    <a:pt x="11709" y="0"/>
                  </a:moveTo>
                  <a:lnTo>
                    <a:pt x="2933" y="10972"/>
                  </a:lnTo>
                  <a:lnTo>
                    <a:pt x="0" y="30175"/>
                  </a:lnTo>
                  <a:lnTo>
                    <a:pt x="0" y="42519"/>
                  </a:lnTo>
                  <a:lnTo>
                    <a:pt x="2933" y="61722"/>
                  </a:lnTo>
                  <a:lnTo>
                    <a:pt x="11709" y="72694"/>
                  </a:lnTo>
                </a:path>
              </a:pathLst>
            </a:custGeom>
            <a:ln w="3175">
              <a:solidFill>
                <a:srgbClr val="000000"/>
              </a:solidFill>
            </a:ln>
          </p:spPr>
          <p:txBody>
            <a:bodyPr wrap="square" lIns="0" tIns="0" rIns="0" bIns="0" rtlCol="0"/>
            <a:lstStyle/>
            <a:p>
              <a:endParaRPr/>
            </a:p>
          </p:txBody>
        </p:sp>
        <p:sp>
          <p:nvSpPr>
            <p:cNvPr id="103" name="object 98">
              <a:extLst>
                <a:ext uri="{FF2B5EF4-FFF2-40B4-BE49-F238E27FC236}">
                  <a16:creationId xmlns:a16="http://schemas.microsoft.com/office/drawing/2014/main" id="{B5BAEE43-71D3-45FA-8B49-B140711DE238}"/>
                </a:ext>
              </a:extLst>
            </p:cNvPr>
            <p:cNvSpPr/>
            <p:nvPr/>
          </p:nvSpPr>
          <p:spPr>
            <a:xfrm>
              <a:off x="4892451" y="4404976"/>
              <a:ext cx="33655" cy="3175"/>
            </a:xfrm>
            <a:custGeom>
              <a:avLst/>
              <a:gdLst/>
              <a:ahLst/>
              <a:cxnLst/>
              <a:rect l="l" t="t" r="r" b="b"/>
              <a:pathLst>
                <a:path w="33654" h="3175">
                  <a:moveTo>
                    <a:pt x="0" y="0"/>
                  </a:moveTo>
                  <a:lnTo>
                    <a:pt x="12928" y="2921"/>
                  </a:lnTo>
                  <a:lnTo>
                    <a:pt x="20116" y="2921"/>
                  </a:lnTo>
                  <a:lnTo>
                    <a:pt x="33045" y="0"/>
                  </a:lnTo>
                </a:path>
              </a:pathLst>
            </a:custGeom>
            <a:ln w="3175">
              <a:solidFill>
                <a:srgbClr val="000000"/>
              </a:solidFill>
            </a:ln>
          </p:spPr>
          <p:txBody>
            <a:bodyPr wrap="square" lIns="0" tIns="0" rIns="0" bIns="0" rtlCol="0"/>
            <a:lstStyle/>
            <a:p>
              <a:endParaRPr/>
            </a:p>
          </p:txBody>
        </p:sp>
        <p:sp>
          <p:nvSpPr>
            <p:cNvPr id="104" name="object 99">
              <a:extLst>
                <a:ext uri="{FF2B5EF4-FFF2-40B4-BE49-F238E27FC236}">
                  <a16:creationId xmlns:a16="http://schemas.microsoft.com/office/drawing/2014/main" id="{E5660FDA-91B9-42E7-9B0C-B48E2FAEE79F}"/>
                </a:ext>
              </a:extLst>
            </p:cNvPr>
            <p:cNvSpPr/>
            <p:nvPr/>
          </p:nvSpPr>
          <p:spPr>
            <a:xfrm>
              <a:off x="4921407" y="4334872"/>
              <a:ext cx="12065" cy="73025"/>
            </a:xfrm>
            <a:custGeom>
              <a:avLst/>
              <a:gdLst/>
              <a:ahLst/>
              <a:cxnLst/>
              <a:rect l="l" t="t" r="r" b="b"/>
              <a:pathLst>
                <a:path w="12064" h="73025">
                  <a:moveTo>
                    <a:pt x="0" y="72694"/>
                  </a:moveTo>
                  <a:lnTo>
                    <a:pt x="8775" y="61722"/>
                  </a:lnTo>
                  <a:lnTo>
                    <a:pt x="11709" y="42519"/>
                  </a:lnTo>
                  <a:lnTo>
                    <a:pt x="11709" y="30175"/>
                  </a:lnTo>
                  <a:lnTo>
                    <a:pt x="8775" y="10972"/>
                  </a:lnTo>
                  <a:lnTo>
                    <a:pt x="0" y="0"/>
                  </a:lnTo>
                </a:path>
              </a:pathLst>
            </a:custGeom>
            <a:ln w="3175">
              <a:solidFill>
                <a:srgbClr val="000000"/>
              </a:solidFill>
            </a:ln>
          </p:spPr>
          <p:txBody>
            <a:bodyPr wrap="square" lIns="0" tIns="0" rIns="0" bIns="0" rtlCol="0"/>
            <a:lstStyle/>
            <a:p>
              <a:endParaRPr/>
            </a:p>
          </p:txBody>
        </p:sp>
        <p:sp>
          <p:nvSpPr>
            <p:cNvPr id="105" name="object 100">
              <a:extLst>
                <a:ext uri="{FF2B5EF4-FFF2-40B4-BE49-F238E27FC236}">
                  <a16:creationId xmlns:a16="http://schemas.microsoft.com/office/drawing/2014/main" id="{A6515A88-F588-4BE4-8D53-3F8ED0C05B44}"/>
                </a:ext>
              </a:extLst>
            </p:cNvPr>
            <p:cNvSpPr/>
            <p:nvPr/>
          </p:nvSpPr>
          <p:spPr>
            <a:xfrm>
              <a:off x="4892454" y="4334872"/>
              <a:ext cx="33655" cy="4445"/>
            </a:xfrm>
            <a:custGeom>
              <a:avLst/>
              <a:gdLst/>
              <a:ahLst/>
              <a:cxnLst/>
              <a:rect l="l" t="t" r="r" b="b"/>
              <a:pathLst>
                <a:path w="33654" h="4445">
                  <a:moveTo>
                    <a:pt x="33045" y="4114"/>
                  </a:moveTo>
                  <a:lnTo>
                    <a:pt x="20116" y="0"/>
                  </a:lnTo>
                  <a:lnTo>
                    <a:pt x="12928" y="0"/>
                  </a:lnTo>
                  <a:lnTo>
                    <a:pt x="0" y="4114"/>
                  </a:lnTo>
                </a:path>
              </a:pathLst>
            </a:custGeom>
            <a:ln w="3175">
              <a:solidFill>
                <a:srgbClr val="000000"/>
              </a:solidFill>
            </a:ln>
          </p:spPr>
          <p:txBody>
            <a:bodyPr wrap="square" lIns="0" tIns="0" rIns="0" bIns="0" rtlCol="0"/>
            <a:lstStyle/>
            <a:p>
              <a:endParaRPr/>
            </a:p>
          </p:txBody>
        </p:sp>
        <p:sp>
          <p:nvSpPr>
            <p:cNvPr id="106" name="object 101">
              <a:extLst>
                <a:ext uri="{FF2B5EF4-FFF2-40B4-BE49-F238E27FC236}">
                  <a16:creationId xmlns:a16="http://schemas.microsoft.com/office/drawing/2014/main" id="{0824056E-547F-4811-959E-0CF43848C2DF}"/>
                </a:ext>
              </a:extLst>
            </p:cNvPr>
            <p:cNvSpPr/>
            <p:nvPr/>
          </p:nvSpPr>
          <p:spPr>
            <a:xfrm>
              <a:off x="5044845" y="4330299"/>
              <a:ext cx="34925" cy="82550"/>
            </a:xfrm>
            <a:custGeom>
              <a:avLst/>
              <a:gdLst/>
              <a:ahLst/>
              <a:cxnLst/>
              <a:rect l="l" t="t" r="r" b="b"/>
              <a:pathLst>
                <a:path w="34925" h="82550">
                  <a:moveTo>
                    <a:pt x="34556" y="0"/>
                  </a:moveTo>
                  <a:lnTo>
                    <a:pt x="0" y="82067"/>
                  </a:lnTo>
                </a:path>
              </a:pathLst>
            </a:custGeom>
            <a:ln w="3175">
              <a:solidFill>
                <a:srgbClr val="000000"/>
              </a:solidFill>
            </a:ln>
          </p:spPr>
          <p:txBody>
            <a:bodyPr wrap="square" lIns="0" tIns="0" rIns="0" bIns="0" rtlCol="0"/>
            <a:lstStyle/>
            <a:p>
              <a:endParaRPr/>
            </a:p>
          </p:txBody>
        </p:sp>
        <p:sp>
          <p:nvSpPr>
            <p:cNvPr id="107" name="object 102">
              <a:extLst>
                <a:ext uri="{FF2B5EF4-FFF2-40B4-BE49-F238E27FC236}">
                  <a16:creationId xmlns:a16="http://schemas.microsoft.com/office/drawing/2014/main" id="{7D9CAF89-F6C0-453D-BD70-5705DFC5CF10}"/>
                </a:ext>
              </a:extLst>
            </p:cNvPr>
            <p:cNvSpPr/>
            <p:nvPr/>
          </p:nvSpPr>
          <p:spPr>
            <a:xfrm>
              <a:off x="5044845" y="4342491"/>
              <a:ext cx="34925" cy="70485"/>
            </a:xfrm>
            <a:custGeom>
              <a:avLst/>
              <a:gdLst/>
              <a:ahLst/>
              <a:cxnLst/>
              <a:rect l="l" t="t" r="r" b="b"/>
              <a:pathLst>
                <a:path w="34925" h="70485">
                  <a:moveTo>
                    <a:pt x="34556" y="0"/>
                  </a:moveTo>
                  <a:lnTo>
                    <a:pt x="4508" y="70104"/>
                  </a:lnTo>
                  <a:lnTo>
                    <a:pt x="0" y="70104"/>
                  </a:lnTo>
                </a:path>
              </a:pathLst>
            </a:custGeom>
            <a:ln w="3175">
              <a:solidFill>
                <a:srgbClr val="000000"/>
              </a:solidFill>
            </a:ln>
          </p:spPr>
          <p:txBody>
            <a:bodyPr wrap="square" lIns="0" tIns="0" rIns="0" bIns="0" rtlCol="0"/>
            <a:lstStyle/>
            <a:p>
              <a:endParaRPr/>
            </a:p>
          </p:txBody>
        </p:sp>
        <p:sp>
          <p:nvSpPr>
            <p:cNvPr id="108" name="object 103">
              <a:extLst>
                <a:ext uri="{FF2B5EF4-FFF2-40B4-BE49-F238E27FC236}">
                  <a16:creationId xmlns:a16="http://schemas.microsoft.com/office/drawing/2014/main" id="{97A660A8-1603-4456-B6E0-76A2499D865B}"/>
                </a:ext>
              </a:extLst>
            </p:cNvPr>
            <p:cNvSpPr/>
            <p:nvPr/>
          </p:nvSpPr>
          <p:spPr>
            <a:xfrm>
              <a:off x="5078378" y="4330296"/>
              <a:ext cx="33655" cy="82550"/>
            </a:xfrm>
            <a:custGeom>
              <a:avLst/>
              <a:gdLst/>
              <a:ahLst/>
              <a:cxnLst/>
              <a:rect l="l" t="t" r="r" b="b"/>
              <a:pathLst>
                <a:path w="33654" h="82550">
                  <a:moveTo>
                    <a:pt x="0" y="12522"/>
                  </a:moveTo>
                  <a:lnTo>
                    <a:pt x="28841" y="82067"/>
                  </a:lnTo>
                  <a:lnTo>
                    <a:pt x="33401" y="82067"/>
                  </a:lnTo>
                  <a:lnTo>
                    <a:pt x="0" y="0"/>
                  </a:lnTo>
                </a:path>
              </a:pathLst>
            </a:custGeom>
            <a:ln w="3175">
              <a:solidFill>
                <a:srgbClr val="000000"/>
              </a:solidFill>
            </a:ln>
          </p:spPr>
          <p:txBody>
            <a:bodyPr wrap="square" lIns="0" tIns="0" rIns="0" bIns="0" rtlCol="0"/>
            <a:lstStyle/>
            <a:p>
              <a:endParaRPr/>
            </a:p>
          </p:txBody>
        </p:sp>
        <p:sp>
          <p:nvSpPr>
            <p:cNvPr id="109" name="object 104">
              <a:extLst>
                <a:ext uri="{FF2B5EF4-FFF2-40B4-BE49-F238E27FC236}">
                  <a16:creationId xmlns:a16="http://schemas.microsoft.com/office/drawing/2014/main" id="{DC6A643C-72E1-4AC3-9600-A4595111588C}"/>
                </a:ext>
              </a:extLst>
            </p:cNvPr>
            <p:cNvSpPr/>
            <p:nvPr/>
          </p:nvSpPr>
          <p:spPr>
            <a:xfrm>
              <a:off x="5058566" y="4388211"/>
              <a:ext cx="41275" cy="0"/>
            </a:xfrm>
            <a:custGeom>
              <a:avLst/>
              <a:gdLst/>
              <a:ahLst/>
              <a:cxnLst/>
              <a:rect l="l" t="t" r="r" b="b"/>
              <a:pathLst>
                <a:path w="41275">
                  <a:moveTo>
                    <a:pt x="0" y="0"/>
                  </a:moveTo>
                  <a:lnTo>
                    <a:pt x="40665" y="0"/>
                  </a:lnTo>
                </a:path>
              </a:pathLst>
            </a:custGeom>
            <a:ln w="3175">
              <a:solidFill>
                <a:srgbClr val="000000"/>
              </a:solidFill>
            </a:ln>
          </p:spPr>
          <p:txBody>
            <a:bodyPr wrap="square" lIns="0" tIns="0" rIns="0" bIns="0" rtlCol="0"/>
            <a:lstStyle/>
            <a:p>
              <a:endParaRPr/>
            </a:p>
          </p:txBody>
        </p:sp>
        <p:sp>
          <p:nvSpPr>
            <p:cNvPr id="110" name="object 105">
              <a:extLst>
                <a:ext uri="{FF2B5EF4-FFF2-40B4-BE49-F238E27FC236}">
                  <a16:creationId xmlns:a16="http://schemas.microsoft.com/office/drawing/2014/main" id="{AEFCDD6F-E130-4DAA-9F9B-7EB9F8633A73}"/>
                </a:ext>
              </a:extLst>
            </p:cNvPr>
            <p:cNvSpPr/>
            <p:nvPr/>
          </p:nvSpPr>
          <p:spPr>
            <a:xfrm>
              <a:off x="5053995" y="4392784"/>
              <a:ext cx="50165" cy="0"/>
            </a:xfrm>
            <a:custGeom>
              <a:avLst/>
              <a:gdLst/>
              <a:ahLst/>
              <a:cxnLst/>
              <a:rect l="l" t="t" r="r" b="b"/>
              <a:pathLst>
                <a:path w="50164">
                  <a:moveTo>
                    <a:pt x="0" y="0"/>
                  </a:moveTo>
                  <a:lnTo>
                    <a:pt x="50050" y="0"/>
                  </a:lnTo>
                </a:path>
              </a:pathLst>
            </a:custGeom>
            <a:ln w="3175">
              <a:solidFill>
                <a:srgbClr val="000000"/>
              </a:solidFill>
            </a:ln>
          </p:spPr>
          <p:txBody>
            <a:bodyPr wrap="square" lIns="0" tIns="0" rIns="0" bIns="0" rtlCol="0"/>
            <a:lstStyle/>
            <a:p>
              <a:endParaRPr/>
            </a:p>
          </p:txBody>
        </p:sp>
        <p:sp>
          <p:nvSpPr>
            <p:cNvPr id="111" name="object 106">
              <a:extLst>
                <a:ext uri="{FF2B5EF4-FFF2-40B4-BE49-F238E27FC236}">
                  <a16:creationId xmlns:a16="http://schemas.microsoft.com/office/drawing/2014/main" id="{6294DDA0-BB71-44EA-9EB7-7D315C35D28C}"/>
                </a:ext>
              </a:extLst>
            </p:cNvPr>
            <p:cNvSpPr/>
            <p:nvPr/>
          </p:nvSpPr>
          <p:spPr>
            <a:xfrm>
              <a:off x="5223158" y="4330302"/>
              <a:ext cx="50165" cy="82550"/>
            </a:xfrm>
            <a:custGeom>
              <a:avLst/>
              <a:gdLst/>
              <a:ahLst/>
              <a:cxnLst/>
              <a:rect l="l" t="t" r="r" b="b"/>
              <a:pathLst>
                <a:path w="50164" h="82550">
                  <a:moveTo>
                    <a:pt x="0" y="19469"/>
                  </a:moveTo>
                  <a:lnTo>
                    <a:pt x="33858" y="0"/>
                  </a:lnTo>
                  <a:lnTo>
                    <a:pt x="41211" y="4165"/>
                  </a:lnTo>
                  <a:lnTo>
                    <a:pt x="45631" y="8343"/>
                  </a:lnTo>
                  <a:lnTo>
                    <a:pt x="50050" y="15290"/>
                  </a:lnTo>
                  <a:lnTo>
                    <a:pt x="50050" y="23647"/>
                  </a:lnTo>
                  <a:lnTo>
                    <a:pt x="45631" y="31991"/>
                  </a:lnTo>
                  <a:lnTo>
                    <a:pt x="38277" y="43116"/>
                  </a:lnTo>
                  <a:lnTo>
                    <a:pt x="0" y="82054"/>
                  </a:lnTo>
                </a:path>
              </a:pathLst>
            </a:custGeom>
            <a:ln w="3175">
              <a:solidFill>
                <a:srgbClr val="000000"/>
              </a:solidFill>
            </a:ln>
          </p:spPr>
          <p:txBody>
            <a:bodyPr wrap="square" lIns="0" tIns="0" rIns="0" bIns="0" rtlCol="0"/>
            <a:lstStyle/>
            <a:p>
              <a:endParaRPr/>
            </a:p>
          </p:txBody>
        </p:sp>
        <p:sp>
          <p:nvSpPr>
            <p:cNvPr id="112" name="object 107">
              <a:extLst>
                <a:ext uri="{FF2B5EF4-FFF2-40B4-BE49-F238E27FC236}">
                  <a16:creationId xmlns:a16="http://schemas.microsoft.com/office/drawing/2014/main" id="{BA0FDCDC-B1C2-4B36-9968-5429A84E3986}"/>
                </a:ext>
              </a:extLst>
            </p:cNvPr>
            <p:cNvSpPr/>
            <p:nvPr/>
          </p:nvSpPr>
          <p:spPr>
            <a:xfrm>
              <a:off x="5218582" y="4334868"/>
              <a:ext cx="50165" cy="77470"/>
            </a:xfrm>
            <a:custGeom>
              <a:avLst/>
              <a:gdLst/>
              <a:ahLst/>
              <a:cxnLst/>
              <a:rect l="l" t="t" r="r" b="b"/>
              <a:pathLst>
                <a:path w="50164" h="77470">
                  <a:moveTo>
                    <a:pt x="4419" y="15201"/>
                  </a:moveTo>
                  <a:lnTo>
                    <a:pt x="8839" y="15201"/>
                  </a:lnTo>
                  <a:lnTo>
                    <a:pt x="8839" y="11061"/>
                  </a:lnTo>
                  <a:lnTo>
                    <a:pt x="13246" y="4152"/>
                  </a:lnTo>
                  <a:lnTo>
                    <a:pt x="20612" y="0"/>
                  </a:lnTo>
                  <a:lnTo>
                    <a:pt x="38277" y="0"/>
                  </a:lnTo>
                  <a:lnTo>
                    <a:pt x="45631" y="4152"/>
                  </a:lnTo>
                  <a:lnTo>
                    <a:pt x="50050" y="11061"/>
                  </a:lnTo>
                  <a:lnTo>
                    <a:pt x="50050" y="19342"/>
                  </a:lnTo>
                  <a:lnTo>
                    <a:pt x="45631" y="27635"/>
                  </a:lnTo>
                  <a:lnTo>
                    <a:pt x="38277" y="38696"/>
                  </a:lnTo>
                  <a:lnTo>
                    <a:pt x="0" y="77381"/>
                  </a:lnTo>
                </a:path>
              </a:pathLst>
            </a:custGeom>
            <a:ln w="3175">
              <a:solidFill>
                <a:srgbClr val="000000"/>
              </a:solidFill>
            </a:ln>
          </p:spPr>
          <p:txBody>
            <a:bodyPr wrap="square" lIns="0" tIns="0" rIns="0" bIns="0" rtlCol="0"/>
            <a:lstStyle/>
            <a:p>
              <a:endParaRPr/>
            </a:p>
          </p:txBody>
        </p:sp>
        <p:sp>
          <p:nvSpPr>
            <p:cNvPr id="113" name="object 108">
              <a:extLst>
                <a:ext uri="{FF2B5EF4-FFF2-40B4-BE49-F238E27FC236}">
                  <a16:creationId xmlns:a16="http://schemas.microsoft.com/office/drawing/2014/main" id="{DEC46E39-699F-4E6D-9EE3-D5977C4C0CFD}"/>
                </a:ext>
              </a:extLst>
            </p:cNvPr>
            <p:cNvSpPr/>
            <p:nvPr/>
          </p:nvSpPr>
          <p:spPr>
            <a:xfrm>
              <a:off x="5218585" y="4408023"/>
              <a:ext cx="59690" cy="4445"/>
            </a:xfrm>
            <a:custGeom>
              <a:avLst/>
              <a:gdLst/>
              <a:ahLst/>
              <a:cxnLst/>
              <a:rect l="l" t="t" r="r" b="b"/>
              <a:pathLst>
                <a:path w="59689" h="4445">
                  <a:moveTo>
                    <a:pt x="4457" y="0"/>
                  </a:moveTo>
                  <a:lnTo>
                    <a:pt x="59435" y="0"/>
                  </a:lnTo>
                  <a:lnTo>
                    <a:pt x="59435" y="4114"/>
                  </a:lnTo>
                  <a:lnTo>
                    <a:pt x="0" y="4114"/>
                  </a:lnTo>
                </a:path>
              </a:pathLst>
            </a:custGeom>
            <a:ln w="3175">
              <a:solidFill>
                <a:srgbClr val="000000"/>
              </a:solidFill>
            </a:ln>
          </p:spPr>
          <p:txBody>
            <a:bodyPr wrap="square" lIns="0" tIns="0" rIns="0" bIns="0" rtlCol="0"/>
            <a:lstStyle/>
            <a:p>
              <a:endParaRPr/>
            </a:p>
          </p:txBody>
        </p:sp>
        <p:sp>
          <p:nvSpPr>
            <p:cNvPr id="114" name="object 109">
              <a:extLst>
                <a:ext uri="{FF2B5EF4-FFF2-40B4-BE49-F238E27FC236}">
                  <a16:creationId xmlns:a16="http://schemas.microsoft.com/office/drawing/2014/main" id="{A4E7FD2A-1BEA-46C4-B133-38C9831329DD}"/>
                </a:ext>
              </a:extLst>
            </p:cNvPr>
            <p:cNvSpPr/>
            <p:nvPr/>
          </p:nvSpPr>
          <p:spPr>
            <a:xfrm>
              <a:off x="5302409" y="4330299"/>
              <a:ext cx="57785" cy="82550"/>
            </a:xfrm>
            <a:custGeom>
              <a:avLst/>
              <a:gdLst/>
              <a:ahLst/>
              <a:cxnLst/>
              <a:rect l="l" t="t" r="r" b="b"/>
              <a:pathLst>
                <a:path w="57785" h="82550">
                  <a:moveTo>
                    <a:pt x="25133" y="0"/>
                  </a:moveTo>
                  <a:lnTo>
                    <a:pt x="11823" y="4165"/>
                  </a:lnTo>
                  <a:lnTo>
                    <a:pt x="2959" y="15303"/>
                  </a:lnTo>
                  <a:lnTo>
                    <a:pt x="0" y="34772"/>
                  </a:lnTo>
                  <a:lnTo>
                    <a:pt x="0" y="47294"/>
                  </a:lnTo>
                  <a:lnTo>
                    <a:pt x="2959" y="66763"/>
                  </a:lnTo>
                  <a:lnTo>
                    <a:pt x="11823" y="77889"/>
                  </a:lnTo>
                  <a:lnTo>
                    <a:pt x="25133" y="82067"/>
                  </a:lnTo>
                  <a:lnTo>
                    <a:pt x="32524" y="82067"/>
                  </a:lnTo>
                  <a:lnTo>
                    <a:pt x="45834" y="77889"/>
                  </a:lnTo>
                  <a:lnTo>
                    <a:pt x="53225" y="66763"/>
                  </a:lnTo>
                  <a:lnTo>
                    <a:pt x="57657" y="47294"/>
                  </a:lnTo>
                  <a:lnTo>
                    <a:pt x="57657" y="34772"/>
                  </a:lnTo>
                  <a:lnTo>
                    <a:pt x="53225" y="15303"/>
                  </a:lnTo>
                  <a:lnTo>
                    <a:pt x="45834" y="4165"/>
                  </a:lnTo>
                  <a:lnTo>
                    <a:pt x="32524" y="0"/>
                  </a:lnTo>
                  <a:lnTo>
                    <a:pt x="25133" y="0"/>
                  </a:lnTo>
                  <a:close/>
                </a:path>
              </a:pathLst>
            </a:custGeom>
            <a:ln w="3175">
              <a:solidFill>
                <a:srgbClr val="000000"/>
              </a:solidFill>
            </a:ln>
          </p:spPr>
          <p:txBody>
            <a:bodyPr wrap="square" lIns="0" tIns="0" rIns="0" bIns="0" rtlCol="0"/>
            <a:lstStyle/>
            <a:p>
              <a:endParaRPr/>
            </a:p>
          </p:txBody>
        </p:sp>
        <p:sp>
          <p:nvSpPr>
            <p:cNvPr id="115" name="object 110">
              <a:extLst>
                <a:ext uri="{FF2B5EF4-FFF2-40B4-BE49-F238E27FC236}">
                  <a16:creationId xmlns:a16="http://schemas.microsoft.com/office/drawing/2014/main" id="{17156B3D-FCA1-4A4A-A650-FCFD965893C5}"/>
                </a:ext>
              </a:extLst>
            </p:cNvPr>
            <p:cNvSpPr/>
            <p:nvPr/>
          </p:nvSpPr>
          <p:spPr>
            <a:xfrm>
              <a:off x="5305460" y="4334872"/>
              <a:ext cx="13970" cy="73025"/>
            </a:xfrm>
            <a:custGeom>
              <a:avLst/>
              <a:gdLst/>
              <a:ahLst/>
              <a:cxnLst/>
              <a:rect l="l" t="t" r="r" b="b"/>
              <a:pathLst>
                <a:path w="13970" h="73025">
                  <a:moveTo>
                    <a:pt x="13462" y="0"/>
                  </a:moveTo>
                  <a:lnTo>
                    <a:pt x="4483" y="10972"/>
                  </a:lnTo>
                  <a:lnTo>
                    <a:pt x="0" y="30175"/>
                  </a:lnTo>
                  <a:lnTo>
                    <a:pt x="0" y="42519"/>
                  </a:lnTo>
                  <a:lnTo>
                    <a:pt x="4483" y="61722"/>
                  </a:lnTo>
                  <a:lnTo>
                    <a:pt x="13462" y="72694"/>
                  </a:lnTo>
                </a:path>
              </a:pathLst>
            </a:custGeom>
            <a:ln w="3175">
              <a:solidFill>
                <a:srgbClr val="000000"/>
              </a:solidFill>
            </a:ln>
          </p:spPr>
          <p:txBody>
            <a:bodyPr wrap="square" lIns="0" tIns="0" rIns="0" bIns="0" rtlCol="0"/>
            <a:lstStyle/>
            <a:p>
              <a:endParaRPr/>
            </a:p>
          </p:txBody>
        </p:sp>
        <p:sp>
          <p:nvSpPr>
            <p:cNvPr id="116" name="object 111">
              <a:extLst>
                <a:ext uri="{FF2B5EF4-FFF2-40B4-BE49-F238E27FC236}">
                  <a16:creationId xmlns:a16="http://schemas.microsoft.com/office/drawing/2014/main" id="{A12DC429-0803-49DC-A22F-07A0F70B0621}"/>
                </a:ext>
              </a:extLst>
            </p:cNvPr>
            <p:cNvSpPr/>
            <p:nvPr/>
          </p:nvSpPr>
          <p:spPr>
            <a:xfrm>
              <a:off x="5314599" y="4404976"/>
              <a:ext cx="33655" cy="3175"/>
            </a:xfrm>
            <a:custGeom>
              <a:avLst/>
              <a:gdLst/>
              <a:ahLst/>
              <a:cxnLst/>
              <a:rect l="l" t="t" r="r" b="b"/>
              <a:pathLst>
                <a:path w="33654" h="3175">
                  <a:moveTo>
                    <a:pt x="0" y="0"/>
                  </a:moveTo>
                  <a:lnTo>
                    <a:pt x="12928" y="2921"/>
                  </a:lnTo>
                  <a:lnTo>
                    <a:pt x="20116" y="2921"/>
                  </a:lnTo>
                  <a:lnTo>
                    <a:pt x="33045" y="0"/>
                  </a:lnTo>
                </a:path>
              </a:pathLst>
            </a:custGeom>
            <a:ln w="3175">
              <a:solidFill>
                <a:srgbClr val="000000"/>
              </a:solidFill>
            </a:ln>
          </p:spPr>
          <p:txBody>
            <a:bodyPr wrap="square" lIns="0" tIns="0" rIns="0" bIns="0" rtlCol="0"/>
            <a:lstStyle/>
            <a:p>
              <a:endParaRPr/>
            </a:p>
          </p:txBody>
        </p:sp>
        <p:sp>
          <p:nvSpPr>
            <p:cNvPr id="117" name="object 112">
              <a:extLst>
                <a:ext uri="{FF2B5EF4-FFF2-40B4-BE49-F238E27FC236}">
                  <a16:creationId xmlns:a16="http://schemas.microsoft.com/office/drawing/2014/main" id="{BDB0661C-A77B-4CDD-A716-B7F64DEDAA77}"/>
                </a:ext>
              </a:extLst>
            </p:cNvPr>
            <p:cNvSpPr/>
            <p:nvPr/>
          </p:nvSpPr>
          <p:spPr>
            <a:xfrm>
              <a:off x="5343555" y="4334872"/>
              <a:ext cx="12065" cy="73025"/>
            </a:xfrm>
            <a:custGeom>
              <a:avLst/>
              <a:gdLst/>
              <a:ahLst/>
              <a:cxnLst/>
              <a:rect l="l" t="t" r="r" b="b"/>
              <a:pathLst>
                <a:path w="12064" h="73025">
                  <a:moveTo>
                    <a:pt x="0" y="72694"/>
                  </a:moveTo>
                  <a:lnTo>
                    <a:pt x="7315" y="61722"/>
                  </a:lnTo>
                  <a:lnTo>
                    <a:pt x="11709" y="42519"/>
                  </a:lnTo>
                  <a:lnTo>
                    <a:pt x="11709" y="30175"/>
                  </a:lnTo>
                  <a:lnTo>
                    <a:pt x="7315" y="10972"/>
                  </a:lnTo>
                  <a:lnTo>
                    <a:pt x="0" y="0"/>
                  </a:lnTo>
                </a:path>
              </a:pathLst>
            </a:custGeom>
            <a:ln w="3175">
              <a:solidFill>
                <a:srgbClr val="000000"/>
              </a:solidFill>
            </a:ln>
          </p:spPr>
          <p:txBody>
            <a:bodyPr wrap="square" lIns="0" tIns="0" rIns="0" bIns="0" rtlCol="0"/>
            <a:lstStyle/>
            <a:p>
              <a:endParaRPr/>
            </a:p>
          </p:txBody>
        </p:sp>
        <p:sp>
          <p:nvSpPr>
            <p:cNvPr id="118" name="object 113">
              <a:extLst>
                <a:ext uri="{FF2B5EF4-FFF2-40B4-BE49-F238E27FC236}">
                  <a16:creationId xmlns:a16="http://schemas.microsoft.com/office/drawing/2014/main" id="{0EB91EF9-9673-42AD-B252-74F7E35C4CD1}"/>
                </a:ext>
              </a:extLst>
            </p:cNvPr>
            <p:cNvSpPr/>
            <p:nvPr/>
          </p:nvSpPr>
          <p:spPr>
            <a:xfrm>
              <a:off x="5314602" y="4334872"/>
              <a:ext cx="33655" cy="4445"/>
            </a:xfrm>
            <a:custGeom>
              <a:avLst/>
              <a:gdLst/>
              <a:ahLst/>
              <a:cxnLst/>
              <a:rect l="l" t="t" r="r" b="b"/>
              <a:pathLst>
                <a:path w="33654" h="4445">
                  <a:moveTo>
                    <a:pt x="33045" y="4114"/>
                  </a:moveTo>
                  <a:lnTo>
                    <a:pt x="20116" y="0"/>
                  </a:lnTo>
                  <a:lnTo>
                    <a:pt x="12928" y="0"/>
                  </a:lnTo>
                  <a:lnTo>
                    <a:pt x="0" y="4114"/>
                  </a:lnTo>
                </a:path>
              </a:pathLst>
            </a:custGeom>
            <a:ln w="3175">
              <a:solidFill>
                <a:srgbClr val="000000"/>
              </a:solidFill>
            </a:ln>
          </p:spPr>
          <p:txBody>
            <a:bodyPr wrap="square" lIns="0" tIns="0" rIns="0" bIns="0" rtlCol="0"/>
            <a:lstStyle/>
            <a:p>
              <a:endParaRPr/>
            </a:p>
          </p:txBody>
        </p:sp>
        <p:sp>
          <p:nvSpPr>
            <p:cNvPr id="119" name="object 114">
              <a:extLst>
                <a:ext uri="{FF2B5EF4-FFF2-40B4-BE49-F238E27FC236}">
                  <a16:creationId xmlns:a16="http://schemas.microsoft.com/office/drawing/2014/main" id="{639491E3-43DB-4B4A-A5D2-87B49A6AAF41}"/>
                </a:ext>
              </a:extLst>
            </p:cNvPr>
            <p:cNvSpPr/>
            <p:nvPr/>
          </p:nvSpPr>
          <p:spPr>
            <a:xfrm>
              <a:off x="5384705" y="4330299"/>
              <a:ext cx="57785" cy="82550"/>
            </a:xfrm>
            <a:custGeom>
              <a:avLst/>
              <a:gdLst/>
              <a:ahLst/>
              <a:cxnLst/>
              <a:rect l="l" t="t" r="r" b="b"/>
              <a:pathLst>
                <a:path w="57785" h="82550">
                  <a:moveTo>
                    <a:pt x="25133" y="0"/>
                  </a:moveTo>
                  <a:lnTo>
                    <a:pt x="11823" y="4165"/>
                  </a:lnTo>
                  <a:lnTo>
                    <a:pt x="4432" y="15303"/>
                  </a:lnTo>
                  <a:lnTo>
                    <a:pt x="0" y="34772"/>
                  </a:lnTo>
                  <a:lnTo>
                    <a:pt x="0" y="47294"/>
                  </a:lnTo>
                  <a:lnTo>
                    <a:pt x="4432" y="66763"/>
                  </a:lnTo>
                  <a:lnTo>
                    <a:pt x="11823" y="77889"/>
                  </a:lnTo>
                  <a:lnTo>
                    <a:pt x="25133" y="82067"/>
                  </a:lnTo>
                  <a:lnTo>
                    <a:pt x="32524" y="82067"/>
                  </a:lnTo>
                  <a:lnTo>
                    <a:pt x="45834" y="77889"/>
                  </a:lnTo>
                  <a:lnTo>
                    <a:pt x="53225" y="66763"/>
                  </a:lnTo>
                  <a:lnTo>
                    <a:pt x="57657" y="47294"/>
                  </a:lnTo>
                  <a:lnTo>
                    <a:pt x="57657" y="34772"/>
                  </a:lnTo>
                  <a:lnTo>
                    <a:pt x="53225" y="15303"/>
                  </a:lnTo>
                  <a:lnTo>
                    <a:pt x="45834" y="4165"/>
                  </a:lnTo>
                  <a:lnTo>
                    <a:pt x="32524" y="0"/>
                  </a:lnTo>
                  <a:lnTo>
                    <a:pt x="25133" y="0"/>
                  </a:lnTo>
                  <a:close/>
                </a:path>
              </a:pathLst>
            </a:custGeom>
            <a:ln w="3175">
              <a:solidFill>
                <a:srgbClr val="000000"/>
              </a:solidFill>
            </a:ln>
          </p:spPr>
          <p:txBody>
            <a:bodyPr wrap="square" lIns="0" tIns="0" rIns="0" bIns="0" rtlCol="0"/>
            <a:lstStyle/>
            <a:p>
              <a:endParaRPr/>
            </a:p>
          </p:txBody>
        </p:sp>
        <p:sp>
          <p:nvSpPr>
            <p:cNvPr id="120" name="object 115">
              <a:extLst>
                <a:ext uri="{FF2B5EF4-FFF2-40B4-BE49-F238E27FC236}">
                  <a16:creationId xmlns:a16="http://schemas.microsoft.com/office/drawing/2014/main" id="{DA4D7BF2-2746-4EF4-A897-88037B89A32F}"/>
                </a:ext>
              </a:extLst>
            </p:cNvPr>
            <p:cNvSpPr/>
            <p:nvPr/>
          </p:nvSpPr>
          <p:spPr>
            <a:xfrm>
              <a:off x="5389268" y="4334872"/>
              <a:ext cx="12065" cy="73025"/>
            </a:xfrm>
            <a:custGeom>
              <a:avLst/>
              <a:gdLst/>
              <a:ahLst/>
              <a:cxnLst/>
              <a:rect l="l" t="t" r="r" b="b"/>
              <a:pathLst>
                <a:path w="12064" h="73025">
                  <a:moveTo>
                    <a:pt x="11709" y="0"/>
                  </a:moveTo>
                  <a:lnTo>
                    <a:pt x="4394" y="10972"/>
                  </a:lnTo>
                  <a:lnTo>
                    <a:pt x="0" y="30175"/>
                  </a:lnTo>
                  <a:lnTo>
                    <a:pt x="0" y="42519"/>
                  </a:lnTo>
                  <a:lnTo>
                    <a:pt x="4394" y="61722"/>
                  </a:lnTo>
                  <a:lnTo>
                    <a:pt x="11709" y="72694"/>
                  </a:lnTo>
                </a:path>
              </a:pathLst>
            </a:custGeom>
            <a:ln w="3175">
              <a:solidFill>
                <a:srgbClr val="000000"/>
              </a:solidFill>
            </a:ln>
          </p:spPr>
          <p:txBody>
            <a:bodyPr wrap="square" lIns="0" tIns="0" rIns="0" bIns="0" rtlCol="0"/>
            <a:lstStyle/>
            <a:p>
              <a:endParaRPr/>
            </a:p>
          </p:txBody>
        </p:sp>
        <p:sp>
          <p:nvSpPr>
            <p:cNvPr id="121" name="object 116">
              <a:extLst>
                <a:ext uri="{FF2B5EF4-FFF2-40B4-BE49-F238E27FC236}">
                  <a16:creationId xmlns:a16="http://schemas.microsoft.com/office/drawing/2014/main" id="{0B548317-8461-4D77-BCD0-9242AA693605}"/>
                </a:ext>
              </a:extLst>
            </p:cNvPr>
            <p:cNvSpPr/>
            <p:nvPr/>
          </p:nvSpPr>
          <p:spPr>
            <a:xfrm>
              <a:off x="5396895" y="4404976"/>
              <a:ext cx="33655" cy="3175"/>
            </a:xfrm>
            <a:custGeom>
              <a:avLst/>
              <a:gdLst/>
              <a:ahLst/>
              <a:cxnLst/>
              <a:rect l="l" t="t" r="r" b="b"/>
              <a:pathLst>
                <a:path w="33654" h="3175">
                  <a:moveTo>
                    <a:pt x="0" y="0"/>
                  </a:moveTo>
                  <a:lnTo>
                    <a:pt x="12928" y="2921"/>
                  </a:lnTo>
                  <a:lnTo>
                    <a:pt x="20116" y="2921"/>
                  </a:lnTo>
                  <a:lnTo>
                    <a:pt x="33045" y="0"/>
                  </a:lnTo>
                </a:path>
              </a:pathLst>
            </a:custGeom>
            <a:ln w="3175">
              <a:solidFill>
                <a:srgbClr val="000000"/>
              </a:solidFill>
            </a:ln>
          </p:spPr>
          <p:txBody>
            <a:bodyPr wrap="square" lIns="0" tIns="0" rIns="0" bIns="0" rtlCol="0"/>
            <a:lstStyle/>
            <a:p>
              <a:endParaRPr/>
            </a:p>
          </p:txBody>
        </p:sp>
        <p:sp>
          <p:nvSpPr>
            <p:cNvPr id="122" name="object 117">
              <a:extLst>
                <a:ext uri="{FF2B5EF4-FFF2-40B4-BE49-F238E27FC236}">
                  <a16:creationId xmlns:a16="http://schemas.microsoft.com/office/drawing/2014/main" id="{C0B29A00-5205-4F82-89CE-A6A7D474E752}"/>
                </a:ext>
              </a:extLst>
            </p:cNvPr>
            <p:cNvSpPr/>
            <p:nvPr/>
          </p:nvSpPr>
          <p:spPr>
            <a:xfrm>
              <a:off x="5425851" y="4334872"/>
              <a:ext cx="12065" cy="73025"/>
            </a:xfrm>
            <a:custGeom>
              <a:avLst/>
              <a:gdLst/>
              <a:ahLst/>
              <a:cxnLst/>
              <a:rect l="l" t="t" r="r" b="b"/>
              <a:pathLst>
                <a:path w="12064" h="73025">
                  <a:moveTo>
                    <a:pt x="0" y="72694"/>
                  </a:moveTo>
                  <a:lnTo>
                    <a:pt x="8775" y="61722"/>
                  </a:lnTo>
                  <a:lnTo>
                    <a:pt x="11709" y="42519"/>
                  </a:lnTo>
                  <a:lnTo>
                    <a:pt x="11709" y="30175"/>
                  </a:lnTo>
                  <a:lnTo>
                    <a:pt x="8775" y="10972"/>
                  </a:lnTo>
                  <a:lnTo>
                    <a:pt x="0" y="0"/>
                  </a:lnTo>
                </a:path>
              </a:pathLst>
            </a:custGeom>
            <a:ln w="3175">
              <a:solidFill>
                <a:srgbClr val="000000"/>
              </a:solidFill>
            </a:ln>
          </p:spPr>
          <p:txBody>
            <a:bodyPr wrap="square" lIns="0" tIns="0" rIns="0" bIns="0" rtlCol="0"/>
            <a:lstStyle/>
            <a:p>
              <a:endParaRPr/>
            </a:p>
          </p:txBody>
        </p:sp>
        <p:sp>
          <p:nvSpPr>
            <p:cNvPr id="123" name="object 118">
              <a:extLst>
                <a:ext uri="{FF2B5EF4-FFF2-40B4-BE49-F238E27FC236}">
                  <a16:creationId xmlns:a16="http://schemas.microsoft.com/office/drawing/2014/main" id="{22B6BAE8-52FF-426B-A7D6-46AB5948BCEB}"/>
                </a:ext>
              </a:extLst>
            </p:cNvPr>
            <p:cNvSpPr/>
            <p:nvPr/>
          </p:nvSpPr>
          <p:spPr>
            <a:xfrm>
              <a:off x="5396897" y="4334872"/>
              <a:ext cx="33655" cy="4445"/>
            </a:xfrm>
            <a:custGeom>
              <a:avLst/>
              <a:gdLst/>
              <a:ahLst/>
              <a:cxnLst/>
              <a:rect l="l" t="t" r="r" b="b"/>
              <a:pathLst>
                <a:path w="33654" h="4445">
                  <a:moveTo>
                    <a:pt x="33045" y="4114"/>
                  </a:moveTo>
                  <a:lnTo>
                    <a:pt x="20116" y="0"/>
                  </a:lnTo>
                  <a:lnTo>
                    <a:pt x="12928" y="0"/>
                  </a:lnTo>
                  <a:lnTo>
                    <a:pt x="0" y="4114"/>
                  </a:lnTo>
                </a:path>
              </a:pathLst>
            </a:custGeom>
            <a:ln w="3175">
              <a:solidFill>
                <a:srgbClr val="000000"/>
              </a:solidFill>
            </a:ln>
          </p:spPr>
          <p:txBody>
            <a:bodyPr wrap="square" lIns="0" tIns="0" rIns="0" bIns="0" rtlCol="0"/>
            <a:lstStyle/>
            <a:p>
              <a:endParaRPr/>
            </a:p>
          </p:txBody>
        </p:sp>
        <p:sp>
          <p:nvSpPr>
            <p:cNvPr id="124" name="object 119">
              <a:extLst>
                <a:ext uri="{FF2B5EF4-FFF2-40B4-BE49-F238E27FC236}">
                  <a16:creationId xmlns:a16="http://schemas.microsoft.com/office/drawing/2014/main" id="{E0ABA6FF-2603-47DF-B0D6-E802AF260F9E}"/>
                </a:ext>
              </a:extLst>
            </p:cNvPr>
            <p:cNvSpPr/>
            <p:nvPr/>
          </p:nvSpPr>
          <p:spPr>
            <a:xfrm>
              <a:off x="4048160" y="6655923"/>
              <a:ext cx="298450" cy="0"/>
            </a:xfrm>
            <a:custGeom>
              <a:avLst/>
              <a:gdLst/>
              <a:ahLst/>
              <a:cxnLst/>
              <a:rect l="l" t="t" r="r" b="b"/>
              <a:pathLst>
                <a:path w="298450">
                  <a:moveTo>
                    <a:pt x="298208" y="0"/>
                  </a:moveTo>
                  <a:lnTo>
                    <a:pt x="0" y="0"/>
                  </a:lnTo>
                </a:path>
              </a:pathLst>
            </a:custGeom>
            <a:ln w="3175">
              <a:solidFill>
                <a:srgbClr val="000000"/>
              </a:solidFill>
            </a:ln>
          </p:spPr>
          <p:txBody>
            <a:bodyPr wrap="square" lIns="0" tIns="0" rIns="0" bIns="0" rtlCol="0"/>
            <a:lstStyle/>
            <a:p>
              <a:endParaRPr/>
            </a:p>
          </p:txBody>
        </p:sp>
        <p:sp>
          <p:nvSpPr>
            <p:cNvPr id="125" name="object 120">
              <a:extLst>
                <a:ext uri="{FF2B5EF4-FFF2-40B4-BE49-F238E27FC236}">
                  <a16:creationId xmlns:a16="http://schemas.microsoft.com/office/drawing/2014/main" id="{748CB084-1445-4B2C-BE99-BE64EBFDD950}"/>
                </a:ext>
              </a:extLst>
            </p:cNvPr>
            <p:cNvSpPr/>
            <p:nvPr/>
          </p:nvSpPr>
          <p:spPr>
            <a:xfrm>
              <a:off x="4048160" y="4693011"/>
              <a:ext cx="298450" cy="0"/>
            </a:xfrm>
            <a:custGeom>
              <a:avLst/>
              <a:gdLst/>
              <a:ahLst/>
              <a:cxnLst/>
              <a:rect l="l" t="t" r="r" b="b"/>
              <a:pathLst>
                <a:path w="298450">
                  <a:moveTo>
                    <a:pt x="298208" y="0"/>
                  </a:moveTo>
                  <a:lnTo>
                    <a:pt x="0" y="0"/>
                  </a:lnTo>
                </a:path>
              </a:pathLst>
            </a:custGeom>
            <a:ln w="3175">
              <a:solidFill>
                <a:srgbClr val="000000"/>
              </a:solidFill>
            </a:ln>
          </p:spPr>
          <p:txBody>
            <a:bodyPr wrap="square" lIns="0" tIns="0" rIns="0" bIns="0" rtlCol="0"/>
            <a:lstStyle/>
            <a:p>
              <a:endParaRPr/>
            </a:p>
          </p:txBody>
        </p:sp>
        <p:sp>
          <p:nvSpPr>
            <p:cNvPr id="126" name="object 121">
              <a:extLst>
                <a:ext uri="{FF2B5EF4-FFF2-40B4-BE49-F238E27FC236}">
                  <a16:creationId xmlns:a16="http://schemas.microsoft.com/office/drawing/2014/main" id="{B4CE99E9-3061-498B-9826-B569108460D0}"/>
                </a:ext>
              </a:extLst>
            </p:cNvPr>
            <p:cNvSpPr/>
            <p:nvPr/>
          </p:nvSpPr>
          <p:spPr>
            <a:xfrm>
              <a:off x="4135022" y="4775306"/>
              <a:ext cx="0" cy="1800225"/>
            </a:xfrm>
            <a:custGeom>
              <a:avLst/>
              <a:gdLst/>
              <a:ahLst/>
              <a:cxnLst/>
              <a:rect l="l" t="t" r="r" b="b"/>
              <a:pathLst>
                <a:path h="1800225">
                  <a:moveTo>
                    <a:pt x="0" y="1799843"/>
                  </a:moveTo>
                  <a:lnTo>
                    <a:pt x="0" y="0"/>
                  </a:lnTo>
                </a:path>
              </a:pathLst>
            </a:custGeom>
            <a:ln w="3175">
              <a:solidFill>
                <a:srgbClr val="000000"/>
              </a:solidFill>
            </a:ln>
          </p:spPr>
          <p:txBody>
            <a:bodyPr wrap="square" lIns="0" tIns="0" rIns="0" bIns="0" rtlCol="0"/>
            <a:lstStyle/>
            <a:p>
              <a:endParaRPr/>
            </a:p>
          </p:txBody>
        </p:sp>
        <p:sp>
          <p:nvSpPr>
            <p:cNvPr id="127" name="object 122">
              <a:extLst>
                <a:ext uri="{FF2B5EF4-FFF2-40B4-BE49-F238E27FC236}">
                  <a16:creationId xmlns:a16="http://schemas.microsoft.com/office/drawing/2014/main" id="{D15AF393-D6B4-43A1-B64B-DE85FB8483E2}"/>
                </a:ext>
              </a:extLst>
            </p:cNvPr>
            <p:cNvSpPr/>
            <p:nvPr/>
          </p:nvSpPr>
          <p:spPr>
            <a:xfrm>
              <a:off x="4121309" y="6575152"/>
              <a:ext cx="29209" cy="80645"/>
            </a:xfrm>
            <a:custGeom>
              <a:avLst/>
              <a:gdLst/>
              <a:ahLst/>
              <a:cxnLst/>
              <a:rect l="l" t="t" r="r" b="b"/>
              <a:pathLst>
                <a:path w="29210" h="80645">
                  <a:moveTo>
                    <a:pt x="28701" y="0"/>
                  </a:moveTo>
                  <a:lnTo>
                    <a:pt x="13588" y="80543"/>
                  </a:lnTo>
                  <a:lnTo>
                    <a:pt x="0" y="0"/>
                  </a:lnTo>
                  <a:lnTo>
                    <a:pt x="28701" y="0"/>
                  </a:lnTo>
                  <a:close/>
                </a:path>
              </a:pathLst>
            </a:custGeom>
            <a:ln w="3175">
              <a:solidFill>
                <a:srgbClr val="000000"/>
              </a:solidFill>
            </a:ln>
          </p:spPr>
          <p:txBody>
            <a:bodyPr wrap="square" lIns="0" tIns="0" rIns="0" bIns="0" rtlCol="0"/>
            <a:lstStyle/>
            <a:p>
              <a:endParaRPr/>
            </a:p>
          </p:txBody>
        </p:sp>
        <p:sp>
          <p:nvSpPr>
            <p:cNvPr id="128" name="object 123">
              <a:extLst>
                <a:ext uri="{FF2B5EF4-FFF2-40B4-BE49-F238E27FC236}">
                  <a16:creationId xmlns:a16="http://schemas.microsoft.com/office/drawing/2014/main" id="{054987DE-BFCA-4A4A-806A-E83964B5AF6D}"/>
                </a:ext>
              </a:extLst>
            </p:cNvPr>
            <p:cNvSpPr/>
            <p:nvPr/>
          </p:nvSpPr>
          <p:spPr>
            <a:xfrm>
              <a:off x="4121306" y="4693008"/>
              <a:ext cx="29209" cy="82550"/>
            </a:xfrm>
            <a:custGeom>
              <a:avLst/>
              <a:gdLst/>
              <a:ahLst/>
              <a:cxnLst/>
              <a:rect l="l" t="t" r="r" b="b"/>
              <a:pathLst>
                <a:path w="29210" h="82550">
                  <a:moveTo>
                    <a:pt x="0" y="82067"/>
                  </a:moveTo>
                  <a:lnTo>
                    <a:pt x="13601" y="0"/>
                  </a:lnTo>
                  <a:lnTo>
                    <a:pt x="28701" y="82067"/>
                  </a:lnTo>
                  <a:lnTo>
                    <a:pt x="0" y="82067"/>
                  </a:lnTo>
                  <a:close/>
                </a:path>
              </a:pathLst>
            </a:custGeom>
            <a:ln w="3175">
              <a:solidFill>
                <a:srgbClr val="000000"/>
              </a:solidFill>
            </a:ln>
          </p:spPr>
          <p:txBody>
            <a:bodyPr wrap="square" lIns="0" tIns="0" rIns="0" bIns="0" rtlCol="0"/>
            <a:lstStyle/>
            <a:p>
              <a:endParaRPr/>
            </a:p>
          </p:txBody>
        </p:sp>
        <p:sp>
          <p:nvSpPr>
            <p:cNvPr id="129" name="object 124">
              <a:extLst>
                <a:ext uri="{FF2B5EF4-FFF2-40B4-BE49-F238E27FC236}">
                  <a16:creationId xmlns:a16="http://schemas.microsoft.com/office/drawing/2014/main" id="{8F783381-9F45-4270-A72F-89CD6A6C1B72}"/>
                </a:ext>
              </a:extLst>
            </p:cNvPr>
            <p:cNvSpPr/>
            <p:nvPr/>
          </p:nvSpPr>
          <p:spPr>
            <a:xfrm>
              <a:off x="4005479" y="5991456"/>
              <a:ext cx="86995" cy="19685"/>
            </a:xfrm>
            <a:custGeom>
              <a:avLst/>
              <a:gdLst/>
              <a:ahLst/>
              <a:cxnLst/>
              <a:rect l="l" t="t" r="r" b="b"/>
              <a:pathLst>
                <a:path w="86994" h="19685">
                  <a:moveTo>
                    <a:pt x="16154" y="19583"/>
                  </a:moveTo>
                  <a:lnTo>
                    <a:pt x="11747" y="12585"/>
                  </a:lnTo>
                  <a:lnTo>
                    <a:pt x="0" y="0"/>
                  </a:lnTo>
                  <a:lnTo>
                    <a:pt x="86626" y="0"/>
                  </a:lnTo>
                </a:path>
              </a:pathLst>
            </a:custGeom>
            <a:ln w="3175">
              <a:solidFill>
                <a:srgbClr val="000000"/>
              </a:solidFill>
            </a:ln>
          </p:spPr>
          <p:txBody>
            <a:bodyPr wrap="square" lIns="0" tIns="0" rIns="0" bIns="0" rtlCol="0"/>
            <a:lstStyle/>
            <a:p>
              <a:endParaRPr/>
            </a:p>
          </p:txBody>
        </p:sp>
        <p:sp>
          <p:nvSpPr>
            <p:cNvPr id="130" name="object 125">
              <a:extLst>
                <a:ext uri="{FF2B5EF4-FFF2-40B4-BE49-F238E27FC236}">
                  <a16:creationId xmlns:a16="http://schemas.microsoft.com/office/drawing/2014/main" id="{453176C6-2C4B-4844-BBF1-380AE2F53550}"/>
                </a:ext>
              </a:extLst>
            </p:cNvPr>
            <p:cNvSpPr/>
            <p:nvPr/>
          </p:nvSpPr>
          <p:spPr>
            <a:xfrm>
              <a:off x="4013104" y="5991456"/>
              <a:ext cx="79375" cy="19685"/>
            </a:xfrm>
            <a:custGeom>
              <a:avLst/>
              <a:gdLst/>
              <a:ahLst/>
              <a:cxnLst/>
              <a:rect l="l" t="t" r="r" b="b"/>
              <a:pathLst>
                <a:path w="79375" h="19685">
                  <a:moveTo>
                    <a:pt x="8775" y="19583"/>
                  </a:moveTo>
                  <a:lnTo>
                    <a:pt x="13169" y="19583"/>
                  </a:lnTo>
                  <a:lnTo>
                    <a:pt x="8775" y="12585"/>
                  </a:lnTo>
                  <a:lnTo>
                    <a:pt x="0" y="4203"/>
                  </a:lnTo>
                  <a:lnTo>
                    <a:pt x="79006" y="4203"/>
                  </a:lnTo>
                  <a:lnTo>
                    <a:pt x="79006" y="0"/>
                  </a:lnTo>
                </a:path>
              </a:pathLst>
            </a:custGeom>
            <a:ln w="3175">
              <a:solidFill>
                <a:srgbClr val="000000"/>
              </a:solidFill>
            </a:ln>
          </p:spPr>
          <p:txBody>
            <a:bodyPr wrap="square" lIns="0" tIns="0" rIns="0" bIns="0" rtlCol="0"/>
            <a:lstStyle/>
            <a:p>
              <a:endParaRPr/>
            </a:p>
          </p:txBody>
        </p:sp>
        <p:sp>
          <p:nvSpPr>
            <p:cNvPr id="131" name="object 126">
              <a:extLst>
                <a:ext uri="{FF2B5EF4-FFF2-40B4-BE49-F238E27FC236}">
                  <a16:creationId xmlns:a16="http://schemas.microsoft.com/office/drawing/2014/main" id="{10F9BCA7-AC3E-4608-93A2-13F0D0F69B31}"/>
                </a:ext>
              </a:extLst>
            </p:cNvPr>
            <p:cNvSpPr/>
            <p:nvPr/>
          </p:nvSpPr>
          <p:spPr>
            <a:xfrm>
              <a:off x="4005479" y="5890877"/>
              <a:ext cx="86995" cy="52069"/>
            </a:xfrm>
            <a:custGeom>
              <a:avLst/>
              <a:gdLst/>
              <a:ahLst/>
              <a:cxnLst/>
              <a:rect l="l" t="t" r="r" b="b"/>
              <a:pathLst>
                <a:path w="86994" h="52070">
                  <a:moveTo>
                    <a:pt x="4406" y="12572"/>
                  </a:moveTo>
                  <a:lnTo>
                    <a:pt x="11747" y="8381"/>
                  </a:lnTo>
                  <a:lnTo>
                    <a:pt x="11747" y="4190"/>
                  </a:lnTo>
                  <a:lnTo>
                    <a:pt x="4406" y="8381"/>
                  </a:lnTo>
                  <a:lnTo>
                    <a:pt x="0" y="19557"/>
                  </a:lnTo>
                  <a:lnTo>
                    <a:pt x="0" y="27939"/>
                  </a:lnTo>
                  <a:lnTo>
                    <a:pt x="4406" y="39115"/>
                  </a:lnTo>
                  <a:lnTo>
                    <a:pt x="16154" y="47510"/>
                  </a:lnTo>
                  <a:lnTo>
                    <a:pt x="36703" y="51701"/>
                  </a:lnTo>
                  <a:lnTo>
                    <a:pt x="57264" y="51701"/>
                  </a:lnTo>
                  <a:lnTo>
                    <a:pt x="73418" y="47510"/>
                  </a:lnTo>
                  <a:lnTo>
                    <a:pt x="82219" y="39115"/>
                  </a:lnTo>
                  <a:lnTo>
                    <a:pt x="86626" y="27939"/>
                  </a:lnTo>
                  <a:lnTo>
                    <a:pt x="86626" y="23748"/>
                  </a:lnTo>
                  <a:lnTo>
                    <a:pt x="82219" y="12572"/>
                  </a:lnTo>
                  <a:lnTo>
                    <a:pt x="73418" y="4190"/>
                  </a:lnTo>
                  <a:lnTo>
                    <a:pt x="61671" y="0"/>
                  </a:lnTo>
                  <a:lnTo>
                    <a:pt x="57264" y="0"/>
                  </a:lnTo>
                  <a:lnTo>
                    <a:pt x="32308" y="27939"/>
                  </a:lnTo>
                  <a:lnTo>
                    <a:pt x="45516" y="47510"/>
                  </a:lnTo>
                </a:path>
              </a:pathLst>
            </a:custGeom>
            <a:ln w="3175">
              <a:solidFill>
                <a:srgbClr val="000000"/>
              </a:solidFill>
            </a:ln>
          </p:spPr>
          <p:txBody>
            <a:bodyPr wrap="square" lIns="0" tIns="0" rIns="0" bIns="0" rtlCol="0"/>
            <a:lstStyle/>
            <a:p>
              <a:endParaRPr/>
            </a:p>
          </p:txBody>
        </p:sp>
        <p:sp>
          <p:nvSpPr>
            <p:cNvPr id="132" name="object 127">
              <a:extLst>
                <a:ext uri="{FF2B5EF4-FFF2-40B4-BE49-F238E27FC236}">
                  <a16:creationId xmlns:a16="http://schemas.microsoft.com/office/drawing/2014/main" id="{8B4D51E4-9ABF-4504-AFB5-22A0524C8808}"/>
                </a:ext>
              </a:extLst>
            </p:cNvPr>
            <p:cNvSpPr/>
            <p:nvPr/>
          </p:nvSpPr>
          <p:spPr>
            <a:xfrm>
              <a:off x="4010058" y="5898496"/>
              <a:ext cx="3175" cy="30480"/>
            </a:xfrm>
            <a:custGeom>
              <a:avLst/>
              <a:gdLst/>
              <a:ahLst/>
              <a:cxnLst/>
              <a:rect l="l" t="t" r="r" b="b"/>
              <a:pathLst>
                <a:path w="3175" h="30479">
                  <a:moveTo>
                    <a:pt x="2920" y="0"/>
                  </a:moveTo>
                  <a:lnTo>
                    <a:pt x="0" y="11036"/>
                  </a:lnTo>
                  <a:lnTo>
                    <a:pt x="0" y="19329"/>
                  </a:lnTo>
                  <a:lnTo>
                    <a:pt x="2920" y="30365"/>
                  </a:lnTo>
                </a:path>
              </a:pathLst>
            </a:custGeom>
            <a:ln w="3175">
              <a:solidFill>
                <a:srgbClr val="000000"/>
              </a:solidFill>
            </a:ln>
          </p:spPr>
          <p:txBody>
            <a:bodyPr wrap="square" lIns="0" tIns="0" rIns="0" bIns="0" rtlCol="0"/>
            <a:lstStyle/>
            <a:p>
              <a:endParaRPr/>
            </a:p>
          </p:txBody>
        </p:sp>
        <p:sp>
          <p:nvSpPr>
            <p:cNvPr id="133" name="object 128">
              <a:extLst>
                <a:ext uri="{FF2B5EF4-FFF2-40B4-BE49-F238E27FC236}">
                  <a16:creationId xmlns:a16="http://schemas.microsoft.com/office/drawing/2014/main" id="{7625811B-54E8-47E5-BD43-F1C97632B701}"/>
                </a:ext>
              </a:extLst>
            </p:cNvPr>
            <p:cNvSpPr/>
            <p:nvPr/>
          </p:nvSpPr>
          <p:spPr>
            <a:xfrm>
              <a:off x="4010055" y="5922883"/>
              <a:ext cx="77470" cy="15240"/>
            </a:xfrm>
            <a:custGeom>
              <a:avLst/>
              <a:gdLst/>
              <a:ahLst/>
              <a:cxnLst/>
              <a:rect l="l" t="t" r="r" b="b"/>
              <a:pathLst>
                <a:path w="77469" h="15239">
                  <a:moveTo>
                    <a:pt x="0" y="2705"/>
                  </a:moveTo>
                  <a:lnTo>
                    <a:pt x="11658" y="10833"/>
                  </a:lnTo>
                  <a:lnTo>
                    <a:pt x="32054" y="14897"/>
                  </a:lnTo>
                  <a:lnTo>
                    <a:pt x="52463" y="14897"/>
                  </a:lnTo>
                  <a:lnTo>
                    <a:pt x="68491" y="10833"/>
                  </a:lnTo>
                  <a:lnTo>
                    <a:pt x="77241" y="0"/>
                  </a:lnTo>
                </a:path>
              </a:pathLst>
            </a:custGeom>
            <a:ln w="3175">
              <a:solidFill>
                <a:srgbClr val="000000"/>
              </a:solidFill>
            </a:ln>
          </p:spPr>
          <p:txBody>
            <a:bodyPr wrap="square" lIns="0" tIns="0" rIns="0" bIns="0" rtlCol="0"/>
            <a:lstStyle/>
            <a:p>
              <a:endParaRPr/>
            </a:p>
          </p:txBody>
        </p:sp>
        <p:sp>
          <p:nvSpPr>
            <p:cNvPr id="134" name="object 129">
              <a:extLst>
                <a:ext uri="{FF2B5EF4-FFF2-40B4-BE49-F238E27FC236}">
                  <a16:creationId xmlns:a16="http://schemas.microsoft.com/office/drawing/2014/main" id="{BE68B321-63C8-41C1-B0D9-350B1804F4BE}"/>
                </a:ext>
              </a:extLst>
            </p:cNvPr>
            <p:cNvSpPr/>
            <p:nvPr/>
          </p:nvSpPr>
          <p:spPr>
            <a:xfrm>
              <a:off x="4071015" y="5895449"/>
              <a:ext cx="16510" cy="42545"/>
            </a:xfrm>
            <a:custGeom>
              <a:avLst/>
              <a:gdLst/>
              <a:ahLst/>
              <a:cxnLst/>
              <a:rect l="l" t="t" r="r" b="b"/>
              <a:pathLst>
                <a:path w="16510" h="42545">
                  <a:moveTo>
                    <a:pt x="0" y="42329"/>
                  </a:moveTo>
                  <a:lnTo>
                    <a:pt x="11925" y="34137"/>
                  </a:lnTo>
                  <a:lnTo>
                    <a:pt x="16395" y="23215"/>
                  </a:lnTo>
                  <a:lnTo>
                    <a:pt x="16395" y="19113"/>
                  </a:lnTo>
                  <a:lnTo>
                    <a:pt x="11925" y="8191"/>
                  </a:lnTo>
                  <a:lnTo>
                    <a:pt x="0" y="0"/>
                  </a:lnTo>
                </a:path>
              </a:pathLst>
            </a:custGeom>
            <a:ln w="3175">
              <a:solidFill>
                <a:srgbClr val="000000"/>
              </a:solidFill>
            </a:ln>
          </p:spPr>
          <p:txBody>
            <a:bodyPr wrap="square" lIns="0" tIns="0" rIns="0" bIns="0" rtlCol="0"/>
            <a:lstStyle/>
            <a:p>
              <a:endParaRPr/>
            </a:p>
          </p:txBody>
        </p:sp>
        <p:sp>
          <p:nvSpPr>
            <p:cNvPr id="135" name="object 130">
              <a:extLst>
                <a:ext uri="{FF2B5EF4-FFF2-40B4-BE49-F238E27FC236}">
                  <a16:creationId xmlns:a16="http://schemas.microsoft.com/office/drawing/2014/main" id="{89F3859A-D129-4574-AA51-8A34B8CF3274}"/>
                </a:ext>
              </a:extLst>
            </p:cNvPr>
            <p:cNvSpPr/>
            <p:nvPr/>
          </p:nvSpPr>
          <p:spPr>
            <a:xfrm>
              <a:off x="4042060" y="5895451"/>
              <a:ext cx="45720" cy="15240"/>
            </a:xfrm>
            <a:custGeom>
              <a:avLst/>
              <a:gdLst/>
              <a:ahLst/>
              <a:cxnLst/>
              <a:rect l="l" t="t" r="r" b="b"/>
              <a:pathLst>
                <a:path w="45719" h="15239">
                  <a:moveTo>
                    <a:pt x="45351" y="14897"/>
                  </a:moveTo>
                  <a:lnTo>
                    <a:pt x="36575" y="4063"/>
                  </a:lnTo>
                  <a:lnTo>
                    <a:pt x="24866" y="0"/>
                  </a:lnTo>
                  <a:lnTo>
                    <a:pt x="20485" y="0"/>
                  </a:lnTo>
                  <a:lnTo>
                    <a:pt x="8775" y="4063"/>
                  </a:lnTo>
                  <a:lnTo>
                    <a:pt x="0" y="14897"/>
                  </a:lnTo>
                </a:path>
              </a:pathLst>
            </a:custGeom>
            <a:ln w="3175">
              <a:solidFill>
                <a:srgbClr val="000000"/>
              </a:solidFill>
            </a:ln>
          </p:spPr>
          <p:txBody>
            <a:bodyPr wrap="square" lIns="0" tIns="0" rIns="0" bIns="0" rtlCol="0"/>
            <a:lstStyle/>
            <a:p>
              <a:endParaRPr/>
            </a:p>
          </p:txBody>
        </p:sp>
        <p:sp>
          <p:nvSpPr>
            <p:cNvPr id="136" name="object 131">
              <a:extLst>
                <a:ext uri="{FF2B5EF4-FFF2-40B4-BE49-F238E27FC236}">
                  <a16:creationId xmlns:a16="http://schemas.microsoft.com/office/drawing/2014/main" id="{8BBA1EF8-85DB-4B32-89D2-5EEA4279CBF6}"/>
                </a:ext>
              </a:extLst>
            </p:cNvPr>
            <p:cNvSpPr/>
            <p:nvPr/>
          </p:nvSpPr>
          <p:spPr>
            <a:xfrm>
              <a:off x="4042055" y="5895447"/>
              <a:ext cx="16510" cy="42545"/>
            </a:xfrm>
            <a:custGeom>
              <a:avLst/>
              <a:gdLst/>
              <a:ahLst/>
              <a:cxnLst/>
              <a:rect l="l" t="t" r="r" b="b"/>
              <a:pathLst>
                <a:path w="16510" h="42545">
                  <a:moveTo>
                    <a:pt x="16395" y="0"/>
                  </a:moveTo>
                  <a:lnTo>
                    <a:pt x="4470" y="8191"/>
                  </a:lnTo>
                  <a:lnTo>
                    <a:pt x="0" y="19113"/>
                  </a:lnTo>
                  <a:lnTo>
                    <a:pt x="0" y="23215"/>
                  </a:lnTo>
                  <a:lnTo>
                    <a:pt x="4470" y="34137"/>
                  </a:lnTo>
                  <a:lnTo>
                    <a:pt x="16395" y="42329"/>
                  </a:lnTo>
                </a:path>
              </a:pathLst>
            </a:custGeom>
            <a:ln w="3175">
              <a:solidFill>
                <a:srgbClr val="000000"/>
              </a:solidFill>
            </a:ln>
          </p:spPr>
          <p:txBody>
            <a:bodyPr wrap="square" lIns="0" tIns="0" rIns="0" bIns="0" rtlCol="0"/>
            <a:lstStyle/>
            <a:p>
              <a:endParaRPr/>
            </a:p>
          </p:txBody>
        </p:sp>
        <p:sp>
          <p:nvSpPr>
            <p:cNvPr id="137" name="object 132">
              <a:extLst>
                <a:ext uri="{FF2B5EF4-FFF2-40B4-BE49-F238E27FC236}">
                  <a16:creationId xmlns:a16="http://schemas.microsoft.com/office/drawing/2014/main" id="{5E1C6AAA-183D-45B1-BAD0-C84BBA6BC667}"/>
                </a:ext>
              </a:extLst>
            </p:cNvPr>
            <p:cNvSpPr/>
            <p:nvPr/>
          </p:nvSpPr>
          <p:spPr>
            <a:xfrm>
              <a:off x="4042059" y="5922879"/>
              <a:ext cx="21590" cy="15240"/>
            </a:xfrm>
            <a:custGeom>
              <a:avLst/>
              <a:gdLst/>
              <a:ahLst/>
              <a:cxnLst/>
              <a:rect l="l" t="t" r="r" b="b"/>
              <a:pathLst>
                <a:path w="21589" h="15239">
                  <a:moveTo>
                    <a:pt x="0" y="0"/>
                  </a:moveTo>
                  <a:lnTo>
                    <a:pt x="9029" y="10833"/>
                  </a:lnTo>
                  <a:lnTo>
                    <a:pt x="21082" y="14897"/>
                  </a:lnTo>
                </a:path>
              </a:pathLst>
            </a:custGeom>
            <a:ln w="3175">
              <a:solidFill>
                <a:srgbClr val="000000"/>
              </a:solidFill>
            </a:ln>
          </p:spPr>
          <p:txBody>
            <a:bodyPr wrap="square" lIns="0" tIns="0" rIns="0" bIns="0" rtlCol="0"/>
            <a:lstStyle/>
            <a:p>
              <a:endParaRPr/>
            </a:p>
          </p:txBody>
        </p:sp>
        <p:sp>
          <p:nvSpPr>
            <p:cNvPr id="138" name="object 133">
              <a:extLst>
                <a:ext uri="{FF2B5EF4-FFF2-40B4-BE49-F238E27FC236}">
                  <a16:creationId xmlns:a16="http://schemas.microsoft.com/office/drawing/2014/main" id="{106FA9DE-2A29-4AEE-B425-4A097DB333E1}"/>
                </a:ext>
              </a:extLst>
            </p:cNvPr>
            <p:cNvSpPr/>
            <p:nvPr/>
          </p:nvSpPr>
          <p:spPr>
            <a:xfrm>
              <a:off x="4005483" y="5813145"/>
              <a:ext cx="86995" cy="55244"/>
            </a:xfrm>
            <a:custGeom>
              <a:avLst/>
              <a:gdLst/>
              <a:ahLst/>
              <a:cxnLst/>
              <a:rect l="l" t="t" r="r" b="b"/>
              <a:pathLst>
                <a:path w="86994" h="55245">
                  <a:moveTo>
                    <a:pt x="0" y="30822"/>
                  </a:moveTo>
                  <a:lnTo>
                    <a:pt x="4406" y="43434"/>
                  </a:lnTo>
                  <a:lnTo>
                    <a:pt x="16154" y="50431"/>
                  </a:lnTo>
                  <a:lnTo>
                    <a:pt x="36703" y="54635"/>
                  </a:lnTo>
                  <a:lnTo>
                    <a:pt x="49923" y="54635"/>
                  </a:lnTo>
                  <a:lnTo>
                    <a:pt x="70472" y="50431"/>
                  </a:lnTo>
                  <a:lnTo>
                    <a:pt x="82219" y="43434"/>
                  </a:lnTo>
                  <a:lnTo>
                    <a:pt x="86626" y="30822"/>
                  </a:lnTo>
                  <a:lnTo>
                    <a:pt x="86626" y="23825"/>
                  </a:lnTo>
                  <a:lnTo>
                    <a:pt x="82219" y="11214"/>
                  </a:lnTo>
                  <a:lnTo>
                    <a:pt x="70472" y="4203"/>
                  </a:lnTo>
                  <a:lnTo>
                    <a:pt x="49923" y="0"/>
                  </a:lnTo>
                  <a:lnTo>
                    <a:pt x="36703" y="0"/>
                  </a:lnTo>
                  <a:lnTo>
                    <a:pt x="16154" y="4203"/>
                  </a:lnTo>
                  <a:lnTo>
                    <a:pt x="4406" y="11214"/>
                  </a:lnTo>
                  <a:lnTo>
                    <a:pt x="0" y="23825"/>
                  </a:lnTo>
                  <a:lnTo>
                    <a:pt x="0" y="30822"/>
                  </a:lnTo>
                  <a:close/>
                </a:path>
              </a:pathLst>
            </a:custGeom>
            <a:ln w="3175">
              <a:solidFill>
                <a:srgbClr val="000000"/>
              </a:solidFill>
            </a:ln>
          </p:spPr>
          <p:txBody>
            <a:bodyPr wrap="square" lIns="0" tIns="0" rIns="0" bIns="0" rtlCol="0"/>
            <a:lstStyle/>
            <a:p>
              <a:endParaRPr/>
            </a:p>
          </p:txBody>
        </p:sp>
        <p:sp>
          <p:nvSpPr>
            <p:cNvPr id="139" name="object 134">
              <a:extLst>
                <a:ext uri="{FF2B5EF4-FFF2-40B4-BE49-F238E27FC236}">
                  <a16:creationId xmlns:a16="http://schemas.microsoft.com/office/drawing/2014/main" id="{6639EA97-66DD-4C68-8419-F36F34AB12CD}"/>
                </a:ext>
              </a:extLst>
            </p:cNvPr>
            <p:cNvSpPr/>
            <p:nvPr/>
          </p:nvSpPr>
          <p:spPr>
            <a:xfrm>
              <a:off x="4010055" y="5851252"/>
              <a:ext cx="77470" cy="12065"/>
            </a:xfrm>
            <a:custGeom>
              <a:avLst/>
              <a:gdLst/>
              <a:ahLst/>
              <a:cxnLst/>
              <a:rect l="l" t="t" r="r" b="b"/>
              <a:pathLst>
                <a:path w="77469" h="12064">
                  <a:moveTo>
                    <a:pt x="0" y="0"/>
                  </a:moveTo>
                  <a:lnTo>
                    <a:pt x="11658" y="8775"/>
                  </a:lnTo>
                  <a:lnTo>
                    <a:pt x="32054" y="11709"/>
                  </a:lnTo>
                  <a:lnTo>
                    <a:pt x="45173" y="11709"/>
                  </a:lnTo>
                  <a:lnTo>
                    <a:pt x="65582" y="8775"/>
                  </a:lnTo>
                  <a:lnTo>
                    <a:pt x="77241" y="0"/>
                  </a:lnTo>
                </a:path>
              </a:pathLst>
            </a:custGeom>
            <a:ln w="3175">
              <a:solidFill>
                <a:srgbClr val="000000"/>
              </a:solidFill>
            </a:ln>
          </p:spPr>
          <p:txBody>
            <a:bodyPr wrap="square" lIns="0" tIns="0" rIns="0" bIns="0" rtlCol="0"/>
            <a:lstStyle/>
            <a:p>
              <a:endParaRPr/>
            </a:p>
          </p:txBody>
        </p:sp>
        <p:sp>
          <p:nvSpPr>
            <p:cNvPr id="140" name="object 135">
              <a:extLst>
                <a:ext uri="{FF2B5EF4-FFF2-40B4-BE49-F238E27FC236}">
                  <a16:creationId xmlns:a16="http://schemas.microsoft.com/office/drawing/2014/main" id="{7D4DF3AD-BF0B-4C6B-AEDD-44545486AB90}"/>
                </a:ext>
              </a:extLst>
            </p:cNvPr>
            <p:cNvSpPr/>
            <p:nvPr/>
          </p:nvSpPr>
          <p:spPr>
            <a:xfrm>
              <a:off x="4083206" y="5823820"/>
              <a:ext cx="4445" cy="31750"/>
            </a:xfrm>
            <a:custGeom>
              <a:avLst/>
              <a:gdLst/>
              <a:ahLst/>
              <a:cxnLst/>
              <a:rect l="l" t="t" r="r" b="b"/>
              <a:pathLst>
                <a:path w="4444" h="31750">
                  <a:moveTo>
                    <a:pt x="0" y="31546"/>
                  </a:moveTo>
                  <a:lnTo>
                    <a:pt x="4114" y="19202"/>
                  </a:lnTo>
                  <a:lnTo>
                    <a:pt x="4114" y="12344"/>
                  </a:lnTo>
                  <a:lnTo>
                    <a:pt x="0" y="0"/>
                  </a:lnTo>
                </a:path>
              </a:pathLst>
            </a:custGeom>
            <a:ln w="3175">
              <a:solidFill>
                <a:srgbClr val="000000"/>
              </a:solidFill>
            </a:ln>
          </p:spPr>
          <p:txBody>
            <a:bodyPr wrap="square" lIns="0" tIns="0" rIns="0" bIns="0" rtlCol="0"/>
            <a:lstStyle/>
            <a:p>
              <a:endParaRPr/>
            </a:p>
          </p:txBody>
        </p:sp>
        <p:sp>
          <p:nvSpPr>
            <p:cNvPr id="141" name="object 136">
              <a:extLst>
                <a:ext uri="{FF2B5EF4-FFF2-40B4-BE49-F238E27FC236}">
                  <a16:creationId xmlns:a16="http://schemas.microsoft.com/office/drawing/2014/main" id="{36203306-B5CF-4E30-9C02-0433DA69AB78}"/>
                </a:ext>
              </a:extLst>
            </p:cNvPr>
            <p:cNvSpPr/>
            <p:nvPr/>
          </p:nvSpPr>
          <p:spPr>
            <a:xfrm>
              <a:off x="4010051" y="5817728"/>
              <a:ext cx="77470" cy="10795"/>
            </a:xfrm>
            <a:custGeom>
              <a:avLst/>
              <a:gdLst/>
              <a:ahLst/>
              <a:cxnLst/>
              <a:rect l="l" t="t" r="r" b="b"/>
              <a:pathLst>
                <a:path w="77469" h="10795">
                  <a:moveTo>
                    <a:pt x="77241" y="10236"/>
                  </a:moveTo>
                  <a:lnTo>
                    <a:pt x="65582" y="2552"/>
                  </a:lnTo>
                  <a:lnTo>
                    <a:pt x="45173" y="0"/>
                  </a:lnTo>
                  <a:lnTo>
                    <a:pt x="32067" y="0"/>
                  </a:lnTo>
                  <a:lnTo>
                    <a:pt x="11658" y="2552"/>
                  </a:lnTo>
                  <a:lnTo>
                    <a:pt x="0" y="10236"/>
                  </a:lnTo>
                </a:path>
              </a:pathLst>
            </a:custGeom>
            <a:ln w="3175">
              <a:solidFill>
                <a:srgbClr val="000000"/>
              </a:solidFill>
            </a:ln>
          </p:spPr>
          <p:txBody>
            <a:bodyPr wrap="square" lIns="0" tIns="0" rIns="0" bIns="0" rtlCol="0"/>
            <a:lstStyle/>
            <a:p>
              <a:endParaRPr/>
            </a:p>
          </p:txBody>
        </p:sp>
        <p:sp>
          <p:nvSpPr>
            <p:cNvPr id="142" name="object 137">
              <a:extLst>
                <a:ext uri="{FF2B5EF4-FFF2-40B4-BE49-F238E27FC236}">
                  <a16:creationId xmlns:a16="http://schemas.microsoft.com/office/drawing/2014/main" id="{CCA5E338-D6AD-4982-AAD6-D12CBABD7B46}"/>
                </a:ext>
              </a:extLst>
            </p:cNvPr>
            <p:cNvSpPr/>
            <p:nvPr/>
          </p:nvSpPr>
          <p:spPr>
            <a:xfrm>
              <a:off x="4010058" y="5823820"/>
              <a:ext cx="3175" cy="31750"/>
            </a:xfrm>
            <a:custGeom>
              <a:avLst/>
              <a:gdLst/>
              <a:ahLst/>
              <a:cxnLst/>
              <a:rect l="l" t="t" r="r" b="b"/>
              <a:pathLst>
                <a:path w="3175" h="31750">
                  <a:moveTo>
                    <a:pt x="2920" y="0"/>
                  </a:moveTo>
                  <a:lnTo>
                    <a:pt x="0" y="12344"/>
                  </a:lnTo>
                  <a:lnTo>
                    <a:pt x="0" y="19202"/>
                  </a:lnTo>
                  <a:lnTo>
                    <a:pt x="2920" y="31546"/>
                  </a:lnTo>
                </a:path>
              </a:pathLst>
            </a:custGeom>
            <a:ln w="3175">
              <a:solidFill>
                <a:srgbClr val="000000"/>
              </a:solidFill>
            </a:ln>
          </p:spPr>
          <p:txBody>
            <a:bodyPr wrap="square" lIns="0" tIns="0" rIns="0" bIns="0" rtlCol="0"/>
            <a:lstStyle/>
            <a:p>
              <a:endParaRPr/>
            </a:p>
          </p:txBody>
        </p:sp>
        <p:sp>
          <p:nvSpPr>
            <p:cNvPr id="143" name="object 138">
              <a:extLst>
                <a:ext uri="{FF2B5EF4-FFF2-40B4-BE49-F238E27FC236}">
                  <a16:creationId xmlns:a16="http://schemas.microsoft.com/office/drawing/2014/main" id="{E6DA5482-E49B-46B7-9506-3B93365692DE}"/>
                </a:ext>
              </a:extLst>
            </p:cNvPr>
            <p:cNvSpPr/>
            <p:nvPr/>
          </p:nvSpPr>
          <p:spPr>
            <a:xfrm>
              <a:off x="4005483" y="5680564"/>
              <a:ext cx="86995" cy="31750"/>
            </a:xfrm>
            <a:custGeom>
              <a:avLst/>
              <a:gdLst/>
              <a:ahLst/>
              <a:cxnLst/>
              <a:rect l="l" t="t" r="r" b="b"/>
              <a:pathLst>
                <a:path w="86994" h="31750">
                  <a:moveTo>
                    <a:pt x="0" y="0"/>
                  </a:moveTo>
                  <a:lnTo>
                    <a:pt x="86626" y="31546"/>
                  </a:lnTo>
                </a:path>
              </a:pathLst>
            </a:custGeom>
            <a:ln w="3175">
              <a:solidFill>
                <a:srgbClr val="000000"/>
              </a:solidFill>
            </a:ln>
          </p:spPr>
          <p:txBody>
            <a:bodyPr wrap="square" lIns="0" tIns="0" rIns="0" bIns="0" rtlCol="0"/>
            <a:lstStyle/>
            <a:p>
              <a:endParaRPr/>
            </a:p>
          </p:txBody>
        </p:sp>
        <p:sp>
          <p:nvSpPr>
            <p:cNvPr id="144" name="object 139">
              <a:extLst>
                <a:ext uri="{FF2B5EF4-FFF2-40B4-BE49-F238E27FC236}">
                  <a16:creationId xmlns:a16="http://schemas.microsoft.com/office/drawing/2014/main" id="{BBA190C4-28B8-47FA-8D6B-EB10D1996758}"/>
                </a:ext>
              </a:extLst>
            </p:cNvPr>
            <p:cNvSpPr/>
            <p:nvPr/>
          </p:nvSpPr>
          <p:spPr>
            <a:xfrm>
              <a:off x="4017675" y="5680564"/>
              <a:ext cx="74295" cy="31750"/>
            </a:xfrm>
            <a:custGeom>
              <a:avLst/>
              <a:gdLst/>
              <a:ahLst/>
              <a:cxnLst/>
              <a:rect l="l" t="t" r="r" b="b"/>
              <a:pathLst>
                <a:path w="74294" h="31750">
                  <a:moveTo>
                    <a:pt x="0" y="0"/>
                  </a:moveTo>
                  <a:lnTo>
                    <a:pt x="74307" y="27431"/>
                  </a:lnTo>
                  <a:lnTo>
                    <a:pt x="74307" y="31546"/>
                  </a:lnTo>
                </a:path>
              </a:pathLst>
            </a:custGeom>
            <a:ln w="3175">
              <a:solidFill>
                <a:srgbClr val="000000"/>
              </a:solidFill>
            </a:ln>
          </p:spPr>
          <p:txBody>
            <a:bodyPr wrap="square" lIns="0" tIns="0" rIns="0" bIns="0" rtlCol="0"/>
            <a:lstStyle/>
            <a:p>
              <a:endParaRPr/>
            </a:p>
          </p:txBody>
        </p:sp>
        <p:sp>
          <p:nvSpPr>
            <p:cNvPr id="145" name="object 140">
              <a:extLst>
                <a:ext uri="{FF2B5EF4-FFF2-40B4-BE49-F238E27FC236}">
                  <a16:creationId xmlns:a16="http://schemas.microsoft.com/office/drawing/2014/main" id="{7D949589-5F7B-4BE4-A8BA-97F3511860BE}"/>
                </a:ext>
              </a:extLst>
            </p:cNvPr>
            <p:cNvSpPr/>
            <p:nvPr/>
          </p:nvSpPr>
          <p:spPr>
            <a:xfrm>
              <a:off x="4005480" y="5650082"/>
              <a:ext cx="86995" cy="30480"/>
            </a:xfrm>
            <a:custGeom>
              <a:avLst/>
              <a:gdLst/>
              <a:ahLst/>
              <a:cxnLst/>
              <a:rect l="l" t="t" r="r" b="b"/>
              <a:pathLst>
                <a:path w="86994" h="30479">
                  <a:moveTo>
                    <a:pt x="11747" y="30365"/>
                  </a:moveTo>
                  <a:lnTo>
                    <a:pt x="86626" y="2755"/>
                  </a:lnTo>
                  <a:lnTo>
                    <a:pt x="86626" y="0"/>
                  </a:lnTo>
                  <a:lnTo>
                    <a:pt x="0" y="30365"/>
                  </a:lnTo>
                </a:path>
              </a:pathLst>
            </a:custGeom>
            <a:ln w="3175">
              <a:solidFill>
                <a:srgbClr val="000000"/>
              </a:solidFill>
            </a:ln>
          </p:spPr>
          <p:txBody>
            <a:bodyPr wrap="square" lIns="0" tIns="0" rIns="0" bIns="0" rtlCol="0"/>
            <a:lstStyle/>
            <a:p>
              <a:endParaRPr/>
            </a:p>
          </p:txBody>
        </p:sp>
        <p:sp>
          <p:nvSpPr>
            <p:cNvPr id="146" name="object 141">
              <a:extLst>
                <a:ext uri="{FF2B5EF4-FFF2-40B4-BE49-F238E27FC236}">
                  <a16:creationId xmlns:a16="http://schemas.microsoft.com/office/drawing/2014/main" id="{5B0313B1-C950-4CDF-B4E2-6B4836E6963B}"/>
                </a:ext>
              </a:extLst>
            </p:cNvPr>
            <p:cNvSpPr/>
            <p:nvPr/>
          </p:nvSpPr>
          <p:spPr>
            <a:xfrm>
              <a:off x="4067966" y="5660755"/>
              <a:ext cx="0" cy="39370"/>
            </a:xfrm>
            <a:custGeom>
              <a:avLst/>
              <a:gdLst/>
              <a:ahLst/>
              <a:cxnLst/>
              <a:rect l="l" t="t" r="r" b="b"/>
              <a:pathLst>
                <a:path h="39370">
                  <a:moveTo>
                    <a:pt x="0" y="39154"/>
                  </a:moveTo>
                  <a:lnTo>
                    <a:pt x="0" y="0"/>
                  </a:lnTo>
                </a:path>
              </a:pathLst>
            </a:custGeom>
            <a:ln w="3175">
              <a:solidFill>
                <a:srgbClr val="000000"/>
              </a:solidFill>
            </a:ln>
          </p:spPr>
          <p:txBody>
            <a:bodyPr wrap="square" lIns="0" tIns="0" rIns="0" bIns="0" rtlCol="0"/>
            <a:lstStyle/>
            <a:p>
              <a:endParaRPr/>
            </a:p>
          </p:txBody>
        </p:sp>
        <p:sp>
          <p:nvSpPr>
            <p:cNvPr id="147" name="object 142">
              <a:extLst>
                <a:ext uri="{FF2B5EF4-FFF2-40B4-BE49-F238E27FC236}">
                  <a16:creationId xmlns:a16="http://schemas.microsoft.com/office/drawing/2014/main" id="{E1B089B3-00FB-4828-8B62-346C26EED0ED}"/>
                </a:ext>
              </a:extLst>
            </p:cNvPr>
            <p:cNvSpPr/>
            <p:nvPr/>
          </p:nvSpPr>
          <p:spPr>
            <a:xfrm>
              <a:off x="4071015" y="5656177"/>
              <a:ext cx="0" cy="47625"/>
            </a:xfrm>
            <a:custGeom>
              <a:avLst/>
              <a:gdLst/>
              <a:ahLst/>
              <a:cxnLst/>
              <a:rect l="l" t="t" r="r" b="b"/>
              <a:pathLst>
                <a:path h="47625">
                  <a:moveTo>
                    <a:pt x="0" y="47015"/>
                  </a:moveTo>
                  <a:lnTo>
                    <a:pt x="0" y="0"/>
                  </a:lnTo>
                </a:path>
              </a:pathLst>
            </a:custGeom>
            <a:ln w="3175">
              <a:solidFill>
                <a:srgbClr val="000000"/>
              </a:solidFill>
            </a:ln>
          </p:spPr>
          <p:txBody>
            <a:bodyPr wrap="square" lIns="0" tIns="0" rIns="0" bIns="0" rtlCol="0"/>
            <a:lstStyle/>
            <a:p>
              <a:endParaRPr/>
            </a:p>
          </p:txBody>
        </p:sp>
        <p:sp>
          <p:nvSpPr>
            <p:cNvPr id="148" name="object 143">
              <a:extLst>
                <a:ext uri="{FF2B5EF4-FFF2-40B4-BE49-F238E27FC236}">
                  <a16:creationId xmlns:a16="http://schemas.microsoft.com/office/drawing/2014/main" id="{F37AC68D-629A-410F-BF8A-522466DEF098}"/>
                </a:ext>
              </a:extLst>
            </p:cNvPr>
            <p:cNvSpPr/>
            <p:nvPr/>
          </p:nvSpPr>
          <p:spPr>
            <a:xfrm>
              <a:off x="4005489" y="5497681"/>
              <a:ext cx="86995" cy="47625"/>
            </a:xfrm>
            <a:custGeom>
              <a:avLst/>
              <a:gdLst/>
              <a:ahLst/>
              <a:cxnLst/>
              <a:rect l="l" t="t" r="r" b="b"/>
              <a:pathLst>
                <a:path w="86994" h="47625">
                  <a:moveTo>
                    <a:pt x="20548" y="47015"/>
                  </a:moveTo>
                  <a:lnTo>
                    <a:pt x="16141" y="47015"/>
                  </a:lnTo>
                  <a:lnTo>
                    <a:pt x="7340" y="42862"/>
                  </a:lnTo>
                  <a:lnTo>
                    <a:pt x="4394" y="38722"/>
                  </a:lnTo>
                  <a:lnTo>
                    <a:pt x="0" y="30416"/>
                  </a:lnTo>
                  <a:lnTo>
                    <a:pt x="0" y="15214"/>
                  </a:lnTo>
                  <a:lnTo>
                    <a:pt x="4394" y="8293"/>
                  </a:lnTo>
                  <a:lnTo>
                    <a:pt x="7340" y="4152"/>
                  </a:lnTo>
                  <a:lnTo>
                    <a:pt x="16141" y="0"/>
                  </a:lnTo>
                  <a:lnTo>
                    <a:pt x="24955" y="0"/>
                  </a:lnTo>
                  <a:lnTo>
                    <a:pt x="32296" y="4152"/>
                  </a:lnTo>
                  <a:lnTo>
                    <a:pt x="45504" y="11061"/>
                  </a:lnTo>
                  <a:lnTo>
                    <a:pt x="86613" y="47015"/>
                  </a:lnTo>
                </a:path>
              </a:pathLst>
            </a:custGeom>
            <a:ln w="3175">
              <a:solidFill>
                <a:srgbClr val="000000"/>
              </a:solidFill>
            </a:ln>
          </p:spPr>
          <p:txBody>
            <a:bodyPr wrap="square" lIns="0" tIns="0" rIns="0" bIns="0" rtlCol="0"/>
            <a:lstStyle/>
            <a:p>
              <a:endParaRPr/>
            </a:p>
          </p:txBody>
        </p:sp>
        <p:sp>
          <p:nvSpPr>
            <p:cNvPr id="149" name="object 144">
              <a:extLst>
                <a:ext uri="{FF2B5EF4-FFF2-40B4-BE49-F238E27FC236}">
                  <a16:creationId xmlns:a16="http://schemas.microsoft.com/office/drawing/2014/main" id="{3E59EBC2-B683-49D2-97CF-66D22CCA7FE9}"/>
                </a:ext>
              </a:extLst>
            </p:cNvPr>
            <p:cNvSpPr/>
            <p:nvPr/>
          </p:nvSpPr>
          <p:spPr>
            <a:xfrm>
              <a:off x="4010057" y="5502258"/>
              <a:ext cx="81915" cy="47625"/>
            </a:xfrm>
            <a:custGeom>
              <a:avLst/>
              <a:gdLst/>
              <a:ahLst/>
              <a:cxnLst/>
              <a:rect l="l" t="t" r="r" b="b"/>
              <a:pathLst>
                <a:path w="81914" h="47625">
                  <a:moveTo>
                    <a:pt x="16090" y="42862"/>
                  </a:moveTo>
                  <a:lnTo>
                    <a:pt x="16090" y="38709"/>
                  </a:lnTo>
                  <a:lnTo>
                    <a:pt x="11696" y="38709"/>
                  </a:lnTo>
                  <a:lnTo>
                    <a:pt x="2920" y="34569"/>
                  </a:lnTo>
                  <a:lnTo>
                    <a:pt x="0" y="26263"/>
                  </a:lnTo>
                  <a:lnTo>
                    <a:pt x="0" y="11061"/>
                  </a:lnTo>
                  <a:lnTo>
                    <a:pt x="2920" y="4140"/>
                  </a:lnTo>
                  <a:lnTo>
                    <a:pt x="11696" y="0"/>
                  </a:lnTo>
                  <a:lnTo>
                    <a:pt x="20485" y="0"/>
                  </a:lnTo>
                  <a:lnTo>
                    <a:pt x="27800" y="4140"/>
                  </a:lnTo>
                  <a:lnTo>
                    <a:pt x="40957" y="11061"/>
                  </a:lnTo>
                  <a:lnTo>
                    <a:pt x="81927" y="47015"/>
                  </a:lnTo>
                </a:path>
              </a:pathLst>
            </a:custGeom>
            <a:ln w="3175">
              <a:solidFill>
                <a:srgbClr val="000000"/>
              </a:solidFill>
            </a:ln>
          </p:spPr>
          <p:txBody>
            <a:bodyPr wrap="square" lIns="0" tIns="0" rIns="0" bIns="0" rtlCol="0"/>
            <a:lstStyle/>
            <a:p>
              <a:endParaRPr/>
            </a:p>
          </p:txBody>
        </p:sp>
        <p:sp>
          <p:nvSpPr>
            <p:cNvPr id="150" name="object 145">
              <a:extLst>
                <a:ext uri="{FF2B5EF4-FFF2-40B4-BE49-F238E27FC236}">
                  <a16:creationId xmlns:a16="http://schemas.microsoft.com/office/drawing/2014/main" id="{66345C77-FB02-4492-B62E-3DB3FF43CD41}"/>
                </a:ext>
              </a:extLst>
            </p:cNvPr>
            <p:cNvSpPr/>
            <p:nvPr/>
          </p:nvSpPr>
          <p:spPr>
            <a:xfrm>
              <a:off x="4087778" y="5493110"/>
              <a:ext cx="4445" cy="56515"/>
            </a:xfrm>
            <a:custGeom>
              <a:avLst/>
              <a:gdLst/>
              <a:ahLst/>
              <a:cxnLst/>
              <a:rect l="l" t="t" r="r" b="b"/>
              <a:pathLst>
                <a:path w="4444" h="56514">
                  <a:moveTo>
                    <a:pt x="0" y="52158"/>
                  </a:moveTo>
                  <a:lnTo>
                    <a:pt x="0" y="0"/>
                  </a:lnTo>
                  <a:lnTo>
                    <a:pt x="4114" y="0"/>
                  </a:lnTo>
                  <a:lnTo>
                    <a:pt x="4114" y="56387"/>
                  </a:lnTo>
                </a:path>
              </a:pathLst>
            </a:custGeom>
            <a:ln w="3175">
              <a:solidFill>
                <a:srgbClr val="000000"/>
              </a:solidFill>
            </a:ln>
          </p:spPr>
          <p:txBody>
            <a:bodyPr wrap="square" lIns="0" tIns="0" rIns="0" bIns="0" rtlCol="0"/>
            <a:lstStyle/>
            <a:p>
              <a:endParaRPr/>
            </a:p>
          </p:txBody>
        </p:sp>
        <p:sp>
          <p:nvSpPr>
            <p:cNvPr id="151" name="object 146">
              <a:extLst>
                <a:ext uri="{FF2B5EF4-FFF2-40B4-BE49-F238E27FC236}">
                  <a16:creationId xmlns:a16="http://schemas.microsoft.com/office/drawing/2014/main" id="{7A1626E9-44A8-43D2-BF29-01D70388AA93}"/>
                </a:ext>
              </a:extLst>
            </p:cNvPr>
            <p:cNvSpPr/>
            <p:nvPr/>
          </p:nvSpPr>
          <p:spPr>
            <a:xfrm>
              <a:off x="4005483" y="5415381"/>
              <a:ext cx="86995" cy="55244"/>
            </a:xfrm>
            <a:custGeom>
              <a:avLst/>
              <a:gdLst/>
              <a:ahLst/>
              <a:cxnLst/>
              <a:rect l="l" t="t" r="r" b="b"/>
              <a:pathLst>
                <a:path w="86994" h="55245">
                  <a:moveTo>
                    <a:pt x="0" y="30822"/>
                  </a:moveTo>
                  <a:lnTo>
                    <a:pt x="4406" y="43433"/>
                  </a:lnTo>
                  <a:lnTo>
                    <a:pt x="16154" y="50431"/>
                  </a:lnTo>
                  <a:lnTo>
                    <a:pt x="36703" y="54635"/>
                  </a:lnTo>
                  <a:lnTo>
                    <a:pt x="49923" y="54635"/>
                  </a:lnTo>
                  <a:lnTo>
                    <a:pt x="70472" y="50431"/>
                  </a:lnTo>
                  <a:lnTo>
                    <a:pt x="82219" y="43433"/>
                  </a:lnTo>
                  <a:lnTo>
                    <a:pt x="86626" y="30822"/>
                  </a:lnTo>
                  <a:lnTo>
                    <a:pt x="86626" y="23825"/>
                  </a:lnTo>
                  <a:lnTo>
                    <a:pt x="82219" y="11214"/>
                  </a:lnTo>
                  <a:lnTo>
                    <a:pt x="70472" y="4203"/>
                  </a:lnTo>
                  <a:lnTo>
                    <a:pt x="49923" y="0"/>
                  </a:lnTo>
                  <a:lnTo>
                    <a:pt x="36703" y="0"/>
                  </a:lnTo>
                  <a:lnTo>
                    <a:pt x="16154" y="4203"/>
                  </a:lnTo>
                  <a:lnTo>
                    <a:pt x="4406" y="11214"/>
                  </a:lnTo>
                  <a:lnTo>
                    <a:pt x="0" y="23825"/>
                  </a:lnTo>
                  <a:lnTo>
                    <a:pt x="0" y="30822"/>
                  </a:lnTo>
                  <a:close/>
                </a:path>
              </a:pathLst>
            </a:custGeom>
            <a:ln w="3175">
              <a:solidFill>
                <a:srgbClr val="000000"/>
              </a:solidFill>
            </a:ln>
          </p:spPr>
          <p:txBody>
            <a:bodyPr wrap="square" lIns="0" tIns="0" rIns="0" bIns="0" rtlCol="0"/>
            <a:lstStyle/>
            <a:p>
              <a:endParaRPr/>
            </a:p>
          </p:txBody>
        </p:sp>
        <p:sp>
          <p:nvSpPr>
            <p:cNvPr id="152" name="object 147">
              <a:extLst>
                <a:ext uri="{FF2B5EF4-FFF2-40B4-BE49-F238E27FC236}">
                  <a16:creationId xmlns:a16="http://schemas.microsoft.com/office/drawing/2014/main" id="{76EFEFD6-B7C1-493B-9DC5-66544ABBDA61}"/>
                </a:ext>
              </a:extLst>
            </p:cNvPr>
            <p:cNvSpPr/>
            <p:nvPr/>
          </p:nvSpPr>
          <p:spPr>
            <a:xfrm>
              <a:off x="4010055" y="5455011"/>
              <a:ext cx="77470" cy="10795"/>
            </a:xfrm>
            <a:custGeom>
              <a:avLst/>
              <a:gdLst/>
              <a:ahLst/>
              <a:cxnLst/>
              <a:rect l="l" t="t" r="r" b="b"/>
              <a:pathLst>
                <a:path w="77469" h="10795">
                  <a:moveTo>
                    <a:pt x="0" y="0"/>
                  </a:moveTo>
                  <a:lnTo>
                    <a:pt x="11658" y="7683"/>
                  </a:lnTo>
                  <a:lnTo>
                    <a:pt x="32054" y="10236"/>
                  </a:lnTo>
                  <a:lnTo>
                    <a:pt x="45173" y="10236"/>
                  </a:lnTo>
                  <a:lnTo>
                    <a:pt x="65582" y="7683"/>
                  </a:lnTo>
                  <a:lnTo>
                    <a:pt x="77241" y="0"/>
                  </a:lnTo>
                </a:path>
              </a:pathLst>
            </a:custGeom>
            <a:ln w="3175">
              <a:solidFill>
                <a:srgbClr val="000000"/>
              </a:solidFill>
            </a:ln>
          </p:spPr>
          <p:txBody>
            <a:bodyPr wrap="square" lIns="0" tIns="0" rIns="0" bIns="0" rtlCol="0"/>
            <a:lstStyle/>
            <a:p>
              <a:endParaRPr/>
            </a:p>
          </p:txBody>
        </p:sp>
        <p:sp>
          <p:nvSpPr>
            <p:cNvPr id="153" name="object 148">
              <a:extLst>
                <a:ext uri="{FF2B5EF4-FFF2-40B4-BE49-F238E27FC236}">
                  <a16:creationId xmlns:a16="http://schemas.microsoft.com/office/drawing/2014/main" id="{E5525E95-6D8A-462B-9C83-FC300B58DD72}"/>
                </a:ext>
              </a:extLst>
            </p:cNvPr>
            <p:cNvSpPr/>
            <p:nvPr/>
          </p:nvSpPr>
          <p:spPr>
            <a:xfrm>
              <a:off x="4083206" y="5427579"/>
              <a:ext cx="4445" cy="31750"/>
            </a:xfrm>
            <a:custGeom>
              <a:avLst/>
              <a:gdLst/>
              <a:ahLst/>
              <a:cxnLst/>
              <a:rect l="l" t="t" r="r" b="b"/>
              <a:pathLst>
                <a:path w="4444" h="31750">
                  <a:moveTo>
                    <a:pt x="0" y="31546"/>
                  </a:moveTo>
                  <a:lnTo>
                    <a:pt x="4114" y="19202"/>
                  </a:lnTo>
                  <a:lnTo>
                    <a:pt x="4114" y="12344"/>
                  </a:lnTo>
                  <a:lnTo>
                    <a:pt x="0" y="0"/>
                  </a:lnTo>
                </a:path>
              </a:pathLst>
            </a:custGeom>
            <a:ln w="3175">
              <a:solidFill>
                <a:srgbClr val="000000"/>
              </a:solidFill>
            </a:ln>
          </p:spPr>
          <p:txBody>
            <a:bodyPr wrap="square" lIns="0" tIns="0" rIns="0" bIns="0" rtlCol="0"/>
            <a:lstStyle/>
            <a:p>
              <a:endParaRPr/>
            </a:p>
          </p:txBody>
        </p:sp>
        <p:sp>
          <p:nvSpPr>
            <p:cNvPr id="154" name="object 149">
              <a:extLst>
                <a:ext uri="{FF2B5EF4-FFF2-40B4-BE49-F238E27FC236}">
                  <a16:creationId xmlns:a16="http://schemas.microsoft.com/office/drawing/2014/main" id="{BD49B927-4C0B-40B7-A6C1-9A54FEB292AC}"/>
                </a:ext>
              </a:extLst>
            </p:cNvPr>
            <p:cNvSpPr/>
            <p:nvPr/>
          </p:nvSpPr>
          <p:spPr>
            <a:xfrm>
              <a:off x="4010051" y="5419953"/>
              <a:ext cx="77470" cy="12065"/>
            </a:xfrm>
            <a:custGeom>
              <a:avLst/>
              <a:gdLst/>
              <a:ahLst/>
              <a:cxnLst/>
              <a:rect l="l" t="t" r="r" b="b"/>
              <a:pathLst>
                <a:path w="77469" h="12064">
                  <a:moveTo>
                    <a:pt x="77241" y="11709"/>
                  </a:moveTo>
                  <a:lnTo>
                    <a:pt x="65582" y="4394"/>
                  </a:lnTo>
                  <a:lnTo>
                    <a:pt x="45173" y="0"/>
                  </a:lnTo>
                  <a:lnTo>
                    <a:pt x="32067" y="0"/>
                  </a:lnTo>
                  <a:lnTo>
                    <a:pt x="11658" y="4394"/>
                  </a:lnTo>
                  <a:lnTo>
                    <a:pt x="0" y="11709"/>
                  </a:lnTo>
                </a:path>
              </a:pathLst>
            </a:custGeom>
            <a:ln w="3175">
              <a:solidFill>
                <a:srgbClr val="000000"/>
              </a:solidFill>
            </a:ln>
          </p:spPr>
          <p:txBody>
            <a:bodyPr wrap="square" lIns="0" tIns="0" rIns="0" bIns="0" rtlCol="0"/>
            <a:lstStyle/>
            <a:p>
              <a:endParaRPr/>
            </a:p>
          </p:txBody>
        </p:sp>
        <p:sp>
          <p:nvSpPr>
            <p:cNvPr id="155" name="object 150">
              <a:extLst>
                <a:ext uri="{FF2B5EF4-FFF2-40B4-BE49-F238E27FC236}">
                  <a16:creationId xmlns:a16="http://schemas.microsoft.com/office/drawing/2014/main" id="{A3056119-9070-4D6D-9F92-C5C257B4D637}"/>
                </a:ext>
              </a:extLst>
            </p:cNvPr>
            <p:cNvSpPr/>
            <p:nvPr/>
          </p:nvSpPr>
          <p:spPr>
            <a:xfrm>
              <a:off x="4010058" y="5427579"/>
              <a:ext cx="3175" cy="31750"/>
            </a:xfrm>
            <a:custGeom>
              <a:avLst/>
              <a:gdLst/>
              <a:ahLst/>
              <a:cxnLst/>
              <a:rect l="l" t="t" r="r" b="b"/>
              <a:pathLst>
                <a:path w="3175" h="31750">
                  <a:moveTo>
                    <a:pt x="2920" y="0"/>
                  </a:moveTo>
                  <a:lnTo>
                    <a:pt x="0" y="12344"/>
                  </a:lnTo>
                  <a:lnTo>
                    <a:pt x="0" y="19202"/>
                  </a:lnTo>
                  <a:lnTo>
                    <a:pt x="2920" y="31546"/>
                  </a:lnTo>
                </a:path>
              </a:pathLst>
            </a:custGeom>
            <a:ln w="3175">
              <a:solidFill>
                <a:srgbClr val="000000"/>
              </a:solidFill>
            </a:ln>
          </p:spPr>
          <p:txBody>
            <a:bodyPr wrap="square" lIns="0" tIns="0" rIns="0" bIns="0" rtlCol="0"/>
            <a:lstStyle/>
            <a:p>
              <a:endParaRPr/>
            </a:p>
          </p:txBody>
        </p:sp>
        <p:sp>
          <p:nvSpPr>
            <p:cNvPr id="156" name="object 151">
              <a:extLst>
                <a:ext uri="{FF2B5EF4-FFF2-40B4-BE49-F238E27FC236}">
                  <a16:creationId xmlns:a16="http://schemas.microsoft.com/office/drawing/2014/main" id="{10209A27-4119-413F-B8AF-FE304D95F78E}"/>
                </a:ext>
              </a:extLst>
            </p:cNvPr>
            <p:cNvSpPr/>
            <p:nvPr/>
          </p:nvSpPr>
          <p:spPr>
            <a:xfrm>
              <a:off x="4005483" y="5337657"/>
              <a:ext cx="86995" cy="55244"/>
            </a:xfrm>
            <a:custGeom>
              <a:avLst/>
              <a:gdLst/>
              <a:ahLst/>
              <a:cxnLst/>
              <a:rect l="l" t="t" r="r" b="b"/>
              <a:pathLst>
                <a:path w="86994" h="55245">
                  <a:moveTo>
                    <a:pt x="0" y="30822"/>
                  </a:moveTo>
                  <a:lnTo>
                    <a:pt x="4406" y="43433"/>
                  </a:lnTo>
                  <a:lnTo>
                    <a:pt x="16154" y="50431"/>
                  </a:lnTo>
                  <a:lnTo>
                    <a:pt x="36703" y="54635"/>
                  </a:lnTo>
                  <a:lnTo>
                    <a:pt x="49923" y="54635"/>
                  </a:lnTo>
                  <a:lnTo>
                    <a:pt x="70472" y="50431"/>
                  </a:lnTo>
                  <a:lnTo>
                    <a:pt x="82219" y="43433"/>
                  </a:lnTo>
                  <a:lnTo>
                    <a:pt x="86626" y="30822"/>
                  </a:lnTo>
                  <a:lnTo>
                    <a:pt x="86626" y="22415"/>
                  </a:lnTo>
                  <a:lnTo>
                    <a:pt x="82219" y="11214"/>
                  </a:lnTo>
                  <a:lnTo>
                    <a:pt x="70472" y="2806"/>
                  </a:lnTo>
                  <a:lnTo>
                    <a:pt x="49923" y="0"/>
                  </a:lnTo>
                  <a:lnTo>
                    <a:pt x="36703" y="0"/>
                  </a:lnTo>
                  <a:lnTo>
                    <a:pt x="16154" y="2806"/>
                  </a:lnTo>
                  <a:lnTo>
                    <a:pt x="4406" y="11214"/>
                  </a:lnTo>
                  <a:lnTo>
                    <a:pt x="0" y="22415"/>
                  </a:lnTo>
                  <a:lnTo>
                    <a:pt x="0" y="30822"/>
                  </a:lnTo>
                  <a:close/>
                </a:path>
              </a:pathLst>
            </a:custGeom>
            <a:ln w="3175">
              <a:solidFill>
                <a:srgbClr val="000000"/>
              </a:solidFill>
            </a:ln>
          </p:spPr>
          <p:txBody>
            <a:bodyPr wrap="square" lIns="0" tIns="0" rIns="0" bIns="0" rtlCol="0"/>
            <a:lstStyle/>
            <a:p>
              <a:endParaRPr/>
            </a:p>
          </p:txBody>
        </p:sp>
        <p:sp>
          <p:nvSpPr>
            <p:cNvPr id="157" name="object 152">
              <a:extLst>
                <a:ext uri="{FF2B5EF4-FFF2-40B4-BE49-F238E27FC236}">
                  <a16:creationId xmlns:a16="http://schemas.microsoft.com/office/drawing/2014/main" id="{A3674144-C746-4379-AF9D-710BD4F19B0C}"/>
                </a:ext>
              </a:extLst>
            </p:cNvPr>
            <p:cNvSpPr/>
            <p:nvPr/>
          </p:nvSpPr>
          <p:spPr>
            <a:xfrm>
              <a:off x="4010055" y="5377288"/>
              <a:ext cx="77470" cy="10795"/>
            </a:xfrm>
            <a:custGeom>
              <a:avLst/>
              <a:gdLst/>
              <a:ahLst/>
              <a:cxnLst/>
              <a:rect l="l" t="t" r="r" b="b"/>
              <a:pathLst>
                <a:path w="77469" h="10795">
                  <a:moveTo>
                    <a:pt x="0" y="0"/>
                  </a:moveTo>
                  <a:lnTo>
                    <a:pt x="11658" y="6400"/>
                  </a:lnTo>
                  <a:lnTo>
                    <a:pt x="32054" y="10236"/>
                  </a:lnTo>
                  <a:lnTo>
                    <a:pt x="45173" y="10236"/>
                  </a:lnTo>
                  <a:lnTo>
                    <a:pt x="65582" y="6400"/>
                  </a:lnTo>
                  <a:lnTo>
                    <a:pt x="77241" y="0"/>
                  </a:lnTo>
                </a:path>
              </a:pathLst>
            </a:custGeom>
            <a:ln w="3175">
              <a:solidFill>
                <a:srgbClr val="000000"/>
              </a:solidFill>
            </a:ln>
          </p:spPr>
          <p:txBody>
            <a:bodyPr wrap="square" lIns="0" tIns="0" rIns="0" bIns="0" rtlCol="0"/>
            <a:lstStyle/>
            <a:p>
              <a:endParaRPr/>
            </a:p>
          </p:txBody>
        </p:sp>
        <p:sp>
          <p:nvSpPr>
            <p:cNvPr id="158" name="object 153">
              <a:extLst>
                <a:ext uri="{FF2B5EF4-FFF2-40B4-BE49-F238E27FC236}">
                  <a16:creationId xmlns:a16="http://schemas.microsoft.com/office/drawing/2014/main" id="{8A01F905-1530-43AB-BB93-F102E6BF145D}"/>
                </a:ext>
              </a:extLst>
            </p:cNvPr>
            <p:cNvSpPr/>
            <p:nvPr/>
          </p:nvSpPr>
          <p:spPr>
            <a:xfrm>
              <a:off x="4083206" y="5349854"/>
              <a:ext cx="4445" cy="31750"/>
            </a:xfrm>
            <a:custGeom>
              <a:avLst/>
              <a:gdLst/>
              <a:ahLst/>
              <a:cxnLst/>
              <a:rect l="l" t="t" r="r" b="b"/>
              <a:pathLst>
                <a:path w="4444" h="31750">
                  <a:moveTo>
                    <a:pt x="0" y="31546"/>
                  </a:moveTo>
                  <a:lnTo>
                    <a:pt x="4114" y="19202"/>
                  </a:lnTo>
                  <a:lnTo>
                    <a:pt x="4114" y="10972"/>
                  </a:lnTo>
                  <a:lnTo>
                    <a:pt x="0" y="0"/>
                  </a:lnTo>
                </a:path>
              </a:pathLst>
            </a:custGeom>
            <a:ln w="3175">
              <a:solidFill>
                <a:srgbClr val="000000"/>
              </a:solidFill>
            </a:ln>
          </p:spPr>
          <p:txBody>
            <a:bodyPr wrap="square" lIns="0" tIns="0" rIns="0" bIns="0" rtlCol="0"/>
            <a:lstStyle/>
            <a:p>
              <a:endParaRPr/>
            </a:p>
          </p:txBody>
        </p:sp>
        <p:sp>
          <p:nvSpPr>
            <p:cNvPr id="159" name="object 154">
              <a:extLst>
                <a:ext uri="{FF2B5EF4-FFF2-40B4-BE49-F238E27FC236}">
                  <a16:creationId xmlns:a16="http://schemas.microsoft.com/office/drawing/2014/main" id="{277D6B98-EFCF-4010-BE79-2527F7825277}"/>
                </a:ext>
              </a:extLst>
            </p:cNvPr>
            <p:cNvSpPr/>
            <p:nvPr/>
          </p:nvSpPr>
          <p:spPr>
            <a:xfrm>
              <a:off x="4010051" y="5340716"/>
              <a:ext cx="77470" cy="13970"/>
            </a:xfrm>
            <a:custGeom>
              <a:avLst/>
              <a:gdLst/>
              <a:ahLst/>
              <a:cxnLst/>
              <a:rect l="l" t="t" r="r" b="b"/>
              <a:pathLst>
                <a:path w="77469" h="13970">
                  <a:moveTo>
                    <a:pt x="77241" y="13462"/>
                  </a:moveTo>
                  <a:lnTo>
                    <a:pt x="65582" y="4483"/>
                  </a:lnTo>
                  <a:lnTo>
                    <a:pt x="45173" y="0"/>
                  </a:lnTo>
                  <a:lnTo>
                    <a:pt x="32067" y="0"/>
                  </a:lnTo>
                  <a:lnTo>
                    <a:pt x="11658" y="4483"/>
                  </a:lnTo>
                  <a:lnTo>
                    <a:pt x="0" y="13462"/>
                  </a:lnTo>
                </a:path>
              </a:pathLst>
            </a:custGeom>
            <a:ln w="3175">
              <a:solidFill>
                <a:srgbClr val="000000"/>
              </a:solidFill>
            </a:ln>
          </p:spPr>
          <p:txBody>
            <a:bodyPr wrap="square" lIns="0" tIns="0" rIns="0" bIns="0" rtlCol="0"/>
            <a:lstStyle/>
            <a:p>
              <a:endParaRPr/>
            </a:p>
          </p:txBody>
        </p:sp>
        <p:sp>
          <p:nvSpPr>
            <p:cNvPr id="160" name="object 155">
              <a:extLst>
                <a:ext uri="{FF2B5EF4-FFF2-40B4-BE49-F238E27FC236}">
                  <a16:creationId xmlns:a16="http://schemas.microsoft.com/office/drawing/2014/main" id="{B9CA587B-A755-4B27-86FB-DCE940945119}"/>
                </a:ext>
              </a:extLst>
            </p:cNvPr>
            <p:cNvSpPr/>
            <p:nvPr/>
          </p:nvSpPr>
          <p:spPr>
            <a:xfrm>
              <a:off x="4010058" y="5349855"/>
              <a:ext cx="3175" cy="31750"/>
            </a:xfrm>
            <a:custGeom>
              <a:avLst/>
              <a:gdLst/>
              <a:ahLst/>
              <a:cxnLst/>
              <a:rect l="l" t="t" r="r" b="b"/>
              <a:pathLst>
                <a:path w="3175" h="31750">
                  <a:moveTo>
                    <a:pt x="2920" y="0"/>
                  </a:moveTo>
                  <a:lnTo>
                    <a:pt x="0" y="10972"/>
                  </a:lnTo>
                  <a:lnTo>
                    <a:pt x="0" y="19202"/>
                  </a:lnTo>
                  <a:lnTo>
                    <a:pt x="2920" y="31546"/>
                  </a:lnTo>
                </a:path>
              </a:pathLst>
            </a:custGeom>
            <a:ln w="3175">
              <a:solidFill>
                <a:srgbClr val="000000"/>
              </a:solidFill>
            </a:ln>
          </p:spPr>
          <p:txBody>
            <a:bodyPr wrap="square" lIns="0" tIns="0" rIns="0" bIns="0" rtlCol="0"/>
            <a:lstStyle/>
            <a:p>
              <a:endParaRPr/>
            </a:p>
          </p:txBody>
        </p:sp>
        <p:sp>
          <p:nvSpPr>
            <p:cNvPr id="161" name="object 156">
              <a:extLst>
                <a:ext uri="{FF2B5EF4-FFF2-40B4-BE49-F238E27FC236}">
                  <a16:creationId xmlns:a16="http://schemas.microsoft.com/office/drawing/2014/main" id="{DDD0305C-391F-42B0-B1D5-4B2F90B94E6D}"/>
                </a:ext>
              </a:extLst>
            </p:cNvPr>
            <p:cNvSpPr/>
            <p:nvPr/>
          </p:nvSpPr>
          <p:spPr>
            <a:xfrm>
              <a:off x="4391816" y="5687422"/>
              <a:ext cx="1388110" cy="969644"/>
            </a:xfrm>
            <a:custGeom>
              <a:avLst/>
              <a:gdLst/>
              <a:ahLst/>
              <a:cxnLst/>
              <a:rect l="l" t="t" r="r" b="b"/>
              <a:pathLst>
                <a:path w="1388110" h="969645">
                  <a:moveTo>
                    <a:pt x="0" y="0"/>
                  </a:moveTo>
                  <a:lnTo>
                    <a:pt x="1388122" y="0"/>
                  </a:lnTo>
                  <a:lnTo>
                    <a:pt x="1388122" y="969264"/>
                  </a:lnTo>
                  <a:lnTo>
                    <a:pt x="0" y="969264"/>
                  </a:lnTo>
                  <a:lnTo>
                    <a:pt x="0" y="0"/>
                  </a:lnTo>
                  <a:close/>
                </a:path>
              </a:pathLst>
            </a:custGeom>
            <a:ln w="13716">
              <a:solidFill>
                <a:srgbClr val="000000"/>
              </a:solidFill>
            </a:ln>
          </p:spPr>
          <p:txBody>
            <a:bodyPr wrap="square" lIns="0" tIns="0" rIns="0" bIns="0" rtlCol="0"/>
            <a:lstStyle/>
            <a:p>
              <a:endParaRPr/>
            </a:p>
          </p:txBody>
        </p:sp>
        <p:sp>
          <p:nvSpPr>
            <p:cNvPr id="162" name="object 157">
              <a:extLst>
                <a:ext uri="{FF2B5EF4-FFF2-40B4-BE49-F238E27FC236}">
                  <a16:creationId xmlns:a16="http://schemas.microsoft.com/office/drawing/2014/main" id="{B4DD2620-3B29-49AC-9C29-D5F850FF296D}"/>
                </a:ext>
              </a:extLst>
            </p:cNvPr>
            <p:cNvSpPr/>
            <p:nvPr/>
          </p:nvSpPr>
          <p:spPr>
            <a:xfrm>
              <a:off x="5741320" y="5700374"/>
              <a:ext cx="8890" cy="7620"/>
            </a:xfrm>
            <a:custGeom>
              <a:avLst/>
              <a:gdLst/>
              <a:ahLst/>
              <a:cxnLst/>
              <a:rect l="l" t="t" r="r" b="b"/>
              <a:pathLst>
                <a:path w="8889" h="7620">
                  <a:moveTo>
                    <a:pt x="8775" y="3657"/>
                  </a:moveTo>
                  <a:lnTo>
                    <a:pt x="5854" y="0"/>
                  </a:lnTo>
                  <a:lnTo>
                    <a:pt x="1460" y="0"/>
                  </a:lnTo>
                  <a:lnTo>
                    <a:pt x="0" y="3657"/>
                  </a:lnTo>
                  <a:lnTo>
                    <a:pt x="1460" y="7315"/>
                  </a:lnTo>
                  <a:lnTo>
                    <a:pt x="5854" y="7315"/>
                  </a:lnTo>
                  <a:lnTo>
                    <a:pt x="8775" y="3657"/>
                  </a:lnTo>
                  <a:close/>
                </a:path>
              </a:pathLst>
            </a:custGeom>
            <a:ln w="3175">
              <a:solidFill>
                <a:srgbClr val="000000"/>
              </a:solidFill>
            </a:ln>
          </p:spPr>
          <p:txBody>
            <a:bodyPr wrap="square" lIns="0" tIns="0" rIns="0" bIns="0" rtlCol="0"/>
            <a:lstStyle/>
            <a:p>
              <a:endParaRPr/>
            </a:p>
          </p:txBody>
        </p:sp>
        <p:sp>
          <p:nvSpPr>
            <p:cNvPr id="163" name="object 158">
              <a:extLst>
                <a:ext uri="{FF2B5EF4-FFF2-40B4-BE49-F238E27FC236}">
                  <a16:creationId xmlns:a16="http://schemas.microsoft.com/office/drawing/2014/main" id="{52EE5AC7-C832-40C7-9C7A-7E1D0D2156CA}"/>
                </a:ext>
              </a:extLst>
            </p:cNvPr>
            <p:cNvSpPr/>
            <p:nvPr/>
          </p:nvSpPr>
          <p:spPr>
            <a:xfrm>
              <a:off x="5404516" y="5700374"/>
              <a:ext cx="8890" cy="7620"/>
            </a:xfrm>
            <a:custGeom>
              <a:avLst/>
              <a:gdLst/>
              <a:ahLst/>
              <a:cxnLst/>
              <a:rect l="l" t="t" r="r" b="b"/>
              <a:pathLst>
                <a:path w="8889" h="7620">
                  <a:moveTo>
                    <a:pt x="8775" y="3657"/>
                  </a:moveTo>
                  <a:lnTo>
                    <a:pt x="5854" y="0"/>
                  </a:lnTo>
                  <a:lnTo>
                    <a:pt x="1460" y="0"/>
                  </a:lnTo>
                  <a:lnTo>
                    <a:pt x="0" y="3657"/>
                  </a:lnTo>
                  <a:lnTo>
                    <a:pt x="1460" y="7315"/>
                  </a:lnTo>
                  <a:lnTo>
                    <a:pt x="5854" y="7315"/>
                  </a:lnTo>
                  <a:lnTo>
                    <a:pt x="8775" y="3657"/>
                  </a:lnTo>
                  <a:close/>
                </a:path>
              </a:pathLst>
            </a:custGeom>
            <a:ln w="3175">
              <a:solidFill>
                <a:srgbClr val="000000"/>
              </a:solidFill>
            </a:ln>
          </p:spPr>
          <p:txBody>
            <a:bodyPr wrap="square" lIns="0" tIns="0" rIns="0" bIns="0" rtlCol="0"/>
            <a:lstStyle/>
            <a:p>
              <a:endParaRPr/>
            </a:p>
          </p:txBody>
        </p:sp>
        <p:sp>
          <p:nvSpPr>
            <p:cNvPr id="164" name="object 159">
              <a:extLst>
                <a:ext uri="{FF2B5EF4-FFF2-40B4-BE49-F238E27FC236}">
                  <a16:creationId xmlns:a16="http://schemas.microsoft.com/office/drawing/2014/main" id="{D047ACEF-77B7-4393-8445-62E1245222B3}"/>
                </a:ext>
              </a:extLst>
            </p:cNvPr>
            <p:cNvSpPr/>
            <p:nvPr/>
          </p:nvSpPr>
          <p:spPr>
            <a:xfrm>
              <a:off x="4756817" y="5640933"/>
              <a:ext cx="8890" cy="8890"/>
            </a:xfrm>
            <a:custGeom>
              <a:avLst/>
              <a:gdLst/>
              <a:ahLst/>
              <a:cxnLst/>
              <a:rect l="l" t="t" r="r" b="b"/>
              <a:pathLst>
                <a:path w="8889" h="8889">
                  <a:moveTo>
                    <a:pt x="8775" y="4394"/>
                  </a:moveTo>
                  <a:lnTo>
                    <a:pt x="5854" y="0"/>
                  </a:lnTo>
                  <a:lnTo>
                    <a:pt x="1460" y="0"/>
                  </a:lnTo>
                  <a:lnTo>
                    <a:pt x="0" y="4394"/>
                  </a:lnTo>
                  <a:lnTo>
                    <a:pt x="1460" y="8788"/>
                  </a:lnTo>
                  <a:lnTo>
                    <a:pt x="5854" y="8788"/>
                  </a:lnTo>
                  <a:lnTo>
                    <a:pt x="8775" y="4394"/>
                  </a:lnTo>
                  <a:close/>
                </a:path>
              </a:pathLst>
            </a:custGeom>
            <a:ln w="3175">
              <a:solidFill>
                <a:srgbClr val="000000"/>
              </a:solidFill>
            </a:ln>
          </p:spPr>
          <p:txBody>
            <a:bodyPr wrap="square" lIns="0" tIns="0" rIns="0" bIns="0" rtlCol="0"/>
            <a:lstStyle/>
            <a:p>
              <a:endParaRPr/>
            </a:p>
          </p:txBody>
        </p:sp>
        <p:sp>
          <p:nvSpPr>
            <p:cNvPr id="165" name="object 160">
              <a:extLst>
                <a:ext uri="{FF2B5EF4-FFF2-40B4-BE49-F238E27FC236}">
                  <a16:creationId xmlns:a16="http://schemas.microsoft.com/office/drawing/2014/main" id="{9757CA57-7DBC-4360-97ED-598EF44B4CE0}"/>
                </a:ext>
              </a:extLst>
            </p:cNvPr>
            <p:cNvSpPr/>
            <p:nvPr/>
          </p:nvSpPr>
          <p:spPr>
            <a:xfrm>
              <a:off x="4420013" y="5700374"/>
              <a:ext cx="8890" cy="7620"/>
            </a:xfrm>
            <a:custGeom>
              <a:avLst/>
              <a:gdLst/>
              <a:ahLst/>
              <a:cxnLst/>
              <a:rect l="l" t="t" r="r" b="b"/>
              <a:pathLst>
                <a:path w="8889" h="7620">
                  <a:moveTo>
                    <a:pt x="8775" y="3657"/>
                  </a:moveTo>
                  <a:lnTo>
                    <a:pt x="5854" y="0"/>
                  </a:lnTo>
                  <a:lnTo>
                    <a:pt x="1460" y="0"/>
                  </a:lnTo>
                  <a:lnTo>
                    <a:pt x="0" y="3657"/>
                  </a:lnTo>
                  <a:lnTo>
                    <a:pt x="1460" y="7315"/>
                  </a:lnTo>
                  <a:lnTo>
                    <a:pt x="5854" y="7315"/>
                  </a:lnTo>
                  <a:lnTo>
                    <a:pt x="8775" y="3657"/>
                  </a:lnTo>
                  <a:close/>
                </a:path>
              </a:pathLst>
            </a:custGeom>
            <a:ln w="3175">
              <a:solidFill>
                <a:srgbClr val="000000"/>
              </a:solidFill>
            </a:ln>
          </p:spPr>
          <p:txBody>
            <a:bodyPr wrap="square" lIns="0" tIns="0" rIns="0" bIns="0" rtlCol="0"/>
            <a:lstStyle/>
            <a:p>
              <a:endParaRPr/>
            </a:p>
          </p:txBody>
        </p:sp>
        <p:sp>
          <p:nvSpPr>
            <p:cNvPr id="166" name="object 161">
              <a:extLst>
                <a:ext uri="{FF2B5EF4-FFF2-40B4-BE49-F238E27FC236}">
                  <a16:creationId xmlns:a16="http://schemas.microsoft.com/office/drawing/2014/main" id="{90FC2E7C-7561-4D9C-A1FA-FF3A3B1965AE}"/>
                </a:ext>
              </a:extLst>
            </p:cNvPr>
            <p:cNvSpPr/>
            <p:nvPr/>
          </p:nvSpPr>
          <p:spPr>
            <a:xfrm>
              <a:off x="5079904" y="5700374"/>
              <a:ext cx="8890" cy="7620"/>
            </a:xfrm>
            <a:custGeom>
              <a:avLst/>
              <a:gdLst/>
              <a:ahLst/>
              <a:cxnLst/>
              <a:rect l="l" t="t" r="r" b="b"/>
              <a:pathLst>
                <a:path w="8889" h="7620">
                  <a:moveTo>
                    <a:pt x="8775" y="3657"/>
                  </a:moveTo>
                  <a:lnTo>
                    <a:pt x="5854" y="0"/>
                  </a:lnTo>
                  <a:lnTo>
                    <a:pt x="1460" y="0"/>
                  </a:lnTo>
                  <a:lnTo>
                    <a:pt x="0" y="3657"/>
                  </a:lnTo>
                  <a:lnTo>
                    <a:pt x="1460" y="7315"/>
                  </a:lnTo>
                  <a:lnTo>
                    <a:pt x="5854" y="7315"/>
                  </a:lnTo>
                  <a:lnTo>
                    <a:pt x="8775" y="3657"/>
                  </a:lnTo>
                  <a:close/>
                </a:path>
              </a:pathLst>
            </a:custGeom>
            <a:ln w="3175">
              <a:solidFill>
                <a:srgbClr val="000000"/>
              </a:solidFill>
            </a:ln>
          </p:spPr>
          <p:txBody>
            <a:bodyPr wrap="square" lIns="0" tIns="0" rIns="0" bIns="0" rtlCol="0"/>
            <a:lstStyle/>
            <a:p>
              <a:endParaRPr/>
            </a:p>
          </p:txBody>
        </p:sp>
        <p:sp>
          <p:nvSpPr>
            <p:cNvPr id="167" name="object 162">
              <a:extLst>
                <a:ext uri="{FF2B5EF4-FFF2-40B4-BE49-F238E27FC236}">
                  <a16:creationId xmlns:a16="http://schemas.microsoft.com/office/drawing/2014/main" id="{E6B9B2DA-BC33-4769-B0AA-8DB39D445EEF}"/>
                </a:ext>
              </a:extLst>
            </p:cNvPr>
            <p:cNvSpPr/>
            <p:nvPr/>
          </p:nvSpPr>
          <p:spPr>
            <a:xfrm>
              <a:off x="5079904" y="5640933"/>
              <a:ext cx="8890" cy="8890"/>
            </a:xfrm>
            <a:custGeom>
              <a:avLst/>
              <a:gdLst/>
              <a:ahLst/>
              <a:cxnLst/>
              <a:rect l="l" t="t" r="r" b="b"/>
              <a:pathLst>
                <a:path w="8889" h="8889">
                  <a:moveTo>
                    <a:pt x="8775" y="4394"/>
                  </a:moveTo>
                  <a:lnTo>
                    <a:pt x="5854" y="0"/>
                  </a:lnTo>
                  <a:lnTo>
                    <a:pt x="1460" y="0"/>
                  </a:lnTo>
                  <a:lnTo>
                    <a:pt x="0" y="4394"/>
                  </a:lnTo>
                  <a:lnTo>
                    <a:pt x="1460" y="8788"/>
                  </a:lnTo>
                  <a:lnTo>
                    <a:pt x="5854" y="8788"/>
                  </a:lnTo>
                  <a:lnTo>
                    <a:pt x="8775" y="4394"/>
                  </a:lnTo>
                  <a:close/>
                </a:path>
              </a:pathLst>
            </a:custGeom>
            <a:ln w="3175">
              <a:solidFill>
                <a:srgbClr val="000000"/>
              </a:solidFill>
            </a:ln>
          </p:spPr>
          <p:txBody>
            <a:bodyPr wrap="square" lIns="0" tIns="0" rIns="0" bIns="0" rtlCol="0"/>
            <a:lstStyle/>
            <a:p>
              <a:endParaRPr/>
            </a:p>
          </p:txBody>
        </p:sp>
        <p:sp>
          <p:nvSpPr>
            <p:cNvPr id="168" name="object 163">
              <a:extLst>
                <a:ext uri="{FF2B5EF4-FFF2-40B4-BE49-F238E27FC236}">
                  <a16:creationId xmlns:a16="http://schemas.microsoft.com/office/drawing/2014/main" id="{CF14EF5F-A6C9-46D2-A810-8DE4786B0A6A}"/>
                </a:ext>
              </a:extLst>
            </p:cNvPr>
            <p:cNvSpPr/>
            <p:nvPr/>
          </p:nvSpPr>
          <p:spPr>
            <a:xfrm>
              <a:off x="4756817" y="5700374"/>
              <a:ext cx="8890" cy="7620"/>
            </a:xfrm>
            <a:custGeom>
              <a:avLst/>
              <a:gdLst/>
              <a:ahLst/>
              <a:cxnLst/>
              <a:rect l="l" t="t" r="r" b="b"/>
              <a:pathLst>
                <a:path w="8889" h="7620">
                  <a:moveTo>
                    <a:pt x="8775" y="3657"/>
                  </a:moveTo>
                  <a:lnTo>
                    <a:pt x="5854" y="0"/>
                  </a:lnTo>
                  <a:lnTo>
                    <a:pt x="1460" y="0"/>
                  </a:lnTo>
                  <a:lnTo>
                    <a:pt x="0" y="3657"/>
                  </a:lnTo>
                  <a:lnTo>
                    <a:pt x="1460" y="7315"/>
                  </a:lnTo>
                  <a:lnTo>
                    <a:pt x="5854" y="7315"/>
                  </a:lnTo>
                  <a:lnTo>
                    <a:pt x="8775" y="3657"/>
                  </a:lnTo>
                  <a:close/>
                </a:path>
              </a:pathLst>
            </a:custGeom>
            <a:ln w="3175">
              <a:solidFill>
                <a:srgbClr val="000000"/>
              </a:solidFill>
            </a:ln>
          </p:spPr>
          <p:txBody>
            <a:bodyPr wrap="square" lIns="0" tIns="0" rIns="0" bIns="0" rtlCol="0"/>
            <a:lstStyle/>
            <a:p>
              <a:endParaRPr/>
            </a:p>
          </p:txBody>
        </p:sp>
        <p:sp>
          <p:nvSpPr>
            <p:cNvPr id="169" name="object 164">
              <a:extLst>
                <a:ext uri="{FF2B5EF4-FFF2-40B4-BE49-F238E27FC236}">
                  <a16:creationId xmlns:a16="http://schemas.microsoft.com/office/drawing/2014/main" id="{E87DBE28-8F94-43B3-BA07-C2A20DC565EE}"/>
                </a:ext>
              </a:extLst>
            </p:cNvPr>
            <p:cNvSpPr/>
            <p:nvPr/>
          </p:nvSpPr>
          <p:spPr>
            <a:xfrm>
              <a:off x="4420013" y="5640933"/>
              <a:ext cx="8890" cy="8890"/>
            </a:xfrm>
            <a:custGeom>
              <a:avLst/>
              <a:gdLst/>
              <a:ahLst/>
              <a:cxnLst/>
              <a:rect l="l" t="t" r="r" b="b"/>
              <a:pathLst>
                <a:path w="8889" h="8889">
                  <a:moveTo>
                    <a:pt x="8775" y="4394"/>
                  </a:moveTo>
                  <a:lnTo>
                    <a:pt x="5854" y="0"/>
                  </a:lnTo>
                  <a:lnTo>
                    <a:pt x="1460" y="0"/>
                  </a:lnTo>
                  <a:lnTo>
                    <a:pt x="0" y="4394"/>
                  </a:lnTo>
                  <a:lnTo>
                    <a:pt x="1460" y="8788"/>
                  </a:lnTo>
                  <a:lnTo>
                    <a:pt x="5854" y="8788"/>
                  </a:lnTo>
                  <a:lnTo>
                    <a:pt x="8775" y="4394"/>
                  </a:lnTo>
                  <a:close/>
                </a:path>
              </a:pathLst>
            </a:custGeom>
            <a:ln w="3175">
              <a:solidFill>
                <a:srgbClr val="000000"/>
              </a:solidFill>
            </a:ln>
          </p:spPr>
          <p:txBody>
            <a:bodyPr wrap="square" lIns="0" tIns="0" rIns="0" bIns="0" rtlCol="0"/>
            <a:lstStyle/>
            <a:p>
              <a:endParaRPr/>
            </a:p>
          </p:txBody>
        </p:sp>
        <p:sp>
          <p:nvSpPr>
            <p:cNvPr id="170" name="object 165">
              <a:extLst>
                <a:ext uri="{FF2B5EF4-FFF2-40B4-BE49-F238E27FC236}">
                  <a16:creationId xmlns:a16="http://schemas.microsoft.com/office/drawing/2014/main" id="{9195CA50-79D2-416B-928E-31A3F2EC7718}"/>
                </a:ext>
              </a:extLst>
            </p:cNvPr>
            <p:cNvSpPr/>
            <p:nvPr/>
          </p:nvSpPr>
          <p:spPr>
            <a:xfrm>
              <a:off x="5404516" y="5640933"/>
              <a:ext cx="8890" cy="8890"/>
            </a:xfrm>
            <a:custGeom>
              <a:avLst/>
              <a:gdLst/>
              <a:ahLst/>
              <a:cxnLst/>
              <a:rect l="l" t="t" r="r" b="b"/>
              <a:pathLst>
                <a:path w="8889" h="8889">
                  <a:moveTo>
                    <a:pt x="8775" y="4394"/>
                  </a:moveTo>
                  <a:lnTo>
                    <a:pt x="5854" y="0"/>
                  </a:lnTo>
                  <a:lnTo>
                    <a:pt x="1460" y="0"/>
                  </a:lnTo>
                  <a:lnTo>
                    <a:pt x="0" y="4394"/>
                  </a:lnTo>
                  <a:lnTo>
                    <a:pt x="1460" y="8788"/>
                  </a:lnTo>
                  <a:lnTo>
                    <a:pt x="5854" y="8788"/>
                  </a:lnTo>
                  <a:lnTo>
                    <a:pt x="8775" y="4394"/>
                  </a:lnTo>
                  <a:close/>
                </a:path>
              </a:pathLst>
            </a:custGeom>
            <a:ln w="3175">
              <a:solidFill>
                <a:srgbClr val="000000"/>
              </a:solidFill>
            </a:ln>
          </p:spPr>
          <p:txBody>
            <a:bodyPr wrap="square" lIns="0" tIns="0" rIns="0" bIns="0" rtlCol="0"/>
            <a:lstStyle/>
            <a:p>
              <a:endParaRPr/>
            </a:p>
          </p:txBody>
        </p:sp>
        <p:sp>
          <p:nvSpPr>
            <p:cNvPr id="171" name="object 166">
              <a:extLst>
                <a:ext uri="{FF2B5EF4-FFF2-40B4-BE49-F238E27FC236}">
                  <a16:creationId xmlns:a16="http://schemas.microsoft.com/office/drawing/2014/main" id="{3DEBB716-17FC-40C9-A168-F681B2C155F0}"/>
                </a:ext>
              </a:extLst>
            </p:cNvPr>
            <p:cNvSpPr/>
            <p:nvPr/>
          </p:nvSpPr>
          <p:spPr>
            <a:xfrm>
              <a:off x="5741320" y="5640933"/>
              <a:ext cx="8890" cy="8890"/>
            </a:xfrm>
            <a:custGeom>
              <a:avLst/>
              <a:gdLst/>
              <a:ahLst/>
              <a:cxnLst/>
              <a:rect l="l" t="t" r="r" b="b"/>
              <a:pathLst>
                <a:path w="8889" h="8889">
                  <a:moveTo>
                    <a:pt x="8775" y="4394"/>
                  </a:moveTo>
                  <a:lnTo>
                    <a:pt x="5854" y="0"/>
                  </a:lnTo>
                  <a:lnTo>
                    <a:pt x="1460" y="0"/>
                  </a:lnTo>
                  <a:lnTo>
                    <a:pt x="0" y="4394"/>
                  </a:lnTo>
                  <a:lnTo>
                    <a:pt x="1460" y="8788"/>
                  </a:lnTo>
                  <a:lnTo>
                    <a:pt x="5854" y="8788"/>
                  </a:lnTo>
                  <a:lnTo>
                    <a:pt x="8775" y="4394"/>
                  </a:lnTo>
                  <a:close/>
                </a:path>
              </a:pathLst>
            </a:custGeom>
            <a:ln w="3175">
              <a:solidFill>
                <a:srgbClr val="000000"/>
              </a:solidFill>
            </a:ln>
          </p:spPr>
          <p:txBody>
            <a:bodyPr wrap="square" lIns="0" tIns="0" rIns="0" bIns="0" rtlCol="0"/>
            <a:lstStyle/>
            <a:p>
              <a:endParaRPr/>
            </a:p>
          </p:txBody>
        </p:sp>
        <p:sp>
          <p:nvSpPr>
            <p:cNvPr id="172" name="object 167">
              <a:extLst>
                <a:ext uri="{FF2B5EF4-FFF2-40B4-BE49-F238E27FC236}">
                  <a16:creationId xmlns:a16="http://schemas.microsoft.com/office/drawing/2014/main" id="{441422A6-182A-4BF7-AE74-3CA5706C8903}"/>
                </a:ext>
              </a:extLst>
            </p:cNvPr>
            <p:cNvSpPr/>
            <p:nvPr/>
          </p:nvSpPr>
          <p:spPr>
            <a:xfrm>
              <a:off x="4391053" y="5636367"/>
              <a:ext cx="1388110" cy="77470"/>
            </a:xfrm>
            <a:custGeom>
              <a:avLst/>
              <a:gdLst/>
              <a:ahLst/>
              <a:cxnLst/>
              <a:rect l="l" t="t" r="r" b="b"/>
              <a:pathLst>
                <a:path w="1388110" h="77470">
                  <a:moveTo>
                    <a:pt x="335267" y="0"/>
                  </a:moveTo>
                  <a:lnTo>
                    <a:pt x="335267" y="11049"/>
                  </a:lnTo>
                  <a:lnTo>
                    <a:pt x="69113" y="11049"/>
                  </a:lnTo>
                  <a:lnTo>
                    <a:pt x="69113" y="0"/>
                  </a:lnTo>
                  <a:lnTo>
                    <a:pt x="0" y="0"/>
                  </a:lnTo>
                  <a:lnTo>
                    <a:pt x="0" y="77381"/>
                  </a:lnTo>
                  <a:lnTo>
                    <a:pt x="69113" y="77381"/>
                  </a:lnTo>
                  <a:lnTo>
                    <a:pt x="69113" y="66319"/>
                  </a:lnTo>
                  <a:lnTo>
                    <a:pt x="335267" y="66319"/>
                  </a:lnTo>
                  <a:lnTo>
                    <a:pt x="335267" y="77381"/>
                  </a:lnTo>
                  <a:lnTo>
                    <a:pt x="1052855" y="77381"/>
                  </a:lnTo>
                  <a:lnTo>
                    <a:pt x="1052855" y="66319"/>
                  </a:lnTo>
                  <a:lnTo>
                    <a:pt x="1319009" y="66319"/>
                  </a:lnTo>
                  <a:lnTo>
                    <a:pt x="1319009" y="77381"/>
                  </a:lnTo>
                  <a:lnTo>
                    <a:pt x="1388122" y="77381"/>
                  </a:lnTo>
                  <a:lnTo>
                    <a:pt x="1388122" y="0"/>
                  </a:lnTo>
                  <a:lnTo>
                    <a:pt x="1319009" y="0"/>
                  </a:lnTo>
                  <a:lnTo>
                    <a:pt x="1319009" y="11049"/>
                  </a:lnTo>
                  <a:lnTo>
                    <a:pt x="1052855" y="11049"/>
                  </a:lnTo>
                  <a:lnTo>
                    <a:pt x="1052855" y="0"/>
                  </a:lnTo>
                  <a:lnTo>
                    <a:pt x="335267" y="0"/>
                  </a:lnTo>
                  <a:close/>
                </a:path>
              </a:pathLst>
            </a:custGeom>
            <a:ln w="3175">
              <a:solidFill>
                <a:srgbClr val="000000"/>
              </a:solidFill>
            </a:ln>
          </p:spPr>
          <p:txBody>
            <a:bodyPr wrap="square" lIns="0" tIns="0" rIns="0" bIns="0" rtlCol="0"/>
            <a:lstStyle/>
            <a:p>
              <a:endParaRPr/>
            </a:p>
          </p:txBody>
        </p:sp>
        <p:sp>
          <p:nvSpPr>
            <p:cNvPr id="173" name="object 168">
              <a:extLst>
                <a:ext uri="{FF2B5EF4-FFF2-40B4-BE49-F238E27FC236}">
                  <a16:creationId xmlns:a16="http://schemas.microsoft.com/office/drawing/2014/main" id="{4ACFEB1B-A2EE-4EFE-BC23-CA2E278B203A}"/>
                </a:ext>
              </a:extLst>
            </p:cNvPr>
            <p:cNvSpPr/>
            <p:nvPr/>
          </p:nvSpPr>
          <p:spPr>
            <a:xfrm>
              <a:off x="5748939" y="5703423"/>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74" name="object 169">
              <a:extLst>
                <a:ext uri="{FF2B5EF4-FFF2-40B4-BE49-F238E27FC236}">
                  <a16:creationId xmlns:a16="http://schemas.microsoft.com/office/drawing/2014/main" id="{BE763318-E14C-4A95-8441-294853FF068E}"/>
                </a:ext>
              </a:extLst>
            </p:cNvPr>
            <p:cNvSpPr/>
            <p:nvPr/>
          </p:nvSpPr>
          <p:spPr>
            <a:xfrm>
              <a:off x="5412134" y="5703423"/>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75" name="object 170">
              <a:extLst>
                <a:ext uri="{FF2B5EF4-FFF2-40B4-BE49-F238E27FC236}">
                  <a16:creationId xmlns:a16="http://schemas.microsoft.com/office/drawing/2014/main" id="{B7D0113C-80C8-4553-8B83-7823B821EAB5}"/>
                </a:ext>
              </a:extLst>
            </p:cNvPr>
            <p:cNvSpPr/>
            <p:nvPr/>
          </p:nvSpPr>
          <p:spPr>
            <a:xfrm>
              <a:off x="4764434" y="5645511"/>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76" name="object 171">
              <a:extLst>
                <a:ext uri="{FF2B5EF4-FFF2-40B4-BE49-F238E27FC236}">
                  <a16:creationId xmlns:a16="http://schemas.microsoft.com/office/drawing/2014/main" id="{D7A31199-0ED5-4554-A17B-2BA6574DC3DA}"/>
                </a:ext>
              </a:extLst>
            </p:cNvPr>
            <p:cNvSpPr/>
            <p:nvPr/>
          </p:nvSpPr>
          <p:spPr>
            <a:xfrm>
              <a:off x="4429155" y="5703423"/>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77" name="object 172">
              <a:extLst>
                <a:ext uri="{FF2B5EF4-FFF2-40B4-BE49-F238E27FC236}">
                  <a16:creationId xmlns:a16="http://schemas.microsoft.com/office/drawing/2014/main" id="{1B9A8786-D731-4381-BA89-B417D06F8C4F}"/>
                </a:ext>
              </a:extLst>
            </p:cNvPr>
            <p:cNvSpPr/>
            <p:nvPr/>
          </p:nvSpPr>
          <p:spPr>
            <a:xfrm>
              <a:off x="5089046" y="5703423"/>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78" name="object 173">
              <a:extLst>
                <a:ext uri="{FF2B5EF4-FFF2-40B4-BE49-F238E27FC236}">
                  <a16:creationId xmlns:a16="http://schemas.microsoft.com/office/drawing/2014/main" id="{B86081E9-2477-4BED-A339-153357947425}"/>
                </a:ext>
              </a:extLst>
            </p:cNvPr>
            <p:cNvSpPr/>
            <p:nvPr/>
          </p:nvSpPr>
          <p:spPr>
            <a:xfrm>
              <a:off x="5089046" y="5645511"/>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79" name="object 174">
              <a:extLst>
                <a:ext uri="{FF2B5EF4-FFF2-40B4-BE49-F238E27FC236}">
                  <a16:creationId xmlns:a16="http://schemas.microsoft.com/office/drawing/2014/main" id="{84A4ACED-BEB1-472D-881E-9155FF74F1F7}"/>
                </a:ext>
              </a:extLst>
            </p:cNvPr>
            <p:cNvSpPr/>
            <p:nvPr/>
          </p:nvSpPr>
          <p:spPr>
            <a:xfrm>
              <a:off x="4764434" y="5703423"/>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80" name="object 175">
              <a:extLst>
                <a:ext uri="{FF2B5EF4-FFF2-40B4-BE49-F238E27FC236}">
                  <a16:creationId xmlns:a16="http://schemas.microsoft.com/office/drawing/2014/main" id="{EDB9CF2B-432C-4389-AD86-76A61BC4063F}"/>
                </a:ext>
              </a:extLst>
            </p:cNvPr>
            <p:cNvSpPr/>
            <p:nvPr/>
          </p:nvSpPr>
          <p:spPr>
            <a:xfrm>
              <a:off x="4429155" y="5645511"/>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81" name="object 176">
              <a:extLst>
                <a:ext uri="{FF2B5EF4-FFF2-40B4-BE49-F238E27FC236}">
                  <a16:creationId xmlns:a16="http://schemas.microsoft.com/office/drawing/2014/main" id="{0E2DA991-2786-44CB-ADD2-727F532BBEA5}"/>
                </a:ext>
              </a:extLst>
            </p:cNvPr>
            <p:cNvSpPr/>
            <p:nvPr/>
          </p:nvSpPr>
          <p:spPr>
            <a:xfrm>
              <a:off x="5412134" y="5645511"/>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82" name="object 177">
              <a:extLst>
                <a:ext uri="{FF2B5EF4-FFF2-40B4-BE49-F238E27FC236}">
                  <a16:creationId xmlns:a16="http://schemas.microsoft.com/office/drawing/2014/main" id="{556EDB1E-CB1F-4E14-8B39-A398E31F9C86}"/>
                </a:ext>
              </a:extLst>
            </p:cNvPr>
            <p:cNvSpPr/>
            <p:nvPr/>
          </p:nvSpPr>
          <p:spPr>
            <a:xfrm>
              <a:off x="5748939" y="5645511"/>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83" name="object 178">
              <a:extLst>
                <a:ext uri="{FF2B5EF4-FFF2-40B4-BE49-F238E27FC236}">
                  <a16:creationId xmlns:a16="http://schemas.microsoft.com/office/drawing/2014/main" id="{94F7B0DE-7AFB-4D15-B40B-94E7969D7AE0}"/>
                </a:ext>
              </a:extLst>
            </p:cNvPr>
            <p:cNvSpPr/>
            <p:nvPr/>
          </p:nvSpPr>
          <p:spPr>
            <a:xfrm>
              <a:off x="4724811" y="563484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84" name="object 179">
              <a:extLst>
                <a:ext uri="{FF2B5EF4-FFF2-40B4-BE49-F238E27FC236}">
                  <a16:creationId xmlns:a16="http://schemas.microsoft.com/office/drawing/2014/main" id="{31D8B3B7-8C32-4984-8D3F-83402FB140CE}"/>
                </a:ext>
              </a:extLst>
            </p:cNvPr>
            <p:cNvSpPr/>
            <p:nvPr/>
          </p:nvSpPr>
          <p:spPr>
            <a:xfrm>
              <a:off x="4724811" y="5647035"/>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85" name="object 180">
              <a:extLst>
                <a:ext uri="{FF2B5EF4-FFF2-40B4-BE49-F238E27FC236}">
                  <a16:creationId xmlns:a16="http://schemas.microsoft.com/office/drawing/2014/main" id="{3919F5C4-B4ED-4762-B03A-45F4877AF3D8}"/>
                </a:ext>
              </a:extLst>
            </p:cNvPr>
            <p:cNvSpPr/>
            <p:nvPr/>
          </p:nvSpPr>
          <p:spPr>
            <a:xfrm>
              <a:off x="4458111" y="5647035"/>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86" name="object 181">
              <a:extLst>
                <a:ext uri="{FF2B5EF4-FFF2-40B4-BE49-F238E27FC236}">
                  <a16:creationId xmlns:a16="http://schemas.microsoft.com/office/drawing/2014/main" id="{180929A0-F14E-4632-9CAF-9026148AEEB9}"/>
                </a:ext>
              </a:extLst>
            </p:cNvPr>
            <p:cNvSpPr/>
            <p:nvPr/>
          </p:nvSpPr>
          <p:spPr>
            <a:xfrm>
              <a:off x="4458111" y="563484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87" name="object 182">
              <a:extLst>
                <a:ext uri="{FF2B5EF4-FFF2-40B4-BE49-F238E27FC236}">
                  <a16:creationId xmlns:a16="http://schemas.microsoft.com/office/drawing/2014/main" id="{E75CE76F-7BD2-465A-AAC5-9FE901A5AF94}"/>
                </a:ext>
              </a:extLst>
            </p:cNvPr>
            <p:cNvSpPr/>
            <p:nvPr/>
          </p:nvSpPr>
          <p:spPr>
            <a:xfrm>
              <a:off x="4389531" y="563484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88" name="object 183">
              <a:extLst>
                <a:ext uri="{FF2B5EF4-FFF2-40B4-BE49-F238E27FC236}">
                  <a16:creationId xmlns:a16="http://schemas.microsoft.com/office/drawing/2014/main" id="{8EF6EA17-A8F6-4987-BC7F-713B63B66C12}"/>
                </a:ext>
              </a:extLst>
            </p:cNvPr>
            <p:cNvSpPr/>
            <p:nvPr/>
          </p:nvSpPr>
          <p:spPr>
            <a:xfrm>
              <a:off x="4389531" y="5712567"/>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89" name="object 184">
              <a:extLst>
                <a:ext uri="{FF2B5EF4-FFF2-40B4-BE49-F238E27FC236}">
                  <a16:creationId xmlns:a16="http://schemas.microsoft.com/office/drawing/2014/main" id="{E2C17507-959C-43A0-8B55-84F4AB779C64}"/>
                </a:ext>
              </a:extLst>
            </p:cNvPr>
            <p:cNvSpPr/>
            <p:nvPr/>
          </p:nvSpPr>
          <p:spPr>
            <a:xfrm>
              <a:off x="4458111" y="5712567"/>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90" name="object 185">
              <a:extLst>
                <a:ext uri="{FF2B5EF4-FFF2-40B4-BE49-F238E27FC236}">
                  <a16:creationId xmlns:a16="http://schemas.microsoft.com/office/drawing/2014/main" id="{9476D059-9AA6-47A9-9C77-DFE9D8D89F6E}"/>
                </a:ext>
              </a:extLst>
            </p:cNvPr>
            <p:cNvSpPr/>
            <p:nvPr/>
          </p:nvSpPr>
          <p:spPr>
            <a:xfrm>
              <a:off x="4458111" y="5701899"/>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91" name="object 186">
              <a:extLst>
                <a:ext uri="{FF2B5EF4-FFF2-40B4-BE49-F238E27FC236}">
                  <a16:creationId xmlns:a16="http://schemas.microsoft.com/office/drawing/2014/main" id="{4553F126-0910-4C5E-9EB3-E18DB5A15071}"/>
                </a:ext>
              </a:extLst>
            </p:cNvPr>
            <p:cNvSpPr/>
            <p:nvPr/>
          </p:nvSpPr>
          <p:spPr>
            <a:xfrm>
              <a:off x="4724811" y="5701899"/>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92" name="object 187">
              <a:extLst>
                <a:ext uri="{FF2B5EF4-FFF2-40B4-BE49-F238E27FC236}">
                  <a16:creationId xmlns:a16="http://schemas.microsoft.com/office/drawing/2014/main" id="{43FA8803-F4E2-424A-A07F-13DA23B0A93C}"/>
                </a:ext>
              </a:extLst>
            </p:cNvPr>
            <p:cNvSpPr/>
            <p:nvPr/>
          </p:nvSpPr>
          <p:spPr>
            <a:xfrm>
              <a:off x="4724811" y="5712567"/>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93" name="object 188">
              <a:extLst>
                <a:ext uri="{FF2B5EF4-FFF2-40B4-BE49-F238E27FC236}">
                  <a16:creationId xmlns:a16="http://schemas.microsoft.com/office/drawing/2014/main" id="{FC9618FC-B2A0-4585-8B57-700A2E18352F}"/>
                </a:ext>
              </a:extLst>
            </p:cNvPr>
            <p:cNvSpPr/>
            <p:nvPr/>
          </p:nvSpPr>
          <p:spPr>
            <a:xfrm>
              <a:off x="5442614" y="5712567"/>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94" name="object 189">
              <a:extLst>
                <a:ext uri="{FF2B5EF4-FFF2-40B4-BE49-F238E27FC236}">
                  <a16:creationId xmlns:a16="http://schemas.microsoft.com/office/drawing/2014/main" id="{595449EE-A12E-489E-B842-9F97F83AD5C8}"/>
                </a:ext>
              </a:extLst>
            </p:cNvPr>
            <p:cNvSpPr/>
            <p:nvPr/>
          </p:nvSpPr>
          <p:spPr>
            <a:xfrm>
              <a:off x="5442614" y="5701899"/>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95" name="object 190">
              <a:extLst>
                <a:ext uri="{FF2B5EF4-FFF2-40B4-BE49-F238E27FC236}">
                  <a16:creationId xmlns:a16="http://schemas.microsoft.com/office/drawing/2014/main" id="{BA3BB3B4-1A93-4C93-8D1A-DDE106DD976C}"/>
                </a:ext>
              </a:extLst>
            </p:cNvPr>
            <p:cNvSpPr/>
            <p:nvPr/>
          </p:nvSpPr>
          <p:spPr>
            <a:xfrm>
              <a:off x="5707790" y="5701899"/>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96" name="object 191">
              <a:extLst>
                <a:ext uri="{FF2B5EF4-FFF2-40B4-BE49-F238E27FC236}">
                  <a16:creationId xmlns:a16="http://schemas.microsoft.com/office/drawing/2014/main" id="{B7CF404B-5F89-457E-9A8D-E9614A4392C7}"/>
                </a:ext>
              </a:extLst>
            </p:cNvPr>
            <p:cNvSpPr/>
            <p:nvPr/>
          </p:nvSpPr>
          <p:spPr>
            <a:xfrm>
              <a:off x="5707790" y="5712567"/>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97" name="object 192">
              <a:extLst>
                <a:ext uri="{FF2B5EF4-FFF2-40B4-BE49-F238E27FC236}">
                  <a16:creationId xmlns:a16="http://schemas.microsoft.com/office/drawing/2014/main" id="{0B8ADA36-C1F9-4D4B-95B3-986FECF995DA}"/>
                </a:ext>
              </a:extLst>
            </p:cNvPr>
            <p:cNvSpPr/>
            <p:nvPr/>
          </p:nvSpPr>
          <p:spPr>
            <a:xfrm>
              <a:off x="5777895" y="5712567"/>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98" name="object 193">
              <a:extLst>
                <a:ext uri="{FF2B5EF4-FFF2-40B4-BE49-F238E27FC236}">
                  <a16:creationId xmlns:a16="http://schemas.microsoft.com/office/drawing/2014/main" id="{7C9D667C-954D-481D-8D94-7FD2EC35F534}"/>
                </a:ext>
              </a:extLst>
            </p:cNvPr>
            <p:cNvSpPr/>
            <p:nvPr/>
          </p:nvSpPr>
          <p:spPr>
            <a:xfrm>
              <a:off x="5777895" y="563484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99" name="object 194">
              <a:extLst>
                <a:ext uri="{FF2B5EF4-FFF2-40B4-BE49-F238E27FC236}">
                  <a16:creationId xmlns:a16="http://schemas.microsoft.com/office/drawing/2014/main" id="{D8B65CA3-623A-4B52-8A5D-2988353A23AB}"/>
                </a:ext>
              </a:extLst>
            </p:cNvPr>
            <p:cNvSpPr/>
            <p:nvPr/>
          </p:nvSpPr>
          <p:spPr>
            <a:xfrm>
              <a:off x="5707790" y="563484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200" name="object 195">
              <a:extLst>
                <a:ext uri="{FF2B5EF4-FFF2-40B4-BE49-F238E27FC236}">
                  <a16:creationId xmlns:a16="http://schemas.microsoft.com/office/drawing/2014/main" id="{A055DF2D-2658-4A8E-8185-69CC0613F34C}"/>
                </a:ext>
              </a:extLst>
            </p:cNvPr>
            <p:cNvSpPr/>
            <p:nvPr/>
          </p:nvSpPr>
          <p:spPr>
            <a:xfrm>
              <a:off x="5707790" y="5647035"/>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201" name="object 196">
              <a:extLst>
                <a:ext uri="{FF2B5EF4-FFF2-40B4-BE49-F238E27FC236}">
                  <a16:creationId xmlns:a16="http://schemas.microsoft.com/office/drawing/2014/main" id="{7919D91F-A686-47C7-A932-FE3C049885AA}"/>
                </a:ext>
              </a:extLst>
            </p:cNvPr>
            <p:cNvSpPr/>
            <p:nvPr/>
          </p:nvSpPr>
          <p:spPr>
            <a:xfrm>
              <a:off x="5442614" y="5647035"/>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202" name="object 197">
              <a:extLst>
                <a:ext uri="{FF2B5EF4-FFF2-40B4-BE49-F238E27FC236}">
                  <a16:creationId xmlns:a16="http://schemas.microsoft.com/office/drawing/2014/main" id="{A2D65774-4FBA-4CB2-815D-51A17EE459E9}"/>
                </a:ext>
              </a:extLst>
            </p:cNvPr>
            <p:cNvSpPr/>
            <p:nvPr/>
          </p:nvSpPr>
          <p:spPr>
            <a:xfrm>
              <a:off x="5442614" y="563484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230" name="object 225">
              <a:extLst>
                <a:ext uri="{FF2B5EF4-FFF2-40B4-BE49-F238E27FC236}">
                  <a16:creationId xmlns:a16="http://schemas.microsoft.com/office/drawing/2014/main" id="{0E696843-D0F7-41B7-8163-311C0E07782A}"/>
                </a:ext>
              </a:extLst>
            </p:cNvPr>
            <p:cNvSpPr/>
            <p:nvPr/>
          </p:nvSpPr>
          <p:spPr>
            <a:xfrm>
              <a:off x="4580026" y="4871320"/>
              <a:ext cx="34925" cy="33655"/>
            </a:xfrm>
            <a:custGeom>
              <a:avLst/>
              <a:gdLst/>
              <a:ahLst/>
              <a:cxnLst/>
              <a:rect l="l" t="t" r="r" b="b"/>
              <a:pathLst>
                <a:path w="34925" h="33654">
                  <a:moveTo>
                    <a:pt x="34556" y="0"/>
                  </a:moveTo>
                  <a:lnTo>
                    <a:pt x="0" y="33299"/>
                  </a:lnTo>
                </a:path>
              </a:pathLst>
            </a:custGeom>
            <a:ln w="3175">
              <a:solidFill>
                <a:srgbClr val="000000"/>
              </a:solidFill>
            </a:ln>
          </p:spPr>
          <p:txBody>
            <a:bodyPr wrap="square" lIns="0" tIns="0" rIns="0" bIns="0" rtlCol="0"/>
            <a:lstStyle/>
            <a:p>
              <a:endParaRPr/>
            </a:p>
          </p:txBody>
        </p:sp>
        <p:sp>
          <p:nvSpPr>
            <p:cNvPr id="231" name="object 226">
              <a:extLst>
                <a:ext uri="{FF2B5EF4-FFF2-40B4-BE49-F238E27FC236}">
                  <a16:creationId xmlns:a16="http://schemas.microsoft.com/office/drawing/2014/main" id="{39690C8B-AE37-40DB-A8DF-ED0FD2ACDD56}"/>
                </a:ext>
              </a:extLst>
            </p:cNvPr>
            <p:cNvSpPr/>
            <p:nvPr/>
          </p:nvSpPr>
          <p:spPr>
            <a:xfrm>
              <a:off x="4480971" y="4903328"/>
              <a:ext cx="100330" cy="19685"/>
            </a:xfrm>
            <a:custGeom>
              <a:avLst/>
              <a:gdLst/>
              <a:ahLst/>
              <a:cxnLst/>
              <a:rect l="l" t="t" r="r" b="b"/>
              <a:pathLst>
                <a:path w="100329" h="19685">
                  <a:moveTo>
                    <a:pt x="0" y="16776"/>
                  </a:moveTo>
                  <a:lnTo>
                    <a:pt x="25019" y="19570"/>
                  </a:lnTo>
                  <a:lnTo>
                    <a:pt x="51523" y="18173"/>
                  </a:lnTo>
                  <a:lnTo>
                    <a:pt x="76542" y="11188"/>
                  </a:lnTo>
                  <a:lnTo>
                    <a:pt x="100088" y="0"/>
                  </a:lnTo>
                </a:path>
              </a:pathLst>
            </a:custGeom>
            <a:ln w="3175">
              <a:solidFill>
                <a:srgbClr val="000000"/>
              </a:solidFill>
            </a:ln>
          </p:spPr>
          <p:txBody>
            <a:bodyPr wrap="square" lIns="0" tIns="0" rIns="0" bIns="0" rtlCol="0"/>
            <a:lstStyle/>
            <a:p>
              <a:endParaRPr/>
            </a:p>
          </p:txBody>
        </p:sp>
        <p:sp>
          <p:nvSpPr>
            <p:cNvPr id="232" name="object 227">
              <a:extLst>
                <a:ext uri="{FF2B5EF4-FFF2-40B4-BE49-F238E27FC236}">
                  <a16:creationId xmlns:a16="http://schemas.microsoft.com/office/drawing/2014/main" id="{9A4DA3A8-6866-4666-8074-30DAAB558AA1}"/>
                </a:ext>
              </a:extLst>
            </p:cNvPr>
            <p:cNvSpPr/>
            <p:nvPr/>
          </p:nvSpPr>
          <p:spPr>
            <a:xfrm>
              <a:off x="4459634" y="4909420"/>
              <a:ext cx="19685" cy="10795"/>
            </a:xfrm>
            <a:custGeom>
              <a:avLst/>
              <a:gdLst/>
              <a:ahLst/>
              <a:cxnLst/>
              <a:rect l="l" t="t" r="r" b="b"/>
              <a:pathLst>
                <a:path w="19685" h="10795">
                  <a:moveTo>
                    <a:pt x="0" y="0"/>
                  </a:moveTo>
                  <a:lnTo>
                    <a:pt x="8915" y="6400"/>
                  </a:lnTo>
                  <a:lnTo>
                    <a:pt x="19316" y="10236"/>
                  </a:lnTo>
                </a:path>
              </a:pathLst>
            </a:custGeom>
            <a:ln w="3175">
              <a:solidFill>
                <a:srgbClr val="000000"/>
              </a:solidFill>
            </a:ln>
          </p:spPr>
          <p:txBody>
            <a:bodyPr wrap="square" lIns="0" tIns="0" rIns="0" bIns="0" rtlCol="0"/>
            <a:lstStyle/>
            <a:p>
              <a:endParaRPr/>
            </a:p>
          </p:txBody>
        </p:sp>
        <p:sp>
          <p:nvSpPr>
            <p:cNvPr id="233" name="object 228">
              <a:extLst>
                <a:ext uri="{FF2B5EF4-FFF2-40B4-BE49-F238E27FC236}">
                  <a16:creationId xmlns:a16="http://schemas.microsoft.com/office/drawing/2014/main" id="{775FB19C-8BAE-4F0A-82C2-EB6968EED61A}"/>
                </a:ext>
              </a:extLst>
            </p:cNvPr>
            <p:cNvSpPr/>
            <p:nvPr/>
          </p:nvSpPr>
          <p:spPr>
            <a:xfrm>
              <a:off x="4435257" y="4764640"/>
              <a:ext cx="32384" cy="142875"/>
            </a:xfrm>
            <a:custGeom>
              <a:avLst/>
              <a:gdLst/>
              <a:ahLst/>
              <a:cxnLst/>
              <a:rect l="l" t="t" r="r" b="b"/>
              <a:pathLst>
                <a:path w="32385" h="142875">
                  <a:moveTo>
                    <a:pt x="31876" y="0"/>
                  </a:moveTo>
                  <a:lnTo>
                    <a:pt x="18834" y="15252"/>
                  </a:lnTo>
                  <a:lnTo>
                    <a:pt x="8686" y="33273"/>
                  </a:lnTo>
                  <a:lnTo>
                    <a:pt x="2895" y="51295"/>
                  </a:lnTo>
                  <a:lnTo>
                    <a:pt x="0" y="70700"/>
                  </a:lnTo>
                  <a:lnTo>
                    <a:pt x="1447" y="90119"/>
                  </a:lnTo>
                  <a:lnTo>
                    <a:pt x="5791" y="109524"/>
                  </a:lnTo>
                  <a:lnTo>
                    <a:pt x="14490" y="127546"/>
                  </a:lnTo>
                  <a:lnTo>
                    <a:pt x="26085" y="142798"/>
                  </a:lnTo>
                </a:path>
              </a:pathLst>
            </a:custGeom>
            <a:ln w="3175">
              <a:solidFill>
                <a:srgbClr val="000000"/>
              </a:solidFill>
            </a:ln>
          </p:spPr>
          <p:txBody>
            <a:bodyPr wrap="square" lIns="0" tIns="0" rIns="0" bIns="0" rtlCol="0"/>
            <a:lstStyle/>
            <a:p>
              <a:endParaRPr/>
            </a:p>
          </p:txBody>
        </p:sp>
        <p:sp>
          <p:nvSpPr>
            <p:cNvPr id="234" name="object 229">
              <a:extLst>
                <a:ext uri="{FF2B5EF4-FFF2-40B4-BE49-F238E27FC236}">
                  <a16:creationId xmlns:a16="http://schemas.microsoft.com/office/drawing/2014/main" id="{786A70FF-8625-4B07-BAFC-95426C741443}"/>
                </a:ext>
              </a:extLst>
            </p:cNvPr>
            <p:cNvSpPr/>
            <p:nvPr/>
          </p:nvSpPr>
          <p:spPr>
            <a:xfrm>
              <a:off x="4467258" y="4735686"/>
              <a:ext cx="152400" cy="30480"/>
            </a:xfrm>
            <a:custGeom>
              <a:avLst/>
              <a:gdLst/>
              <a:ahLst/>
              <a:cxnLst/>
              <a:rect l="l" t="t" r="r" b="b"/>
              <a:pathLst>
                <a:path w="152400" h="30479">
                  <a:moveTo>
                    <a:pt x="151904" y="24841"/>
                  </a:moveTo>
                  <a:lnTo>
                    <a:pt x="135686" y="13804"/>
                  </a:lnTo>
                  <a:lnTo>
                    <a:pt x="116509" y="5511"/>
                  </a:lnTo>
                  <a:lnTo>
                    <a:pt x="95859" y="1371"/>
                  </a:lnTo>
                  <a:lnTo>
                    <a:pt x="75209" y="0"/>
                  </a:lnTo>
                  <a:lnTo>
                    <a:pt x="54559" y="2755"/>
                  </a:lnTo>
                  <a:lnTo>
                    <a:pt x="35394" y="8280"/>
                  </a:lnTo>
                  <a:lnTo>
                    <a:pt x="16217" y="17945"/>
                  </a:lnTo>
                  <a:lnTo>
                    <a:pt x="0" y="30365"/>
                  </a:lnTo>
                </a:path>
              </a:pathLst>
            </a:custGeom>
            <a:ln w="3175">
              <a:solidFill>
                <a:srgbClr val="000000"/>
              </a:solidFill>
            </a:ln>
          </p:spPr>
          <p:txBody>
            <a:bodyPr wrap="square" lIns="0" tIns="0" rIns="0" bIns="0" rtlCol="0"/>
            <a:lstStyle/>
            <a:p>
              <a:endParaRPr/>
            </a:p>
          </p:txBody>
        </p:sp>
        <p:sp>
          <p:nvSpPr>
            <p:cNvPr id="235" name="object 230">
              <a:extLst>
                <a:ext uri="{FF2B5EF4-FFF2-40B4-BE49-F238E27FC236}">
                  <a16:creationId xmlns:a16="http://schemas.microsoft.com/office/drawing/2014/main" id="{A25BB249-6C9A-41C8-AD30-25B6F3DE2F27}"/>
                </a:ext>
              </a:extLst>
            </p:cNvPr>
            <p:cNvSpPr/>
            <p:nvPr/>
          </p:nvSpPr>
          <p:spPr>
            <a:xfrm>
              <a:off x="4619648" y="4760066"/>
              <a:ext cx="12065" cy="18415"/>
            </a:xfrm>
            <a:custGeom>
              <a:avLst/>
              <a:gdLst/>
              <a:ahLst/>
              <a:cxnLst/>
              <a:rect l="l" t="t" r="r" b="b"/>
              <a:pathLst>
                <a:path w="12064" h="18414">
                  <a:moveTo>
                    <a:pt x="11709" y="17830"/>
                  </a:moveTo>
                  <a:lnTo>
                    <a:pt x="7315" y="8229"/>
                  </a:lnTo>
                  <a:lnTo>
                    <a:pt x="0" y="0"/>
                  </a:lnTo>
                </a:path>
              </a:pathLst>
            </a:custGeom>
            <a:ln w="3175">
              <a:solidFill>
                <a:srgbClr val="000000"/>
              </a:solidFill>
            </a:ln>
          </p:spPr>
          <p:txBody>
            <a:bodyPr wrap="square" lIns="0" tIns="0" rIns="0" bIns="0" rtlCol="0"/>
            <a:lstStyle/>
            <a:p>
              <a:endParaRPr/>
            </a:p>
          </p:txBody>
        </p:sp>
        <p:sp>
          <p:nvSpPr>
            <p:cNvPr id="236" name="object 231">
              <a:extLst>
                <a:ext uri="{FF2B5EF4-FFF2-40B4-BE49-F238E27FC236}">
                  <a16:creationId xmlns:a16="http://schemas.microsoft.com/office/drawing/2014/main" id="{BAA6D1FA-4335-4BCD-A30F-26F067DABE79}"/>
                </a:ext>
              </a:extLst>
            </p:cNvPr>
            <p:cNvSpPr/>
            <p:nvPr/>
          </p:nvSpPr>
          <p:spPr>
            <a:xfrm>
              <a:off x="4613558" y="4778353"/>
              <a:ext cx="19685" cy="94615"/>
            </a:xfrm>
            <a:custGeom>
              <a:avLst/>
              <a:gdLst/>
              <a:ahLst/>
              <a:cxnLst/>
              <a:rect l="l" t="t" r="r" b="b"/>
              <a:pathLst>
                <a:path w="19685" h="94614">
                  <a:moveTo>
                    <a:pt x="0" y="94030"/>
                  </a:moveTo>
                  <a:lnTo>
                    <a:pt x="11188" y="71907"/>
                  </a:lnTo>
                  <a:lnTo>
                    <a:pt x="18186" y="48399"/>
                  </a:lnTo>
                  <a:lnTo>
                    <a:pt x="19583" y="23507"/>
                  </a:lnTo>
                  <a:lnTo>
                    <a:pt x="16776" y="0"/>
                  </a:lnTo>
                </a:path>
              </a:pathLst>
            </a:custGeom>
            <a:ln w="3175">
              <a:solidFill>
                <a:srgbClr val="000000"/>
              </a:solidFill>
            </a:ln>
          </p:spPr>
          <p:txBody>
            <a:bodyPr wrap="square" lIns="0" tIns="0" rIns="0" bIns="0" rtlCol="0"/>
            <a:lstStyle/>
            <a:p>
              <a:endParaRPr/>
            </a:p>
          </p:txBody>
        </p:sp>
        <p:sp>
          <p:nvSpPr>
            <p:cNvPr id="237" name="object 232">
              <a:extLst>
                <a:ext uri="{FF2B5EF4-FFF2-40B4-BE49-F238E27FC236}">
                  <a16:creationId xmlns:a16="http://schemas.microsoft.com/office/drawing/2014/main" id="{2D9B066A-1D71-42C4-AD95-A13D2974DC56}"/>
                </a:ext>
              </a:extLst>
            </p:cNvPr>
            <p:cNvSpPr/>
            <p:nvPr/>
          </p:nvSpPr>
          <p:spPr>
            <a:xfrm>
              <a:off x="4482493" y="4778354"/>
              <a:ext cx="13970" cy="15240"/>
            </a:xfrm>
            <a:custGeom>
              <a:avLst/>
              <a:gdLst/>
              <a:ahLst/>
              <a:cxnLst/>
              <a:rect l="l" t="t" r="r" b="b"/>
              <a:pathLst>
                <a:path w="13969" h="15239">
                  <a:moveTo>
                    <a:pt x="12344" y="1524"/>
                  </a:moveTo>
                  <a:lnTo>
                    <a:pt x="6858" y="0"/>
                  </a:lnTo>
                  <a:lnTo>
                    <a:pt x="1371" y="1524"/>
                  </a:lnTo>
                  <a:lnTo>
                    <a:pt x="0" y="7620"/>
                  </a:lnTo>
                  <a:lnTo>
                    <a:pt x="1371" y="13716"/>
                  </a:lnTo>
                  <a:lnTo>
                    <a:pt x="6858" y="15240"/>
                  </a:lnTo>
                  <a:lnTo>
                    <a:pt x="12344" y="13716"/>
                  </a:lnTo>
                  <a:lnTo>
                    <a:pt x="13716" y="7620"/>
                  </a:lnTo>
                  <a:lnTo>
                    <a:pt x="12344" y="1524"/>
                  </a:lnTo>
                  <a:close/>
                </a:path>
              </a:pathLst>
            </a:custGeom>
            <a:ln w="3175">
              <a:solidFill>
                <a:srgbClr val="000000"/>
              </a:solidFill>
            </a:ln>
          </p:spPr>
          <p:txBody>
            <a:bodyPr wrap="square" lIns="0" tIns="0" rIns="0" bIns="0" rtlCol="0"/>
            <a:lstStyle/>
            <a:p>
              <a:endParaRPr/>
            </a:p>
          </p:txBody>
        </p:sp>
        <p:sp>
          <p:nvSpPr>
            <p:cNvPr id="238" name="object 233">
              <a:extLst>
                <a:ext uri="{FF2B5EF4-FFF2-40B4-BE49-F238E27FC236}">
                  <a16:creationId xmlns:a16="http://schemas.microsoft.com/office/drawing/2014/main" id="{B2A888E8-1BCD-485D-BE1B-BD15D81785C0}"/>
                </a:ext>
              </a:extLst>
            </p:cNvPr>
            <p:cNvSpPr/>
            <p:nvPr/>
          </p:nvSpPr>
          <p:spPr>
            <a:xfrm>
              <a:off x="4471825" y="4888084"/>
              <a:ext cx="15240" cy="13970"/>
            </a:xfrm>
            <a:custGeom>
              <a:avLst/>
              <a:gdLst/>
              <a:ahLst/>
              <a:cxnLst/>
              <a:rect l="l" t="t" r="r" b="b"/>
              <a:pathLst>
                <a:path w="15239" h="13970">
                  <a:moveTo>
                    <a:pt x="13716" y="1371"/>
                  </a:moveTo>
                  <a:lnTo>
                    <a:pt x="7620" y="0"/>
                  </a:lnTo>
                  <a:lnTo>
                    <a:pt x="1524" y="1371"/>
                  </a:lnTo>
                  <a:lnTo>
                    <a:pt x="0" y="6858"/>
                  </a:lnTo>
                  <a:lnTo>
                    <a:pt x="1524" y="12344"/>
                  </a:lnTo>
                  <a:lnTo>
                    <a:pt x="7620" y="13716"/>
                  </a:lnTo>
                  <a:lnTo>
                    <a:pt x="13716" y="12344"/>
                  </a:lnTo>
                  <a:lnTo>
                    <a:pt x="15240" y="6858"/>
                  </a:lnTo>
                  <a:lnTo>
                    <a:pt x="13716" y="1371"/>
                  </a:lnTo>
                  <a:close/>
                </a:path>
              </a:pathLst>
            </a:custGeom>
            <a:ln w="3175">
              <a:solidFill>
                <a:srgbClr val="000000"/>
              </a:solidFill>
            </a:ln>
          </p:spPr>
          <p:txBody>
            <a:bodyPr wrap="square" lIns="0" tIns="0" rIns="0" bIns="0" rtlCol="0"/>
            <a:lstStyle/>
            <a:p>
              <a:endParaRPr/>
            </a:p>
          </p:txBody>
        </p:sp>
        <p:sp>
          <p:nvSpPr>
            <p:cNvPr id="239" name="object 234">
              <a:extLst>
                <a:ext uri="{FF2B5EF4-FFF2-40B4-BE49-F238E27FC236}">
                  <a16:creationId xmlns:a16="http://schemas.microsoft.com/office/drawing/2014/main" id="{29E4914E-B6AA-4AF3-A083-DFEE58BD05E8}"/>
                </a:ext>
              </a:extLst>
            </p:cNvPr>
            <p:cNvSpPr/>
            <p:nvPr/>
          </p:nvSpPr>
          <p:spPr>
            <a:xfrm>
              <a:off x="4596793" y="4769211"/>
              <a:ext cx="15240" cy="13970"/>
            </a:xfrm>
            <a:custGeom>
              <a:avLst/>
              <a:gdLst/>
              <a:ahLst/>
              <a:cxnLst/>
              <a:rect l="l" t="t" r="r" b="b"/>
              <a:pathLst>
                <a:path w="15239" h="13970">
                  <a:moveTo>
                    <a:pt x="13715" y="1371"/>
                  </a:moveTo>
                  <a:lnTo>
                    <a:pt x="7619" y="0"/>
                  </a:lnTo>
                  <a:lnTo>
                    <a:pt x="1523" y="1371"/>
                  </a:lnTo>
                  <a:lnTo>
                    <a:pt x="0" y="6857"/>
                  </a:lnTo>
                  <a:lnTo>
                    <a:pt x="1523" y="12344"/>
                  </a:lnTo>
                  <a:lnTo>
                    <a:pt x="7619" y="13715"/>
                  </a:lnTo>
                  <a:lnTo>
                    <a:pt x="13715" y="12344"/>
                  </a:lnTo>
                  <a:lnTo>
                    <a:pt x="15239" y="6857"/>
                  </a:lnTo>
                  <a:lnTo>
                    <a:pt x="13715" y="1371"/>
                  </a:lnTo>
                  <a:close/>
                </a:path>
              </a:pathLst>
            </a:custGeom>
            <a:ln w="3175">
              <a:solidFill>
                <a:srgbClr val="000000"/>
              </a:solidFill>
            </a:ln>
          </p:spPr>
          <p:txBody>
            <a:bodyPr wrap="square" lIns="0" tIns="0" rIns="0" bIns="0" rtlCol="0"/>
            <a:lstStyle/>
            <a:p>
              <a:endParaRPr/>
            </a:p>
          </p:txBody>
        </p:sp>
        <p:sp>
          <p:nvSpPr>
            <p:cNvPr id="240" name="object 235">
              <a:extLst>
                <a:ext uri="{FF2B5EF4-FFF2-40B4-BE49-F238E27FC236}">
                  <a16:creationId xmlns:a16="http://schemas.microsoft.com/office/drawing/2014/main" id="{F5545FBA-C0D3-4FD4-960F-2974FAB2F6F5}"/>
                </a:ext>
              </a:extLst>
            </p:cNvPr>
            <p:cNvSpPr/>
            <p:nvPr/>
          </p:nvSpPr>
          <p:spPr>
            <a:xfrm>
              <a:off x="4444398" y="4715866"/>
              <a:ext cx="40005" cy="36830"/>
            </a:xfrm>
            <a:custGeom>
              <a:avLst/>
              <a:gdLst/>
              <a:ahLst/>
              <a:cxnLst/>
              <a:rect l="l" t="t" r="r" b="b"/>
              <a:pathLst>
                <a:path w="40005" h="36829">
                  <a:moveTo>
                    <a:pt x="39497" y="36233"/>
                  </a:moveTo>
                  <a:lnTo>
                    <a:pt x="0" y="0"/>
                  </a:lnTo>
                </a:path>
              </a:pathLst>
            </a:custGeom>
            <a:ln w="3175">
              <a:solidFill>
                <a:srgbClr val="000000"/>
              </a:solidFill>
            </a:ln>
          </p:spPr>
          <p:txBody>
            <a:bodyPr wrap="square" lIns="0" tIns="0" rIns="0" bIns="0" rtlCol="0"/>
            <a:lstStyle/>
            <a:p>
              <a:endParaRPr/>
            </a:p>
          </p:txBody>
        </p:sp>
        <p:sp>
          <p:nvSpPr>
            <p:cNvPr id="241" name="object 236">
              <a:extLst>
                <a:ext uri="{FF2B5EF4-FFF2-40B4-BE49-F238E27FC236}">
                  <a16:creationId xmlns:a16="http://schemas.microsoft.com/office/drawing/2014/main" id="{6827855B-713E-494C-B2CB-B789AED35E31}"/>
                </a:ext>
              </a:extLst>
            </p:cNvPr>
            <p:cNvSpPr/>
            <p:nvPr/>
          </p:nvSpPr>
          <p:spPr>
            <a:xfrm>
              <a:off x="4412390" y="4744828"/>
              <a:ext cx="40005" cy="36830"/>
            </a:xfrm>
            <a:custGeom>
              <a:avLst/>
              <a:gdLst/>
              <a:ahLst/>
              <a:cxnLst/>
              <a:rect l="l" t="t" r="r" b="b"/>
              <a:pathLst>
                <a:path w="40005" h="36829">
                  <a:moveTo>
                    <a:pt x="0" y="0"/>
                  </a:moveTo>
                  <a:lnTo>
                    <a:pt x="39497" y="36461"/>
                  </a:lnTo>
                </a:path>
              </a:pathLst>
            </a:custGeom>
            <a:ln w="3175">
              <a:solidFill>
                <a:srgbClr val="000000"/>
              </a:solidFill>
            </a:ln>
          </p:spPr>
          <p:txBody>
            <a:bodyPr wrap="square" lIns="0" tIns="0" rIns="0" bIns="0" rtlCol="0"/>
            <a:lstStyle/>
            <a:p>
              <a:endParaRPr/>
            </a:p>
          </p:txBody>
        </p:sp>
        <p:sp>
          <p:nvSpPr>
            <p:cNvPr id="242" name="object 237">
              <a:extLst>
                <a:ext uri="{FF2B5EF4-FFF2-40B4-BE49-F238E27FC236}">
                  <a16:creationId xmlns:a16="http://schemas.microsoft.com/office/drawing/2014/main" id="{FCFE4906-AB70-40DF-8E5A-3FDC8B7FF7C3}"/>
                </a:ext>
              </a:extLst>
            </p:cNvPr>
            <p:cNvSpPr/>
            <p:nvPr/>
          </p:nvSpPr>
          <p:spPr>
            <a:xfrm>
              <a:off x="4407820" y="4709774"/>
              <a:ext cx="36830" cy="33655"/>
            </a:xfrm>
            <a:custGeom>
              <a:avLst/>
              <a:gdLst/>
              <a:ahLst/>
              <a:cxnLst/>
              <a:rect l="l" t="t" r="r" b="b"/>
              <a:pathLst>
                <a:path w="36830" h="33654">
                  <a:moveTo>
                    <a:pt x="36322" y="5549"/>
                  </a:moveTo>
                  <a:lnTo>
                    <a:pt x="27241" y="0"/>
                  </a:lnTo>
                  <a:lnTo>
                    <a:pt x="18161" y="0"/>
                  </a:lnTo>
                  <a:lnTo>
                    <a:pt x="9080" y="1384"/>
                  </a:lnTo>
                  <a:lnTo>
                    <a:pt x="1511" y="8318"/>
                  </a:lnTo>
                  <a:lnTo>
                    <a:pt x="0" y="16649"/>
                  </a:lnTo>
                  <a:lnTo>
                    <a:pt x="0" y="24968"/>
                  </a:lnTo>
                  <a:lnTo>
                    <a:pt x="6057" y="33299"/>
                  </a:lnTo>
                </a:path>
              </a:pathLst>
            </a:custGeom>
            <a:ln w="3175">
              <a:solidFill>
                <a:srgbClr val="000000"/>
              </a:solidFill>
            </a:ln>
          </p:spPr>
          <p:txBody>
            <a:bodyPr wrap="square" lIns="0" tIns="0" rIns="0" bIns="0" rtlCol="0"/>
            <a:lstStyle/>
            <a:p>
              <a:endParaRPr/>
            </a:p>
          </p:txBody>
        </p:sp>
        <p:sp>
          <p:nvSpPr>
            <p:cNvPr id="243" name="object 238">
              <a:extLst>
                <a:ext uri="{FF2B5EF4-FFF2-40B4-BE49-F238E27FC236}">
                  <a16:creationId xmlns:a16="http://schemas.microsoft.com/office/drawing/2014/main" id="{E9EDB03C-5F12-4FED-AC96-5443C7957A32}"/>
                </a:ext>
              </a:extLst>
            </p:cNvPr>
            <p:cNvSpPr/>
            <p:nvPr/>
          </p:nvSpPr>
          <p:spPr>
            <a:xfrm>
              <a:off x="4391816" y="4693773"/>
              <a:ext cx="1388110" cy="969644"/>
            </a:xfrm>
            <a:custGeom>
              <a:avLst/>
              <a:gdLst/>
              <a:ahLst/>
              <a:cxnLst/>
              <a:rect l="l" t="t" r="r" b="b"/>
              <a:pathLst>
                <a:path w="1388110" h="969645">
                  <a:moveTo>
                    <a:pt x="0" y="969264"/>
                  </a:moveTo>
                  <a:lnTo>
                    <a:pt x="1388122" y="969264"/>
                  </a:lnTo>
                  <a:lnTo>
                    <a:pt x="1388122" y="0"/>
                  </a:lnTo>
                  <a:lnTo>
                    <a:pt x="0" y="0"/>
                  </a:lnTo>
                  <a:lnTo>
                    <a:pt x="0" y="969264"/>
                  </a:lnTo>
                  <a:close/>
                </a:path>
              </a:pathLst>
            </a:custGeom>
            <a:ln w="13716">
              <a:solidFill>
                <a:srgbClr val="000000"/>
              </a:solidFill>
            </a:ln>
          </p:spPr>
          <p:txBody>
            <a:bodyPr wrap="square" lIns="0" tIns="0" rIns="0" bIns="0" rtlCol="0"/>
            <a:lstStyle/>
            <a:p>
              <a:endParaRPr/>
            </a:p>
          </p:txBody>
        </p:sp>
        <p:sp>
          <p:nvSpPr>
            <p:cNvPr id="723" name="object 718">
              <a:extLst>
                <a:ext uri="{FF2B5EF4-FFF2-40B4-BE49-F238E27FC236}">
                  <a16:creationId xmlns:a16="http://schemas.microsoft.com/office/drawing/2014/main" id="{AC407FF5-FB0E-4DAF-BC6E-67A29A88D97C}"/>
                </a:ext>
              </a:extLst>
            </p:cNvPr>
            <p:cNvSpPr/>
            <p:nvPr/>
          </p:nvSpPr>
          <p:spPr>
            <a:xfrm>
              <a:off x="5755034" y="5334615"/>
              <a:ext cx="48895" cy="0"/>
            </a:xfrm>
            <a:custGeom>
              <a:avLst/>
              <a:gdLst/>
              <a:ahLst/>
              <a:cxnLst/>
              <a:rect l="l" t="t" r="r" b="b"/>
              <a:pathLst>
                <a:path w="48895">
                  <a:moveTo>
                    <a:pt x="0" y="0"/>
                  </a:moveTo>
                  <a:lnTo>
                    <a:pt x="48285" y="0"/>
                  </a:lnTo>
                </a:path>
              </a:pathLst>
            </a:custGeom>
            <a:ln w="3175">
              <a:solidFill>
                <a:srgbClr val="000000"/>
              </a:solidFill>
            </a:ln>
          </p:spPr>
          <p:txBody>
            <a:bodyPr wrap="square" lIns="0" tIns="0" rIns="0" bIns="0" rtlCol="0"/>
            <a:lstStyle/>
            <a:p>
              <a:endParaRPr/>
            </a:p>
          </p:txBody>
        </p:sp>
        <p:sp>
          <p:nvSpPr>
            <p:cNvPr id="724" name="object 719">
              <a:extLst>
                <a:ext uri="{FF2B5EF4-FFF2-40B4-BE49-F238E27FC236}">
                  <a16:creationId xmlns:a16="http://schemas.microsoft.com/office/drawing/2014/main" id="{2224E76E-7C86-4DC6-A39E-F63B6886CD18}"/>
                </a:ext>
              </a:extLst>
            </p:cNvPr>
            <p:cNvSpPr/>
            <p:nvPr/>
          </p:nvSpPr>
          <p:spPr>
            <a:xfrm>
              <a:off x="5803802" y="5278222"/>
              <a:ext cx="82550" cy="55244"/>
            </a:xfrm>
            <a:custGeom>
              <a:avLst/>
              <a:gdLst/>
              <a:ahLst/>
              <a:cxnLst/>
              <a:rect l="l" t="t" r="r" b="b"/>
              <a:pathLst>
                <a:path w="82550" h="55245">
                  <a:moveTo>
                    <a:pt x="0" y="54635"/>
                  </a:moveTo>
                  <a:lnTo>
                    <a:pt x="23406" y="46227"/>
                  </a:lnTo>
                  <a:lnTo>
                    <a:pt x="45351" y="35026"/>
                  </a:lnTo>
                  <a:lnTo>
                    <a:pt x="65836" y="18211"/>
                  </a:lnTo>
                  <a:lnTo>
                    <a:pt x="81927" y="0"/>
                  </a:lnTo>
                </a:path>
              </a:pathLst>
            </a:custGeom>
            <a:ln w="3175">
              <a:solidFill>
                <a:srgbClr val="000000"/>
              </a:solidFill>
            </a:ln>
          </p:spPr>
          <p:txBody>
            <a:bodyPr wrap="square" lIns="0" tIns="0" rIns="0" bIns="0" rtlCol="0"/>
            <a:lstStyle/>
            <a:p>
              <a:endParaRPr/>
            </a:p>
          </p:txBody>
        </p:sp>
        <p:sp>
          <p:nvSpPr>
            <p:cNvPr id="725" name="object 720">
              <a:extLst>
                <a:ext uri="{FF2B5EF4-FFF2-40B4-BE49-F238E27FC236}">
                  <a16:creationId xmlns:a16="http://schemas.microsoft.com/office/drawing/2014/main" id="{E4920C87-7368-4275-AEDD-52BEFCF116D0}"/>
                </a:ext>
              </a:extLst>
            </p:cNvPr>
            <p:cNvSpPr/>
            <p:nvPr/>
          </p:nvSpPr>
          <p:spPr>
            <a:xfrm>
              <a:off x="5886099" y="5258415"/>
              <a:ext cx="6350" cy="20320"/>
            </a:xfrm>
            <a:custGeom>
              <a:avLst/>
              <a:gdLst/>
              <a:ahLst/>
              <a:cxnLst/>
              <a:rect l="l" t="t" r="r" b="b"/>
              <a:pathLst>
                <a:path w="6350" h="20320">
                  <a:moveTo>
                    <a:pt x="0" y="19811"/>
                  </a:moveTo>
                  <a:lnTo>
                    <a:pt x="4394" y="9245"/>
                  </a:lnTo>
                  <a:lnTo>
                    <a:pt x="5854" y="0"/>
                  </a:lnTo>
                </a:path>
              </a:pathLst>
            </a:custGeom>
            <a:ln w="3175">
              <a:solidFill>
                <a:srgbClr val="000000"/>
              </a:solidFill>
            </a:ln>
          </p:spPr>
          <p:txBody>
            <a:bodyPr wrap="square" lIns="0" tIns="0" rIns="0" bIns="0" rtlCol="0"/>
            <a:lstStyle/>
            <a:p>
              <a:endParaRPr/>
            </a:p>
          </p:txBody>
        </p:sp>
        <p:sp>
          <p:nvSpPr>
            <p:cNvPr id="726" name="object 721">
              <a:extLst>
                <a:ext uri="{FF2B5EF4-FFF2-40B4-BE49-F238E27FC236}">
                  <a16:creationId xmlns:a16="http://schemas.microsoft.com/office/drawing/2014/main" id="{1718CFAF-8B96-4C8C-8A55-368732F8D795}"/>
                </a:ext>
              </a:extLst>
            </p:cNvPr>
            <p:cNvSpPr/>
            <p:nvPr/>
          </p:nvSpPr>
          <p:spPr>
            <a:xfrm>
              <a:off x="5780946" y="5160881"/>
              <a:ext cx="111125" cy="97790"/>
            </a:xfrm>
            <a:custGeom>
              <a:avLst/>
              <a:gdLst/>
              <a:ahLst/>
              <a:cxnLst/>
              <a:rect l="l" t="t" r="r" b="b"/>
              <a:pathLst>
                <a:path w="111125" h="97789">
                  <a:moveTo>
                    <a:pt x="110883" y="97536"/>
                  </a:moveTo>
                  <a:lnTo>
                    <a:pt x="99212" y="59918"/>
                  </a:lnTo>
                  <a:lnTo>
                    <a:pt x="74409" y="29260"/>
                  </a:lnTo>
                  <a:lnTo>
                    <a:pt x="39395" y="8356"/>
                  </a:lnTo>
                  <a:lnTo>
                    <a:pt x="20421" y="2781"/>
                  </a:lnTo>
                  <a:lnTo>
                    <a:pt x="0" y="0"/>
                  </a:lnTo>
                </a:path>
              </a:pathLst>
            </a:custGeom>
            <a:ln w="3175">
              <a:solidFill>
                <a:srgbClr val="000000"/>
              </a:solidFill>
            </a:ln>
          </p:spPr>
          <p:txBody>
            <a:bodyPr wrap="square" lIns="0" tIns="0" rIns="0" bIns="0" rtlCol="0"/>
            <a:lstStyle/>
            <a:p>
              <a:endParaRPr/>
            </a:p>
          </p:txBody>
        </p:sp>
        <p:sp>
          <p:nvSpPr>
            <p:cNvPr id="727" name="object 722">
              <a:extLst>
                <a:ext uri="{FF2B5EF4-FFF2-40B4-BE49-F238E27FC236}">
                  <a16:creationId xmlns:a16="http://schemas.microsoft.com/office/drawing/2014/main" id="{A9DC35DE-5951-43CD-A1D9-5D53DCF72942}"/>
                </a:ext>
              </a:extLst>
            </p:cNvPr>
            <p:cNvSpPr/>
            <p:nvPr/>
          </p:nvSpPr>
          <p:spPr>
            <a:xfrm>
              <a:off x="5666641" y="5160879"/>
              <a:ext cx="112395" cy="97790"/>
            </a:xfrm>
            <a:custGeom>
              <a:avLst/>
              <a:gdLst/>
              <a:ahLst/>
              <a:cxnLst/>
              <a:rect l="l" t="t" r="r" b="b"/>
              <a:pathLst>
                <a:path w="112395" h="97789">
                  <a:moveTo>
                    <a:pt x="112407" y="0"/>
                  </a:moveTo>
                  <a:lnTo>
                    <a:pt x="72478" y="8356"/>
                  </a:lnTo>
                  <a:lnTo>
                    <a:pt x="36982" y="29260"/>
                  </a:lnTo>
                  <a:lnTo>
                    <a:pt x="11836" y="59918"/>
                  </a:lnTo>
                  <a:lnTo>
                    <a:pt x="4432" y="78028"/>
                  </a:lnTo>
                  <a:lnTo>
                    <a:pt x="0" y="97536"/>
                  </a:lnTo>
                </a:path>
              </a:pathLst>
            </a:custGeom>
            <a:ln w="3175">
              <a:solidFill>
                <a:srgbClr val="000000"/>
              </a:solidFill>
            </a:ln>
          </p:spPr>
          <p:txBody>
            <a:bodyPr wrap="square" lIns="0" tIns="0" rIns="0" bIns="0" rtlCol="0"/>
            <a:lstStyle/>
            <a:p>
              <a:endParaRPr/>
            </a:p>
          </p:txBody>
        </p:sp>
        <p:sp>
          <p:nvSpPr>
            <p:cNvPr id="728" name="object 723">
              <a:extLst>
                <a:ext uri="{FF2B5EF4-FFF2-40B4-BE49-F238E27FC236}">
                  <a16:creationId xmlns:a16="http://schemas.microsoft.com/office/drawing/2014/main" id="{977BA972-0491-4E4F-9E1C-DE3881ED391E}"/>
                </a:ext>
              </a:extLst>
            </p:cNvPr>
            <p:cNvSpPr/>
            <p:nvPr/>
          </p:nvSpPr>
          <p:spPr>
            <a:xfrm>
              <a:off x="5666643" y="5258415"/>
              <a:ext cx="6350" cy="20320"/>
            </a:xfrm>
            <a:custGeom>
              <a:avLst/>
              <a:gdLst/>
              <a:ahLst/>
              <a:cxnLst/>
              <a:rect l="l" t="t" r="r" b="b"/>
              <a:pathLst>
                <a:path w="6350" h="20320">
                  <a:moveTo>
                    <a:pt x="0" y="0"/>
                  </a:moveTo>
                  <a:lnTo>
                    <a:pt x="1460" y="9245"/>
                  </a:lnTo>
                  <a:lnTo>
                    <a:pt x="5854" y="19812"/>
                  </a:lnTo>
                </a:path>
              </a:pathLst>
            </a:custGeom>
            <a:ln w="3175">
              <a:solidFill>
                <a:srgbClr val="000000"/>
              </a:solidFill>
            </a:ln>
          </p:spPr>
          <p:txBody>
            <a:bodyPr wrap="square" lIns="0" tIns="0" rIns="0" bIns="0" rtlCol="0"/>
            <a:lstStyle/>
            <a:p>
              <a:endParaRPr/>
            </a:p>
          </p:txBody>
        </p:sp>
        <p:sp>
          <p:nvSpPr>
            <p:cNvPr id="729" name="object 724">
              <a:extLst>
                <a:ext uri="{FF2B5EF4-FFF2-40B4-BE49-F238E27FC236}">
                  <a16:creationId xmlns:a16="http://schemas.microsoft.com/office/drawing/2014/main" id="{14E59EBE-6E06-4F5B-8B40-32EAADDB695D}"/>
                </a:ext>
              </a:extLst>
            </p:cNvPr>
            <p:cNvSpPr/>
            <p:nvPr/>
          </p:nvSpPr>
          <p:spPr>
            <a:xfrm>
              <a:off x="5672739" y="5278228"/>
              <a:ext cx="83820" cy="55244"/>
            </a:xfrm>
            <a:custGeom>
              <a:avLst/>
              <a:gdLst/>
              <a:ahLst/>
              <a:cxnLst/>
              <a:rect l="l" t="t" r="r" b="b"/>
              <a:pathLst>
                <a:path w="83820" h="55245">
                  <a:moveTo>
                    <a:pt x="0" y="0"/>
                  </a:moveTo>
                  <a:lnTo>
                    <a:pt x="16395" y="18211"/>
                  </a:lnTo>
                  <a:lnTo>
                    <a:pt x="37249" y="35013"/>
                  </a:lnTo>
                  <a:lnTo>
                    <a:pt x="59601" y="46228"/>
                  </a:lnTo>
                  <a:lnTo>
                    <a:pt x="83451" y="54635"/>
                  </a:lnTo>
                </a:path>
              </a:pathLst>
            </a:custGeom>
            <a:ln w="3175">
              <a:solidFill>
                <a:srgbClr val="000000"/>
              </a:solidFill>
            </a:ln>
          </p:spPr>
          <p:txBody>
            <a:bodyPr wrap="square" lIns="0" tIns="0" rIns="0" bIns="0" rtlCol="0"/>
            <a:lstStyle/>
            <a:p>
              <a:endParaRPr/>
            </a:p>
          </p:txBody>
        </p:sp>
        <p:sp>
          <p:nvSpPr>
            <p:cNvPr id="730" name="object 725">
              <a:extLst>
                <a:ext uri="{FF2B5EF4-FFF2-40B4-BE49-F238E27FC236}">
                  <a16:creationId xmlns:a16="http://schemas.microsoft.com/office/drawing/2014/main" id="{95AE0916-BDED-40AC-8DA0-38626D728D68}"/>
                </a:ext>
              </a:extLst>
            </p:cNvPr>
            <p:cNvSpPr/>
            <p:nvPr/>
          </p:nvSpPr>
          <p:spPr>
            <a:xfrm>
              <a:off x="5773322" y="5183738"/>
              <a:ext cx="15240" cy="13970"/>
            </a:xfrm>
            <a:custGeom>
              <a:avLst/>
              <a:gdLst/>
              <a:ahLst/>
              <a:cxnLst/>
              <a:rect l="l" t="t" r="r" b="b"/>
              <a:pathLst>
                <a:path w="15239" h="13970">
                  <a:moveTo>
                    <a:pt x="15239" y="6857"/>
                  </a:moveTo>
                  <a:lnTo>
                    <a:pt x="13715" y="1371"/>
                  </a:lnTo>
                  <a:lnTo>
                    <a:pt x="7619" y="0"/>
                  </a:lnTo>
                  <a:lnTo>
                    <a:pt x="1523" y="1371"/>
                  </a:lnTo>
                  <a:lnTo>
                    <a:pt x="0" y="6857"/>
                  </a:lnTo>
                  <a:lnTo>
                    <a:pt x="1523" y="12344"/>
                  </a:lnTo>
                  <a:lnTo>
                    <a:pt x="7619" y="13715"/>
                  </a:lnTo>
                  <a:lnTo>
                    <a:pt x="13715" y="12344"/>
                  </a:lnTo>
                  <a:lnTo>
                    <a:pt x="15239" y="6857"/>
                  </a:lnTo>
                  <a:close/>
                </a:path>
              </a:pathLst>
            </a:custGeom>
            <a:ln w="3175">
              <a:solidFill>
                <a:srgbClr val="000000"/>
              </a:solidFill>
            </a:ln>
          </p:spPr>
          <p:txBody>
            <a:bodyPr wrap="square" lIns="0" tIns="0" rIns="0" bIns="0" rtlCol="0"/>
            <a:lstStyle/>
            <a:p>
              <a:endParaRPr/>
            </a:p>
          </p:txBody>
        </p:sp>
        <p:sp>
          <p:nvSpPr>
            <p:cNvPr id="731" name="object 726">
              <a:extLst>
                <a:ext uri="{FF2B5EF4-FFF2-40B4-BE49-F238E27FC236}">
                  <a16:creationId xmlns:a16="http://schemas.microsoft.com/office/drawing/2014/main" id="{3B2E544E-DE08-463A-971B-4DBAA4E60683}"/>
                </a:ext>
              </a:extLst>
            </p:cNvPr>
            <p:cNvSpPr/>
            <p:nvPr/>
          </p:nvSpPr>
          <p:spPr>
            <a:xfrm>
              <a:off x="5861714" y="5252320"/>
              <a:ext cx="13970" cy="13970"/>
            </a:xfrm>
            <a:custGeom>
              <a:avLst/>
              <a:gdLst/>
              <a:ahLst/>
              <a:cxnLst/>
              <a:rect l="l" t="t" r="r" b="b"/>
              <a:pathLst>
                <a:path w="13970" h="13970">
                  <a:moveTo>
                    <a:pt x="13715" y="6857"/>
                  </a:moveTo>
                  <a:lnTo>
                    <a:pt x="12344" y="1371"/>
                  </a:lnTo>
                  <a:lnTo>
                    <a:pt x="6857" y="0"/>
                  </a:lnTo>
                  <a:lnTo>
                    <a:pt x="1371" y="1371"/>
                  </a:lnTo>
                  <a:lnTo>
                    <a:pt x="0" y="6857"/>
                  </a:lnTo>
                  <a:lnTo>
                    <a:pt x="1371" y="12344"/>
                  </a:lnTo>
                  <a:lnTo>
                    <a:pt x="6857" y="13715"/>
                  </a:lnTo>
                  <a:lnTo>
                    <a:pt x="12344" y="12344"/>
                  </a:lnTo>
                  <a:lnTo>
                    <a:pt x="13715" y="6857"/>
                  </a:lnTo>
                  <a:close/>
                </a:path>
              </a:pathLst>
            </a:custGeom>
            <a:ln w="3175">
              <a:solidFill>
                <a:srgbClr val="000000"/>
              </a:solidFill>
            </a:ln>
          </p:spPr>
          <p:txBody>
            <a:bodyPr wrap="square" lIns="0" tIns="0" rIns="0" bIns="0" rtlCol="0"/>
            <a:lstStyle/>
            <a:p>
              <a:endParaRPr/>
            </a:p>
          </p:txBody>
        </p:sp>
        <p:sp>
          <p:nvSpPr>
            <p:cNvPr id="732" name="object 727">
              <a:extLst>
                <a:ext uri="{FF2B5EF4-FFF2-40B4-BE49-F238E27FC236}">
                  <a16:creationId xmlns:a16="http://schemas.microsoft.com/office/drawing/2014/main" id="{F7A2D946-3A06-4620-AE50-4B5320D2B4D4}"/>
                </a:ext>
              </a:extLst>
            </p:cNvPr>
            <p:cNvSpPr/>
            <p:nvPr/>
          </p:nvSpPr>
          <p:spPr>
            <a:xfrm>
              <a:off x="5683407" y="5252320"/>
              <a:ext cx="15240" cy="13970"/>
            </a:xfrm>
            <a:custGeom>
              <a:avLst/>
              <a:gdLst/>
              <a:ahLst/>
              <a:cxnLst/>
              <a:rect l="l" t="t" r="r" b="b"/>
              <a:pathLst>
                <a:path w="15239" h="13970">
                  <a:moveTo>
                    <a:pt x="15239" y="6857"/>
                  </a:moveTo>
                  <a:lnTo>
                    <a:pt x="13715" y="1371"/>
                  </a:lnTo>
                  <a:lnTo>
                    <a:pt x="7619" y="0"/>
                  </a:lnTo>
                  <a:lnTo>
                    <a:pt x="1523" y="1371"/>
                  </a:lnTo>
                  <a:lnTo>
                    <a:pt x="0" y="6857"/>
                  </a:lnTo>
                  <a:lnTo>
                    <a:pt x="1523" y="12344"/>
                  </a:lnTo>
                  <a:lnTo>
                    <a:pt x="7619" y="13715"/>
                  </a:lnTo>
                  <a:lnTo>
                    <a:pt x="13715" y="12344"/>
                  </a:lnTo>
                  <a:lnTo>
                    <a:pt x="15239" y="6857"/>
                  </a:lnTo>
                  <a:close/>
                </a:path>
              </a:pathLst>
            </a:custGeom>
            <a:ln w="3175">
              <a:solidFill>
                <a:srgbClr val="000000"/>
              </a:solidFill>
            </a:ln>
          </p:spPr>
          <p:txBody>
            <a:bodyPr wrap="square" lIns="0" tIns="0" rIns="0" bIns="0" rtlCol="0"/>
            <a:lstStyle/>
            <a:p>
              <a:endParaRPr/>
            </a:p>
          </p:txBody>
        </p:sp>
        <p:sp>
          <p:nvSpPr>
            <p:cNvPr id="733" name="object 728">
              <a:extLst>
                <a:ext uri="{FF2B5EF4-FFF2-40B4-BE49-F238E27FC236}">
                  <a16:creationId xmlns:a16="http://schemas.microsoft.com/office/drawing/2014/main" id="{837645C8-7FE3-4185-898C-F5EA5B9C6050}"/>
                </a:ext>
              </a:extLst>
            </p:cNvPr>
            <p:cNvSpPr/>
            <p:nvPr/>
          </p:nvSpPr>
          <p:spPr>
            <a:xfrm>
              <a:off x="5758082" y="5110581"/>
              <a:ext cx="0" cy="51435"/>
            </a:xfrm>
            <a:custGeom>
              <a:avLst/>
              <a:gdLst/>
              <a:ahLst/>
              <a:cxnLst/>
              <a:rect l="l" t="t" r="r" b="b"/>
              <a:pathLst>
                <a:path h="51435">
                  <a:moveTo>
                    <a:pt x="0" y="51371"/>
                  </a:moveTo>
                  <a:lnTo>
                    <a:pt x="0" y="0"/>
                  </a:lnTo>
                </a:path>
              </a:pathLst>
            </a:custGeom>
            <a:ln w="3175">
              <a:solidFill>
                <a:srgbClr val="000000"/>
              </a:solidFill>
            </a:ln>
          </p:spPr>
          <p:txBody>
            <a:bodyPr wrap="square" lIns="0" tIns="0" rIns="0" bIns="0" rtlCol="0"/>
            <a:lstStyle/>
            <a:p>
              <a:endParaRPr/>
            </a:p>
          </p:txBody>
        </p:sp>
        <p:sp>
          <p:nvSpPr>
            <p:cNvPr id="734" name="object 729">
              <a:extLst>
                <a:ext uri="{FF2B5EF4-FFF2-40B4-BE49-F238E27FC236}">
                  <a16:creationId xmlns:a16="http://schemas.microsoft.com/office/drawing/2014/main" id="{E1B3D838-A1EA-455A-B65D-3540CE710C4B}"/>
                </a:ext>
              </a:extLst>
            </p:cNvPr>
            <p:cNvSpPr/>
            <p:nvPr/>
          </p:nvSpPr>
          <p:spPr>
            <a:xfrm>
              <a:off x="5800755" y="5110588"/>
              <a:ext cx="0" cy="51435"/>
            </a:xfrm>
            <a:custGeom>
              <a:avLst/>
              <a:gdLst/>
              <a:ahLst/>
              <a:cxnLst/>
              <a:rect l="l" t="t" r="r" b="b"/>
              <a:pathLst>
                <a:path h="51435">
                  <a:moveTo>
                    <a:pt x="0" y="0"/>
                  </a:moveTo>
                  <a:lnTo>
                    <a:pt x="0" y="51371"/>
                  </a:lnTo>
                </a:path>
              </a:pathLst>
            </a:custGeom>
            <a:ln w="3175">
              <a:solidFill>
                <a:srgbClr val="000000"/>
              </a:solidFill>
            </a:ln>
          </p:spPr>
          <p:txBody>
            <a:bodyPr wrap="square" lIns="0" tIns="0" rIns="0" bIns="0" rtlCol="0"/>
            <a:lstStyle/>
            <a:p>
              <a:endParaRPr/>
            </a:p>
          </p:txBody>
        </p:sp>
        <p:sp>
          <p:nvSpPr>
            <p:cNvPr id="735" name="object 730">
              <a:extLst>
                <a:ext uri="{FF2B5EF4-FFF2-40B4-BE49-F238E27FC236}">
                  <a16:creationId xmlns:a16="http://schemas.microsoft.com/office/drawing/2014/main" id="{6D2EDF3E-914F-4234-9792-A44483527507}"/>
                </a:ext>
              </a:extLst>
            </p:cNvPr>
            <p:cNvSpPr/>
            <p:nvPr/>
          </p:nvSpPr>
          <p:spPr>
            <a:xfrm>
              <a:off x="5759612" y="5089252"/>
              <a:ext cx="42545" cy="21590"/>
            </a:xfrm>
            <a:custGeom>
              <a:avLst/>
              <a:gdLst/>
              <a:ahLst/>
              <a:cxnLst/>
              <a:rect l="l" t="t" r="r" b="b"/>
              <a:pathLst>
                <a:path w="42545" h="21589">
                  <a:moveTo>
                    <a:pt x="42163" y="21336"/>
                  </a:moveTo>
                  <a:lnTo>
                    <a:pt x="40652" y="11379"/>
                  </a:lnTo>
                  <a:lnTo>
                    <a:pt x="34632" y="4267"/>
                  </a:lnTo>
                  <a:lnTo>
                    <a:pt x="25603" y="0"/>
                  </a:lnTo>
                  <a:lnTo>
                    <a:pt x="16560" y="0"/>
                  </a:lnTo>
                  <a:lnTo>
                    <a:pt x="7518" y="4267"/>
                  </a:lnTo>
                  <a:lnTo>
                    <a:pt x="1498" y="11379"/>
                  </a:lnTo>
                  <a:lnTo>
                    <a:pt x="0" y="21336"/>
                  </a:lnTo>
                </a:path>
              </a:pathLst>
            </a:custGeom>
            <a:ln w="3175">
              <a:solidFill>
                <a:srgbClr val="000000"/>
              </a:solidFill>
            </a:ln>
          </p:spPr>
          <p:txBody>
            <a:bodyPr wrap="square" lIns="0" tIns="0" rIns="0" bIns="0" rtlCol="0"/>
            <a:lstStyle/>
            <a:p>
              <a:endParaRPr/>
            </a:p>
          </p:txBody>
        </p:sp>
        <p:sp>
          <p:nvSpPr>
            <p:cNvPr id="736" name="object 731">
              <a:extLst>
                <a:ext uri="{FF2B5EF4-FFF2-40B4-BE49-F238E27FC236}">
                  <a16:creationId xmlns:a16="http://schemas.microsoft.com/office/drawing/2014/main" id="{463C8B95-28A3-4280-83C1-6CF3F258F1F1}"/>
                </a:ext>
              </a:extLst>
            </p:cNvPr>
            <p:cNvSpPr/>
            <p:nvPr/>
          </p:nvSpPr>
          <p:spPr>
            <a:xfrm>
              <a:off x="5755034" y="6015844"/>
              <a:ext cx="48895" cy="0"/>
            </a:xfrm>
            <a:custGeom>
              <a:avLst/>
              <a:gdLst/>
              <a:ahLst/>
              <a:cxnLst/>
              <a:rect l="l" t="t" r="r" b="b"/>
              <a:pathLst>
                <a:path w="48895">
                  <a:moveTo>
                    <a:pt x="0" y="0"/>
                  </a:moveTo>
                  <a:lnTo>
                    <a:pt x="48285" y="0"/>
                  </a:lnTo>
                </a:path>
              </a:pathLst>
            </a:custGeom>
            <a:ln w="3175">
              <a:solidFill>
                <a:srgbClr val="000000"/>
              </a:solidFill>
            </a:ln>
          </p:spPr>
          <p:txBody>
            <a:bodyPr wrap="square" lIns="0" tIns="0" rIns="0" bIns="0" rtlCol="0"/>
            <a:lstStyle/>
            <a:p>
              <a:endParaRPr/>
            </a:p>
          </p:txBody>
        </p:sp>
        <p:sp>
          <p:nvSpPr>
            <p:cNvPr id="737" name="object 732">
              <a:extLst>
                <a:ext uri="{FF2B5EF4-FFF2-40B4-BE49-F238E27FC236}">
                  <a16:creationId xmlns:a16="http://schemas.microsoft.com/office/drawing/2014/main" id="{CFD28580-7654-442B-BD33-9F6B63FA2E65}"/>
                </a:ext>
              </a:extLst>
            </p:cNvPr>
            <p:cNvSpPr/>
            <p:nvPr/>
          </p:nvSpPr>
          <p:spPr>
            <a:xfrm>
              <a:off x="5803804" y="6017369"/>
              <a:ext cx="82550" cy="53340"/>
            </a:xfrm>
            <a:custGeom>
              <a:avLst/>
              <a:gdLst/>
              <a:ahLst/>
              <a:cxnLst/>
              <a:rect l="l" t="t" r="r" b="b"/>
              <a:pathLst>
                <a:path w="82550" h="53339">
                  <a:moveTo>
                    <a:pt x="81927" y="53111"/>
                  </a:moveTo>
                  <a:lnTo>
                    <a:pt x="65836" y="35407"/>
                  </a:lnTo>
                  <a:lnTo>
                    <a:pt x="45351" y="19062"/>
                  </a:lnTo>
                  <a:lnTo>
                    <a:pt x="23406" y="8166"/>
                  </a:lnTo>
                  <a:lnTo>
                    <a:pt x="0" y="0"/>
                  </a:lnTo>
                </a:path>
              </a:pathLst>
            </a:custGeom>
            <a:ln w="3175">
              <a:solidFill>
                <a:srgbClr val="000000"/>
              </a:solidFill>
            </a:ln>
          </p:spPr>
          <p:txBody>
            <a:bodyPr wrap="square" lIns="0" tIns="0" rIns="0" bIns="0" rtlCol="0"/>
            <a:lstStyle/>
            <a:p>
              <a:endParaRPr/>
            </a:p>
          </p:txBody>
        </p:sp>
        <p:sp>
          <p:nvSpPr>
            <p:cNvPr id="738" name="object 733">
              <a:extLst>
                <a:ext uri="{FF2B5EF4-FFF2-40B4-BE49-F238E27FC236}">
                  <a16:creationId xmlns:a16="http://schemas.microsoft.com/office/drawing/2014/main" id="{7542F4D7-2208-446C-8131-470F25AA7BDD}"/>
                </a:ext>
              </a:extLst>
            </p:cNvPr>
            <p:cNvSpPr/>
            <p:nvPr/>
          </p:nvSpPr>
          <p:spPr>
            <a:xfrm>
              <a:off x="5886096" y="6070708"/>
              <a:ext cx="6350" cy="21590"/>
            </a:xfrm>
            <a:custGeom>
              <a:avLst/>
              <a:gdLst/>
              <a:ahLst/>
              <a:cxnLst/>
              <a:rect l="l" t="t" r="r" b="b"/>
              <a:pathLst>
                <a:path w="6350" h="21589">
                  <a:moveTo>
                    <a:pt x="5854" y="21336"/>
                  </a:moveTo>
                  <a:lnTo>
                    <a:pt x="4394" y="11379"/>
                  </a:lnTo>
                  <a:lnTo>
                    <a:pt x="0" y="0"/>
                  </a:lnTo>
                </a:path>
              </a:pathLst>
            </a:custGeom>
            <a:ln w="3175">
              <a:solidFill>
                <a:srgbClr val="000000"/>
              </a:solidFill>
            </a:ln>
          </p:spPr>
          <p:txBody>
            <a:bodyPr wrap="square" lIns="0" tIns="0" rIns="0" bIns="0" rtlCol="0"/>
            <a:lstStyle/>
            <a:p>
              <a:endParaRPr/>
            </a:p>
          </p:txBody>
        </p:sp>
        <p:sp>
          <p:nvSpPr>
            <p:cNvPr id="739" name="object 734">
              <a:extLst>
                <a:ext uri="{FF2B5EF4-FFF2-40B4-BE49-F238E27FC236}">
                  <a16:creationId xmlns:a16="http://schemas.microsoft.com/office/drawing/2014/main" id="{987AEF04-95FA-476E-A892-BDAF682A61D3}"/>
                </a:ext>
              </a:extLst>
            </p:cNvPr>
            <p:cNvSpPr/>
            <p:nvPr/>
          </p:nvSpPr>
          <p:spPr>
            <a:xfrm>
              <a:off x="5780943" y="6092045"/>
              <a:ext cx="111125" cy="96520"/>
            </a:xfrm>
            <a:custGeom>
              <a:avLst/>
              <a:gdLst/>
              <a:ahLst/>
              <a:cxnLst/>
              <a:rect l="l" t="t" r="r" b="b"/>
              <a:pathLst>
                <a:path w="111125" h="96520">
                  <a:moveTo>
                    <a:pt x="0" y="96012"/>
                  </a:moveTo>
                  <a:lnTo>
                    <a:pt x="39395" y="87782"/>
                  </a:lnTo>
                  <a:lnTo>
                    <a:pt x="74409" y="67208"/>
                  </a:lnTo>
                  <a:lnTo>
                    <a:pt x="99212" y="37033"/>
                  </a:lnTo>
                  <a:lnTo>
                    <a:pt x="106514" y="19202"/>
                  </a:lnTo>
                  <a:lnTo>
                    <a:pt x="110883" y="0"/>
                  </a:lnTo>
                </a:path>
              </a:pathLst>
            </a:custGeom>
            <a:ln w="3175">
              <a:solidFill>
                <a:srgbClr val="000000"/>
              </a:solidFill>
            </a:ln>
          </p:spPr>
          <p:txBody>
            <a:bodyPr wrap="square" lIns="0" tIns="0" rIns="0" bIns="0" rtlCol="0"/>
            <a:lstStyle/>
            <a:p>
              <a:endParaRPr/>
            </a:p>
          </p:txBody>
        </p:sp>
        <p:sp>
          <p:nvSpPr>
            <p:cNvPr id="740" name="object 735">
              <a:extLst>
                <a:ext uri="{FF2B5EF4-FFF2-40B4-BE49-F238E27FC236}">
                  <a16:creationId xmlns:a16="http://schemas.microsoft.com/office/drawing/2014/main" id="{F7000E5E-225C-4347-9E67-74E47220847A}"/>
                </a:ext>
              </a:extLst>
            </p:cNvPr>
            <p:cNvSpPr/>
            <p:nvPr/>
          </p:nvSpPr>
          <p:spPr>
            <a:xfrm>
              <a:off x="5666643" y="6092044"/>
              <a:ext cx="112395" cy="96520"/>
            </a:xfrm>
            <a:custGeom>
              <a:avLst/>
              <a:gdLst/>
              <a:ahLst/>
              <a:cxnLst/>
              <a:rect l="l" t="t" r="r" b="b"/>
              <a:pathLst>
                <a:path w="112395" h="96520">
                  <a:moveTo>
                    <a:pt x="0" y="0"/>
                  </a:moveTo>
                  <a:lnTo>
                    <a:pt x="11836" y="37033"/>
                  </a:lnTo>
                  <a:lnTo>
                    <a:pt x="36969" y="67208"/>
                  </a:lnTo>
                  <a:lnTo>
                    <a:pt x="72466" y="87782"/>
                  </a:lnTo>
                  <a:lnTo>
                    <a:pt x="91694" y="93268"/>
                  </a:lnTo>
                  <a:lnTo>
                    <a:pt x="112407" y="96012"/>
                  </a:lnTo>
                </a:path>
              </a:pathLst>
            </a:custGeom>
            <a:ln w="3175">
              <a:solidFill>
                <a:srgbClr val="000000"/>
              </a:solidFill>
            </a:ln>
          </p:spPr>
          <p:txBody>
            <a:bodyPr wrap="square" lIns="0" tIns="0" rIns="0" bIns="0" rtlCol="0"/>
            <a:lstStyle/>
            <a:p>
              <a:endParaRPr/>
            </a:p>
          </p:txBody>
        </p:sp>
        <p:sp>
          <p:nvSpPr>
            <p:cNvPr id="741" name="object 736">
              <a:extLst>
                <a:ext uri="{FF2B5EF4-FFF2-40B4-BE49-F238E27FC236}">
                  <a16:creationId xmlns:a16="http://schemas.microsoft.com/office/drawing/2014/main" id="{EF5F5498-CB08-4C07-85E9-80E3CBF51A7B}"/>
                </a:ext>
              </a:extLst>
            </p:cNvPr>
            <p:cNvSpPr/>
            <p:nvPr/>
          </p:nvSpPr>
          <p:spPr>
            <a:xfrm>
              <a:off x="5666639" y="6070708"/>
              <a:ext cx="6350" cy="21590"/>
            </a:xfrm>
            <a:custGeom>
              <a:avLst/>
              <a:gdLst/>
              <a:ahLst/>
              <a:cxnLst/>
              <a:rect l="l" t="t" r="r" b="b"/>
              <a:pathLst>
                <a:path w="6350" h="21589">
                  <a:moveTo>
                    <a:pt x="5854" y="0"/>
                  </a:moveTo>
                  <a:lnTo>
                    <a:pt x="1460" y="11379"/>
                  </a:lnTo>
                  <a:lnTo>
                    <a:pt x="0" y="21336"/>
                  </a:lnTo>
                </a:path>
              </a:pathLst>
            </a:custGeom>
            <a:ln w="3175">
              <a:solidFill>
                <a:srgbClr val="000000"/>
              </a:solidFill>
            </a:ln>
          </p:spPr>
          <p:txBody>
            <a:bodyPr wrap="square" lIns="0" tIns="0" rIns="0" bIns="0" rtlCol="0"/>
            <a:lstStyle/>
            <a:p>
              <a:endParaRPr/>
            </a:p>
          </p:txBody>
        </p:sp>
        <p:sp>
          <p:nvSpPr>
            <p:cNvPr id="742" name="object 737">
              <a:extLst>
                <a:ext uri="{FF2B5EF4-FFF2-40B4-BE49-F238E27FC236}">
                  <a16:creationId xmlns:a16="http://schemas.microsoft.com/office/drawing/2014/main" id="{82EF012D-9935-415A-AACD-8717A10339DE}"/>
                </a:ext>
              </a:extLst>
            </p:cNvPr>
            <p:cNvSpPr/>
            <p:nvPr/>
          </p:nvSpPr>
          <p:spPr>
            <a:xfrm>
              <a:off x="5672735" y="6017367"/>
              <a:ext cx="83820" cy="53340"/>
            </a:xfrm>
            <a:custGeom>
              <a:avLst/>
              <a:gdLst/>
              <a:ahLst/>
              <a:cxnLst/>
              <a:rect l="l" t="t" r="r" b="b"/>
              <a:pathLst>
                <a:path w="83820" h="53339">
                  <a:moveTo>
                    <a:pt x="83451" y="0"/>
                  </a:moveTo>
                  <a:lnTo>
                    <a:pt x="59613" y="8166"/>
                  </a:lnTo>
                  <a:lnTo>
                    <a:pt x="37261" y="19062"/>
                  </a:lnTo>
                  <a:lnTo>
                    <a:pt x="16395" y="35407"/>
                  </a:lnTo>
                  <a:lnTo>
                    <a:pt x="0" y="53111"/>
                  </a:lnTo>
                </a:path>
              </a:pathLst>
            </a:custGeom>
            <a:ln w="3175">
              <a:solidFill>
                <a:srgbClr val="000000"/>
              </a:solidFill>
            </a:ln>
          </p:spPr>
          <p:txBody>
            <a:bodyPr wrap="square" lIns="0" tIns="0" rIns="0" bIns="0" rtlCol="0"/>
            <a:lstStyle/>
            <a:p>
              <a:endParaRPr/>
            </a:p>
          </p:txBody>
        </p:sp>
        <p:sp>
          <p:nvSpPr>
            <p:cNvPr id="743" name="object 738">
              <a:extLst>
                <a:ext uri="{FF2B5EF4-FFF2-40B4-BE49-F238E27FC236}">
                  <a16:creationId xmlns:a16="http://schemas.microsoft.com/office/drawing/2014/main" id="{A94BE52C-4111-4F75-BB72-E90F9BFDE474}"/>
                </a:ext>
              </a:extLst>
            </p:cNvPr>
            <p:cNvSpPr/>
            <p:nvPr/>
          </p:nvSpPr>
          <p:spPr>
            <a:xfrm>
              <a:off x="5773322" y="6153002"/>
              <a:ext cx="15240" cy="13970"/>
            </a:xfrm>
            <a:custGeom>
              <a:avLst/>
              <a:gdLst/>
              <a:ahLst/>
              <a:cxnLst/>
              <a:rect l="l" t="t" r="r" b="b"/>
              <a:pathLst>
                <a:path w="15239" h="13970">
                  <a:moveTo>
                    <a:pt x="0" y="6858"/>
                  </a:moveTo>
                  <a:lnTo>
                    <a:pt x="1524" y="12344"/>
                  </a:lnTo>
                  <a:lnTo>
                    <a:pt x="7620" y="13716"/>
                  </a:lnTo>
                  <a:lnTo>
                    <a:pt x="13716" y="12344"/>
                  </a:lnTo>
                  <a:lnTo>
                    <a:pt x="15240" y="6858"/>
                  </a:lnTo>
                  <a:lnTo>
                    <a:pt x="13716" y="1371"/>
                  </a:lnTo>
                  <a:lnTo>
                    <a:pt x="7620" y="0"/>
                  </a:lnTo>
                  <a:lnTo>
                    <a:pt x="1524" y="1371"/>
                  </a:lnTo>
                  <a:lnTo>
                    <a:pt x="0" y="6858"/>
                  </a:lnTo>
                  <a:close/>
                </a:path>
              </a:pathLst>
            </a:custGeom>
            <a:ln w="3175">
              <a:solidFill>
                <a:srgbClr val="000000"/>
              </a:solidFill>
            </a:ln>
          </p:spPr>
          <p:txBody>
            <a:bodyPr wrap="square" lIns="0" tIns="0" rIns="0" bIns="0" rtlCol="0"/>
            <a:lstStyle/>
            <a:p>
              <a:endParaRPr/>
            </a:p>
          </p:txBody>
        </p:sp>
        <p:sp>
          <p:nvSpPr>
            <p:cNvPr id="744" name="object 739">
              <a:extLst>
                <a:ext uri="{FF2B5EF4-FFF2-40B4-BE49-F238E27FC236}">
                  <a16:creationId xmlns:a16="http://schemas.microsoft.com/office/drawing/2014/main" id="{282DEB02-6846-49FC-8032-EA44AECCCCDA}"/>
                </a:ext>
              </a:extLst>
            </p:cNvPr>
            <p:cNvSpPr/>
            <p:nvPr/>
          </p:nvSpPr>
          <p:spPr>
            <a:xfrm>
              <a:off x="5861714" y="6081376"/>
              <a:ext cx="13970" cy="13970"/>
            </a:xfrm>
            <a:custGeom>
              <a:avLst/>
              <a:gdLst/>
              <a:ahLst/>
              <a:cxnLst/>
              <a:rect l="l" t="t" r="r" b="b"/>
              <a:pathLst>
                <a:path w="13970" h="13970">
                  <a:moveTo>
                    <a:pt x="0" y="6858"/>
                  </a:moveTo>
                  <a:lnTo>
                    <a:pt x="1371" y="12344"/>
                  </a:lnTo>
                  <a:lnTo>
                    <a:pt x="6858" y="13716"/>
                  </a:lnTo>
                  <a:lnTo>
                    <a:pt x="12344" y="12344"/>
                  </a:lnTo>
                  <a:lnTo>
                    <a:pt x="13716" y="6858"/>
                  </a:lnTo>
                  <a:lnTo>
                    <a:pt x="12344" y="1371"/>
                  </a:lnTo>
                  <a:lnTo>
                    <a:pt x="6858" y="0"/>
                  </a:lnTo>
                  <a:lnTo>
                    <a:pt x="1371" y="1371"/>
                  </a:lnTo>
                  <a:lnTo>
                    <a:pt x="0" y="6858"/>
                  </a:lnTo>
                  <a:close/>
                </a:path>
              </a:pathLst>
            </a:custGeom>
            <a:ln w="3175">
              <a:solidFill>
                <a:srgbClr val="000000"/>
              </a:solidFill>
            </a:ln>
          </p:spPr>
          <p:txBody>
            <a:bodyPr wrap="square" lIns="0" tIns="0" rIns="0" bIns="0" rtlCol="0"/>
            <a:lstStyle/>
            <a:p>
              <a:endParaRPr/>
            </a:p>
          </p:txBody>
        </p:sp>
        <p:sp>
          <p:nvSpPr>
            <p:cNvPr id="745" name="object 740">
              <a:extLst>
                <a:ext uri="{FF2B5EF4-FFF2-40B4-BE49-F238E27FC236}">
                  <a16:creationId xmlns:a16="http://schemas.microsoft.com/office/drawing/2014/main" id="{76EAD29B-5284-452E-9F5C-3901D0B88F2B}"/>
                </a:ext>
              </a:extLst>
            </p:cNvPr>
            <p:cNvSpPr/>
            <p:nvPr/>
          </p:nvSpPr>
          <p:spPr>
            <a:xfrm>
              <a:off x="5683407" y="6081376"/>
              <a:ext cx="15240" cy="13970"/>
            </a:xfrm>
            <a:custGeom>
              <a:avLst/>
              <a:gdLst/>
              <a:ahLst/>
              <a:cxnLst/>
              <a:rect l="l" t="t" r="r" b="b"/>
              <a:pathLst>
                <a:path w="15239" h="13970">
                  <a:moveTo>
                    <a:pt x="0" y="6858"/>
                  </a:moveTo>
                  <a:lnTo>
                    <a:pt x="1524" y="12344"/>
                  </a:lnTo>
                  <a:lnTo>
                    <a:pt x="7620" y="13716"/>
                  </a:lnTo>
                  <a:lnTo>
                    <a:pt x="13716" y="12344"/>
                  </a:lnTo>
                  <a:lnTo>
                    <a:pt x="15240" y="6858"/>
                  </a:lnTo>
                  <a:lnTo>
                    <a:pt x="13716" y="1371"/>
                  </a:lnTo>
                  <a:lnTo>
                    <a:pt x="7620" y="0"/>
                  </a:lnTo>
                  <a:lnTo>
                    <a:pt x="1524" y="1371"/>
                  </a:lnTo>
                  <a:lnTo>
                    <a:pt x="0" y="6858"/>
                  </a:lnTo>
                  <a:close/>
                </a:path>
              </a:pathLst>
            </a:custGeom>
            <a:ln w="3175">
              <a:solidFill>
                <a:srgbClr val="000000"/>
              </a:solidFill>
            </a:ln>
          </p:spPr>
          <p:txBody>
            <a:bodyPr wrap="square" lIns="0" tIns="0" rIns="0" bIns="0" rtlCol="0"/>
            <a:lstStyle/>
            <a:p>
              <a:endParaRPr/>
            </a:p>
          </p:txBody>
        </p:sp>
        <p:sp>
          <p:nvSpPr>
            <p:cNvPr id="746" name="object 741">
              <a:extLst>
                <a:ext uri="{FF2B5EF4-FFF2-40B4-BE49-F238E27FC236}">
                  <a16:creationId xmlns:a16="http://schemas.microsoft.com/office/drawing/2014/main" id="{FC0C8E4D-5976-43E3-A58B-3D91F14E9638}"/>
                </a:ext>
              </a:extLst>
            </p:cNvPr>
            <p:cNvSpPr/>
            <p:nvPr/>
          </p:nvSpPr>
          <p:spPr>
            <a:xfrm>
              <a:off x="5758082" y="6186532"/>
              <a:ext cx="0" cy="53340"/>
            </a:xfrm>
            <a:custGeom>
              <a:avLst/>
              <a:gdLst/>
              <a:ahLst/>
              <a:cxnLst/>
              <a:rect l="l" t="t" r="r" b="b"/>
              <a:pathLst>
                <a:path h="53339">
                  <a:moveTo>
                    <a:pt x="0" y="0"/>
                  </a:moveTo>
                  <a:lnTo>
                    <a:pt x="0" y="52870"/>
                  </a:lnTo>
                </a:path>
              </a:pathLst>
            </a:custGeom>
            <a:ln w="3175">
              <a:solidFill>
                <a:srgbClr val="000000"/>
              </a:solidFill>
            </a:ln>
          </p:spPr>
          <p:txBody>
            <a:bodyPr wrap="square" lIns="0" tIns="0" rIns="0" bIns="0" rtlCol="0"/>
            <a:lstStyle/>
            <a:p>
              <a:endParaRPr/>
            </a:p>
          </p:txBody>
        </p:sp>
        <p:sp>
          <p:nvSpPr>
            <p:cNvPr id="747" name="object 742">
              <a:extLst>
                <a:ext uri="{FF2B5EF4-FFF2-40B4-BE49-F238E27FC236}">
                  <a16:creationId xmlns:a16="http://schemas.microsoft.com/office/drawing/2014/main" id="{2758C153-AD65-457E-8B69-E647E1468FDB}"/>
                </a:ext>
              </a:extLst>
            </p:cNvPr>
            <p:cNvSpPr/>
            <p:nvPr/>
          </p:nvSpPr>
          <p:spPr>
            <a:xfrm>
              <a:off x="5800755" y="6186538"/>
              <a:ext cx="0" cy="53340"/>
            </a:xfrm>
            <a:custGeom>
              <a:avLst/>
              <a:gdLst/>
              <a:ahLst/>
              <a:cxnLst/>
              <a:rect l="l" t="t" r="r" b="b"/>
              <a:pathLst>
                <a:path h="53339">
                  <a:moveTo>
                    <a:pt x="0" y="52870"/>
                  </a:moveTo>
                  <a:lnTo>
                    <a:pt x="0" y="0"/>
                  </a:lnTo>
                </a:path>
              </a:pathLst>
            </a:custGeom>
            <a:ln w="3175">
              <a:solidFill>
                <a:srgbClr val="000000"/>
              </a:solidFill>
            </a:ln>
          </p:spPr>
          <p:txBody>
            <a:bodyPr wrap="square" lIns="0" tIns="0" rIns="0" bIns="0" rtlCol="0"/>
            <a:lstStyle/>
            <a:p>
              <a:endParaRPr/>
            </a:p>
          </p:txBody>
        </p:sp>
        <p:sp>
          <p:nvSpPr>
            <p:cNvPr id="748" name="object 743">
              <a:extLst>
                <a:ext uri="{FF2B5EF4-FFF2-40B4-BE49-F238E27FC236}">
                  <a16:creationId xmlns:a16="http://schemas.microsoft.com/office/drawing/2014/main" id="{44C77ACB-2A47-418E-A15C-B16AEB80D2BE}"/>
                </a:ext>
              </a:extLst>
            </p:cNvPr>
            <p:cNvSpPr/>
            <p:nvPr/>
          </p:nvSpPr>
          <p:spPr>
            <a:xfrm>
              <a:off x="5759607" y="6239872"/>
              <a:ext cx="42545" cy="20320"/>
            </a:xfrm>
            <a:custGeom>
              <a:avLst/>
              <a:gdLst/>
              <a:ahLst/>
              <a:cxnLst/>
              <a:rect l="l" t="t" r="r" b="b"/>
              <a:pathLst>
                <a:path w="42545" h="20320">
                  <a:moveTo>
                    <a:pt x="0" y="0"/>
                  </a:moveTo>
                  <a:lnTo>
                    <a:pt x="1511" y="9245"/>
                  </a:lnTo>
                  <a:lnTo>
                    <a:pt x="7531" y="15849"/>
                  </a:lnTo>
                  <a:lnTo>
                    <a:pt x="16560" y="19812"/>
                  </a:lnTo>
                  <a:lnTo>
                    <a:pt x="25603" y="19812"/>
                  </a:lnTo>
                  <a:lnTo>
                    <a:pt x="34645" y="15849"/>
                  </a:lnTo>
                  <a:lnTo>
                    <a:pt x="40665" y="9245"/>
                  </a:lnTo>
                  <a:lnTo>
                    <a:pt x="42164" y="0"/>
                  </a:lnTo>
                </a:path>
              </a:pathLst>
            </a:custGeom>
            <a:ln w="3175">
              <a:solidFill>
                <a:srgbClr val="000000"/>
              </a:solidFill>
            </a:ln>
          </p:spPr>
          <p:txBody>
            <a:bodyPr wrap="square" lIns="0" tIns="0" rIns="0" bIns="0" rtlCol="0"/>
            <a:lstStyle/>
            <a:p>
              <a:endParaRPr/>
            </a:p>
          </p:txBody>
        </p:sp>
        <p:sp>
          <p:nvSpPr>
            <p:cNvPr id="749" name="object 744">
              <a:extLst>
                <a:ext uri="{FF2B5EF4-FFF2-40B4-BE49-F238E27FC236}">
                  <a16:creationId xmlns:a16="http://schemas.microsoft.com/office/drawing/2014/main" id="{FFC71F82-6CC5-4B22-B7AF-4A605EA9C526}"/>
                </a:ext>
              </a:extLst>
            </p:cNvPr>
            <p:cNvSpPr/>
            <p:nvPr/>
          </p:nvSpPr>
          <p:spPr>
            <a:xfrm>
              <a:off x="5486811" y="5651608"/>
              <a:ext cx="0" cy="47625"/>
            </a:xfrm>
            <a:custGeom>
              <a:avLst/>
              <a:gdLst/>
              <a:ahLst/>
              <a:cxnLst/>
              <a:rect l="l" t="t" r="r" b="b"/>
              <a:pathLst>
                <a:path h="47625">
                  <a:moveTo>
                    <a:pt x="0" y="0"/>
                  </a:moveTo>
                  <a:lnTo>
                    <a:pt x="0" y="47015"/>
                  </a:lnTo>
                </a:path>
              </a:pathLst>
            </a:custGeom>
            <a:ln w="3175">
              <a:solidFill>
                <a:srgbClr val="000000"/>
              </a:solidFill>
            </a:ln>
          </p:spPr>
          <p:txBody>
            <a:bodyPr wrap="square" lIns="0" tIns="0" rIns="0" bIns="0" rtlCol="0"/>
            <a:lstStyle/>
            <a:p>
              <a:endParaRPr/>
            </a:p>
          </p:txBody>
        </p:sp>
        <p:sp>
          <p:nvSpPr>
            <p:cNvPr id="750" name="object 745">
              <a:extLst>
                <a:ext uri="{FF2B5EF4-FFF2-40B4-BE49-F238E27FC236}">
                  <a16:creationId xmlns:a16="http://schemas.microsoft.com/office/drawing/2014/main" id="{1E65FB04-CB38-42D7-B107-66A88EC0EBAC}"/>
                </a:ext>
              </a:extLst>
            </p:cNvPr>
            <p:cNvSpPr/>
            <p:nvPr/>
          </p:nvSpPr>
          <p:spPr>
            <a:xfrm>
              <a:off x="5488334" y="5698852"/>
              <a:ext cx="56515" cy="77470"/>
            </a:xfrm>
            <a:custGeom>
              <a:avLst/>
              <a:gdLst/>
              <a:ahLst/>
              <a:cxnLst/>
              <a:rect l="l" t="t" r="r" b="b"/>
              <a:pathLst>
                <a:path w="56514" h="77470">
                  <a:moveTo>
                    <a:pt x="0" y="0"/>
                  </a:moveTo>
                  <a:lnTo>
                    <a:pt x="8636" y="22110"/>
                  </a:lnTo>
                  <a:lnTo>
                    <a:pt x="20154" y="42837"/>
                  </a:lnTo>
                  <a:lnTo>
                    <a:pt x="37426" y="62179"/>
                  </a:lnTo>
                  <a:lnTo>
                    <a:pt x="56146" y="77381"/>
                  </a:lnTo>
                </a:path>
              </a:pathLst>
            </a:custGeom>
            <a:ln w="3175">
              <a:solidFill>
                <a:srgbClr val="000000"/>
              </a:solidFill>
            </a:ln>
          </p:spPr>
          <p:txBody>
            <a:bodyPr wrap="square" lIns="0" tIns="0" rIns="0" bIns="0" rtlCol="0"/>
            <a:lstStyle/>
            <a:p>
              <a:endParaRPr/>
            </a:p>
          </p:txBody>
        </p:sp>
        <p:sp>
          <p:nvSpPr>
            <p:cNvPr id="751" name="object 746">
              <a:extLst>
                <a:ext uri="{FF2B5EF4-FFF2-40B4-BE49-F238E27FC236}">
                  <a16:creationId xmlns:a16="http://schemas.microsoft.com/office/drawing/2014/main" id="{7A1E7455-A4D3-4485-9032-D03F02B86346}"/>
                </a:ext>
              </a:extLst>
            </p:cNvPr>
            <p:cNvSpPr/>
            <p:nvPr/>
          </p:nvSpPr>
          <p:spPr>
            <a:xfrm>
              <a:off x="5544722" y="5775052"/>
              <a:ext cx="22860" cy="4445"/>
            </a:xfrm>
            <a:custGeom>
              <a:avLst/>
              <a:gdLst/>
              <a:ahLst/>
              <a:cxnLst/>
              <a:rect l="l" t="t" r="r" b="b"/>
              <a:pathLst>
                <a:path w="22860" h="4445">
                  <a:moveTo>
                    <a:pt x="0" y="0"/>
                  </a:moveTo>
                  <a:lnTo>
                    <a:pt x="12192" y="3289"/>
                  </a:lnTo>
                  <a:lnTo>
                    <a:pt x="22860" y="4394"/>
                  </a:lnTo>
                </a:path>
              </a:pathLst>
            </a:custGeom>
            <a:ln w="3175">
              <a:solidFill>
                <a:srgbClr val="000000"/>
              </a:solidFill>
            </a:ln>
          </p:spPr>
          <p:txBody>
            <a:bodyPr wrap="square" lIns="0" tIns="0" rIns="0" bIns="0" rtlCol="0"/>
            <a:lstStyle/>
            <a:p>
              <a:endParaRPr/>
            </a:p>
          </p:txBody>
        </p:sp>
        <p:sp>
          <p:nvSpPr>
            <p:cNvPr id="752" name="object 747">
              <a:extLst>
                <a:ext uri="{FF2B5EF4-FFF2-40B4-BE49-F238E27FC236}">
                  <a16:creationId xmlns:a16="http://schemas.microsoft.com/office/drawing/2014/main" id="{6BA289FF-2E47-4B37-BB28-AA59BE6AAFB1}"/>
                </a:ext>
              </a:extLst>
            </p:cNvPr>
            <p:cNvSpPr/>
            <p:nvPr/>
          </p:nvSpPr>
          <p:spPr>
            <a:xfrm>
              <a:off x="5569107" y="5674466"/>
              <a:ext cx="102235" cy="105410"/>
            </a:xfrm>
            <a:custGeom>
              <a:avLst/>
              <a:gdLst/>
              <a:ahLst/>
              <a:cxnLst/>
              <a:rect l="l" t="t" r="r" b="b"/>
              <a:pathLst>
                <a:path w="102235" h="105410">
                  <a:moveTo>
                    <a:pt x="0" y="104813"/>
                  </a:moveTo>
                  <a:lnTo>
                    <a:pt x="39382" y="93776"/>
                  </a:lnTo>
                  <a:lnTo>
                    <a:pt x="71475" y="70332"/>
                  </a:lnTo>
                  <a:lnTo>
                    <a:pt x="93357" y="37236"/>
                  </a:lnTo>
                  <a:lnTo>
                    <a:pt x="99187" y="19303"/>
                  </a:lnTo>
                  <a:lnTo>
                    <a:pt x="102107" y="0"/>
                  </a:lnTo>
                </a:path>
              </a:pathLst>
            </a:custGeom>
            <a:ln w="3175">
              <a:solidFill>
                <a:srgbClr val="000000"/>
              </a:solidFill>
            </a:ln>
          </p:spPr>
          <p:txBody>
            <a:bodyPr wrap="square" lIns="0" tIns="0" rIns="0" bIns="0" rtlCol="0"/>
            <a:lstStyle/>
            <a:p>
              <a:endParaRPr/>
            </a:p>
          </p:txBody>
        </p:sp>
        <p:sp>
          <p:nvSpPr>
            <p:cNvPr id="753" name="object 748">
              <a:extLst>
                <a:ext uri="{FF2B5EF4-FFF2-40B4-BE49-F238E27FC236}">
                  <a16:creationId xmlns:a16="http://schemas.microsoft.com/office/drawing/2014/main" id="{68D06B15-1101-4ADF-A5D1-8EBDA67ABF8E}"/>
                </a:ext>
              </a:extLst>
            </p:cNvPr>
            <p:cNvSpPr/>
            <p:nvPr/>
          </p:nvSpPr>
          <p:spPr>
            <a:xfrm>
              <a:off x="5569107" y="5569310"/>
              <a:ext cx="102235" cy="105410"/>
            </a:xfrm>
            <a:custGeom>
              <a:avLst/>
              <a:gdLst/>
              <a:ahLst/>
              <a:cxnLst/>
              <a:rect l="l" t="t" r="r" b="b"/>
              <a:pathLst>
                <a:path w="102235" h="105410">
                  <a:moveTo>
                    <a:pt x="102108" y="104813"/>
                  </a:moveTo>
                  <a:lnTo>
                    <a:pt x="93357" y="67576"/>
                  </a:lnTo>
                  <a:lnTo>
                    <a:pt x="71475" y="34480"/>
                  </a:lnTo>
                  <a:lnTo>
                    <a:pt x="39382" y="11036"/>
                  </a:lnTo>
                  <a:lnTo>
                    <a:pt x="20421" y="4140"/>
                  </a:lnTo>
                  <a:lnTo>
                    <a:pt x="0" y="0"/>
                  </a:lnTo>
                </a:path>
              </a:pathLst>
            </a:custGeom>
            <a:ln w="3175">
              <a:solidFill>
                <a:srgbClr val="000000"/>
              </a:solidFill>
            </a:ln>
          </p:spPr>
          <p:txBody>
            <a:bodyPr wrap="square" lIns="0" tIns="0" rIns="0" bIns="0" rtlCol="0"/>
            <a:lstStyle/>
            <a:p>
              <a:endParaRPr/>
            </a:p>
          </p:txBody>
        </p:sp>
        <p:sp>
          <p:nvSpPr>
            <p:cNvPr id="754" name="object 749">
              <a:extLst>
                <a:ext uri="{FF2B5EF4-FFF2-40B4-BE49-F238E27FC236}">
                  <a16:creationId xmlns:a16="http://schemas.microsoft.com/office/drawing/2014/main" id="{C58B0D30-D418-41F7-AD5D-F449D1B76174}"/>
                </a:ext>
              </a:extLst>
            </p:cNvPr>
            <p:cNvSpPr/>
            <p:nvPr/>
          </p:nvSpPr>
          <p:spPr>
            <a:xfrm>
              <a:off x="5544721" y="5569311"/>
              <a:ext cx="22860" cy="6350"/>
            </a:xfrm>
            <a:custGeom>
              <a:avLst/>
              <a:gdLst/>
              <a:ahLst/>
              <a:cxnLst/>
              <a:rect l="l" t="t" r="r" b="b"/>
              <a:pathLst>
                <a:path w="22860" h="6350">
                  <a:moveTo>
                    <a:pt x="22860" y="0"/>
                  </a:moveTo>
                  <a:lnTo>
                    <a:pt x="12192" y="1460"/>
                  </a:lnTo>
                  <a:lnTo>
                    <a:pt x="0" y="5854"/>
                  </a:lnTo>
                </a:path>
              </a:pathLst>
            </a:custGeom>
            <a:ln w="3175">
              <a:solidFill>
                <a:srgbClr val="000000"/>
              </a:solidFill>
            </a:ln>
          </p:spPr>
          <p:txBody>
            <a:bodyPr wrap="square" lIns="0" tIns="0" rIns="0" bIns="0" rtlCol="0"/>
            <a:lstStyle/>
            <a:p>
              <a:endParaRPr/>
            </a:p>
          </p:txBody>
        </p:sp>
        <p:sp>
          <p:nvSpPr>
            <p:cNvPr id="755" name="object 750">
              <a:extLst>
                <a:ext uri="{FF2B5EF4-FFF2-40B4-BE49-F238E27FC236}">
                  <a16:creationId xmlns:a16="http://schemas.microsoft.com/office/drawing/2014/main" id="{A91DE0E4-CD16-4B1B-8E43-C83EEE575196}"/>
                </a:ext>
              </a:extLst>
            </p:cNvPr>
            <p:cNvSpPr/>
            <p:nvPr/>
          </p:nvSpPr>
          <p:spPr>
            <a:xfrm>
              <a:off x="5488336" y="5573884"/>
              <a:ext cx="56515" cy="77470"/>
            </a:xfrm>
            <a:custGeom>
              <a:avLst/>
              <a:gdLst/>
              <a:ahLst/>
              <a:cxnLst/>
              <a:rect l="l" t="t" r="r" b="b"/>
              <a:pathLst>
                <a:path w="56514" h="77470">
                  <a:moveTo>
                    <a:pt x="56146" y="0"/>
                  </a:moveTo>
                  <a:lnTo>
                    <a:pt x="37426" y="15201"/>
                  </a:lnTo>
                  <a:lnTo>
                    <a:pt x="20154" y="34544"/>
                  </a:lnTo>
                  <a:lnTo>
                    <a:pt x="8635" y="55270"/>
                  </a:lnTo>
                  <a:lnTo>
                    <a:pt x="0" y="77381"/>
                  </a:lnTo>
                </a:path>
              </a:pathLst>
            </a:custGeom>
            <a:ln w="3175">
              <a:solidFill>
                <a:srgbClr val="000000"/>
              </a:solidFill>
            </a:ln>
          </p:spPr>
          <p:txBody>
            <a:bodyPr wrap="square" lIns="0" tIns="0" rIns="0" bIns="0" rtlCol="0"/>
            <a:lstStyle/>
            <a:p>
              <a:endParaRPr/>
            </a:p>
          </p:txBody>
        </p:sp>
        <p:sp>
          <p:nvSpPr>
            <p:cNvPr id="756" name="object 751">
              <a:extLst>
                <a:ext uri="{FF2B5EF4-FFF2-40B4-BE49-F238E27FC236}">
                  <a16:creationId xmlns:a16="http://schemas.microsoft.com/office/drawing/2014/main" id="{948ADE5F-7B5D-4E1C-AF65-5FC30214DE64}"/>
                </a:ext>
              </a:extLst>
            </p:cNvPr>
            <p:cNvSpPr/>
            <p:nvPr/>
          </p:nvSpPr>
          <p:spPr>
            <a:xfrm>
              <a:off x="5631590" y="5668372"/>
              <a:ext cx="15240" cy="13970"/>
            </a:xfrm>
            <a:custGeom>
              <a:avLst/>
              <a:gdLst/>
              <a:ahLst/>
              <a:cxnLst/>
              <a:rect l="l" t="t" r="r" b="b"/>
              <a:pathLst>
                <a:path w="15239" h="13970">
                  <a:moveTo>
                    <a:pt x="7620" y="13716"/>
                  </a:moveTo>
                  <a:lnTo>
                    <a:pt x="13716" y="12344"/>
                  </a:lnTo>
                  <a:lnTo>
                    <a:pt x="15240" y="6858"/>
                  </a:lnTo>
                  <a:lnTo>
                    <a:pt x="13716" y="1371"/>
                  </a:lnTo>
                  <a:lnTo>
                    <a:pt x="7620" y="0"/>
                  </a:lnTo>
                  <a:lnTo>
                    <a:pt x="1524" y="1371"/>
                  </a:lnTo>
                  <a:lnTo>
                    <a:pt x="0" y="6858"/>
                  </a:lnTo>
                  <a:lnTo>
                    <a:pt x="1524" y="12344"/>
                  </a:lnTo>
                  <a:lnTo>
                    <a:pt x="7620" y="13716"/>
                  </a:lnTo>
                  <a:close/>
                </a:path>
              </a:pathLst>
            </a:custGeom>
            <a:ln w="3175">
              <a:solidFill>
                <a:srgbClr val="000000"/>
              </a:solidFill>
            </a:ln>
          </p:spPr>
          <p:txBody>
            <a:bodyPr wrap="square" lIns="0" tIns="0" rIns="0" bIns="0" rtlCol="0"/>
            <a:lstStyle/>
            <a:p>
              <a:endParaRPr/>
            </a:p>
          </p:txBody>
        </p:sp>
        <p:sp>
          <p:nvSpPr>
            <p:cNvPr id="757" name="object 752">
              <a:extLst>
                <a:ext uri="{FF2B5EF4-FFF2-40B4-BE49-F238E27FC236}">
                  <a16:creationId xmlns:a16="http://schemas.microsoft.com/office/drawing/2014/main" id="{7AABB0AD-5961-4634-9E1B-54C7D512496D}"/>
                </a:ext>
              </a:extLst>
            </p:cNvPr>
            <p:cNvSpPr/>
            <p:nvPr/>
          </p:nvSpPr>
          <p:spPr>
            <a:xfrm>
              <a:off x="5558439" y="5750669"/>
              <a:ext cx="15240" cy="13970"/>
            </a:xfrm>
            <a:custGeom>
              <a:avLst/>
              <a:gdLst/>
              <a:ahLst/>
              <a:cxnLst/>
              <a:rect l="l" t="t" r="r" b="b"/>
              <a:pathLst>
                <a:path w="15239" h="13970">
                  <a:moveTo>
                    <a:pt x="7620" y="13716"/>
                  </a:moveTo>
                  <a:lnTo>
                    <a:pt x="13716" y="12344"/>
                  </a:lnTo>
                  <a:lnTo>
                    <a:pt x="15240" y="6858"/>
                  </a:lnTo>
                  <a:lnTo>
                    <a:pt x="13716" y="1371"/>
                  </a:lnTo>
                  <a:lnTo>
                    <a:pt x="7620" y="0"/>
                  </a:lnTo>
                  <a:lnTo>
                    <a:pt x="1524" y="1371"/>
                  </a:lnTo>
                  <a:lnTo>
                    <a:pt x="0" y="6858"/>
                  </a:lnTo>
                  <a:lnTo>
                    <a:pt x="1524" y="12344"/>
                  </a:lnTo>
                  <a:lnTo>
                    <a:pt x="7620" y="13716"/>
                  </a:lnTo>
                  <a:close/>
                </a:path>
              </a:pathLst>
            </a:custGeom>
            <a:ln w="3175">
              <a:solidFill>
                <a:srgbClr val="000000"/>
              </a:solidFill>
            </a:ln>
          </p:spPr>
          <p:txBody>
            <a:bodyPr wrap="square" lIns="0" tIns="0" rIns="0" bIns="0" rtlCol="0"/>
            <a:lstStyle/>
            <a:p>
              <a:endParaRPr/>
            </a:p>
          </p:txBody>
        </p:sp>
        <p:sp>
          <p:nvSpPr>
            <p:cNvPr id="758" name="object 753">
              <a:extLst>
                <a:ext uri="{FF2B5EF4-FFF2-40B4-BE49-F238E27FC236}">
                  <a16:creationId xmlns:a16="http://schemas.microsoft.com/office/drawing/2014/main" id="{A4B3CF65-43AF-4F6C-9A37-27083B50726B}"/>
                </a:ext>
              </a:extLst>
            </p:cNvPr>
            <p:cNvSpPr/>
            <p:nvPr/>
          </p:nvSpPr>
          <p:spPr>
            <a:xfrm>
              <a:off x="5558439" y="5584552"/>
              <a:ext cx="15240" cy="13970"/>
            </a:xfrm>
            <a:custGeom>
              <a:avLst/>
              <a:gdLst/>
              <a:ahLst/>
              <a:cxnLst/>
              <a:rect l="l" t="t" r="r" b="b"/>
              <a:pathLst>
                <a:path w="15239" h="13970">
                  <a:moveTo>
                    <a:pt x="7620" y="13715"/>
                  </a:moveTo>
                  <a:lnTo>
                    <a:pt x="13716" y="12344"/>
                  </a:lnTo>
                  <a:lnTo>
                    <a:pt x="15240" y="6857"/>
                  </a:lnTo>
                  <a:lnTo>
                    <a:pt x="13716" y="1371"/>
                  </a:lnTo>
                  <a:lnTo>
                    <a:pt x="7620" y="0"/>
                  </a:lnTo>
                  <a:lnTo>
                    <a:pt x="1524" y="1371"/>
                  </a:lnTo>
                  <a:lnTo>
                    <a:pt x="0" y="6857"/>
                  </a:lnTo>
                  <a:lnTo>
                    <a:pt x="1524" y="12344"/>
                  </a:lnTo>
                  <a:lnTo>
                    <a:pt x="7620" y="13715"/>
                  </a:lnTo>
                  <a:close/>
                </a:path>
              </a:pathLst>
            </a:custGeom>
            <a:ln w="3175">
              <a:solidFill>
                <a:srgbClr val="000000"/>
              </a:solidFill>
            </a:ln>
          </p:spPr>
          <p:txBody>
            <a:bodyPr wrap="square" lIns="0" tIns="0" rIns="0" bIns="0" rtlCol="0"/>
            <a:lstStyle/>
            <a:p>
              <a:endParaRPr/>
            </a:p>
          </p:txBody>
        </p:sp>
        <p:sp>
          <p:nvSpPr>
            <p:cNvPr id="759" name="object 754">
              <a:extLst>
                <a:ext uri="{FF2B5EF4-FFF2-40B4-BE49-F238E27FC236}">
                  <a16:creationId xmlns:a16="http://schemas.microsoft.com/office/drawing/2014/main" id="{BC16698E-34AD-4481-8482-12329D2E680D}"/>
                </a:ext>
              </a:extLst>
            </p:cNvPr>
            <p:cNvSpPr/>
            <p:nvPr/>
          </p:nvSpPr>
          <p:spPr>
            <a:xfrm>
              <a:off x="5669690" y="5654655"/>
              <a:ext cx="56515" cy="0"/>
            </a:xfrm>
            <a:custGeom>
              <a:avLst/>
              <a:gdLst/>
              <a:ahLst/>
              <a:cxnLst/>
              <a:rect l="l" t="t" r="r" b="b"/>
              <a:pathLst>
                <a:path w="56514">
                  <a:moveTo>
                    <a:pt x="0" y="0"/>
                  </a:moveTo>
                  <a:lnTo>
                    <a:pt x="55892" y="0"/>
                  </a:lnTo>
                </a:path>
              </a:pathLst>
            </a:custGeom>
            <a:ln w="3175">
              <a:solidFill>
                <a:srgbClr val="000000"/>
              </a:solidFill>
            </a:ln>
          </p:spPr>
          <p:txBody>
            <a:bodyPr wrap="square" lIns="0" tIns="0" rIns="0" bIns="0" rtlCol="0"/>
            <a:lstStyle/>
            <a:p>
              <a:endParaRPr/>
            </a:p>
          </p:txBody>
        </p:sp>
        <p:sp>
          <p:nvSpPr>
            <p:cNvPr id="760" name="object 755">
              <a:extLst>
                <a:ext uri="{FF2B5EF4-FFF2-40B4-BE49-F238E27FC236}">
                  <a16:creationId xmlns:a16="http://schemas.microsoft.com/office/drawing/2014/main" id="{F5F53115-8241-4837-9249-3A29F9E57678}"/>
                </a:ext>
              </a:extLst>
            </p:cNvPr>
            <p:cNvSpPr/>
            <p:nvPr/>
          </p:nvSpPr>
          <p:spPr>
            <a:xfrm>
              <a:off x="5669695" y="5695803"/>
              <a:ext cx="56515" cy="0"/>
            </a:xfrm>
            <a:custGeom>
              <a:avLst/>
              <a:gdLst/>
              <a:ahLst/>
              <a:cxnLst/>
              <a:rect l="l" t="t" r="r" b="b"/>
              <a:pathLst>
                <a:path w="56514">
                  <a:moveTo>
                    <a:pt x="55892" y="0"/>
                  </a:moveTo>
                  <a:lnTo>
                    <a:pt x="0" y="0"/>
                  </a:lnTo>
                </a:path>
              </a:pathLst>
            </a:custGeom>
            <a:ln w="3175">
              <a:solidFill>
                <a:srgbClr val="000000"/>
              </a:solidFill>
            </a:ln>
          </p:spPr>
          <p:txBody>
            <a:bodyPr wrap="square" lIns="0" tIns="0" rIns="0" bIns="0" rtlCol="0"/>
            <a:lstStyle/>
            <a:p>
              <a:endParaRPr/>
            </a:p>
          </p:txBody>
        </p:sp>
        <p:sp>
          <p:nvSpPr>
            <p:cNvPr id="761" name="object 756">
              <a:extLst>
                <a:ext uri="{FF2B5EF4-FFF2-40B4-BE49-F238E27FC236}">
                  <a16:creationId xmlns:a16="http://schemas.microsoft.com/office/drawing/2014/main" id="{0F9EE9CB-C9F4-4839-BDAD-71A77ECE89E2}"/>
                </a:ext>
              </a:extLst>
            </p:cNvPr>
            <p:cNvSpPr/>
            <p:nvPr/>
          </p:nvSpPr>
          <p:spPr>
            <a:xfrm>
              <a:off x="5726078" y="5654659"/>
              <a:ext cx="21590" cy="39370"/>
            </a:xfrm>
            <a:custGeom>
              <a:avLst/>
              <a:gdLst/>
              <a:ahLst/>
              <a:cxnLst/>
              <a:rect l="l" t="t" r="r" b="b"/>
              <a:pathLst>
                <a:path w="21589" h="39370">
                  <a:moveTo>
                    <a:pt x="0" y="39154"/>
                  </a:moveTo>
                  <a:lnTo>
                    <a:pt x="9956" y="37757"/>
                  </a:lnTo>
                  <a:lnTo>
                    <a:pt x="17068" y="32156"/>
                  </a:lnTo>
                  <a:lnTo>
                    <a:pt x="21336" y="23774"/>
                  </a:lnTo>
                  <a:lnTo>
                    <a:pt x="21336" y="15379"/>
                  </a:lnTo>
                  <a:lnTo>
                    <a:pt x="17068" y="6985"/>
                  </a:lnTo>
                  <a:lnTo>
                    <a:pt x="9956" y="1397"/>
                  </a:lnTo>
                  <a:lnTo>
                    <a:pt x="0" y="0"/>
                  </a:lnTo>
                </a:path>
              </a:pathLst>
            </a:custGeom>
            <a:ln w="3175">
              <a:solidFill>
                <a:srgbClr val="000000"/>
              </a:solidFill>
            </a:ln>
          </p:spPr>
          <p:txBody>
            <a:bodyPr wrap="square" lIns="0" tIns="0" rIns="0" bIns="0" rtlCol="0"/>
            <a:lstStyle/>
            <a:p>
              <a:endParaRPr/>
            </a:p>
          </p:txBody>
        </p:sp>
        <p:sp>
          <p:nvSpPr>
            <p:cNvPr id="895" name="object 890">
              <a:extLst>
                <a:ext uri="{FF2B5EF4-FFF2-40B4-BE49-F238E27FC236}">
                  <a16:creationId xmlns:a16="http://schemas.microsoft.com/office/drawing/2014/main" id="{13D2DB91-F131-482D-AA09-AB4F2F407F0D}"/>
                </a:ext>
              </a:extLst>
            </p:cNvPr>
            <p:cNvSpPr/>
            <p:nvPr/>
          </p:nvSpPr>
          <p:spPr>
            <a:xfrm>
              <a:off x="5684926" y="4889604"/>
              <a:ext cx="12065" cy="12065"/>
            </a:xfrm>
            <a:custGeom>
              <a:avLst/>
              <a:gdLst/>
              <a:ahLst/>
              <a:cxnLst/>
              <a:rect l="l" t="t" r="r" b="b"/>
              <a:pathLst>
                <a:path w="12064" h="12064">
                  <a:moveTo>
                    <a:pt x="11709" y="5854"/>
                  </a:moveTo>
                  <a:lnTo>
                    <a:pt x="10248" y="1460"/>
                  </a:lnTo>
                  <a:lnTo>
                    <a:pt x="5854" y="0"/>
                  </a:lnTo>
                  <a:lnTo>
                    <a:pt x="1473" y="1460"/>
                  </a:lnTo>
                  <a:lnTo>
                    <a:pt x="0" y="5854"/>
                  </a:lnTo>
                  <a:lnTo>
                    <a:pt x="1473" y="10248"/>
                  </a:lnTo>
                  <a:lnTo>
                    <a:pt x="5854" y="11709"/>
                  </a:lnTo>
                  <a:lnTo>
                    <a:pt x="10248" y="10248"/>
                  </a:lnTo>
                  <a:lnTo>
                    <a:pt x="11709" y="5854"/>
                  </a:lnTo>
                  <a:close/>
                </a:path>
              </a:pathLst>
            </a:custGeom>
            <a:ln w="3175">
              <a:solidFill>
                <a:srgbClr val="000000"/>
              </a:solidFill>
            </a:ln>
          </p:spPr>
          <p:txBody>
            <a:bodyPr wrap="square" lIns="0" tIns="0" rIns="0" bIns="0" rtlCol="0"/>
            <a:lstStyle/>
            <a:p>
              <a:endParaRPr/>
            </a:p>
          </p:txBody>
        </p:sp>
        <p:sp>
          <p:nvSpPr>
            <p:cNvPr id="896" name="object 891">
              <a:extLst>
                <a:ext uri="{FF2B5EF4-FFF2-40B4-BE49-F238E27FC236}">
                  <a16:creationId xmlns:a16="http://schemas.microsoft.com/office/drawing/2014/main" id="{E6D0945D-A65C-4762-A1E5-3A0481563BC2}"/>
                </a:ext>
              </a:extLst>
            </p:cNvPr>
            <p:cNvSpPr/>
            <p:nvPr/>
          </p:nvSpPr>
          <p:spPr>
            <a:xfrm>
              <a:off x="5797707" y="4889608"/>
              <a:ext cx="5715" cy="12065"/>
            </a:xfrm>
            <a:custGeom>
              <a:avLst/>
              <a:gdLst/>
              <a:ahLst/>
              <a:cxnLst/>
              <a:rect l="l" t="t" r="r" b="b"/>
              <a:pathLst>
                <a:path w="5714" h="12064">
                  <a:moveTo>
                    <a:pt x="5486" y="0"/>
                  </a:moveTo>
                  <a:lnTo>
                    <a:pt x="0" y="2921"/>
                  </a:lnTo>
                  <a:lnTo>
                    <a:pt x="0" y="8775"/>
                  </a:lnTo>
                  <a:lnTo>
                    <a:pt x="5486" y="11709"/>
                  </a:lnTo>
                </a:path>
              </a:pathLst>
            </a:custGeom>
            <a:ln w="3175">
              <a:solidFill>
                <a:srgbClr val="000000"/>
              </a:solidFill>
            </a:ln>
          </p:spPr>
          <p:txBody>
            <a:bodyPr wrap="square" lIns="0" tIns="0" rIns="0" bIns="0" rtlCol="0"/>
            <a:lstStyle/>
            <a:p>
              <a:endParaRPr/>
            </a:p>
          </p:txBody>
        </p:sp>
        <p:sp>
          <p:nvSpPr>
            <p:cNvPr id="897" name="object 892">
              <a:extLst>
                <a:ext uri="{FF2B5EF4-FFF2-40B4-BE49-F238E27FC236}">
                  <a16:creationId xmlns:a16="http://schemas.microsoft.com/office/drawing/2014/main" id="{EFD11275-D50A-444F-9E34-724682C9693C}"/>
                </a:ext>
              </a:extLst>
            </p:cNvPr>
            <p:cNvSpPr/>
            <p:nvPr/>
          </p:nvSpPr>
          <p:spPr>
            <a:xfrm>
              <a:off x="5802278" y="4888084"/>
              <a:ext cx="149225" cy="0"/>
            </a:xfrm>
            <a:custGeom>
              <a:avLst/>
              <a:gdLst/>
              <a:ahLst/>
              <a:cxnLst/>
              <a:rect l="l" t="t" r="r" b="b"/>
              <a:pathLst>
                <a:path w="149225">
                  <a:moveTo>
                    <a:pt x="0" y="0"/>
                  </a:moveTo>
                  <a:lnTo>
                    <a:pt x="148983" y="0"/>
                  </a:lnTo>
                </a:path>
              </a:pathLst>
            </a:custGeom>
            <a:ln w="3175">
              <a:solidFill>
                <a:srgbClr val="000000"/>
              </a:solidFill>
            </a:ln>
          </p:spPr>
          <p:txBody>
            <a:bodyPr wrap="square" lIns="0" tIns="0" rIns="0" bIns="0" rtlCol="0"/>
            <a:lstStyle/>
            <a:p>
              <a:endParaRPr/>
            </a:p>
          </p:txBody>
        </p:sp>
        <p:sp>
          <p:nvSpPr>
            <p:cNvPr id="898" name="object 893">
              <a:extLst>
                <a:ext uri="{FF2B5EF4-FFF2-40B4-BE49-F238E27FC236}">
                  <a16:creationId xmlns:a16="http://schemas.microsoft.com/office/drawing/2014/main" id="{FC8A1EF7-00FA-427D-A035-B99BB4D67436}"/>
                </a:ext>
              </a:extLst>
            </p:cNvPr>
            <p:cNvSpPr/>
            <p:nvPr/>
          </p:nvSpPr>
          <p:spPr>
            <a:xfrm>
              <a:off x="5951631" y="4889601"/>
              <a:ext cx="4445" cy="12065"/>
            </a:xfrm>
            <a:custGeom>
              <a:avLst/>
              <a:gdLst/>
              <a:ahLst/>
              <a:cxnLst/>
              <a:rect l="l" t="t" r="r" b="b"/>
              <a:pathLst>
                <a:path w="4445" h="12064">
                  <a:moveTo>
                    <a:pt x="0" y="11709"/>
                  </a:moveTo>
                  <a:lnTo>
                    <a:pt x="4114" y="8788"/>
                  </a:lnTo>
                  <a:lnTo>
                    <a:pt x="4114" y="2933"/>
                  </a:lnTo>
                  <a:lnTo>
                    <a:pt x="0" y="0"/>
                  </a:lnTo>
                </a:path>
              </a:pathLst>
            </a:custGeom>
            <a:ln w="3175">
              <a:solidFill>
                <a:srgbClr val="000000"/>
              </a:solidFill>
            </a:ln>
          </p:spPr>
          <p:txBody>
            <a:bodyPr wrap="square" lIns="0" tIns="0" rIns="0" bIns="0" rtlCol="0"/>
            <a:lstStyle/>
            <a:p>
              <a:endParaRPr/>
            </a:p>
          </p:txBody>
        </p:sp>
        <p:sp>
          <p:nvSpPr>
            <p:cNvPr id="899" name="object 894">
              <a:extLst>
                <a:ext uri="{FF2B5EF4-FFF2-40B4-BE49-F238E27FC236}">
                  <a16:creationId xmlns:a16="http://schemas.microsoft.com/office/drawing/2014/main" id="{DEDA7BB8-1C03-4F4D-BD0F-14EAE27EF1F6}"/>
                </a:ext>
              </a:extLst>
            </p:cNvPr>
            <p:cNvSpPr/>
            <p:nvPr/>
          </p:nvSpPr>
          <p:spPr>
            <a:xfrm>
              <a:off x="5802278" y="4900276"/>
              <a:ext cx="149225" cy="0"/>
            </a:xfrm>
            <a:custGeom>
              <a:avLst/>
              <a:gdLst/>
              <a:ahLst/>
              <a:cxnLst/>
              <a:rect l="l" t="t" r="r" b="b"/>
              <a:pathLst>
                <a:path w="149225">
                  <a:moveTo>
                    <a:pt x="148983" y="0"/>
                  </a:moveTo>
                  <a:lnTo>
                    <a:pt x="0" y="0"/>
                  </a:lnTo>
                </a:path>
              </a:pathLst>
            </a:custGeom>
            <a:ln w="3175">
              <a:solidFill>
                <a:srgbClr val="000000"/>
              </a:solidFill>
            </a:ln>
          </p:spPr>
          <p:txBody>
            <a:bodyPr wrap="square" lIns="0" tIns="0" rIns="0" bIns="0" rtlCol="0"/>
            <a:lstStyle/>
            <a:p>
              <a:endParaRPr/>
            </a:p>
          </p:txBody>
        </p:sp>
        <p:sp>
          <p:nvSpPr>
            <p:cNvPr id="900" name="object 895">
              <a:extLst>
                <a:ext uri="{FF2B5EF4-FFF2-40B4-BE49-F238E27FC236}">
                  <a16:creationId xmlns:a16="http://schemas.microsoft.com/office/drawing/2014/main" id="{BDE01C88-45AC-43C5-A91B-54CFFE60FE0B}"/>
                </a:ext>
              </a:extLst>
            </p:cNvPr>
            <p:cNvSpPr/>
            <p:nvPr/>
          </p:nvSpPr>
          <p:spPr>
            <a:xfrm>
              <a:off x="5694075" y="4930755"/>
              <a:ext cx="16510" cy="6350"/>
            </a:xfrm>
            <a:custGeom>
              <a:avLst/>
              <a:gdLst/>
              <a:ahLst/>
              <a:cxnLst/>
              <a:rect l="l" t="t" r="r" b="b"/>
              <a:pathLst>
                <a:path w="16510" h="6350">
                  <a:moveTo>
                    <a:pt x="0" y="0"/>
                  </a:moveTo>
                  <a:lnTo>
                    <a:pt x="16395" y="5854"/>
                  </a:lnTo>
                </a:path>
              </a:pathLst>
            </a:custGeom>
            <a:ln w="3175">
              <a:solidFill>
                <a:srgbClr val="000000"/>
              </a:solidFill>
            </a:ln>
          </p:spPr>
          <p:txBody>
            <a:bodyPr wrap="square" lIns="0" tIns="0" rIns="0" bIns="0" rtlCol="0"/>
            <a:lstStyle/>
            <a:p>
              <a:endParaRPr/>
            </a:p>
          </p:txBody>
        </p:sp>
        <p:sp>
          <p:nvSpPr>
            <p:cNvPr id="901" name="object 896">
              <a:extLst>
                <a:ext uri="{FF2B5EF4-FFF2-40B4-BE49-F238E27FC236}">
                  <a16:creationId xmlns:a16="http://schemas.microsoft.com/office/drawing/2014/main" id="{D6405096-DAC8-4DD0-A24F-BA618CEF762D}"/>
                </a:ext>
              </a:extLst>
            </p:cNvPr>
            <p:cNvSpPr/>
            <p:nvPr/>
          </p:nvSpPr>
          <p:spPr>
            <a:xfrm>
              <a:off x="5709314" y="4938376"/>
              <a:ext cx="220979" cy="0"/>
            </a:xfrm>
            <a:custGeom>
              <a:avLst/>
              <a:gdLst/>
              <a:ahLst/>
              <a:cxnLst/>
              <a:rect l="l" t="t" r="r" b="b"/>
              <a:pathLst>
                <a:path w="220979">
                  <a:moveTo>
                    <a:pt x="220979" y="0"/>
                  </a:moveTo>
                  <a:lnTo>
                    <a:pt x="0" y="0"/>
                  </a:lnTo>
                </a:path>
              </a:pathLst>
            </a:custGeom>
            <a:ln w="3175">
              <a:solidFill>
                <a:srgbClr val="000000"/>
              </a:solidFill>
            </a:ln>
          </p:spPr>
          <p:txBody>
            <a:bodyPr wrap="square" lIns="0" tIns="0" rIns="0" bIns="0" rtlCol="0"/>
            <a:lstStyle/>
            <a:p>
              <a:endParaRPr/>
            </a:p>
          </p:txBody>
        </p:sp>
        <p:sp>
          <p:nvSpPr>
            <p:cNvPr id="902" name="object 897">
              <a:extLst>
                <a:ext uri="{FF2B5EF4-FFF2-40B4-BE49-F238E27FC236}">
                  <a16:creationId xmlns:a16="http://schemas.microsoft.com/office/drawing/2014/main" id="{475044F6-8D68-4B9A-8F03-85541ADBA7A2}"/>
                </a:ext>
              </a:extLst>
            </p:cNvPr>
            <p:cNvSpPr/>
            <p:nvPr/>
          </p:nvSpPr>
          <p:spPr>
            <a:xfrm>
              <a:off x="5930295" y="4930752"/>
              <a:ext cx="16510" cy="6350"/>
            </a:xfrm>
            <a:custGeom>
              <a:avLst/>
              <a:gdLst/>
              <a:ahLst/>
              <a:cxnLst/>
              <a:rect l="l" t="t" r="r" b="b"/>
              <a:pathLst>
                <a:path w="16510" h="6350">
                  <a:moveTo>
                    <a:pt x="0" y="5854"/>
                  </a:moveTo>
                  <a:lnTo>
                    <a:pt x="16395" y="0"/>
                  </a:lnTo>
                </a:path>
              </a:pathLst>
            </a:custGeom>
            <a:ln w="3175">
              <a:solidFill>
                <a:srgbClr val="000000"/>
              </a:solidFill>
            </a:ln>
          </p:spPr>
          <p:txBody>
            <a:bodyPr wrap="square" lIns="0" tIns="0" rIns="0" bIns="0" rtlCol="0"/>
            <a:lstStyle/>
            <a:p>
              <a:endParaRPr/>
            </a:p>
          </p:txBody>
        </p:sp>
        <p:sp>
          <p:nvSpPr>
            <p:cNvPr id="903" name="object 898">
              <a:extLst>
                <a:ext uri="{FF2B5EF4-FFF2-40B4-BE49-F238E27FC236}">
                  <a16:creationId xmlns:a16="http://schemas.microsoft.com/office/drawing/2014/main" id="{1C1FEA4C-475F-4C70-8AAD-FA0425A7A2BB}"/>
                </a:ext>
              </a:extLst>
            </p:cNvPr>
            <p:cNvSpPr/>
            <p:nvPr/>
          </p:nvSpPr>
          <p:spPr>
            <a:xfrm>
              <a:off x="5947062" y="4910944"/>
              <a:ext cx="22860" cy="20320"/>
            </a:xfrm>
            <a:custGeom>
              <a:avLst/>
              <a:gdLst/>
              <a:ahLst/>
              <a:cxnLst/>
              <a:rect l="l" t="t" r="r" b="b"/>
              <a:pathLst>
                <a:path w="22860" h="20320">
                  <a:moveTo>
                    <a:pt x="22504" y="0"/>
                  </a:moveTo>
                  <a:lnTo>
                    <a:pt x="0" y="19812"/>
                  </a:lnTo>
                </a:path>
              </a:pathLst>
            </a:custGeom>
            <a:ln w="3175">
              <a:solidFill>
                <a:srgbClr val="000000"/>
              </a:solidFill>
            </a:ln>
          </p:spPr>
          <p:txBody>
            <a:bodyPr wrap="square" lIns="0" tIns="0" rIns="0" bIns="0" rtlCol="0"/>
            <a:lstStyle/>
            <a:p>
              <a:endParaRPr/>
            </a:p>
          </p:txBody>
        </p:sp>
        <p:sp>
          <p:nvSpPr>
            <p:cNvPr id="904" name="object 899">
              <a:extLst>
                <a:ext uri="{FF2B5EF4-FFF2-40B4-BE49-F238E27FC236}">
                  <a16:creationId xmlns:a16="http://schemas.microsoft.com/office/drawing/2014/main" id="{87F819F9-9481-413C-BD4A-7B1EDA1239BC}"/>
                </a:ext>
              </a:extLst>
            </p:cNvPr>
            <p:cNvSpPr/>
            <p:nvPr/>
          </p:nvSpPr>
          <p:spPr>
            <a:xfrm>
              <a:off x="5969919" y="4880464"/>
              <a:ext cx="4445" cy="30480"/>
            </a:xfrm>
            <a:custGeom>
              <a:avLst/>
              <a:gdLst/>
              <a:ahLst/>
              <a:cxnLst/>
              <a:rect l="l" t="t" r="r" b="b"/>
              <a:pathLst>
                <a:path w="4445" h="30479">
                  <a:moveTo>
                    <a:pt x="0" y="30365"/>
                  </a:moveTo>
                  <a:lnTo>
                    <a:pt x="4114" y="20700"/>
                  </a:lnTo>
                  <a:lnTo>
                    <a:pt x="4114" y="9664"/>
                  </a:lnTo>
                  <a:lnTo>
                    <a:pt x="0" y="0"/>
                  </a:lnTo>
                </a:path>
              </a:pathLst>
            </a:custGeom>
            <a:ln w="3175">
              <a:solidFill>
                <a:srgbClr val="000000"/>
              </a:solidFill>
            </a:ln>
          </p:spPr>
          <p:txBody>
            <a:bodyPr wrap="square" lIns="0" tIns="0" rIns="0" bIns="0" rtlCol="0"/>
            <a:lstStyle/>
            <a:p>
              <a:endParaRPr/>
            </a:p>
          </p:txBody>
        </p:sp>
        <p:sp>
          <p:nvSpPr>
            <p:cNvPr id="905" name="object 900">
              <a:extLst>
                <a:ext uri="{FF2B5EF4-FFF2-40B4-BE49-F238E27FC236}">
                  <a16:creationId xmlns:a16="http://schemas.microsoft.com/office/drawing/2014/main" id="{17C0F62E-7724-4059-8D69-16717F265E45}"/>
                </a:ext>
              </a:extLst>
            </p:cNvPr>
            <p:cNvSpPr/>
            <p:nvPr/>
          </p:nvSpPr>
          <p:spPr>
            <a:xfrm>
              <a:off x="5947058" y="4857603"/>
              <a:ext cx="22860" cy="21590"/>
            </a:xfrm>
            <a:custGeom>
              <a:avLst/>
              <a:gdLst/>
              <a:ahLst/>
              <a:cxnLst/>
              <a:rect l="l" t="t" r="r" b="b"/>
              <a:pathLst>
                <a:path w="22860" h="21589">
                  <a:moveTo>
                    <a:pt x="0" y="0"/>
                  </a:moveTo>
                  <a:lnTo>
                    <a:pt x="22504" y="21336"/>
                  </a:lnTo>
                </a:path>
              </a:pathLst>
            </a:custGeom>
            <a:ln w="3175">
              <a:solidFill>
                <a:srgbClr val="000000"/>
              </a:solidFill>
            </a:ln>
          </p:spPr>
          <p:txBody>
            <a:bodyPr wrap="square" lIns="0" tIns="0" rIns="0" bIns="0" rtlCol="0"/>
            <a:lstStyle/>
            <a:p>
              <a:endParaRPr/>
            </a:p>
          </p:txBody>
        </p:sp>
        <p:sp>
          <p:nvSpPr>
            <p:cNvPr id="906" name="object 901">
              <a:extLst>
                <a:ext uri="{FF2B5EF4-FFF2-40B4-BE49-F238E27FC236}">
                  <a16:creationId xmlns:a16="http://schemas.microsoft.com/office/drawing/2014/main" id="{D4705058-A926-40C9-BE83-D4C2276EE512}"/>
                </a:ext>
              </a:extLst>
            </p:cNvPr>
            <p:cNvSpPr/>
            <p:nvPr/>
          </p:nvSpPr>
          <p:spPr>
            <a:xfrm>
              <a:off x="5930291" y="4853026"/>
              <a:ext cx="16510" cy="4445"/>
            </a:xfrm>
            <a:custGeom>
              <a:avLst/>
              <a:gdLst/>
              <a:ahLst/>
              <a:cxnLst/>
              <a:rect l="l" t="t" r="r" b="b"/>
              <a:pathLst>
                <a:path w="16510" h="4445">
                  <a:moveTo>
                    <a:pt x="16395" y="4394"/>
                  </a:moveTo>
                  <a:lnTo>
                    <a:pt x="0" y="0"/>
                  </a:lnTo>
                </a:path>
              </a:pathLst>
            </a:custGeom>
            <a:ln w="3175">
              <a:solidFill>
                <a:srgbClr val="000000"/>
              </a:solidFill>
            </a:ln>
          </p:spPr>
          <p:txBody>
            <a:bodyPr wrap="square" lIns="0" tIns="0" rIns="0" bIns="0" rtlCol="0"/>
            <a:lstStyle/>
            <a:p>
              <a:endParaRPr/>
            </a:p>
          </p:txBody>
        </p:sp>
        <p:sp>
          <p:nvSpPr>
            <p:cNvPr id="907" name="object 902">
              <a:extLst>
                <a:ext uri="{FF2B5EF4-FFF2-40B4-BE49-F238E27FC236}">
                  <a16:creationId xmlns:a16="http://schemas.microsoft.com/office/drawing/2014/main" id="{4F0C1488-3847-4F49-8323-F772F1F454F0}"/>
                </a:ext>
              </a:extLst>
            </p:cNvPr>
            <p:cNvSpPr/>
            <p:nvPr/>
          </p:nvSpPr>
          <p:spPr>
            <a:xfrm>
              <a:off x="5709314" y="4851508"/>
              <a:ext cx="220979" cy="0"/>
            </a:xfrm>
            <a:custGeom>
              <a:avLst/>
              <a:gdLst/>
              <a:ahLst/>
              <a:cxnLst/>
              <a:rect l="l" t="t" r="r" b="b"/>
              <a:pathLst>
                <a:path w="220979">
                  <a:moveTo>
                    <a:pt x="0" y="0"/>
                  </a:moveTo>
                  <a:lnTo>
                    <a:pt x="220979" y="0"/>
                  </a:lnTo>
                </a:path>
              </a:pathLst>
            </a:custGeom>
            <a:ln w="3175">
              <a:solidFill>
                <a:srgbClr val="000000"/>
              </a:solidFill>
            </a:ln>
          </p:spPr>
          <p:txBody>
            <a:bodyPr wrap="square" lIns="0" tIns="0" rIns="0" bIns="0" rtlCol="0"/>
            <a:lstStyle/>
            <a:p>
              <a:endParaRPr/>
            </a:p>
          </p:txBody>
        </p:sp>
        <p:sp>
          <p:nvSpPr>
            <p:cNvPr id="908" name="object 903">
              <a:extLst>
                <a:ext uri="{FF2B5EF4-FFF2-40B4-BE49-F238E27FC236}">
                  <a16:creationId xmlns:a16="http://schemas.microsoft.com/office/drawing/2014/main" id="{D49251CC-A55D-458E-ABF3-407893191CCB}"/>
                </a:ext>
              </a:extLst>
            </p:cNvPr>
            <p:cNvSpPr/>
            <p:nvPr/>
          </p:nvSpPr>
          <p:spPr>
            <a:xfrm>
              <a:off x="5694071" y="4853032"/>
              <a:ext cx="16510" cy="4445"/>
            </a:xfrm>
            <a:custGeom>
              <a:avLst/>
              <a:gdLst/>
              <a:ahLst/>
              <a:cxnLst/>
              <a:rect l="l" t="t" r="r" b="b"/>
              <a:pathLst>
                <a:path w="16510" h="4445">
                  <a:moveTo>
                    <a:pt x="16395" y="0"/>
                  </a:moveTo>
                  <a:lnTo>
                    <a:pt x="0" y="4394"/>
                  </a:lnTo>
                </a:path>
              </a:pathLst>
            </a:custGeom>
            <a:ln w="3175">
              <a:solidFill>
                <a:srgbClr val="000000"/>
              </a:solidFill>
            </a:ln>
          </p:spPr>
          <p:txBody>
            <a:bodyPr wrap="square" lIns="0" tIns="0" rIns="0" bIns="0" rtlCol="0"/>
            <a:lstStyle/>
            <a:p>
              <a:endParaRPr/>
            </a:p>
          </p:txBody>
        </p:sp>
        <p:sp>
          <p:nvSpPr>
            <p:cNvPr id="909" name="object 904">
              <a:extLst>
                <a:ext uri="{FF2B5EF4-FFF2-40B4-BE49-F238E27FC236}">
                  <a16:creationId xmlns:a16="http://schemas.microsoft.com/office/drawing/2014/main" id="{7AFA6EE5-3A41-4C53-8B9A-3797C2BD0F69}"/>
                </a:ext>
              </a:extLst>
            </p:cNvPr>
            <p:cNvSpPr/>
            <p:nvPr/>
          </p:nvSpPr>
          <p:spPr>
            <a:xfrm>
              <a:off x="5671214" y="4857603"/>
              <a:ext cx="22860" cy="21590"/>
            </a:xfrm>
            <a:custGeom>
              <a:avLst/>
              <a:gdLst/>
              <a:ahLst/>
              <a:cxnLst/>
              <a:rect l="l" t="t" r="r" b="b"/>
              <a:pathLst>
                <a:path w="22860" h="21589">
                  <a:moveTo>
                    <a:pt x="0" y="21336"/>
                  </a:moveTo>
                  <a:lnTo>
                    <a:pt x="22860" y="0"/>
                  </a:lnTo>
                </a:path>
              </a:pathLst>
            </a:custGeom>
            <a:ln w="3175">
              <a:solidFill>
                <a:srgbClr val="000000"/>
              </a:solidFill>
            </a:ln>
          </p:spPr>
          <p:txBody>
            <a:bodyPr wrap="square" lIns="0" tIns="0" rIns="0" bIns="0" rtlCol="0"/>
            <a:lstStyle/>
            <a:p>
              <a:endParaRPr/>
            </a:p>
          </p:txBody>
        </p:sp>
        <p:sp>
          <p:nvSpPr>
            <p:cNvPr id="910" name="object 905">
              <a:extLst>
                <a:ext uri="{FF2B5EF4-FFF2-40B4-BE49-F238E27FC236}">
                  <a16:creationId xmlns:a16="http://schemas.microsoft.com/office/drawing/2014/main" id="{E5DD013A-1459-41B1-8A8C-D6322A1E7C73}"/>
                </a:ext>
              </a:extLst>
            </p:cNvPr>
            <p:cNvSpPr/>
            <p:nvPr/>
          </p:nvSpPr>
          <p:spPr>
            <a:xfrm>
              <a:off x="5666643" y="4880464"/>
              <a:ext cx="5715" cy="30480"/>
            </a:xfrm>
            <a:custGeom>
              <a:avLst/>
              <a:gdLst/>
              <a:ahLst/>
              <a:cxnLst/>
              <a:rect l="l" t="t" r="r" b="b"/>
              <a:pathLst>
                <a:path w="5714" h="30479">
                  <a:moveTo>
                    <a:pt x="5486" y="0"/>
                  </a:moveTo>
                  <a:lnTo>
                    <a:pt x="0" y="9664"/>
                  </a:lnTo>
                  <a:lnTo>
                    <a:pt x="0" y="20700"/>
                  </a:lnTo>
                  <a:lnTo>
                    <a:pt x="5486" y="30365"/>
                  </a:lnTo>
                </a:path>
              </a:pathLst>
            </a:custGeom>
            <a:ln w="3175">
              <a:solidFill>
                <a:srgbClr val="000000"/>
              </a:solidFill>
            </a:ln>
          </p:spPr>
          <p:txBody>
            <a:bodyPr wrap="square" lIns="0" tIns="0" rIns="0" bIns="0" rtlCol="0"/>
            <a:lstStyle/>
            <a:p>
              <a:endParaRPr/>
            </a:p>
          </p:txBody>
        </p:sp>
        <p:sp>
          <p:nvSpPr>
            <p:cNvPr id="911" name="object 906">
              <a:extLst>
                <a:ext uri="{FF2B5EF4-FFF2-40B4-BE49-F238E27FC236}">
                  <a16:creationId xmlns:a16="http://schemas.microsoft.com/office/drawing/2014/main" id="{CBAFF948-5A7F-4CD5-8B6C-A2A2C1E21638}"/>
                </a:ext>
              </a:extLst>
            </p:cNvPr>
            <p:cNvSpPr/>
            <p:nvPr/>
          </p:nvSpPr>
          <p:spPr>
            <a:xfrm>
              <a:off x="5671214" y="4910944"/>
              <a:ext cx="22860" cy="20320"/>
            </a:xfrm>
            <a:custGeom>
              <a:avLst/>
              <a:gdLst/>
              <a:ahLst/>
              <a:cxnLst/>
              <a:rect l="l" t="t" r="r" b="b"/>
              <a:pathLst>
                <a:path w="22860" h="20320">
                  <a:moveTo>
                    <a:pt x="22860" y="19812"/>
                  </a:moveTo>
                  <a:lnTo>
                    <a:pt x="0" y="0"/>
                  </a:lnTo>
                </a:path>
              </a:pathLst>
            </a:custGeom>
            <a:ln w="3175">
              <a:solidFill>
                <a:srgbClr val="000000"/>
              </a:solidFill>
            </a:ln>
          </p:spPr>
          <p:txBody>
            <a:bodyPr wrap="square" lIns="0" tIns="0" rIns="0" bIns="0" rtlCol="0"/>
            <a:lstStyle/>
            <a:p>
              <a:endParaRPr/>
            </a:p>
          </p:txBody>
        </p:sp>
        <p:sp>
          <p:nvSpPr>
            <p:cNvPr id="912" name="object 907">
              <a:extLst>
                <a:ext uri="{FF2B5EF4-FFF2-40B4-BE49-F238E27FC236}">
                  <a16:creationId xmlns:a16="http://schemas.microsoft.com/office/drawing/2014/main" id="{1903A5A2-1A5D-4331-A48E-198EED03675A}"/>
                </a:ext>
              </a:extLst>
            </p:cNvPr>
            <p:cNvSpPr/>
            <p:nvPr/>
          </p:nvSpPr>
          <p:spPr>
            <a:xfrm>
              <a:off x="5695599" y="4894179"/>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13" name="object 908">
              <a:extLst>
                <a:ext uri="{FF2B5EF4-FFF2-40B4-BE49-F238E27FC236}">
                  <a16:creationId xmlns:a16="http://schemas.microsoft.com/office/drawing/2014/main" id="{35171C05-F6FE-499A-85BB-BBCF9E45F2E6}"/>
                </a:ext>
              </a:extLst>
            </p:cNvPr>
            <p:cNvSpPr/>
            <p:nvPr/>
          </p:nvSpPr>
          <p:spPr>
            <a:xfrm>
              <a:off x="5800755" y="4900276"/>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14" name="object 909">
              <a:extLst>
                <a:ext uri="{FF2B5EF4-FFF2-40B4-BE49-F238E27FC236}">
                  <a16:creationId xmlns:a16="http://schemas.microsoft.com/office/drawing/2014/main" id="{71C7C516-0B55-47E8-9C77-3E0CC7407C4F}"/>
                </a:ext>
              </a:extLst>
            </p:cNvPr>
            <p:cNvSpPr/>
            <p:nvPr/>
          </p:nvSpPr>
          <p:spPr>
            <a:xfrm>
              <a:off x="5800755" y="488808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15" name="object 910">
              <a:extLst>
                <a:ext uri="{FF2B5EF4-FFF2-40B4-BE49-F238E27FC236}">
                  <a16:creationId xmlns:a16="http://schemas.microsoft.com/office/drawing/2014/main" id="{7EE4A54B-00E3-4C8A-AB4B-98DF3FBA5841}"/>
                </a:ext>
              </a:extLst>
            </p:cNvPr>
            <p:cNvSpPr/>
            <p:nvPr/>
          </p:nvSpPr>
          <p:spPr>
            <a:xfrm>
              <a:off x="5950107" y="488808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16" name="object 911">
              <a:extLst>
                <a:ext uri="{FF2B5EF4-FFF2-40B4-BE49-F238E27FC236}">
                  <a16:creationId xmlns:a16="http://schemas.microsoft.com/office/drawing/2014/main" id="{E89DC16B-1AC5-4271-8BBB-A82657607615}"/>
                </a:ext>
              </a:extLst>
            </p:cNvPr>
            <p:cNvSpPr/>
            <p:nvPr/>
          </p:nvSpPr>
          <p:spPr>
            <a:xfrm>
              <a:off x="5950107" y="4900276"/>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17" name="object 912">
              <a:extLst>
                <a:ext uri="{FF2B5EF4-FFF2-40B4-BE49-F238E27FC236}">
                  <a16:creationId xmlns:a16="http://schemas.microsoft.com/office/drawing/2014/main" id="{E2B33CBF-3CDB-4CED-8502-82AFF9A35386}"/>
                </a:ext>
              </a:extLst>
            </p:cNvPr>
            <p:cNvSpPr/>
            <p:nvPr/>
          </p:nvSpPr>
          <p:spPr>
            <a:xfrm>
              <a:off x="5692551" y="4930755"/>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18" name="object 913">
              <a:extLst>
                <a:ext uri="{FF2B5EF4-FFF2-40B4-BE49-F238E27FC236}">
                  <a16:creationId xmlns:a16="http://schemas.microsoft.com/office/drawing/2014/main" id="{87B3FB94-A3F6-40B5-8B86-0A70FA0BBBA8}"/>
                </a:ext>
              </a:extLst>
            </p:cNvPr>
            <p:cNvSpPr/>
            <p:nvPr/>
          </p:nvSpPr>
          <p:spPr>
            <a:xfrm>
              <a:off x="5707790" y="493685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19" name="object 914">
              <a:extLst>
                <a:ext uri="{FF2B5EF4-FFF2-40B4-BE49-F238E27FC236}">
                  <a16:creationId xmlns:a16="http://schemas.microsoft.com/office/drawing/2014/main" id="{6DD45256-347B-44A0-B434-D2295E8E1468}"/>
                </a:ext>
              </a:extLst>
            </p:cNvPr>
            <p:cNvSpPr/>
            <p:nvPr/>
          </p:nvSpPr>
          <p:spPr>
            <a:xfrm>
              <a:off x="5928770" y="493685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20" name="object 915">
              <a:extLst>
                <a:ext uri="{FF2B5EF4-FFF2-40B4-BE49-F238E27FC236}">
                  <a16:creationId xmlns:a16="http://schemas.microsoft.com/office/drawing/2014/main" id="{35D6F63F-02B4-4334-BAFC-13C36FA7AF97}"/>
                </a:ext>
              </a:extLst>
            </p:cNvPr>
            <p:cNvSpPr/>
            <p:nvPr/>
          </p:nvSpPr>
          <p:spPr>
            <a:xfrm>
              <a:off x="5945534" y="4930755"/>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21" name="object 916">
              <a:extLst>
                <a:ext uri="{FF2B5EF4-FFF2-40B4-BE49-F238E27FC236}">
                  <a16:creationId xmlns:a16="http://schemas.microsoft.com/office/drawing/2014/main" id="{43429461-A874-45B0-AB57-860A190DA11D}"/>
                </a:ext>
              </a:extLst>
            </p:cNvPr>
            <p:cNvSpPr/>
            <p:nvPr/>
          </p:nvSpPr>
          <p:spPr>
            <a:xfrm>
              <a:off x="5968395" y="4909420"/>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22" name="object 917">
              <a:extLst>
                <a:ext uri="{FF2B5EF4-FFF2-40B4-BE49-F238E27FC236}">
                  <a16:creationId xmlns:a16="http://schemas.microsoft.com/office/drawing/2014/main" id="{0379CD71-9EF5-4A26-9326-D50D6477D4C9}"/>
                </a:ext>
              </a:extLst>
            </p:cNvPr>
            <p:cNvSpPr/>
            <p:nvPr/>
          </p:nvSpPr>
          <p:spPr>
            <a:xfrm>
              <a:off x="5968395" y="4877415"/>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23" name="object 918">
              <a:extLst>
                <a:ext uri="{FF2B5EF4-FFF2-40B4-BE49-F238E27FC236}">
                  <a16:creationId xmlns:a16="http://schemas.microsoft.com/office/drawing/2014/main" id="{EB639C42-D5B8-4F0E-9054-A038ADCCB574}"/>
                </a:ext>
              </a:extLst>
            </p:cNvPr>
            <p:cNvSpPr/>
            <p:nvPr/>
          </p:nvSpPr>
          <p:spPr>
            <a:xfrm>
              <a:off x="5945534" y="4857603"/>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24" name="object 919">
              <a:extLst>
                <a:ext uri="{FF2B5EF4-FFF2-40B4-BE49-F238E27FC236}">
                  <a16:creationId xmlns:a16="http://schemas.microsoft.com/office/drawing/2014/main" id="{FFA92311-8264-4FD6-845A-EF10225D03EC}"/>
                </a:ext>
              </a:extLst>
            </p:cNvPr>
            <p:cNvSpPr/>
            <p:nvPr/>
          </p:nvSpPr>
          <p:spPr>
            <a:xfrm>
              <a:off x="5928770" y="484998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25" name="object 920">
              <a:extLst>
                <a:ext uri="{FF2B5EF4-FFF2-40B4-BE49-F238E27FC236}">
                  <a16:creationId xmlns:a16="http://schemas.microsoft.com/office/drawing/2014/main" id="{463B67D1-53C9-4783-A35D-CD4A68B4185A}"/>
                </a:ext>
              </a:extLst>
            </p:cNvPr>
            <p:cNvSpPr/>
            <p:nvPr/>
          </p:nvSpPr>
          <p:spPr>
            <a:xfrm>
              <a:off x="5707790" y="484998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26" name="object 921">
              <a:extLst>
                <a:ext uri="{FF2B5EF4-FFF2-40B4-BE49-F238E27FC236}">
                  <a16:creationId xmlns:a16="http://schemas.microsoft.com/office/drawing/2014/main" id="{CBC6C0B3-3A7B-4DA4-8B22-5CBDA573A114}"/>
                </a:ext>
              </a:extLst>
            </p:cNvPr>
            <p:cNvSpPr/>
            <p:nvPr/>
          </p:nvSpPr>
          <p:spPr>
            <a:xfrm>
              <a:off x="5692551" y="4857603"/>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27" name="object 922">
              <a:extLst>
                <a:ext uri="{FF2B5EF4-FFF2-40B4-BE49-F238E27FC236}">
                  <a16:creationId xmlns:a16="http://schemas.microsoft.com/office/drawing/2014/main" id="{D4900C9C-40BB-4BB2-9D81-CB68E6D11922}"/>
                </a:ext>
              </a:extLst>
            </p:cNvPr>
            <p:cNvSpPr/>
            <p:nvPr/>
          </p:nvSpPr>
          <p:spPr>
            <a:xfrm>
              <a:off x="5669690" y="4877415"/>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28" name="object 923">
              <a:extLst>
                <a:ext uri="{FF2B5EF4-FFF2-40B4-BE49-F238E27FC236}">
                  <a16:creationId xmlns:a16="http://schemas.microsoft.com/office/drawing/2014/main" id="{11ABC6EF-ECB2-48C7-BE52-5C56620AEFD7}"/>
                </a:ext>
              </a:extLst>
            </p:cNvPr>
            <p:cNvSpPr/>
            <p:nvPr/>
          </p:nvSpPr>
          <p:spPr>
            <a:xfrm>
              <a:off x="5669690" y="4909420"/>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29" name="object 924">
              <a:extLst>
                <a:ext uri="{FF2B5EF4-FFF2-40B4-BE49-F238E27FC236}">
                  <a16:creationId xmlns:a16="http://schemas.microsoft.com/office/drawing/2014/main" id="{182B91DE-9F04-4025-9634-2270D9660565}"/>
                </a:ext>
              </a:extLst>
            </p:cNvPr>
            <p:cNvSpPr/>
            <p:nvPr/>
          </p:nvSpPr>
          <p:spPr>
            <a:xfrm>
              <a:off x="5684926" y="6448656"/>
              <a:ext cx="12065" cy="12065"/>
            </a:xfrm>
            <a:custGeom>
              <a:avLst/>
              <a:gdLst/>
              <a:ahLst/>
              <a:cxnLst/>
              <a:rect l="l" t="t" r="r" b="b"/>
              <a:pathLst>
                <a:path w="12064" h="12064">
                  <a:moveTo>
                    <a:pt x="11709" y="5854"/>
                  </a:moveTo>
                  <a:lnTo>
                    <a:pt x="10248" y="1460"/>
                  </a:lnTo>
                  <a:lnTo>
                    <a:pt x="5854" y="0"/>
                  </a:lnTo>
                  <a:lnTo>
                    <a:pt x="1473" y="1460"/>
                  </a:lnTo>
                  <a:lnTo>
                    <a:pt x="0" y="5854"/>
                  </a:lnTo>
                  <a:lnTo>
                    <a:pt x="1473" y="10248"/>
                  </a:lnTo>
                  <a:lnTo>
                    <a:pt x="5854" y="11709"/>
                  </a:lnTo>
                  <a:lnTo>
                    <a:pt x="10248" y="10248"/>
                  </a:lnTo>
                  <a:lnTo>
                    <a:pt x="11709" y="5854"/>
                  </a:lnTo>
                  <a:close/>
                </a:path>
              </a:pathLst>
            </a:custGeom>
            <a:ln w="3175">
              <a:solidFill>
                <a:srgbClr val="000000"/>
              </a:solidFill>
            </a:ln>
          </p:spPr>
          <p:txBody>
            <a:bodyPr wrap="square" lIns="0" tIns="0" rIns="0" bIns="0" rtlCol="0"/>
            <a:lstStyle/>
            <a:p>
              <a:endParaRPr/>
            </a:p>
          </p:txBody>
        </p:sp>
        <p:sp>
          <p:nvSpPr>
            <p:cNvPr id="930" name="object 925">
              <a:extLst>
                <a:ext uri="{FF2B5EF4-FFF2-40B4-BE49-F238E27FC236}">
                  <a16:creationId xmlns:a16="http://schemas.microsoft.com/office/drawing/2014/main" id="{9F9C6DF4-74CF-49A7-BB6B-3EF3F0526183}"/>
                </a:ext>
              </a:extLst>
            </p:cNvPr>
            <p:cNvSpPr/>
            <p:nvPr/>
          </p:nvSpPr>
          <p:spPr>
            <a:xfrm>
              <a:off x="5797707" y="6448659"/>
              <a:ext cx="5715" cy="12065"/>
            </a:xfrm>
            <a:custGeom>
              <a:avLst/>
              <a:gdLst/>
              <a:ahLst/>
              <a:cxnLst/>
              <a:rect l="l" t="t" r="r" b="b"/>
              <a:pathLst>
                <a:path w="5714" h="12064">
                  <a:moveTo>
                    <a:pt x="5486" y="0"/>
                  </a:moveTo>
                  <a:lnTo>
                    <a:pt x="0" y="2921"/>
                  </a:lnTo>
                  <a:lnTo>
                    <a:pt x="0" y="8775"/>
                  </a:lnTo>
                  <a:lnTo>
                    <a:pt x="5486" y="11709"/>
                  </a:lnTo>
                </a:path>
              </a:pathLst>
            </a:custGeom>
            <a:ln w="3175">
              <a:solidFill>
                <a:srgbClr val="000000"/>
              </a:solidFill>
            </a:ln>
          </p:spPr>
          <p:txBody>
            <a:bodyPr wrap="square" lIns="0" tIns="0" rIns="0" bIns="0" rtlCol="0"/>
            <a:lstStyle/>
            <a:p>
              <a:endParaRPr/>
            </a:p>
          </p:txBody>
        </p:sp>
        <p:sp>
          <p:nvSpPr>
            <p:cNvPr id="931" name="object 926">
              <a:extLst>
                <a:ext uri="{FF2B5EF4-FFF2-40B4-BE49-F238E27FC236}">
                  <a16:creationId xmlns:a16="http://schemas.microsoft.com/office/drawing/2014/main" id="{F4B5BC73-5934-4814-B323-BF571462BA8D}"/>
                </a:ext>
              </a:extLst>
            </p:cNvPr>
            <p:cNvSpPr/>
            <p:nvPr/>
          </p:nvSpPr>
          <p:spPr>
            <a:xfrm>
              <a:off x="5802278" y="6448659"/>
              <a:ext cx="149225" cy="0"/>
            </a:xfrm>
            <a:custGeom>
              <a:avLst/>
              <a:gdLst/>
              <a:ahLst/>
              <a:cxnLst/>
              <a:rect l="l" t="t" r="r" b="b"/>
              <a:pathLst>
                <a:path w="149225">
                  <a:moveTo>
                    <a:pt x="0" y="0"/>
                  </a:moveTo>
                  <a:lnTo>
                    <a:pt x="148983" y="0"/>
                  </a:lnTo>
                </a:path>
              </a:pathLst>
            </a:custGeom>
            <a:ln w="3175">
              <a:solidFill>
                <a:srgbClr val="000000"/>
              </a:solidFill>
            </a:ln>
          </p:spPr>
          <p:txBody>
            <a:bodyPr wrap="square" lIns="0" tIns="0" rIns="0" bIns="0" rtlCol="0"/>
            <a:lstStyle/>
            <a:p>
              <a:endParaRPr/>
            </a:p>
          </p:txBody>
        </p:sp>
        <p:sp>
          <p:nvSpPr>
            <p:cNvPr id="932" name="object 927">
              <a:extLst>
                <a:ext uri="{FF2B5EF4-FFF2-40B4-BE49-F238E27FC236}">
                  <a16:creationId xmlns:a16="http://schemas.microsoft.com/office/drawing/2014/main" id="{49AF5828-6C24-4B36-A463-D2568ADF54BD}"/>
                </a:ext>
              </a:extLst>
            </p:cNvPr>
            <p:cNvSpPr/>
            <p:nvPr/>
          </p:nvSpPr>
          <p:spPr>
            <a:xfrm>
              <a:off x="5951631" y="6448653"/>
              <a:ext cx="4445" cy="12065"/>
            </a:xfrm>
            <a:custGeom>
              <a:avLst/>
              <a:gdLst/>
              <a:ahLst/>
              <a:cxnLst/>
              <a:rect l="l" t="t" r="r" b="b"/>
              <a:pathLst>
                <a:path w="4445" h="12064">
                  <a:moveTo>
                    <a:pt x="0" y="11709"/>
                  </a:moveTo>
                  <a:lnTo>
                    <a:pt x="4114" y="8788"/>
                  </a:lnTo>
                  <a:lnTo>
                    <a:pt x="4114" y="2933"/>
                  </a:lnTo>
                  <a:lnTo>
                    <a:pt x="0" y="0"/>
                  </a:lnTo>
                </a:path>
              </a:pathLst>
            </a:custGeom>
            <a:ln w="3175">
              <a:solidFill>
                <a:srgbClr val="000000"/>
              </a:solidFill>
            </a:ln>
          </p:spPr>
          <p:txBody>
            <a:bodyPr wrap="square" lIns="0" tIns="0" rIns="0" bIns="0" rtlCol="0"/>
            <a:lstStyle/>
            <a:p>
              <a:endParaRPr/>
            </a:p>
          </p:txBody>
        </p:sp>
        <p:sp>
          <p:nvSpPr>
            <p:cNvPr id="933" name="object 928">
              <a:extLst>
                <a:ext uri="{FF2B5EF4-FFF2-40B4-BE49-F238E27FC236}">
                  <a16:creationId xmlns:a16="http://schemas.microsoft.com/office/drawing/2014/main" id="{1DDE64C6-F605-4793-9B72-DB400C19425C}"/>
                </a:ext>
              </a:extLst>
            </p:cNvPr>
            <p:cNvSpPr/>
            <p:nvPr/>
          </p:nvSpPr>
          <p:spPr>
            <a:xfrm>
              <a:off x="5802278" y="6459328"/>
              <a:ext cx="149225" cy="0"/>
            </a:xfrm>
            <a:custGeom>
              <a:avLst/>
              <a:gdLst/>
              <a:ahLst/>
              <a:cxnLst/>
              <a:rect l="l" t="t" r="r" b="b"/>
              <a:pathLst>
                <a:path w="149225">
                  <a:moveTo>
                    <a:pt x="148983" y="0"/>
                  </a:moveTo>
                  <a:lnTo>
                    <a:pt x="0" y="0"/>
                  </a:lnTo>
                </a:path>
              </a:pathLst>
            </a:custGeom>
            <a:ln w="3175">
              <a:solidFill>
                <a:srgbClr val="000000"/>
              </a:solidFill>
            </a:ln>
          </p:spPr>
          <p:txBody>
            <a:bodyPr wrap="square" lIns="0" tIns="0" rIns="0" bIns="0" rtlCol="0"/>
            <a:lstStyle/>
            <a:p>
              <a:endParaRPr/>
            </a:p>
          </p:txBody>
        </p:sp>
        <p:sp>
          <p:nvSpPr>
            <p:cNvPr id="934" name="object 929">
              <a:extLst>
                <a:ext uri="{FF2B5EF4-FFF2-40B4-BE49-F238E27FC236}">
                  <a16:creationId xmlns:a16="http://schemas.microsoft.com/office/drawing/2014/main" id="{6C71FED1-B562-4A5C-B27C-68549B16812E}"/>
                </a:ext>
              </a:extLst>
            </p:cNvPr>
            <p:cNvSpPr/>
            <p:nvPr/>
          </p:nvSpPr>
          <p:spPr>
            <a:xfrm>
              <a:off x="5694075" y="6491332"/>
              <a:ext cx="16510" cy="6350"/>
            </a:xfrm>
            <a:custGeom>
              <a:avLst/>
              <a:gdLst/>
              <a:ahLst/>
              <a:cxnLst/>
              <a:rect l="l" t="t" r="r" b="b"/>
              <a:pathLst>
                <a:path w="16510" h="6350">
                  <a:moveTo>
                    <a:pt x="0" y="0"/>
                  </a:moveTo>
                  <a:lnTo>
                    <a:pt x="16395" y="5854"/>
                  </a:lnTo>
                </a:path>
              </a:pathLst>
            </a:custGeom>
            <a:ln w="3175">
              <a:solidFill>
                <a:srgbClr val="000000"/>
              </a:solidFill>
            </a:ln>
          </p:spPr>
          <p:txBody>
            <a:bodyPr wrap="square" lIns="0" tIns="0" rIns="0" bIns="0" rtlCol="0"/>
            <a:lstStyle/>
            <a:p>
              <a:endParaRPr/>
            </a:p>
          </p:txBody>
        </p:sp>
        <p:sp>
          <p:nvSpPr>
            <p:cNvPr id="935" name="object 930">
              <a:extLst>
                <a:ext uri="{FF2B5EF4-FFF2-40B4-BE49-F238E27FC236}">
                  <a16:creationId xmlns:a16="http://schemas.microsoft.com/office/drawing/2014/main" id="{2EE6998E-7AD6-4363-A36A-EF738E8F7FBA}"/>
                </a:ext>
              </a:extLst>
            </p:cNvPr>
            <p:cNvSpPr/>
            <p:nvPr/>
          </p:nvSpPr>
          <p:spPr>
            <a:xfrm>
              <a:off x="5709314" y="6498952"/>
              <a:ext cx="220979" cy="0"/>
            </a:xfrm>
            <a:custGeom>
              <a:avLst/>
              <a:gdLst/>
              <a:ahLst/>
              <a:cxnLst/>
              <a:rect l="l" t="t" r="r" b="b"/>
              <a:pathLst>
                <a:path w="220979">
                  <a:moveTo>
                    <a:pt x="220979" y="0"/>
                  </a:moveTo>
                  <a:lnTo>
                    <a:pt x="0" y="0"/>
                  </a:lnTo>
                </a:path>
              </a:pathLst>
            </a:custGeom>
            <a:ln w="3175">
              <a:solidFill>
                <a:srgbClr val="000000"/>
              </a:solidFill>
            </a:ln>
          </p:spPr>
          <p:txBody>
            <a:bodyPr wrap="square" lIns="0" tIns="0" rIns="0" bIns="0" rtlCol="0"/>
            <a:lstStyle/>
            <a:p>
              <a:endParaRPr/>
            </a:p>
          </p:txBody>
        </p:sp>
        <p:sp>
          <p:nvSpPr>
            <p:cNvPr id="936" name="object 931">
              <a:extLst>
                <a:ext uri="{FF2B5EF4-FFF2-40B4-BE49-F238E27FC236}">
                  <a16:creationId xmlns:a16="http://schemas.microsoft.com/office/drawing/2014/main" id="{9845D7C9-78DB-4B49-85B0-56245D643416}"/>
                </a:ext>
              </a:extLst>
            </p:cNvPr>
            <p:cNvSpPr/>
            <p:nvPr/>
          </p:nvSpPr>
          <p:spPr>
            <a:xfrm>
              <a:off x="5930295" y="6491328"/>
              <a:ext cx="16510" cy="6350"/>
            </a:xfrm>
            <a:custGeom>
              <a:avLst/>
              <a:gdLst/>
              <a:ahLst/>
              <a:cxnLst/>
              <a:rect l="l" t="t" r="r" b="b"/>
              <a:pathLst>
                <a:path w="16510" h="6350">
                  <a:moveTo>
                    <a:pt x="0" y="5854"/>
                  </a:moveTo>
                  <a:lnTo>
                    <a:pt x="16395" y="0"/>
                  </a:lnTo>
                </a:path>
              </a:pathLst>
            </a:custGeom>
            <a:ln w="3175">
              <a:solidFill>
                <a:srgbClr val="000000"/>
              </a:solidFill>
            </a:ln>
          </p:spPr>
          <p:txBody>
            <a:bodyPr wrap="square" lIns="0" tIns="0" rIns="0" bIns="0" rtlCol="0"/>
            <a:lstStyle/>
            <a:p>
              <a:endParaRPr/>
            </a:p>
          </p:txBody>
        </p:sp>
        <p:sp>
          <p:nvSpPr>
            <p:cNvPr id="937" name="object 932">
              <a:extLst>
                <a:ext uri="{FF2B5EF4-FFF2-40B4-BE49-F238E27FC236}">
                  <a16:creationId xmlns:a16="http://schemas.microsoft.com/office/drawing/2014/main" id="{48EF00BB-67A4-4A42-8D11-2AEA2B3FADA6}"/>
                </a:ext>
              </a:extLst>
            </p:cNvPr>
            <p:cNvSpPr/>
            <p:nvPr/>
          </p:nvSpPr>
          <p:spPr>
            <a:xfrm>
              <a:off x="5947062" y="6469996"/>
              <a:ext cx="22860" cy="21590"/>
            </a:xfrm>
            <a:custGeom>
              <a:avLst/>
              <a:gdLst/>
              <a:ahLst/>
              <a:cxnLst/>
              <a:rect l="l" t="t" r="r" b="b"/>
              <a:pathLst>
                <a:path w="22860" h="21589">
                  <a:moveTo>
                    <a:pt x="22504" y="0"/>
                  </a:moveTo>
                  <a:lnTo>
                    <a:pt x="0" y="21005"/>
                  </a:lnTo>
                </a:path>
              </a:pathLst>
            </a:custGeom>
            <a:ln w="3175">
              <a:solidFill>
                <a:srgbClr val="000000"/>
              </a:solidFill>
            </a:ln>
          </p:spPr>
          <p:txBody>
            <a:bodyPr wrap="square" lIns="0" tIns="0" rIns="0" bIns="0" rtlCol="0"/>
            <a:lstStyle/>
            <a:p>
              <a:endParaRPr/>
            </a:p>
          </p:txBody>
        </p:sp>
        <p:sp>
          <p:nvSpPr>
            <p:cNvPr id="938" name="object 933">
              <a:extLst>
                <a:ext uri="{FF2B5EF4-FFF2-40B4-BE49-F238E27FC236}">
                  <a16:creationId xmlns:a16="http://schemas.microsoft.com/office/drawing/2014/main" id="{0B952FFF-2DA5-40EC-9E22-575603576D16}"/>
                </a:ext>
              </a:extLst>
            </p:cNvPr>
            <p:cNvSpPr/>
            <p:nvPr/>
          </p:nvSpPr>
          <p:spPr>
            <a:xfrm>
              <a:off x="5969919" y="6439515"/>
              <a:ext cx="4445" cy="30480"/>
            </a:xfrm>
            <a:custGeom>
              <a:avLst/>
              <a:gdLst/>
              <a:ahLst/>
              <a:cxnLst/>
              <a:rect l="l" t="t" r="r" b="b"/>
              <a:pathLst>
                <a:path w="4445" h="30479">
                  <a:moveTo>
                    <a:pt x="0" y="30365"/>
                  </a:moveTo>
                  <a:lnTo>
                    <a:pt x="4114" y="20700"/>
                  </a:lnTo>
                  <a:lnTo>
                    <a:pt x="4114" y="9664"/>
                  </a:lnTo>
                  <a:lnTo>
                    <a:pt x="0" y="0"/>
                  </a:lnTo>
                </a:path>
              </a:pathLst>
            </a:custGeom>
            <a:ln w="3175">
              <a:solidFill>
                <a:srgbClr val="000000"/>
              </a:solidFill>
            </a:ln>
          </p:spPr>
          <p:txBody>
            <a:bodyPr wrap="square" lIns="0" tIns="0" rIns="0" bIns="0" rtlCol="0"/>
            <a:lstStyle/>
            <a:p>
              <a:endParaRPr/>
            </a:p>
          </p:txBody>
        </p:sp>
        <p:sp>
          <p:nvSpPr>
            <p:cNvPr id="939" name="object 934">
              <a:extLst>
                <a:ext uri="{FF2B5EF4-FFF2-40B4-BE49-F238E27FC236}">
                  <a16:creationId xmlns:a16="http://schemas.microsoft.com/office/drawing/2014/main" id="{FBDC702B-5841-459F-BAC0-D8EEF6D90E38}"/>
                </a:ext>
              </a:extLst>
            </p:cNvPr>
            <p:cNvSpPr/>
            <p:nvPr/>
          </p:nvSpPr>
          <p:spPr>
            <a:xfrm>
              <a:off x="5947058" y="6418179"/>
              <a:ext cx="22860" cy="21590"/>
            </a:xfrm>
            <a:custGeom>
              <a:avLst/>
              <a:gdLst/>
              <a:ahLst/>
              <a:cxnLst/>
              <a:rect l="l" t="t" r="r" b="b"/>
              <a:pathLst>
                <a:path w="22860" h="21589">
                  <a:moveTo>
                    <a:pt x="0" y="0"/>
                  </a:moveTo>
                  <a:lnTo>
                    <a:pt x="22504" y="21335"/>
                  </a:lnTo>
                </a:path>
              </a:pathLst>
            </a:custGeom>
            <a:ln w="3175">
              <a:solidFill>
                <a:srgbClr val="000000"/>
              </a:solidFill>
            </a:ln>
          </p:spPr>
          <p:txBody>
            <a:bodyPr wrap="square" lIns="0" tIns="0" rIns="0" bIns="0" rtlCol="0"/>
            <a:lstStyle/>
            <a:p>
              <a:endParaRPr/>
            </a:p>
          </p:txBody>
        </p:sp>
        <p:sp>
          <p:nvSpPr>
            <p:cNvPr id="940" name="object 935">
              <a:extLst>
                <a:ext uri="{FF2B5EF4-FFF2-40B4-BE49-F238E27FC236}">
                  <a16:creationId xmlns:a16="http://schemas.microsoft.com/office/drawing/2014/main" id="{543A3B9D-1631-40C5-9E23-8F1FFD9BDEE8}"/>
                </a:ext>
              </a:extLst>
            </p:cNvPr>
            <p:cNvSpPr/>
            <p:nvPr/>
          </p:nvSpPr>
          <p:spPr>
            <a:xfrm>
              <a:off x="5930291" y="6412080"/>
              <a:ext cx="16510" cy="6350"/>
            </a:xfrm>
            <a:custGeom>
              <a:avLst/>
              <a:gdLst/>
              <a:ahLst/>
              <a:cxnLst/>
              <a:rect l="l" t="t" r="r" b="b"/>
              <a:pathLst>
                <a:path w="16510" h="6350">
                  <a:moveTo>
                    <a:pt x="16395" y="5854"/>
                  </a:moveTo>
                  <a:lnTo>
                    <a:pt x="0" y="0"/>
                  </a:lnTo>
                </a:path>
              </a:pathLst>
            </a:custGeom>
            <a:ln w="3175">
              <a:solidFill>
                <a:srgbClr val="000000"/>
              </a:solidFill>
            </a:ln>
          </p:spPr>
          <p:txBody>
            <a:bodyPr wrap="square" lIns="0" tIns="0" rIns="0" bIns="0" rtlCol="0"/>
            <a:lstStyle/>
            <a:p>
              <a:endParaRPr/>
            </a:p>
          </p:txBody>
        </p:sp>
        <p:sp>
          <p:nvSpPr>
            <p:cNvPr id="941" name="object 936">
              <a:extLst>
                <a:ext uri="{FF2B5EF4-FFF2-40B4-BE49-F238E27FC236}">
                  <a16:creationId xmlns:a16="http://schemas.microsoft.com/office/drawing/2014/main" id="{BB6E265A-B984-4509-B95E-9A9D4EEB9F1C}"/>
                </a:ext>
              </a:extLst>
            </p:cNvPr>
            <p:cNvSpPr/>
            <p:nvPr/>
          </p:nvSpPr>
          <p:spPr>
            <a:xfrm>
              <a:off x="5709314" y="6410559"/>
              <a:ext cx="220979" cy="0"/>
            </a:xfrm>
            <a:custGeom>
              <a:avLst/>
              <a:gdLst/>
              <a:ahLst/>
              <a:cxnLst/>
              <a:rect l="l" t="t" r="r" b="b"/>
              <a:pathLst>
                <a:path w="220979">
                  <a:moveTo>
                    <a:pt x="0" y="0"/>
                  </a:moveTo>
                  <a:lnTo>
                    <a:pt x="220979" y="0"/>
                  </a:lnTo>
                </a:path>
              </a:pathLst>
            </a:custGeom>
            <a:ln w="3175">
              <a:solidFill>
                <a:srgbClr val="000000"/>
              </a:solidFill>
            </a:ln>
          </p:spPr>
          <p:txBody>
            <a:bodyPr wrap="square" lIns="0" tIns="0" rIns="0" bIns="0" rtlCol="0"/>
            <a:lstStyle/>
            <a:p>
              <a:endParaRPr/>
            </a:p>
          </p:txBody>
        </p:sp>
        <p:sp>
          <p:nvSpPr>
            <p:cNvPr id="942" name="object 937">
              <a:extLst>
                <a:ext uri="{FF2B5EF4-FFF2-40B4-BE49-F238E27FC236}">
                  <a16:creationId xmlns:a16="http://schemas.microsoft.com/office/drawing/2014/main" id="{29DAE29E-E2C6-4289-889C-A2BBD1749D0B}"/>
                </a:ext>
              </a:extLst>
            </p:cNvPr>
            <p:cNvSpPr/>
            <p:nvPr/>
          </p:nvSpPr>
          <p:spPr>
            <a:xfrm>
              <a:off x="5694071" y="6412084"/>
              <a:ext cx="16510" cy="6350"/>
            </a:xfrm>
            <a:custGeom>
              <a:avLst/>
              <a:gdLst/>
              <a:ahLst/>
              <a:cxnLst/>
              <a:rect l="l" t="t" r="r" b="b"/>
              <a:pathLst>
                <a:path w="16510" h="6350">
                  <a:moveTo>
                    <a:pt x="16395" y="0"/>
                  </a:moveTo>
                  <a:lnTo>
                    <a:pt x="0" y="5854"/>
                  </a:lnTo>
                </a:path>
              </a:pathLst>
            </a:custGeom>
            <a:ln w="3175">
              <a:solidFill>
                <a:srgbClr val="000000"/>
              </a:solidFill>
            </a:ln>
          </p:spPr>
          <p:txBody>
            <a:bodyPr wrap="square" lIns="0" tIns="0" rIns="0" bIns="0" rtlCol="0"/>
            <a:lstStyle/>
            <a:p>
              <a:endParaRPr/>
            </a:p>
          </p:txBody>
        </p:sp>
        <p:sp>
          <p:nvSpPr>
            <p:cNvPr id="943" name="object 938">
              <a:extLst>
                <a:ext uri="{FF2B5EF4-FFF2-40B4-BE49-F238E27FC236}">
                  <a16:creationId xmlns:a16="http://schemas.microsoft.com/office/drawing/2014/main" id="{68E8CA23-998E-44B8-B319-2C93E70C1885}"/>
                </a:ext>
              </a:extLst>
            </p:cNvPr>
            <p:cNvSpPr/>
            <p:nvPr/>
          </p:nvSpPr>
          <p:spPr>
            <a:xfrm>
              <a:off x="5671214" y="6418179"/>
              <a:ext cx="22860" cy="21590"/>
            </a:xfrm>
            <a:custGeom>
              <a:avLst/>
              <a:gdLst/>
              <a:ahLst/>
              <a:cxnLst/>
              <a:rect l="l" t="t" r="r" b="b"/>
              <a:pathLst>
                <a:path w="22860" h="21589">
                  <a:moveTo>
                    <a:pt x="0" y="21335"/>
                  </a:moveTo>
                  <a:lnTo>
                    <a:pt x="22860" y="0"/>
                  </a:lnTo>
                </a:path>
              </a:pathLst>
            </a:custGeom>
            <a:ln w="3175">
              <a:solidFill>
                <a:srgbClr val="000000"/>
              </a:solidFill>
            </a:ln>
          </p:spPr>
          <p:txBody>
            <a:bodyPr wrap="square" lIns="0" tIns="0" rIns="0" bIns="0" rtlCol="0"/>
            <a:lstStyle/>
            <a:p>
              <a:endParaRPr/>
            </a:p>
          </p:txBody>
        </p:sp>
        <p:sp>
          <p:nvSpPr>
            <p:cNvPr id="944" name="object 939">
              <a:extLst>
                <a:ext uri="{FF2B5EF4-FFF2-40B4-BE49-F238E27FC236}">
                  <a16:creationId xmlns:a16="http://schemas.microsoft.com/office/drawing/2014/main" id="{E11FD240-FAAD-4854-84CC-E72C7D802AF0}"/>
                </a:ext>
              </a:extLst>
            </p:cNvPr>
            <p:cNvSpPr/>
            <p:nvPr/>
          </p:nvSpPr>
          <p:spPr>
            <a:xfrm>
              <a:off x="5666643" y="6439515"/>
              <a:ext cx="5715" cy="30480"/>
            </a:xfrm>
            <a:custGeom>
              <a:avLst/>
              <a:gdLst/>
              <a:ahLst/>
              <a:cxnLst/>
              <a:rect l="l" t="t" r="r" b="b"/>
              <a:pathLst>
                <a:path w="5714" h="30479">
                  <a:moveTo>
                    <a:pt x="5486" y="0"/>
                  </a:moveTo>
                  <a:lnTo>
                    <a:pt x="0" y="9664"/>
                  </a:lnTo>
                  <a:lnTo>
                    <a:pt x="0" y="20700"/>
                  </a:lnTo>
                  <a:lnTo>
                    <a:pt x="5486" y="30365"/>
                  </a:lnTo>
                </a:path>
              </a:pathLst>
            </a:custGeom>
            <a:ln w="3175">
              <a:solidFill>
                <a:srgbClr val="000000"/>
              </a:solidFill>
            </a:ln>
          </p:spPr>
          <p:txBody>
            <a:bodyPr wrap="square" lIns="0" tIns="0" rIns="0" bIns="0" rtlCol="0"/>
            <a:lstStyle/>
            <a:p>
              <a:endParaRPr/>
            </a:p>
          </p:txBody>
        </p:sp>
        <p:sp>
          <p:nvSpPr>
            <p:cNvPr id="945" name="object 940">
              <a:extLst>
                <a:ext uri="{FF2B5EF4-FFF2-40B4-BE49-F238E27FC236}">
                  <a16:creationId xmlns:a16="http://schemas.microsoft.com/office/drawing/2014/main" id="{31AC3650-65F1-48F1-AD37-D2504799FDF5}"/>
                </a:ext>
              </a:extLst>
            </p:cNvPr>
            <p:cNvSpPr/>
            <p:nvPr/>
          </p:nvSpPr>
          <p:spPr>
            <a:xfrm>
              <a:off x="5671214" y="6469997"/>
              <a:ext cx="22860" cy="21590"/>
            </a:xfrm>
            <a:custGeom>
              <a:avLst/>
              <a:gdLst/>
              <a:ahLst/>
              <a:cxnLst/>
              <a:rect l="l" t="t" r="r" b="b"/>
              <a:pathLst>
                <a:path w="22860" h="21589">
                  <a:moveTo>
                    <a:pt x="22860" y="21005"/>
                  </a:moveTo>
                  <a:lnTo>
                    <a:pt x="0" y="0"/>
                  </a:lnTo>
                </a:path>
              </a:pathLst>
            </a:custGeom>
            <a:ln w="3175">
              <a:solidFill>
                <a:srgbClr val="000000"/>
              </a:solidFill>
            </a:ln>
          </p:spPr>
          <p:txBody>
            <a:bodyPr wrap="square" lIns="0" tIns="0" rIns="0" bIns="0" rtlCol="0"/>
            <a:lstStyle/>
            <a:p>
              <a:endParaRPr/>
            </a:p>
          </p:txBody>
        </p:sp>
        <p:sp>
          <p:nvSpPr>
            <p:cNvPr id="946" name="object 941">
              <a:extLst>
                <a:ext uri="{FF2B5EF4-FFF2-40B4-BE49-F238E27FC236}">
                  <a16:creationId xmlns:a16="http://schemas.microsoft.com/office/drawing/2014/main" id="{E6A14BC3-06A9-448D-90FF-5348B400259F}"/>
                </a:ext>
              </a:extLst>
            </p:cNvPr>
            <p:cNvSpPr/>
            <p:nvPr/>
          </p:nvSpPr>
          <p:spPr>
            <a:xfrm>
              <a:off x="5695599" y="645323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47" name="object 942">
              <a:extLst>
                <a:ext uri="{FF2B5EF4-FFF2-40B4-BE49-F238E27FC236}">
                  <a16:creationId xmlns:a16="http://schemas.microsoft.com/office/drawing/2014/main" id="{7059B5ED-AE91-4B9F-B544-A7217E61587D}"/>
                </a:ext>
              </a:extLst>
            </p:cNvPr>
            <p:cNvSpPr/>
            <p:nvPr/>
          </p:nvSpPr>
          <p:spPr>
            <a:xfrm>
              <a:off x="5800755" y="6459328"/>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48" name="object 943">
              <a:extLst>
                <a:ext uri="{FF2B5EF4-FFF2-40B4-BE49-F238E27FC236}">
                  <a16:creationId xmlns:a16="http://schemas.microsoft.com/office/drawing/2014/main" id="{B1FAE4A5-0136-4FF0-9814-BAB6436EEAA0}"/>
                </a:ext>
              </a:extLst>
            </p:cNvPr>
            <p:cNvSpPr/>
            <p:nvPr/>
          </p:nvSpPr>
          <p:spPr>
            <a:xfrm>
              <a:off x="5800755" y="6448659"/>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49" name="object 944">
              <a:extLst>
                <a:ext uri="{FF2B5EF4-FFF2-40B4-BE49-F238E27FC236}">
                  <a16:creationId xmlns:a16="http://schemas.microsoft.com/office/drawing/2014/main" id="{FA123F43-EAA0-4883-BDE7-02220A40044E}"/>
                </a:ext>
              </a:extLst>
            </p:cNvPr>
            <p:cNvSpPr/>
            <p:nvPr/>
          </p:nvSpPr>
          <p:spPr>
            <a:xfrm>
              <a:off x="5950107" y="6448659"/>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50" name="object 945">
              <a:extLst>
                <a:ext uri="{FF2B5EF4-FFF2-40B4-BE49-F238E27FC236}">
                  <a16:creationId xmlns:a16="http://schemas.microsoft.com/office/drawing/2014/main" id="{E2F806A2-CC05-4F03-AF8A-9C7C12DC3EF2}"/>
                </a:ext>
              </a:extLst>
            </p:cNvPr>
            <p:cNvSpPr/>
            <p:nvPr/>
          </p:nvSpPr>
          <p:spPr>
            <a:xfrm>
              <a:off x="5950107" y="6459328"/>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51" name="object 946">
              <a:extLst>
                <a:ext uri="{FF2B5EF4-FFF2-40B4-BE49-F238E27FC236}">
                  <a16:creationId xmlns:a16="http://schemas.microsoft.com/office/drawing/2014/main" id="{6E0F3186-054B-467B-A6EF-7DA2C30452B0}"/>
                </a:ext>
              </a:extLst>
            </p:cNvPr>
            <p:cNvSpPr/>
            <p:nvPr/>
          </p:nvSpPr>
          <p:spPr>
            <a:xfrm>
              <a:off x="5692551" y="649133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52" name="object 947">
              <a:extLst>
                <a:ext uri="{FF2B5EF4-FFF2-40B4-BE49-F238E27FC236}">
                  <a16:creationId xmlns:a16="http://schemas.microsoft.com/office/drawing/2014/main" id="{D1B79572-AEBF-498A-8449-D859E8B6F1D2}"/>
                </a:ext>
              </a:extLst>
            </p:cNvPr>
            <p:cNvSpPr/>
            <p:nvPr/>
          </p:nvSpPr>
          <p:spPr>
            <a:xfrm>
              <a:off x="5707790" y="6497428"/>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53" name="object 948">
              <a:extLst>
                <a:ext uri="{FF2B5EF4-FFF2-40B4-BE49-F238E27FC236}">
                  <a16:creationId xmlns:a16="http://schemas.microsoft.com/office/drawing/2014/main" id="{03873B9D-D8BD-42AD-963A-F7DF22955CF9}"/>
                </a:ext>
              </a:extLst>
            </p:cNvPr>
            <p:cNvSpPr/>
            <p:nvPr/>
          </p:nvSpPr>
          <p:spPr>
            <a:xfrm>
              <a:off x="5928770" y="6497428"/>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54" name="object 949">
              <a:extLst>
                <a:ext uri="{FF2B5EF4-FFF2-40B4-BE49-F238E27FC236}">
                  <a16:creationId xmlns:a16="http://schemas.microsoft.com/office/drawing/2014/main" id="{5DDAACEC-23AE-4AFD-90D2-2B267598BD4F}"/>
                </a:ext>
              </a:extLst>
            </p:cNvPr>
            <p:cNvSpPr/>
            <p:nvPr/>
          </p:nvSpPr>
          <p:spPr>
            <a:xfrm>
              <a:off x="5945534" y="649133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55" name="object 950">
              <a:extLst>
                <a:ext uri="{FF2B5EF4-FFF2-40B4-BE49-F238E27FC236}">
                  <a16:creationId xmlns:a16="http://schemas.microsoft.com/office/drawing/2014/main" id="{CC00F514-55D1-4BDE-B68E-78955EFB93EC}"/>
                </a:ext>
              </a:extLst>
            </p:cNvPr>
            <p:cNvSpPr/>
            <p:nvPr/>
          </p:nvSpPr>
          <p:spPr>
            <a:xfrm>
              <a:off x="5968395" y="646847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56" name="object 951">
              <a:extLst>
                <a:ext uri="{FF2B5EF4-FFF2-40B4-BE49-F238E27FC236}">
                  <a16:creationId xmlns:a16="http://schemas.microsoft.com/office/drawing/2014/main" id="{C853AB6C-4461-4A97-8728-24B1644E58E7}"/>
                </a:ext>
              </a:extLst>
            </p:cNvPr>
            <p:cNvSpPr/>
            <p:nvPr/>
          </p:nvSpPr>
          <p:spPr>
            <a:xfrm>
              <a:off x="5968395" y="6437991"/>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57" name="object 952">
              <a:extLst>
                <a:ext uri="{FF2B5EF4-FFF2-40B4-BE49-F238E27FC236}">
                  <a16:creationId xmlns:a16="http://schemas.microsoft.com/office/drawing/2014/main" id="{600E8282-0EC7-4955-8163-DAE87EE8C2D7}"/>
                </a:ext>
              </a:extLst>
            </p:cNvPr>
            <p:cNvSpPr/>
            <p:nvPr/>
          </p:nvSpPr>
          <p:spPr>
            <a:xfrm>
              <a:off x="5945534" y="6418179"/>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58" name="object 953">
              <a:extLst>
                <a:ext uri="{FF2B5EF4-FFF2-40B4-BE49-F238E27FC236}">
                  <a16:creationId xmlns:a16="http://schemas.microsoft.com/office/drawing/2014/main" id="{7E3F5D6C-97C6-4451-BA40-8CE2B852DAE2}"/>
                </a:ext>
              </a:extLst>
            </p:cNvPr>
            <p:cNvSpPr/>
            <p:nvPr/>
          </p:nvSpPr>
          <p:spPr>
            <a:xfrm>
              <a:off x="5928770" y="6410559"/>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59" name="object 954">
              <a:extLst>
                <a:ext uri="{FF2B5EF4-FFF2-40B4-BE49-F238E27FC236}">
                  <a16:creationId xmlns:a16="http://schemas.microsoft.com/office/drawing/2014/main" id="{7D303645-2E78-442A-B991-87EA36CA026F}"/>
                </a:ext>
              </a:extLst>
            </p:cNvPr>
            <p:cNvSpPr/>
            <p:nvPr/>
          </p:nvSpPr>
          <p:spPr>
            <a:xfrm>
              <a:off x="5707790" y="6410559"/>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60" name="object 955">
              <a:extLst>
                <a:ext uri="{FF2B5EF4-FFF2-40B4-BE49-F238E27FC236}">
                  <a16:creationId xmlns:a16="http://schemas.microsoft.com/office/drawing/2014/main" id="{1EDE25F1-CCAA-409D-BC3F-4EBCCC301306}"/>
                </a:ext>
              </a:extLst>
            </p:cNvPr>
            <p:cNvSpPr/>
            <p:nvPr/>
          </p:nvSpPr>
          <p:spPr>
            <a:xfrm>
              <a:off x="5692551" y="6418179"/>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61" name="object 956">
              <a:extLst>
                <a:ext uri="{FF2B5EF4-FFF2-40B4-BE49-F238E27FC236}">
                  <a16:creationId xmlns:a16="http://schemas.microsoft.com/office/drawing/2014/main" id="{F42702B7-4B41-4AF5-8460-4A348293E2C3}"/>
                </a:ext>
              </a:extLst>
            </p:cNvPr>
            <p:cNvSpPr/>
            <p:nvPr/>
          </p:nvSpPr>
          <p:spPr>
            <a:xfrm>
              <a:off x="5669690" y="6437991"/>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62" name="object 957">
              <a:extLst>
                <a:ext uri="{FF2B5EF4-FFF2-40B4-BE49-F238E27FC236}">
                  <a16:creationId xmlns:a16="http://schemas.microsoft.com/office/drawing/2014/main" id="{FE2CE2FB-D809-4D41-B347-80B5DF1B3A19}"/>
                </a:ext>
              </a:extLst>
            </p:cNvPr>
            <p:cNvSpPr/>
            <p:nvPr/>
          </p:nvSpPr>
          <p:spPr>
            <a:xfrm>
              <a:off x="5669690" y="646847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034" name="object 1029">
              <a:extLst>
                <a:ext uri="{FF2B5EF4-FFF2-40B4-BE49-F238E27FC236}">
                  <a16:creationId xmlns:a16="http://schemas.microsoft.com/office/drawing/2014/main" id="{3637DDBE-FA85-49F6-8E80-AABC058118D9}"/>
                </a:ext>
              </a:extLst>
            </p:cNvPr>
            <p:cNvSpPr txBox="1"/>
            <p:nvPr/>
          </p:nvSpPr>
          <p:spPr>
            <a:xfrm>
              <a:off x="4492887" y="3880571"/>
              <a:ext cx="1105535" cy="382270"/>
            </a:xfrm>
            <a:prstGeom prst="rect">
              <a:avLst/>
            </a:prstGeom>
          </p:spPr>
          <p:txBody>
            <a:bodyPr vert="horz" wrap="square" lIns="0" tIns="0" rIns="0" bIns="0" rtlCol="0">
              <a:spAutoFit/>
            </a:bodyPr>
            <a:lstStyle/>
            <a:p>
              <a:pPr marL="12700" marR="5080" indent="15240">
                <a:lnSpc>
                  <a:spcPct val="100000"/>
                </a:lnSpc>
              </a:pPr>
              <a:r>
                <a:rPr sz="1200" i="1" dirty="0">
                  <a:solidFill>
                    <a:srgbClr val="808080"/>
                  </a:solidFill>
                  <a:latin typeface="Trebuchet MS"/>
                  <a:cs typeface="Trebuchet MS"/>
                </a:rPr>
                <a:t>Start </a:t>
              </a:r>
              <a:r>
                <a:rPr sz="1200" i="1" spc="-5" dirty="0">
                  <a:solidFill>
                    <a:srgbClr val="808080"/>
                  </a:solidFill>
                  <a:latin typeface="Trebuchet MS"/>
                  <a:cs typeface="Trebuchet MS"/>
                </a:rPr>
                <a:t>extension  </a:t>
              </a:r>
              <a:r>
                <a:rPr sz="1200" i="1" dirty="0">
                  <a:solidFill>
                    <a:srgbClr val="808080"/>
                  </a:solidFill>
                  <a:latin typeface="Trebuchet MS"/>
                  <a:cs typeface="Trebuchet MS"/>
                </a:rPr>
                <a:t>or </a:t>
              </a:r>
              <a:r>
                <a:rPr sz="1200" i="1" spc="-5" dirty="0">
                  <a:solidFill>
                    <a:srgbClr val="808080"/>
                  </a:solidFill>
                  <a:latin typeface="Trebuchet MS"/>
                  <a:cs typeface="Trebuchet MS"/>
                </a:rPr>
                <a:t>start</a:t>
              </a:r>
              <a:r>
                <a:rPr sz="1200" i="1" spc="-70" dirty="0">
                  <a:solidFill>
                    <a:srgbClr val="808080"/>
                  </a:solidFill>
                  <a:latin typeface="Trebuchet MS"/>
                  <a:cs typeface="Trebuchet MS"/>
                </a:rPr>
                <a:t> </a:t>
              </a:r>
              <a:r>
                <a:rPr sz="1200" i="1" spc="-5" dirty="0">
                  <a:solidFill>
                    <a:srgbClr val="808080"/>
                  </a:solidFill>
                  <a:latin typeface="Trebuchet MS"/>
                  <a:cs typeface="Trebuchet MS"/>
                </a:rPr>
                <a:t>module</a:t>
              </a:r>
              <a:endParaRPr sz="1200">
                <a:latin typeface="Trebuchet MS"/>
                <a:cs typeface="Trebuchet MS"/>
              </a:endParaRPr>
            </a:p>
          </p:txBody>
        </p:sp>
      </p:grpSp>
      <p:sp>
        <p:nvSpPr>
          <p:cNvPr id="2" name="Tijdelijke aanduiding voor voettekst 1">
            <a:extLst>
              <a:ext uri="{FF2B5EF4-FFF2-40B4-BE49-F238E27FC236}">
                <a16:creationId xmlns:a16="http://schemas.microsoft.com/office/drawing/2014/main" id="{C1914353-D2F3-4A22-89BE-BEC8615BF739}"/>
              </a:ext>
            </a:extLst>
          </p:cNvPr>
          <p:cNvSpPr>
            <a:spLocks noGrp="1"/>
          </p:cNvSpPr>
          <p:nvPr>
            <p:ph type="ftr" sz="quarter" idx="11"/>
          </p:nvPr>
        </p:nvSpPr>
        <p:spPr/>
        <p:txBody>
          <a:bodyPr/>
          <a:lstStyle/>
          <a:p>
            <a:r>
              <a:rPr lang="en-US" dirty="0" err="1"/>
              <a:t>A_Wood</a:t>
            </a:r>
            <a:endParaRPr lang="en-US" dirty="0"/>
          </a:p>
        </p:txBody>
      </p:sp>
      <p:sp>
        <p:nvSpPr>
          <p:cNvPr id="3" name="Tijdelijke aanduiding voor dianummer 2">
            <a:extLst>
              <a:ext uri="{FF2B5EF4-FFF2-40B4-BE49-F238E27FC236}">
                <a16:creationId xmlns:a16="http://schemas.microsoft.com/office/drawing/2014/main" id="{E20DA3B8-5B7E-4F0D-ABFB-103B72E4093E}"/>
              </a:ext>
            </a:extLst>
          </p:cNvPr>
          <p:cNvSpPr>
            <a:spLocks noGrp="1"/>
          </p:cNvSpPr>
          <p:nvPr>
            <p:ph type="sldNum" sz="quarter" idx="12"/>
          </p:nvPr>
        </p:nvSpPr>
        <p:spPr/>
        <p:txBody>
          <a:bodyPr/>
          <a:lstStyle/>
          <a:p>
            <a:fld id="{3AEB317C-CD42-EA44-9D08-DFA7660C5E76}" type="slidenum">
              <a:rPr lang="en-US" smtClean="0"/>
              <a:pPr/>
              <a:t>15</a:t>
            </a:fld>
            <a:endParaRPr lang="en-US" dirty="0"/>
          </a:p>
        </p:txBody>
      </p:sp>
      <p:sp>
        <p:nvSpPr>
          <p:cNvPr id="4" name="Titel 3">
            <a:extLst>
              <a:ext uri="{FF2B5EF4-FFF2-40B4-BE49-F238E27FC236}">
                <a16:creationId xmlns:a16="http://schemas.microsoft.com/office/drawing/2014/main" id="{310A5A58-7192-46B4-A2EA-4C03008E456A}"/>
              </a:ext>
            </a:extLst>
          </p:cNvPr>
          <p:cNvSpPr>
            <a:spLocks noGrp="1"/>
          </p:cNvSpPr>
          <p:nvPr>
            <p:ph type="title"/>
          </p:nvPr>
        </p:nvSpPr>
        <p:spPr>
          <a:xfrm>
            <a:off x="381001" y="1023528"/>
            <a:ext cx="11429999" cy="473841"/>
          </a:xfrm>
        </p:spPr>
        <p:txBody>
          <a:bodyPr/>
          <a:lstStyle/>
          <a:p>
            <a:r>
              <a:rPr lang="nl-NL" dirty="0"/>
              <a:t>Bench </a:t>
            </a:r>
            <a:r>
              <a:rPr lang="nl-NL" dirty="0" err="1"/>
              <a:t>configuration</a:t>
            </a:r>
            <a:endParaRPr lang="nl-NL" dirty="0"/>
          </a:p>
        </p:txBody>
      </p:sp>
      <p:pic>
        <p:nvPicPr>
          <p:cNvPr id="1042" name="Tijdelijke aanduiding voor inhoud 1041" descr="Afbeelding met binnen, tafel, stoel, kamer&#10;&#10;Automatisch gegenereerde beschrijving">
            <a:extLst>
              <a:ext uri="{FF2B5EF4-FFF2-40B4-BE49-F238E27FC236}">
                <a16:creationId xmlns:a16="http://schemas.microsoft.com/office/drawing/2014/main" id="{7A325D73-D228-4DE1-A2CE-D8F7580294D2}"/>
              </a:ext>
            </a:extLst>
          </p:cNvPr>
          <p:cNvPicPr>
            <a:picLocks noGrp="1" noChangeAspect="1"/>
          </p:cNvPicPr>
          <p:nvPr>
            <p:ph sz="quarter" idx="16"/>
          </p:nvPr>
        </p:nvPicPr>
        <p:blipFill>
          <a:blip r:embed="rId2">
            <a:extLst>
              <a:ext uri="{28A0092B-C50C-407E-A947-70E740481C1C}">
                <a14:useLocalDpi xmlns:a14="http://schemas.microsoft.com/office/drawing/2010/main" val="0"/>
              </a:ext>
            </a:extLst>
          </a:blip>
          <a:stretch>
            <a:fillRect/>
          </a:stretch>
        </p:blipFill>
        <p:spPr>
          <a:xfrm>
            <a:off x="375039" y="2228850"/>
            <a:ext cx="4277218" cy="2857499"/>
          </a:xfrm>
        </p:spPr>
      </p:pic>
      <p:sp>
        <p:nvSpPr>
          <p:cNvPr id="695" name="object 690">
            <a:extLst>
              <a:ext uri="{FF2B5EF4-FFF2-40B4-BE49-F238E27FC236}">
                <a16:creationId xmlns:a16="http://schemas.microsoft.com/office/drawing/2014/main" id="{B330A56E-A45F-41B7-BE9F-DD4147BA6D59}"/>
              </a:ext>
            </a:extLst>
          </p:cNvPr>
          <p:cNvSpPr txBox="1"/>
          <p:nvPr/>
        </p:nvSpPr>
        <p:spPr>
          <a:xfrm>
            <a:off x="6937406" y="3759673"/>
            <a:ext cx="201930" cy="407804"/>
          </a:xfrm>
          <a:prstGeom prst="rect">
            <a:avLst/>
          </a:prstGeom>
        </p:spPr>
        <p:txBody>
          <a:bodyPr vert="horz" wrap="square" lIns="0" tIns="0" rIns="0" bIns="0" rtlCol="0">
            <a:spAutoFit/>
          </a:bodyPr>
          <a:lstStyle/>
          <a:p>
            <a:pPr marL="12700">
              <a:lnSpc>
                <a:spcPct val="100000"/>
              </a:lnSpc>
            </a:pPr>
            <a:r>
              <a:rPr sz="2650" dirty="0">
                <a:solidFill>
                  <a:srgbClr val="FF0000"/>
                </a:solidFill>
                <a:latin typeface="Trebuchet MS"/>
                <a:cs typeface="Trebuchet MS"/>
              </a:rPr>
              <a:t>+</a:t>
            </a:r>
          </a:p>
        </p:txBody>
      </p:sp>
      <p:sp>
        <p:nvSpPr>
          <p:cNvPr id="696" name="object 691">
            <a:extLst>
              <a:ext uri="{FF2B5EF4-FFF2-40B4-BE49-F238E27FC236}">
                <a16:creationId xmlns:a16="http://schemas.microsoft.com/office/drawing/2014/main" id="{2E0BB126-46B8-4BA3-BD30-DC891E054E30}"/>
              </a:ext>
            </a:extLst>
          </p:cNvPr>
          <p:cNvSpPr txBox="1"/>
          <p:nvPr/>
        </p:nvSpPr>
        <p:spPr>
          <a:xfrm>
            <a:off x="9362586" y="3759673"/>
            <a:ext cx="201930" cy="407804"/>
          </a:xfrm>
          <a:prstGeom prst="rect">
            <a:avLst/>
          </a:prstGeom>
        </p:spPr>
        <p:txBody>
          <a:bodyPr vert="horz" wrap="square" lIns="0" tIns="0" rIns="0" bIns="0" rtlCol="0">
            <a:spAutoFit/>
          </a:bodyPr>
          <a:lstStyle/>
          <a:p>
            <a:pPr marL="12700">
              <a:lnSpc>
                <a:spcPct val="100000"/>
              </a:lnSpc>
            </a:pPr>
            <a:r>
              <a:rPr sz="2650" dirty="0">
                <a:solidFill>
                  <a:srgbClr val="FF0000"/>
                </a:solidFill>
                <a:latin typeface="Trebuchet MS"/>
                <a:cs typeface="Trebuchet MS"/>
              </a:rPr>
              <a:t>+</a:t>
            </a:r>
          </a:p>
        </p:txBody>
      </p:sp>
      <p:grpSp>
        <p:nvGrpSpPr>
          <p:cNvPr id="1038" name="Groep 1037">
            <a:extLst>
              <a:ext uri="{FF2B5EF4-FFF2-40B4-BE49-F238E27FC236}">
                <a16:creationId xmlns:a16="http://schemas.microsoft.com/office/drawing/2014/main" id="{9469956C-E47B-4CAB-8AEF-A9AA2427F531}"/>
              </a:ext>
            </a:extLst>
          </p:cNvPr>
          <p:cNvGrpSpPr/>
          <p:nvPr/>
        </p:nvGrpSpPr>
        <p:grpSpPr>
          <a:xfrm>
            <a:off x="7386083" y="2170233"/>
            <a:ext cx="1976503" cy="2873298"/>
            <a:chOff x="7016905" y="2113083"/>
            <a:chExt cx="1976503" cy="2873298"/>
          </a:xfrm>
        </p:grpSpPr>
        <p:sp>
          <p:nvSpPr>
            <p:cNvPr id="375" name="object 370">
              <a:extLst>
                <a:ext uri="{FF2B5EF4-FFF2-40B4-BE49-F238E27FC236}">
                  <a16:creationId xmlns:a16="http://schemas.microsoft.com/office/drawing/2014/main" id="{688455D9-C66A-44F8-A6A9-32FC3A139E12}"/>
                </a:ext>
              </a:extLst>
            </p:cNvPr>
            <p:cNvSpPr/>
            <p:nvPr/>
          </p:nvSpPr>
          <p:spPr>
            <a:xfrm>
              <a:off x="7402478" y="2701138"/>
              <a:ext cx="0" cy="281940"/>
            </a:xfrm>
            <a:custGeom>
              <a:avLst/>
              <a:gdLst/>
              <a:ahLst/>
              <a:cxnLst/>
              <a:rect l="l" t="t" r="r" b="b"/>
              <a:pathLst>
                <a:path h="281939">
                  <a:moveTo>
                    <a:pt x="0" y="281482"/>
                  </a:moveTo>
                  <a:lnTo>
                    <a:pt x="0" y="0"/>
                  </a:lnTo>
                </a:path>
              </a:pathLst>
            </a:custGeom>
            <a:ln w="3175">
              <a:solidFill>
                <a:srgbClr val="000000"/>
              </a:solidFill>
            </a:ln>
          </p:spPr>
          <p:txBody>
            <a:bodyPr wrap="square" lIns="0" tIns="0" rIns="0" bIns="0" rtlCol="0"/>
            <a:lstStyle/>
            <a:p>
              <a:endParaRPr/>
            </a:p>
          </p:txBody>
        </p:sp>
        <p:sp>
          <p:nvSpPr>
            <p:cNvPr id="376" name="object 371">
              <a:extLst>
                <a:ext uri="{FF2B5EF4-FFF2-40B4-BE49-F238E27FC236}">
                  <a16:creationId xmlns:a16="http://schemas.microsoft.com/office/drawing/2014/main" id="{8F375D51-B94B-4D0E-A1FF-3D8578935342}"/>
                </a:ext>
              </a:extLst>
            </p:cNvPr>
            <p:cNvSpPr/>
            <p:nvPr/>
          </p:nvSpPr>
          <p:spPr>
            <a:xfrm>
              <a:off x="8790842" y="2701138"/>
              <a:ext cx="0" cy="281940"/>
            </a:xfrm>
            <a:custGeom>
              <a:avLst/>
              <a:gdLst/>
              <a:ahLst/>
              <a:cxnLst/>
              <a:rect l="l" t="t" r="r" b="b"/>
              <a:pathLst>
                <a:path h="281939">
                  <a:moveTo>
                    <a:pt x="0" y="281482"/>
                  </a:moveTo>
                  <a:lnTo>
                    <a:pt x="0" y="0"/>
                  </a:lnTo>
                </a:path>
              </a:pathLst>
            </a:custGeom>
            <a:ln w="3175">
              <a:solidFill>
                <a:srgbClr val="000000"/>
              </a:solidFill>
            </a:ln>
          </p:spPr>
          <p:txBody>
            <a:bodyPr wrap="square" lIns="0" tIns="0" rIns="0" bIns="0" rtlCol="0"/>
            <a:lstStyle/>
            <a:p>
              <a:endParaRPr/>
            </a:p>
          </p:txBody>
        </p:sp>
        <p:sp>
          <p:nvSpPr>
            <p:cNvPr id="377" name="object 372">
              <a:extLst>
                <a:ext uri="{FF2B5EF4-FFF2-40B4-BE49-F238E27FC236}">
                  <a16:creationId xmlns:a16="http://schemas.microsoft.com/office/drawing/2014/main" id="{87CFE885-93AA-4945-9F33-E4EEF3F04516}"/>
                </a:ext>
              </a:extLst>
            </p:cNvPr>
            <p:cNvSpPr/>
            <p:nvPr/>
          </p:nvSpPr>
          <p:spPr>
            <a:xfrm>
              <a:off x="7489346" y="2783439"/>
              <a:ext cx="1216025" cy="0"/>
            </a:xfrm>
            <a:custGeom>
              <a:avLst/>
              <a:gdLst/>
              <a:ahLst/>
              <a:cxnLst/>
              <a:rect l="l" t="t" r="r" b="b"/>
              <a:pathLst>
                <a:path w="1216025">
                  <a:moveTo>
                    <a:pt x="0" y="0"/>
                  </a:moveTo>
                  <a:lnTo>
                    <a:pt x="1215783" y="0"/>
                  </a:lnTo>
                </a:path>
              </a:pathLst>
            </a:custGeom>
            <a:ln w="3175">
              <a:solidFill>
                <a:srgbClr val="000000"/>
              </a:solidFill>
            </a:ln>
          </p:spPr>
          <p:txBody>
            <a:bodyPr wrap="square" lIns="0" tIns="0" rIns="0" bIns="0" rtlCol="0"/>
            <a:lstStyle/>
            <a:p>
              <a:endParaRPr/>
            </a:p>
          </p:txBody>
        </p:sp>
        <p:sp>
          <p:nvSpPr>
            <p:cNvPr id="378" name="object 373">
              <a:extLst>
                <a:ext uri="{FF2B5EF4-FFF2-40B4-BE49-F238E27FC236}">
                  <a16:creationId xmlns:a16="http://schemas.microsoft.com/office/drawing/2014/main" id="{FFBCDEE6-0037-4A6C-863E-BD87CAAE1BE0}"/>
                </a:ext>
              </a:extLst>
            </p:cNvPr>
            <p:cNvSpPr/>
            <p:nvPr/>
          </p:nvSpPr>
          <p:spPr>
            <a:xfrm>
              <a:off x="7402475" y="2768199"/>
              <a:ext cx="86995" cy="29209"/>
            </a:xfrm>
            <a:custGeom>
              <a:avLst/>
              <a:gdLst/>
              <a:ahLst/>
              <a:cxnLst/>
              <a:rect l="l" t="t" r="r" b="b"/>
              <a:pathLst>
                <a:path w="86995" h="29210">
                  <a:moveTo>
                    <a:pt x="86626" y="28955"/>
                  </a:moveTo>
                  <a:lnTo>
                    <a:pt x="0" y="14477"/>
                  </a:lnTo>
                  <a:lnTo>
                    <a:pt x="86626" y="0"/>
                  </a:lnTo>
                  <a:lnTo>
                    <a:pt x="86626" y="28955"/>
                  </a:lnTo>
                  <a:close/>
                </a:path>
              </a:pathLst>
            </a:custGeom>
            <a:ln w="3175">
              <a:solidFill>
                <a:srgbClr val="000000"/>
              </a:solidFill>
            </a:ln>
          </p:spPr>
          <p:txBody>
            <a:bodyPr wrap="square" lIns="0" tIns="0" rIns="0" bIns="0" rtlCol="0"/>
            <a:lstStyle/>
            <a:p>
              <a:endParaRPr/>
            </a:p>
          </p:txBody>
        </p:sp>
        <p:sp>
          <p:nvSpPr>
            <p:cNvPr id="379" name="object 374">
              <a:extLst>
                <a:ext uri="{FF2B5EF4-FFF2-40B4-BE49-F238E27FC236}">
                  <a16:creationId xmlns:a16="http://schemas.microsoft.com/office/drawing/2014/main" id="{D035EBAD-E1A2-4CF3-B282-758A48EF0204}"/>
                </a:ext>
              </a:extLst>
            </p:cNvPr>
            <p:cNvSpPr/>
            <p:nvPr/>
          </p:nvSpPr>
          <p:spPr>
            <a:xfrm>
              <a:off x="8703975" y="2768199"/>
              <a:ext cx="86995" cy="29209"/>
            </a:xfrm>
            <a:custGeom>
              <a:avLst/>
              <a:gdLst/>
              <a:ahLst/>
              <a:cxnLst/>
              <a:rect l="l" t="t" r="r" b="b"/>
              <a:pathLst>
                <a:path w="86995" h="29210">
                  <a:moveTo>
                    <a:pt x="0" y="0"/>
                  </a:moveTo>
                  <a:lnTo>
                    <a:pt x="86626" y="14478"/>
                  </a:lnTo>
                  <a:lnTo>
                    <a:pt x="0" y="28956"/>
                  </a:lnTo>
                  <a:lnTo>
                    <a:pt x="0" y="0"/>
                  </a:lnTo>
                  <a:close/>
                </a:path>
              </a:pathLst>
            </a:custGeom>
            <a:ln w="3175">
              <a:solidFill>
                <a:srgbClr val="000000"/>
              </a:solidFill>
            </a:ln>
          </p:spPr>
          <p:txBody>
            <a:bodyPr wrap="square" lIns="0" tIns="0" rIns="0" bIns="0" rtlCol="0"/>
            <a:lstStyle/>
            <a:p>
              <a:endParaRPr/>
            </a:p>
          </p:txBody>
        </p:sp>
        <p:sp>
          <p:nvSpPr>
            <p:cNvPr id="380" name="object 375">
              <a:extLst>
                <a:ext uri="{FF2B5EF4-FFF2-40B4-BE49-F238E27FC236}">
                  <a16:creationId xmlns:a16="http://schemas.microsoft.com/office/drawing/2014/main" id="{AF22E56B-E73F-4652-901F-79D72FF3A7DF}"/>
                </a:ext>
              </a:extLst>
            </p:cNvPr>
            <p:cNvSpPr/>
            <p:nvPr/>
          </p:nvSpPr>
          <p:spPr>
            <a:xfrm>
              <a:off x="7739282" y="2659995"/>
              <a:ext cx="21590" cy="82550"/>
            </a:xfrm>
            <a:custGeom>
              <a:avLst/>
              <a:gdLst/>
              <a:ahLst/>
              <a:cxnLst/>
              <a:rect l="l" t="t" r="r" b="b"/>
              <a:pathLst>
                <a:path w="21590" h="82550">
                  <a:moveTo>
                    <a:pt x="0" y="16459"/>
                  </a:moveTo>
                  <a:lnTo>
                    <a:pt x="7531" y="12344"/>
                  </a:lnTo>
                  <a:lnTo>
                    <a:pt x="21082" y="0"/>
                  </a:lnTo>
                  <a:lnTo>
                    <a:pt x="21082" y="82295"/>
                  </a:lnTo>
                </a:path>
              </a:pathLst>
            </a:custGeom>
            <a:ln w="3175">
              <a:solidFill>
                <a:srgbClr val="000000"/>
              </a:solidFill>
            </a:ln>
          </p:spPr>
          <p:txBody>
            <a:bodyPr wrap="square" lIns="0" tIns="0" rIns="0" bIns="0" rtlCol="0"/>
            <a:lstStyle/>
            <a:p>
              <a:endParaRPr/>
            </a:p>
          </p:txBody>
        </p:sp>
        <p:sp>
          <p:nvSpPr>
            <p:cNvPr id="381" name="object 376">
              <a:extLst>
                <a:ext uri="{FF2B5EF4-FFF2-40B4-BE49-F238E27FC236}">
                  <a16:creationId xmlns:a16="http://schemas.microsoft.com/office/drawing/2014/main" id="{A87C9B01-1FDF-48E6-894D-69915FF1AF7E}"/>
                </a:ext>
              </a:extLst>
            </p:cNvPr>
            <p:cNvSpPr/>
            <p:nvPr/>
          </p:nvSpPr>
          <p:spPr>
            <a:xfrm>
              <a:off x="7739282" y="2667619"/>
              <a:ext cx="21590" cy="74930"/>
            </a:xfrm>
            <a:custGeom>
              <a:avLst/>
              <a:gdLst/>
              <a:ahLst/>
              <a:cxnLst/>
              <a:rect l="l" t="t" r="r" b="b"/>
              <a:pathLst>
                <a:path w="21590" h="74930">
                  <a:moveTo>
                    <a:pt x="0" y="8267"/>
                  </a:moveTo>
                  <a:lnTo>
                    <a:pt x="0" y="12407"/>
                  </a:lnTo>
                  <a:lnTo>
                    <a:pt x="7531" y="8267"/>
                  </a:lnTo>
                  <a:lnTo>
                    <a:pt x="16573" y="0"/>
                  </a:lnTo>
                  <a:lnTo>
                    <a:pt x="16573" y="74447"/>
                  </a:lnTo>
                  <a:lnTo>
                    <a:pt x="21082" y="74447"/>
                  </a:lnTo>
                </a:path>
              </a:pathLst>
            </a:custGeom>
            <a:ln w="3175">
              <a:solidFill>
                <a:srgbClr val="000000"/>
              </a:solidFill>
            </a:ln>
          </p:spPr>
          <p:txBody>
            <a:bodyPr wrap="square" lIns="0" tIns="0" rIns="0" bIns="0" rtlCol="0"/>
            <a:lstStyle/>
            <a:p>
              <a:endParaRPr/>
            </a:p>
          </p:txBody>
        </p:sp>
        <p:sp>
          <p:nvSpPr>
            <p:cNvPr id="382" name="object 377">
              <a:extLst>
                <a:ext uri="{FF2B5EF4-FFF2-40B4-BE49-F238E27FC236}">
                  <a16:creationId xmlns:a16="http://schemas.microsoft.com/office/drawing/2014/main" id="{852D040C-228E-4234-A36C-CD62CBFDDDD3}"/>
                </a:ext>
              </a:extLst>
            </p:cNvPr>
            <p:cNvSpPr/>
            <p:nvPr/>
          </p:nvSpPr>
          <p:spPr>
            <a:xfrm>
              <a:off x="7813958" y="2659995"/>
              <a:ext cx="48895" cy="82550"/>
            </a:xfrm>
            <a:custGeom>
              <a:avLst/>
              <a:gdLst/>
              <a:ahLst/>
              <a:cxnLst/>
              <a:rect l="l" t="t" r="r" b="b"/>
              <a:pathLst>
                <a:path w="48895" h="82550">
                  <a:moveTo>
                    <a:pt x="0" y="20574"/>
                  </a:moveTo>
                  <a:lnTo>
                    <a:pt x="32829" y="0"/>
                  </a:lnTo>
                  <a:lnTo>
                    <a:pt x="41389" y="4114"/>
                  </a:lnTo>
                  <a:lnTo>
                    <a:pt x="44246" y="8229"/>
                  </a:lnTo>
                  <a:lnTo>
                    <a:pt x="48526" y="16459"/>
                  </a:lnTo>
                  <a:lnTo>
                    <a:pt x="48526" y="23317"/>
                  </a:lnTo>
                  <a:lnTo>
                    <a:pt x="44246" y="31546"/>
                  </a:lnTo>
                  <a:lnTo>
                    <a:pt x="37109" y="42519"/>
                  </a:lnTo>
                  <a:lnTo>
                    <a:pt x="0" y="82296"/>
                  </a:lnTo>
                </a:path>
              </a:pathLst>
            </a:custGeom>
            <a:ln w="3175">
              <a:solidFill>
                <a:srgbClr val="000000"/>
              </a:solidFill>
            </a:ln>
          </p:spPr>
          <p:txBody>
            <a:bodyPr wrap="square" lIns="0" tIns="0" rIns="0" bIns="0" rtlCol="0"/>
            <a:lstStyle/>
            <a:p>
              <a:endParaRPr/>
            </a:p>
          </p:txBody>
        </p:sp>
        <p:sp>
          <p:nvSpPr>
            <p:cNvPr id="383" name="object 378">
              <a:extLst>
                <a:ext uri="{FF2B5EF4-FFF2-40B4-BE49-F238E27FC236}">
                  <a16:creationId xmlns:a16="http://schemas.microsoft.com/office/drawing/2014/main" id="{CEB07344-B21E-4656-814C-C5AC836B5F2A}"/>
                </a:ext>
              </a:extLst>
            </p:cNvPr>
            <p:cNvSpPr/>
            <p:nvPr/>
          </p:nvSpPr>
          <p:spPr>
            <a:xfrm>
              <a:off x="7810916" y="2663040"/>
              <a:ext cx="48895" cy="79375"/>
            </a:xfrm>
            <a:custGeom>
              <a:avLst/>
              <a:gdLst/>
              <a:ahLst/>
              <a:cxnLst/>
              <a:rect l="l" t="t" r="r" b="b"/>
              <a:pathLst>
                <a:path w="48895" h="79375">
                  <a:moveTo>
                    <a:pt x="2921" y="16662"/>
                  </a:moveTo>
                  <a:lnTo>
                    <a:pt x="7315" y="16662"/>
                  </a:lnTo>
                  <a:lnTo>
                    <a:pt x="7315" y="12496"/>
                  </a:lnTo>
                  <a:lnTo>
                    <a:pt x="11696" y="4165"/>
                  </a:lnTo>
                  <a:lnTo>
                    <a:pt x="20472" y="0"/>
                  </a:lnTo>
                  <a:lnTo>
                    <a:pt x="36576" y="0"/>
                  </a:lnTo>
                  <a:lnTo>
                    <a:pt x="45351" y="4165"/>
                  </a:lnTo>
                  <a:lnTo>
                    <a:pt x="48272" y="12496"/>
                  </a:lnTo>
                  <a:lnTo>
                    <a:pt x="48272" y="19443"/>
                  </a:lnTo>
                  <a:lnTo>
                    <a:pt x="45351" y="27774"/>
                  </a:lnTo>
                  <a:lnTo>
                    <a:pt x="36576" y="38874"/>
                  </a:lnTo>
                  <a:lnTo>
                    <a:pt x="0" y="79133"/>
                  </a:lnTo>
                </a:path>
              </a:pathLst>
            </a:custGeom>
            <a:ln w="3175">
              <a:solidFill>
                <a:srgbClr val="000000"/>
              </a:solidFill>
            </a:ln>
          </p:spPr>
          <p:txBody>
            <a:bodyPr wrap="square" lIns="0" tIns="0" rIns="0" bIns="0" rtlCol="0"/>
            <a:lstStyle/>
            <a:p>
              <a:endParaRPr/>
            </a:p>
          </p:txBody>
        </p:sp>
        <p:sp>
          <p:nvSpPr>
            <p:cNvPr id="384" name="object 379">
              <a:extLst>
                <a:ext uri="{FF2B5EF4-FFF2-40B4-BE49-F238E27FC236}">
                  <a16:creationId xmlns:a16="http://schemas.microsoft.com/office/drawing/2014/main" id="{C28EFC13-BE86-4E4A-8789-0B186F28821D}"/>
                </a:ext>
              </a:extLst>
            </p:cNvPr>
            <p:cNvSpPr/>
            <p:nvPr/>
          </p:nvSpPr>
          <p:spPr>
            <a:xfrm>
              <a:off x="7810907" y="2737720"/>
              <a:ext cx="56515" cy="4445"/>
            </a:xfrm>
            <a:custGeom>
              <a:avLst/>
              <a:gdLst/>
              <a:ahLst/>
              <a:cxnLst/>
              <a:rect l="l" t="t" r="r" b="b"/>
              <a:pathLst>
                <a:path w="56515" h="4444">
                  <a:moveTo>
                    <a:pt x="2882" y="0"/>
                  </a:moveTo>
                  <a:lnTo>
                    <a:pt x="56146" y="0"/>
                  </a:lnTo>
                  <a:lnTo>
                    <a:pt x="56146" y="4114"/>
                  </a:lnTo>
                  <a:lnTo>
                    <a:pt x="0" y="4114"/>
                  </a:lnTo>
                </a:path>
              </a:pathLst>
            </a:custGeom>
            <a:ln w="3175">
              <a:solidFill>
                <a:srgbClr val="000000"/>
              </a:solidFill>
            </a:ln>
          </p:spPr>
          <p:txBody>
            <a:bodyPr wrap="square" lIns="0" tIns="0" rIns="0" bIns="0" rtlCol="0"/>
            <a:lstStyle/>
            <a:p>
              <a:endParaRPr/>
            </a:p>
          </p:txBody>
        </p:sp>
        <p:sp>
          <p:nvSpPr>
            <p:cNvPr id="385" name="object 380">
              <a:extLst>
                <a:ext uri="{FF2B5EF4-FFF2-40B4-BE49-F238E27FC236}">
                  <a16:creationId xmlns:a16="http://schemas.microsoft.com/office/drawing/2014/main" id="{590C0114-00C9-4367-8AE7-28D82BED217F}"/>
                </a:ext>
              </a:extLst>
            </p:cNvPr>
            <p:cNvSpPr/>
            <p:nvPr/>
          </p:nvSpPr>
          <p:spPr>
            <a:xfrm>
              <a:off x="7893209" y="2659995"/>
              <a:ext cx="56515" cy="82550"/>
            </a:xfrm>
            <a:custGeom>
              <a:avLst/>
              <a:gdLst/>
              <a:ahLst/>
              <a:cxnLst/>
              <a:rect l="l" t="t" r="r" b="b"/>
              <a:pathLst>
                <a:path w="56515" h="82550">
                  <a:moveTo>
                    <a:pt x="24472" y="0"/>
                  </a:moveTo>
                  <a:lnTo>
                    <a:pt x="11518" y="4114"/>
                  </a:lnTo>
                  <a:lnTo>
                    <a:pt x="4318" y="16459"/>
                  </a:lnTo>
                  <a:lnTo>
                    <a:pt x="0" y="35661"/>
                  </a:lnTo>
                  <a:lnTo>
                    <a:pt x="0" y="46634"/>
                  </a:lnTo>
                  <a:lnTo>
                    <a:pt x="4318" y="65836"/>
                  </a:lnTo>
                  <a:lnTo>
                    <a:pt x="11518" y="78181"/>
                  </a:lnTo>
                  <a:lnTo>
                    <a:pt x="24472" y="82296"/>
                  </a:lnTo>
                  <a:lnTo>
                    <a:pt x="31673" y="82296"/>
                  </a:lnTo>
                  <a:lnTo>
                    <a:pt x="44627" y="78181"/>
                  </a:lnTo>
                  <a:lnTo>
                    <a:pt x="51828" y="65836"/>
                  </a:lnTo>
                  <a:lnTo>
                    <a:pt x="56146" y="46634"/>
                  </a:lnTo>
                  <a:lnTo>
                    <a:pt x="56146" y="35661"/>
                  </a:lnTo>
                  <a:lnTo>
                    <a:pt x="51828" y="16459"/>
                  </a:lnTo>
                  <a:lnTo>
                    <a:pt x="44627" y="4114"/>
                  </a:lnTo>
                  <a:lnTo>
                    <a:pt x="31673" y="0"/>
                  </a:lnTo>
                  <a:lnTo>
                    <a:pt x="24472" y="0"/>
                  </a:lnTo>
                  <a:close/>
                </a:path>
              </a:pathLst>
            </a:custGeom>
            <a:ln w="3175">
              <a:solidFill>
                <a:srgbClr val="000000"/>
              </a:solidFill>
            </a:ln>
          </p:spPr>
          <p:txBody>
            <a:bodyPr wrap="square" lIns="0" tIns="0" rIns="0" bIns="0" rtlCol="0"/>
            <a:lstStyle/>
            <a:p>
              <a:endParaRPr/>
            </a:p>
          </p:txBody>
        </p:sp>
        <p:sp>
          <p:nvSpPr>
            <p:cNvPr id="386" name="object 381">
              <a:extLst>
                <a:ext uri="{FF2B5EF4-FFF2-40B4-BE49-F238E27FC236}">
                  <a16:creationId xmlns:a16="http://schemas.microsoft.com/office/drawing/2014/main" id="{85A6ACB2-564F-4F1F-A528-89CBC9BFFD8E}"/>
                </a:ext>
              </a:extLst>
            </p:cNvPr>
            <p:cNvSpPr/>
            <p:nvPr/>
          </p:nvSpPr>
          <p:spPr>
            <a:xfrm>
              <a:off x="7897772" y="2663044"/>
              <a:ext cx="12065" cy="76200"/>
            </a:xfrm>
            <a:custGeom>
              <a:avLst/>
              <a:gdLst/>
              <a:ahLst/>
              <a:cxnLst/>
              <a:rect l="l" t="t" r="r" b="b"/>
              <a:pathLst>
                <a:path w="12065" h="76200">
                  <a:moveTo>
                    <a:pt x="11709" y="0"/>
                  </a:moveTo>
                  <a:lnTo>
                    <a:pt x="2933" y="12661"/>
                  </a:lnTo>
                  <a:lnTo>
                    <a:pt x="0" y="32359"/>
                  </a:lnTo>
                  <a:lnTo>
                    <a:pt x="0" y="43611"/>
                  </a:lnTo>
                  <a:lnTo>
                    <a:pt x="2933" y="63309"/>
                  </a:lnTo>
                  <a:lnTo>
                    <a:pt x="11709" y="75958"/>
                  </a:lnTo>
                </a:path>
              </a:pathLst>
            </a:custGeom>
            <a:ln w="3175">
              <a:solidFill>
                <a:srgbClr val="000000"/>
              </a:solidFill>
            </a:ln>
          </p:spPr>
          <p:txBody>
            <a:bodyPr wrap="square" lIns="0" tIns="0" rIns="0" bIns="0" rtlCol="0"/>
            <a:lstStyle/>
            <a:p>
              <a:endParaRPr/>
            </a:p>
          </p:txBody>
        </p:sp>
        <p:sp>
          <p:nvSpPr>
            <p:cNvPr id="387" name="object 382">
              <a:extLst>
                <a:ext uri="{FF2B5EF4-FFF2-40B4-BE49-F238E27FC236}">
                  <a16:creationId xmlns:a16="http://schemas.microsoft.com/office/drawing/2014/main" id="{7358FCFA-9362-4408-B4E0-6D9C49FFF982}"/>
                </a:ext>
              </a:extLst>
            </p:cNvPr>
            <p:cNvSpPr/>
            <p:nvPr/>
          </p:nvSpPr>
          <p:spPr>
            <a:xfrm>
              <a:off x="7903875" y="2734671"/>
              <a:ext cx="34925" cy="4445"/>
            </a:xfrm>
            <a:custGeom>
              <a:avLst/>
              <a:gdLst/>
              <a:ahLst/>
              <a:cxnLst/>
              <a:rect l="l" t="t" r="r" b="b"/>
              <a:pathLst>
                <a:path w="34925" h="4444">
                  <a:moveTo>
                    <a:pt x="0" y="0"/>
                  </a:moveTo>
                  <a:lnTo>
                    <a:pt x="13525" y="4114"/>
                  </a:lnTo>
                  <a:lnTo>
                    <a:pt x="21031" y="4114"/>
                  </a:lnTo>
                  <a:lnTo>
                    <a:pt x="34556" y="0"/>
                  </a:lnTo>
                </a:path>
              </a:pathLst>
            </a:custGeom>
            <a:ln w="3175">
              <a:solidFill>
                <a:srgbClr val="000000"/>
              </a:solidFill>
            </a:ln>
          </p:spPr>
          <p:txBody>
            <a:bodyPr wrap="square" lIns="0" tIns="0" rIns="0" bIns="0" rtlCol="0"/>
            <a:lstStyle/>
            <a:p>
              <a:endParaRPr/>
            </a:p>
          </p:txBody>
        </p:sp>
        <p:sp>
          <p:nvSpPr>
            <p:cNvPr id="388" name="object 383">
              <a:extLst>
                <a:ext uri="{FF2B5EF4-FFF2-40B4-BE49-F238E27FC236}">
                  <a16:creationId xmlns:a16="http://schemas.microsoft.com/office/drawing/2014/main" id="{B06E81C7-0B88-4ADF-B153-54727CEEAD5F}"/>
                </a:ext>
              </a:extLst>
            </p:cNvPr>
            <p:cNvSpPr/>
            <p:nvPr/>
          </p:nvSpPr>
          <p:spPr>
            <a:xfrm>
              <a:off x="7934354" y="2663050"/>
              <a:ext cx="12065" cy="76200"/>
            </a:xfrm>
            <a:custGeom>
              <a:avLst/>
              <a:gdLst/>
              <a:ahLst/>
              <a:cxnLst/>
              <a:rect l="l" t="t" r="r" b="b"/>
              <a:pathLst>
                <a:path w="12065" h="76200">
                  <a:moveTo>
                    <a:pt x="0" y="75958"/>
                  </a:moveTo>
                  <a:lnTo>
                    <a:pt x="8775" y="63296"/>
                  </a:lnTo>
                  <a:lnTo>
                    <a:pt x="11709" y="43599"/>
                  </a:lnTo>
                  <a:lnTo>
                    <a:pt x="11709" y="32346"/>
                  </a:lnTo>
                  <a:lnTo>
                    <a:pt x="8775" y="12649"/>
                  </a:lnTo>
                  <a:lnTo>
                    <a:pt x="0" y="0"/>
                  </a:lnTo>
                </a:path>
              </a:pathLst>
            </a:custGeom>
            <a:ln w="3175">
              <a:solidFill>
                <a:srgbClr val="000000"/>
              </a:solidFill>
            </a:ln>
          </p:spPr>
          <p:txBody>
            <a:bodyPr wrap="square" lIns="0" tIns="0" rIns="0" bIns="0" rtlCol="0"/>
            <a:lstStyle/>
            <a:p>
              <a:endParaRPr/>
            </a:p>
          </p:txBody>
        </p:sp>
        <p:sp>
          <p:nvSpPr>
            <p:cNvPr id="389" name="object 384">
              <a:extLst>
                <a:ext uri="{FF2B5EF4-FFF2-40B4-BE49-F238E27FC236}">
                  <a16:creationId xmlns:a16="http://schemas.microsoft.com/office/drawing/2014/main" id="{A82C92FB-2566-40DA-B45D-D46DF75DD7D2}"/>
                </a:ext>
              </a:extLst>
            </p:cNvPr>
            <p:cNvSpPr/>
            <p:nvPr/>
          </p:nvSpPr>
          <p:spPr>
            <a:xfrm>
              <a:off x="7903868" y="2663042"/>
              <a:ext cx="34925" cy="4445"/>
            </a:xfrm>
            <a:custGeom>
              <a:avLst/>
              <a:gdLst/>
              <a:ahLst/>
              <a:cxnLst/>
              <a:rect l="l" t="t" r="r" b="b"/>
              <a:pathLst>
                <a:path w="34925" h="4444">
                  <a:moveTo>
                    <a:pt x="34556" y="4114"/>
                  </a:moveTo>
                  <a:lnTo>
                    <a:pt x="21031" y="0"/>
                  </a:lnTo>
                  <a:lnTo>
                    <a:pt x="13525" y="0"/>
                  </a:lnTo>
                  <a:lnTo>
                    <a:pt x="0" y="4114"/>
                  </a:lnTo>
                </a:path>
              </a:pathLst>
            </a:custGeom>
            <a:ln w="3175">
              <a:solidFill>
                <a:srgbClr val="000000"/>
              </a:solidFill>
            </a:ln>
          </p:spPr>
          <p:txBody>
            <a:bodyPr wrap="square" lIns="0" tIns="0" rIns="0" bIns="0" rtlCol="0"/>
            <a:lstStyle/>
            <a:p>
              <a:endParaRPr/>
            </a:p>
          </p:txBody>
        </p:sp>
        <p:sp>
          <p:nvSpPr>
            <p:cNvPr id="390" name="object 385">
              <a:extLst>
                <a:ext uri="{FF2B5EF4-FFF2-40B4-BE49-F238E27FC236}">
                  <a16:creationId xmlns:a16="http://schemas.microsoft.com/office/drawing/2014/main" id="{74657FBA-F699-4AC5-878A-522C202474AE}"/>
                </a:ext>
              </a:extLst>
            </p:cNvPr>
            <p:cNvSpPr/>
            <p:nvPr/>
          </p:nvSpPr>
          <p:spPr>
            <a:xfrm>
              <a:off x="8057801" y="2659995"/>
              <a:ext cx="33655" cy="82550"/>
            </a:xfrm>
            <a:custGeom>
              <a:avLst/>
              <a:gdLst/>
              <a:ahLst/>
              <a:cxnLst/>
              <a:rect l="l" t="t" r="r" b="b"/>
              <a:pathLst>
                <a:path w="33654" h="82550">
                  <a:moveTo>
                    <a:pt x="33045" y="0"/>
                  </a:moveTo>
                  <a:lnTo>
                    <a:pt x="0" y="82296"/>
                  </a:lnTo>
                </a:path>
              </a:pathLst>
            </a:custGeom>
            <a:ln w="3175">
              <a:solidFill>
                <a:srgbClr val="000000"/>
              </a:solidFill>
            </a:ln>
          </p:spPr>
          <p:txBody>
            <a:bodyPr wrap="square" lIns="0" tIns="0" rIns="0" bIns="0" rtlCol="0"/>
            <a:lstStyle/>
            <a:p>
              <a:endParaRPr/>
            </a:p>
          </p:txBody>
        </p:sp>
        <p:sp>
          <p:nvSpPr>
            <p:cNvPr id="391" name="object 386">
              <a:extLst>
                <a:ext uri="{FF2B5EF4-FFF2-40B4-BE49-F238E27FC236}">
                  <a16:creationId xmlns:a16="http://schemas.microsoft.com/office/drawing/2014/main" id="{B75EEB6B-D55D-4B64-A420-940B1A72C230}"/>
                </a:ext>
              </a:extLst>
            </p:cNvPr>
            <p:cNvSpPr/>
            <p:nvPr/>
          </p:nvSpPr>
          <p:spPr>
            <a:xfrm>
              <a:off x="8057801" y="2672188"/>
              <a:ext cx="33655" cy="69850"/>
            </a:xfrm>
            <a:custGeom>
              <a:avLst/>
              <a:gdLst/>
              <a:ahLst/>
              <a:cxnLst/>
              <a:rect l="l" t="t" r="r" b="b"/>
              <a:pathLst>
                <a:path w="33654" h="69850">
                  <a:moveTo>
                    <a:pt x="33045" y="0"/>
                  </a:moveTo>
                  <a:lnTo>
                    <a:pt x="4305" y="69761"/>
                  </a:lnTo>
                  <a:lnTo>
                    <a:pt x="0" y="69761"/>
                  </a:lnTo>
                </a:path>
              </a:pathLst>
            </a:custGeom>
            <a:ln w="3175">
              <a:solidFill>
                <a:srgbClr val="000000"/>
              </a:solidFill>
            </a:ln>
          </p:spPr>
          <p:txBody>
            <a:bodyPr wrap="square" lIns="0" tIns="0" rIns="0" bIns="0" rtlCol="0"/>
            <a:lstStyle/>
            <a:p>
              <a:endParaRPr/>
            </a:p>
          </p:txBody>
        </p:sp>
        <p:sp>
          <p:nvSpPr>
            <p:cNvPr id="392" name="object 387">
              <a:extLst>
                <a:ext uri="{FF2B5EF4-FFF2-40B4-BE49-F238E27FC236}">
                  <a16:creationId xmlns:a16="http://schemas.microsoft.com/office/drawing/2014/main" id="{69C53B8D-D61D-4766-AB4F-1D84162954F5}"/>
                </a:ext>
              </a:extLst>
            </p:cNvPr>
            <p:cNvSpPr/>
            <p:nvPr/>
          </p:nvSpPr>
          <p:spPr>
            <a:xfrm>
              <a:off x="8091327" y="2659995"/>
              <a:ext cx="32384" cy="82550"/>
            </a:xfrm>
            <a:custGeom>
              <a:avLst/>
              <a:gdLst/>
              <a:ahLst/>
              <a:cxnLst/>
              <a:rect l="l" t="t" r="r" b="b"/>
              <a:pathLst>
                <a:path w="32384" h="82550">
                  <a:moveTo>
                    <a:pt x="0" y="12344"/>
                  </a:moveTo>
                  <a:lnTo>
                    <a:pt x="27533" y="82295"/>
                  </a:lnTo>
                  <a:lnTo>
                    <a:pt x="31889" y="82295"/>
                  </a:lnTo>
                  <a:lnTo>
                    <a:pt x="0" y="0"/>
                  </a:lnTo>
                </a:path>
              </a:pathLst>
            </a:custGeom>
            <a:ln w="3175">
              <a:solidFill>
                <a:srgbClr val="000000"/>
              </a:solidFill>
            </a:ln>
          </p:spPr>
          <p:txBody>
            <a:bodyPr wrap="square" lIns="0" tIns="0" rIns="0" bIns="0" rtlCol="0"/>
            <a:lstStyle/>
            <a:p>
              <a:endParaRPr/>
            </a:p>
          </p:txBody>
        </p:sp>
        <p:sp>
          <p:nvSpPr>
            <p:cNvPr id="393" name="object 388">
              <a:extLst>
                <a:ext uri="{FF2B5EF4-FFF2-40B4-BE49-F238E27FC236}">
                  <a16:creationId xmlns:a16="http://schemas.microsoft.com/office/drawing/2014/main" id="{C533B0FD-7265-43DC-9EE8-AFD73BBF63CB}"/>
                </a:ext>
              </a:extLst>
            </p:cNvPr>
            <p:cNvSpPr/>
            <p:nvPr/>
          </p:nvSpPr>
          <p:spPr>
            <a:xfrm>
              <a:off x="8069991" y="2719432"/>
              <a:ext cx="42545" cy="0"/>
            </a:xfrm>
            <a:custGeom>
              <a:avLst/>
              <a:gdLst/>
              <a:ahLst/>
              <a:cxnLst/>
              <a:rect l="l" t="t" r="r" b="b"/>
              <a:pathLst>
                <a:path w="42545">
                  <a:moveTo>
                    <a:pt x="0" y="0"/>
                  </a:moveTo>
                  <a:lnTo>
                    <a:pt x="42176" y="0"/>
                  </a:lnTo>
                </a:path>
              </a:pathLst>
            </a:custGeom>
            <a:ln w="3175">
              <a:solidFill>
                <a:srgbClr val="000000"/>
              </a:solidFill>
            </a:ln>
          </p:spPr>
          <p:txBody>
            <a:bodyPr wrap="square" lIns="0" tIns="0" rIns="0" bIns="0" rtlCol="0"/>
            <a:lstStyle/>
            <a:p>
              <a:endParaRPr/>
            </a:p>
          </p:txBody>
        </p:sp>
        <p:sp>
          <p:nvSpPr>
            <p:cNvPr id="394" name="object 389">
              <a:extLst>
                <a:ext uri="{FF2B5EF4-FFF2-40B4-BE49-F238E27FC236}">
                  <a16:creationId xmlns:a16="http://schemas.microsoft.com/office/drawing/2014/main" id="{3E996E8A-1075-497D-9C7C-AB857A5A4FF7}"/>
                </a:ext>
              </a:extLst>
            </p:cNvPr>
            <p:cNvSpPr/>
            <p:nvPr/>
          </p:nvSpPr>
          <p:spPr>
            <a:xfrm>
              <a:off x="8066942" y="2722479"/>
              <a:ext cx="48895" cy="0"/>
            </a:xfrm>
            <a:custGeom>
              <a:avLst/>
              <a:gdLst/>
              <a:ahLst/>
              <a:cxnLst/>
              <a:rect l="l" t="t" r="r" b="b"/>
              <a:pathLst>
                <a:path w="48895">
                  <a:moveTo>
                    <a:pt x="0" y="0"/>
                  </a:moveTo>
                  <a:lnTo>
                    <a:pt x="48526" y="0"/>
                  </a:lnTo>
                </a:path>
              </a:pathLst>
            </a:custGeom>
            <a:ln w="3175">
              <a:solidFill>
                <a:srgbClr val="000000"/>
              </a:solidFill>
            </a:ln>
          </p:spPr>
          <p:txBody>
            <a:bodyPr wrap="square" lIns="0" tIns="0" rIns="0" bIns="0" rtlCol="0"/>
            <a:lstStyle/>
            <a:p>
              <a:endParaRPr/>
            </a:p>
          </p:txBody>
        </p:sp>
        <p:sp>
          <p:nvSpPr>
            <p:cNvPr id="395" name="object 390">
              <a:extLst>
                <a:ext uri="{FF2B5EF4-FFF2-40B4-BE49-F238E27FC236}">
                  <a16:creationId xmlns:a16="http://schemas.microsoft.com/office/drawing/2014/main" id="{9B50ECD5-068F-4401-87F0-549D91C7F66F}"/>
                </a:ext>
              </a:extLst>
            </p:cNvPr>
            <p:cNvSpPr/>
            <p:nvPr/>
          </p:nvSpPr>
          <p:spPr>
            <a:xfrm>
              <a:off x="8234582" y="2659995"/>
              <a:ext cx="50165" cy="82550"/>
            </a:xfrm>
            <a:custGeom>
              <a:avLst/>
              <a:gdLst/>
              <a:ahLst/>
              <a:cxnLst/>
              <a:rect l="l" t="t" r="r" b="b"/>
              <a:pathLst>
                <a:path w="50165" h="82550">
                  <a:moveTo>
                    <a:pt x="0" y="20574"/>
                  </a:moveTo>
                  <a:lnTo>
                    <a:pt x="33858" y="0"/>
                  </a:lnTo>
                  <a:lnTo>
                    <a:pt x="41211" y="4114"/>
                  </a:lnTo>
                  <a:lnTo>
                    <a:pt x="45631" y="8229"/>
                  </a:lnTo>
                  <a:lnTo>
                    <a:pt x="50050" y="16459"/>
                  </a:lnTo>
                  <a:lnTo>
                    <a:pt x="50050" y="23317"/>
                  </a:lnTo>
                  <a:lnTo>
                    <a:pt x="45631" y="31546"/>
                  </a:lnTo>
                  <a:lnTo>
                    <a:pt x="38265" y="42519"/>
                  </a:lnTo>
                  <a:lnTo>
                    <a:pt x="0" y="82296"/>
                  </a:lnTo>
                </a:path>
              </a:pathLst>
            </a:custGeom>
            <a:ln w="3175">
              <a:solidFill>
                <a:srgbClr val="000000"/>
              </a:solidFill>
            </a:ln>
          </p:spPr>
          <p:txBody>
            <a:bodyPr wrap="square" lIns="0" tIns="0" rIns="0" bIns="0" rtlCol="0"/>
            <a:lstStyle/>
            <a:p>
              <a:endParaRPr/>
            </a:p>
          </p:txBody>
        </p:sp>
        <p:sp>
          <p:nvSpPr>
            <p:cNvPr id="396" name="object 391">
              <a:extLst>
                <a:ext uri="{FF2B5EF4-FFF2-40B4-BE49-F238E27FC236}">
                  <a16:creationId xmlns:a16="http://schemas.microsoft.com/office/drawing/2014/main" id="{79808A66-58F1-4A28-81D5-9FFD741B6F15}"/>
                </a:ext>
              </a:extLst>
            </p:cNvPr>
            <p:cNvSpPr/>
            <p:nvPr/>
          </p:nvSpPr>
          <p:spPr>
            <a:xfrm>
              <a:off x="8231531" y="2663040"/>
              <a:ext cx="50165" cy="79375"/>
            </a:xfrm>
            <a:custGeom>
              <a:avLst/>
              <a:gdLst/>
              <a:ahLst/>
              <a:cxnLst/>
              <a:rect l="l" t="t" r="r" b="b"/>
              <a:pathLst>
                <a:path w="50165" h="79375">
                  <a:moveTo>
                    <a:pt x="4419" y="16662"/>
                  </a:moveTo>
                  <a:lnTo>
                    <a:pt x="8839" y="16662"/>
                  </a:lnTo>
                  <a:lnTo>
                    <a:pt x="8839" y="12496"/>
                  </a:lnTo>
                  <a:lnTo>
                    <a:pt x="13246" y="4165"/>
                  </a:lnTo>
                  <a:lnTo>
                    <a:pt x="20612" y="0"/>
                  </a:lnTo>
                  <a:lnTo>
                    <a:pt x="38277" y="0"/>
                  </a:lnTo>
                  <a:lnTo>
                    <a:pt x="45631" y="4165"/>
                  </a:lnTo>
                  <a:lnTo>
                    <a:pt x="50050" y="12496"/>
                  </a:lnTo>
                  <a:lnTo>
                    <a:pt x="50050" y="19443"/>
                  </a:lnTo>
                  <a:lnTo>
                    <a:pt x="45631" y="27774"/>
                  </a:lnTo>
                  <a:lnTo>
                    <a:pt x="38277" y="38874"/>
                  </a:lnTo>
                  <a:lnTo>
                    <a:pt x="0" y="79133"/>
                  </a:lnTo>
                </a:path>
              </a:pathLst>
            </a:custGeom>
            <a:ln w="3175">
              <a:solidFill>
                <a:srgbClr val="000000"/>
              </a:solidFill>
            </a:ln>
          </p:spPr>
          <p:txBody>
            <a:bodyPr wrap="square" lIns="0" tIns="0" rIns="0" bIns="0" rtlCol="0"/>
            <a:lstStyle/>
            <a:p>
              <a:endParaRPr/>
            </a:p>
          </p:txBody>
        </p:sp>
        <p:sp>
          <p:nvSpPr>
            <p:cNvPr id="397" name="object 392">
              <a:extLst>
                <a:ext uri="{FF2B5EF4-FFF2-40B4-BE49-F238E27FC236}">
                  <a16:creationId xmlns:a16="http://schemas.microsoft.com/office/drawing/2014/main" id="{1FACDDAC-371C-4100-BA8A-BA748A25DA55}"/>
                </a:ext>
              </a:extLst>
            </p:cNvPr>
            <p:cNvSpPr/>
            <p:nvPr/>
          </p:nvSpPr>
          <p:spPr>
            <a:xfrm>
              <a:off x="8231534" y="2737720"/>
              <a:ext cx="58419" cy="4445"/>
            </a:xfrm>
            <a:custGeom>
              <a:avLst/>
              <a:gdLst/>
              <a:ahLst/>
              <a:cxnLst/>
              <a:rect l="l" t="t" r="r" b="b"/>
              <a:pathLst>
                <a:path w="58420" h="4444">
                  <a:moveTo>
                    <a:pt x="4343" y="0"/>
                  </a:moveTo>
                  <a:lnTo>
                    <a:pt x="57911" y="0"/>
                  </a:lnTo>
                  <a:lnTo>
                    <a:pt x="57911" y="4114"/>
                  </a:lnTo>
                  <a:lnTo>
                    <a:pt x="0" y="4114"/>
                  </a:lnTo>
                </a:path>
              </a:pathLst>
            </a:custGeom>
            <a:ln w="3175">
              <a:solidFill>
                <a:srgbClr val="000000"/>
              </a:solidFill>
            </a:ln>
          </p:spPr>
          <p:txBody>
            <a:bodyPr wrap="square" lIns="0" tIns="0" rIns="0" bIns="0" rtlCol="0"/>
            <a:lstStyle/>
            <a:p>
              <a:endParaRPr/>
            </a:p>
          </p:txBody>
        </p:sp>
        <p:sp>
          <p:nvSpPr>
            <p:cNvPr id="398" name="object 393">
              <a:extLst>
                <a:ext uri="{FF2B5EF4-FFF2-40B4-BE49-F238E27FC236}">
                  <a16:creationId xmlns:a16="http://schemas.microsoft.com/office/drawing/2014/main" id="{FFF41D4C-DA87-480C-B8D8-A41AF52E74F2}"/>
                </a:ext>
              </a:extLst>
            </p:cNvPr>
            <p:cNvSpPr/>
            <p:nvPr/>
          </p:nvSpPr>
          <p:spPr>
            <a:xfrm>
              <a:off x="8315357" y="2659995"/>
              <a:ext cx="56515" cy="82550"/>
            </a:xfrm>
            <a:custGeom>
              <a:avLst/>
              <a:gdLst/>
              <a:ahLst/>
              <a:cxnLst/>
              <a:rect l="l" t="t" r="r" b="b"/>
              <a:pathLst>
                <a:path w="56515" h="82550">
                  <a:moveTo>
                    <a:pt x="24472" y="0"/>
                  </a:moveTo>
                  <a:lnTo>
                    <a:pt x="11518" y="4114"/>
                  </a:lnTo>
                  <a:lnTo>
                    <a:pt x="2882" y="16459"/>
                  </a:lnTo>
                  <a:lnTo>
                    <a:pt x="0" y="35661"/>
                  </a:lnTo>
                  <a:lnTo>
                    <a:pt x="0" y="46634"/>
                  </a:lnTo>
                  <a:lnTo>
                    <a:pt x="2882" y="65836"/>
                  </a:lnTo>
                  <a:lnTo>
                    <a:pt x="11518" y="78181"/>
                  </a:lnTo>
                  <a:lnTo>
                    <a:pt x="24472" y="82296"/>
                  </a:lnTo>
                  <a:lnTo>
                    <a:pt x="31673" y="82296"/>
                  </a:lnTo>
                  <a:lnTo>
                    <a:pt x="44627" y="78181"/>
                  </a:lnTo>
                  <a:lnTo>
                    <a:pt x="51828" y="65836"/>
                  </a:lnTo>
                  <a:lnTo>
                    <a:pt x="56146" y="46634"/>
                  </a:lnTo>
                  <a:lnTo>
                    <a:pt x="56146" y="35661"/>
                  </a:lnTo>
                  <a:lnTo>
                    <a:pt x="51828" y="16459"/>
                  </a:lnTo>
                  <a:lnTo>
                    <a:pt x="44627" y="4114"/>
                  </a:lnTo>
                  <a:lnTo>
                    <a:pt x="31673" y="0"/>
                  </a:lnTo>
                  <a:lnTo>
                    <a:pt x="24472" y="0"/>
                  </a:lnTo>
                  <a:close/>
                </a:path>
              </a:pathLst>
            </a:custGeom>
            <a:ln w="3175">
              <a:solidFill>
                <a:srgbClr val="000000"/>
              </a:solidFill>
            </a:ln>
          </p:spPr>
          <p:txBody>
            <a:bodyPr wrap="square" lIns="0" tIns="0" rIns="0" bIns="0" rtlCol="0"/>
            <a:lstStyle/>
            <a:p>
              <a:endParaRPr/>
            </a:p>
          </p:txBody>
        </p:sp>
        <p:sp>
          <p:nvSpPr>
            <p:cNvPr id="399" name="object 394">
              <a:extLst>
                <a:ext uri="{FF2B5EF4-FFF2-40B4-BE49-F238E27FC236}">
                  <a16:creationId xmlns:a16="http://schemas.microsoft.com/office/drawing/2014/main" id="{B6E72349-F9F7-4BB7-80B5-44531CD538D0}"/>
                </a:ext>
              </a:extLst>
            </p:cNvPr>
            <p:cNvSpPr/>
            <p:nvPr/>
          </p:nvSpPr>
          <p:spPr>
            <a:xfrm>
              <a:off x="8318396" y="2663044"/>
              <a:ext cx="12065" cy="76200"/>
            </a:xfrm>
            <a:custGeom>
              <a:avLst/>
              <a:gdLst/>
              <a:ahLst/>
              <a:cxnLst/>
              <a:rect l="l" t="t" r="r" b="b"/>
              <a:pathLst>
                <a:path w="12065" h="76200">
                  <a:moveTo>
                    <a:pt x="11976" y="0"/>
                  </a:moveTo>
                  <a:lnTo>
                    <a:pt x="4000" y="12661"/>
                  </a:lnTo>
                  <a:lnTo>
                    <a:pt x="0" y="32359"/>
                  </a:lnTo>
                  <a:lnTo>
                    <a:pt x="0" y="43611"/>
                  </a:lnTo>
                  <a:lnTo>
                    <a:pt x="4000" y="63309"/>
                  </a:lnTo>
                  <a:lnTo>
                    <a:pt x="11976" y="75958"/>
                  </a:lnTo>
                </a:path>
              </a:pathLst>
            </a:custGeom>
            <a:ln w="3175">
              <a:solidFill>
                <a:srgbClr val="000000"/>
              </a:solidFill>
            </a:ln>
          </p:spPr>
          <p:txBody>
            <a:bodyPr wrap="square" lIns="0" tIns="0" rIns="0" bIns="0" rtlCol="0"/>
            <a:lstStyle/>
            <a:p>
              <a:endParaRPr/>
            </a:p>
          </p:txBody>
        </p:sp>
        <p:sp>
          <p:nvSpPr>
            <p:cNvPr id="400" name="object 395">
              <a:extLst>
                <a:ext uri="{FF2B5EF4-FFF2-40B4-BE49-F238E27FC236}">
                  <a16:creationId xmlns:a16="http://schemas.microsoft.com/office/drawing/2014/main" id="{4165F9F0-E3D9-4E03-8828-FFC8CBB6F892}"/>
                </a:ext>
              </a:extLst>
            </p:cNvPr>
            <p:cNvSpPr/>
            <p:nvPr/>
          </p:nvSpPr>
          <p:spPr>
            <a:xfrm>
              <a:off x="8326022" y="2734671"/>
              <a:ext cx="34925" cy="4445"/>
            </a:xfrm>
            <a:custGeom>
              <a:avLst/>
              <a:gdLst/>
              <a:ahLst/>
              <a:cxnLst/>
              <a:rect l="l" t="t" r="r" b="b"/>
              <a:pathLst>
                <a:path w="34925" h="4444">
                  <a:moveTo>
                    <a:pt x="0" y="0"/>
                  </a:moveTo>
                  <a:lnTo>
                    <a:pt x="13525" y="4114"/>
                  </a:lnTo>
                  <a:lnTo>
                    <a:pt x="21031" y="4114"/>
                  </a:lnTo>
                  <a:lnTo>
                    <a:pt x="34556" y="0"/>
                  </a:lnTo>
                </a:path>
              </a:pathLst>
            </a:custGeom>
            <a:ln w="3175">
              <a:solidFill>
                <a:srgbClr val="000000"/>
              </a:solidFill>
            </a:ln>
          </p:spPr>
          <p:txBody>
            <a:bodyPr wrap="square" lIns="0" tIns="0" rIns="0" bIns="0" rtlCol="0"/>
            <a:lstStyle/>
            <a:p>
              <a:endParaRPr/>
            </a:p>
          </p:txBody>
        </p:sp>
        <p:sp>
          <p:nvSpPr>
            <p:cNvPr id="401" name="object 396">
              <a:extLst>
                <a:ext uri="{FF2B5EF4-FFF2-40B4-BE49-F238E27FC236}">
                  <a16:creationId xmlns:a16="http://schemas.microsoft.com/office/drawing/2014/main" id="{94EBE85A-4ED0-463C-92B2-F5D29FAE3422}"/>
                </a:ext>
              </a:extLst>
            </p:cNvPr>
            <p:cNvSpPr/>
            <p:nvPr/>
          </p:nvSpPr>
          <p:spPr>
            <a:xfrm>
              <a:off x="8356503" y="2663050"/>
              <a:ext cx="12065" cy="76200"/>
            </a:xfrm>
            <a:custGeom>
              <a:avLst/>
              <a:gdLst/>
              <a:ahLst/>
              <a:cxnLst/>
              <a:rect l="l" t="t" r="r" b="b"/>
              <a:pathLst>
                <a:path w="12065" h="76200">
                  <a:moveTo>
                    <a:pt x="0" y="75958"/>
                  </a:moveTo>
                  <a:lnTo>
                    <a:pt x="7315" y="63296"/>
                  </a:lnTo>
                  <a:lnTo>
                    <a:pt x="11709" y="43599"/>
                  </a:lnTo>
                  <a:lnTo>
                    <a:pt x="11709" y="32346"/>
                  </a:lnTo>
                  <a:lnTo>
                    <a:pt x="7315" y="12649"/>
                  </a:lnTo>
                  <a:lnTo>
                    <a:pt x="0" y="0"/>
                  </a:lnTo>
                </a:path>
              </a:pathLst>
            </a:custGeom>
            <a:ln w="3175">
              <a:solidFill>
                <a:srgbClr val="000000"/>
              </a:solidFill>
            </a:ln>
          </p:spPr>
          <p:txBody>
            <a:bodyPr wrap="square" lIns="0" tIns="0" rIns="0" bIns="0" rtlCol="0"/>
            <a:lstStyle/>
            <a:p>
              <a:endParaRPr/>
            </a:p>
          </p:txBody>
        </p:sp>
        <p:sp>
          <p:nvSpPr>
            <p:cNvPr id="402" name="object 397">
              <a:extLst>
                <a:ext uri="{FF2B5EF4-FFF2-40B4-BE49-F238E27FC236}">
                  <a16:creationId xmlns:a16="http://schemas.microsoft.com/office/drawing/2014/main" id="{BE6144BD-B998-4B28-AC47-932AF330A3EF}"/>
                </a:ext>
              </a:extLst>
            </p:cNvPr>
            <p:cNvSpPr/>
            <p:nvPr/>
          </p:nvSpPr>
          <p:spPr>
            <a:xfrm>
              <a:off x="8326016" y="2663042"/>
              <a:ext cx="34925" cy="4445"/>
            </a:xfrm>
            <a:custGeom>
              <a:avLst/>
              <a:gdLst/>
              <a:ahLst/>
              <a:cxnLst/>
              <a:rect l="l" t="t" r="r" b="b"/>
              <a:pathLst>
                <a:path w="34925" h="4444">
                  <a:moveTo>
                    <a:pt x="34556" y="4114"/>
                  </a:moveTo>
                  <a:lnTo>
                    <a:pt x="21031" y="0"/>
                  </a:lnTo>
                  <a:lnTo>
                    <a:pt x="13525" y="0"/>
                  </a:lnTo>
                  <a:lnTo>
                    <a:pt x="0" y="4114"/>
                  </a:lnTo>
                </a:path>
              </a:pathLst>
            </a:custGeom>
            <a:ln w="3175">
              <a:solidFill>
                <a:srgbClr val="000000"/>
              </a:solidFill>
            </a:ln>
          </p:spPr>
          <p:txBody>
            <a:bodyPr wrap="square" lIns="0" tIns="0" rIns="0" bIns="0" rtlCol="0"/>
            <a:lstStyle/>
            <a:p>
              <a:endParaRPr/>
            </a:p>
          </p:txBody>
        </p:sp>
        <p:sp>
          <p:nvSpPr>
            <p:cNvPr id="403" name="object 398">
              <a:extLst>
                <a:ext uri="{FF2B5EF4-FFF2-40B4-BE49-F238E27FC236}">
                  <a16:creationId xmlns:a16="http://schemas.microsoft.com/office/drawing/2014/main" id="{BD7F1B99-08E7-4E65-AAE8-F51B54B314B7}"/>
                </a:ext>
              </a:extLst>
            </p:cNvPr>
            <p:cNvSpPr/>
            <p:nvPr/>
          </p:nvSpPr>
          <p:spPr>
            <a:xfrm>
              <a:off x="8397653" y="2659995"/>
              <a:ext cx="56515" cy="82550"/>
            </a:xfrm>
            <a:custGeom>
              <a:avLst/>
              <a:gdLst/>
              <a:ahLst/>
              <a:cxnLst/>
              <a:rect l="l" t="t" r="r" b="b"/>
              <a:pathLst>
                <a:path w="56515" h="82550">
                  <a:moveTo>
                    <a:pt x="24472" y="0"/>
                  </a:moveTo>
                  <a:lnTo>
                    <a:pt x="11518" y="4114"/>
                  </a:lnTo>
                  <a:lnTo>
                    <a:pt x="4318" y="16459"/>
                  </a:lnTo>
                  <a:lnTo>
                    <a:pt x="0" y="35661"/>
                  </a:lnTo>
                  <a:lnTo>
                    <a:pt x="0" y="46634"/>
                  </a:lnTo>
                  <a:lnTo>
                    <a:pt x="4318" y="65836"/>
                  </a:lnTo>
                  <a:lnTo>
                    <a:pt x="11518" y="78181"/>
                  </a:lnTo>
                  <a:lnTo>
                    <a:pt x="24472" y="82296"/>
                  </a:lnTo>
                  <a:lnTo>
                    <a:pt x="31673" y="82296"/>
                  </a:lnTo>
                  <a:lnTo>
                    <a:pt x="44627" y="78181"/>
                  </a:lnTo>
                  <a:lnTo>
                    <a:pt x="51828" y="65836"/>
                  </a:lnTo>
                  <a:lnTo>
                    <a:pt x="56146" y="46634"/>
                  </a:lnTo>
                  <a:lnTo>
                    <a:pt x="56146" y="35661"/>
                  </a:lnTo>
                  <a:lnTo>
                    <a:pt x="51828" y="16459"/>
                  </a:lnTo>
                  <a:lnTo>
                    <a:pt x="44627" y="4114"/>
                  </a:lnTo>
                  <a:lnTo>
                    <a:pt x="31673" y="0"/>
                  </a:lnTo>
                  <a:lnTo>
                    <a:pt x="24472" y="0"/>
                  </a:lnTo>
                  <a:close/>
                </a:path>
              </a:pathLst>
            </a:custGeom>
            <a:ln w="3175">
              <a:solidFill>
                <a:srgbClr val="000000"/>
              </a:solidFill>
            </a:ln>
          </p:spPr>
          <p:txBody>
            <a:bodyPr wrap="square" lIns="0" tIns="0" rIns="0" bIns="0" rtlCol="0"/>
            <a:lstStyle/>
            <a:p>
              <a:endParaRPr/>
            </a:p>
          </p:txBody>
        </p:sp>
        <p:sp>
          <p:nvSpPr>
            <p:cNvPr id="404" name="object 399">
              <a:extLst>
                <a:ext uri="{FF2B5EF4-FFF2-40B4-BE49-F238E27FC236}">
                  <a16:creationId xmlns:a16="http://schemas.microsoft.com/office/drawing/2014/main" id="{0EBC02E6-4C54-45DE-8B2A-364AB8DD68AB}"/>
                </a:ext>
              </a:extLst>
            </p:cNvPr>
            <p:cNvSpPr/>
            <p:nvPr/>
          </p:nvSpPr>
          <p:spPr>
            <a:xfrm>
              <a:off x="8402217" y="2663044"/>
              <a:ext cx="12065" cy="76200"/>
            </a:xfrm>
            <a:custGeom>
              <a:avLst/>
              <a:gdLst/>
              <a:ahLst/>
              <a:cxnLst/>
              <a:rect l="l" t="t" r="r" b="b"/>
              <a:pathLst>
                <a:path w="12065" h="76200">
                  <a:moveTo>
                    <a:pt x="11709" y="0"/>
                  </a:moveTo>
                  <a:lnTo>
                    <a:pt x="4394" y="12661"/>
                  </a:lnTo>
                  <a:lnTo>
                    <a:pt x="0" y="32359"/>
                  </a:lnTo>
                  <a:lnTo>
                    <a:pt x="0" y="43611"/>
                  </a:lnTo>
                  <a:lnTo>
                    <a:pt x="4394" y="63309"/>
                  </a:lnTo>
                  <a:lnTo>
                    <a:pt x="11709" y="75958"/>
                  </a:lnTo>
                </a:path>
              </a:pathLst>
            </a:custGeom>
            <a:ln w="3175">
              <a:solidFill>
                <a:srgbClr val="000000"/>
              </a:solidFill>
            </a:ln>
          </p:spPr>
          <p:txBody>
            <a:bodyPr wrap="square" lIns="0" tIns="0" rIns="0" bIns="0" rtlCol="0"/>
            <a:lstStyle/>
            <a:p>
              <a:endParaRPr/>
            </a:p>
          </p:txBody>
        </p:sp>
        <p:sp>
          <p:nvSpPr>
            <p:cNvPr id="405" name="object 400">
              <a:extLst>
                <a:ext uri="{FF2B5EF4-FFF2-40B4-BE49-F238E27FC236}">
                  <a16:creationId xmlns:a16="http://schemas.microsoft.com/office/drawing/2014/main" id="{131485CF-F05A-4E79-975D-45F1EFCF0226}"/>
                </a:ext>
              </a:extLst>
            </p:cNvPr>
            <p:cNvSpPr/>
            <p:nvPr/>
          </p:nvSpPr>
          <p:spPr>
            <a:xfrm>
              <a:off x="8408318" y="2734671"/>
              <a:ext cx="34925" cy="4445"/>
            </a:xfrm>
            <a:custGeom>
              <a:avLst/>
              <a:gdLst/>
              <a:ahLst/>
              <a:cxnLst/>
              <a:rect l="l" t="t" r="r" b="b"/>
              <a:pathLst>
                <a:path w="34925" h="4444">
                  <a:moveTo>
                    <a:pt x="0" y="0"/>
                  </a:moveTo>
                  <a:lnTo>
                    <a:pt x="13525" y="4114"/>
                  </a:lnTo>
                  <a:lnTo>
                    <a:pt x="21031" y="4114"/>
                  </a:lnTo>
                  <a:lnTo>
                    <a:pt x="34556" y="0"/>
                  </a:lnTo>
                </a:path>
              </a:pathLst>
            </a:custGeom>
            <a:ln w="3175">
              <a:solidFill>
                <a:srgbClr val="000000"/>
              </a:solidFill>
            </a:ln>
          </p:spPr>
          <p:txBody>
            <a:bodyPr wrap="square" lIns="0" tIns="0" rIns="0" bIns="0" rtlCol="0"/>
            <a:lstStyle/>
            <a:p>
              <a:endParaRPr/>
            </a:p>
          </p:txBody>
        </p:sp>
        <p:sp>
          <p:nvSpPr>
            <p:cNvPr id="406" name="object 401">
              <a:extLst>
                <a:ext uri="{FF2B5EF4-FFF2-40B4-BE49-F238E27FC236}">
                  <a16:creationId xmlns:a16="http://schemas.microsoft.com/office/drawing/2014/main" id="{029891F3-9F25-493A-AA1C-ACC823449FC4}"/>
                </a:ext>
              </a:extLst>
            </p:cNvPr>
            <p:cNvSpPr/>
            <p:nvPr/>
          </p:nvSpPr>
          <p:spPr>
            <a:xfrm>
              <a:off x="8438799" y="2663050"/>
              <a:ext cx="12065" cy="76200"/>
            </a:xfrm>
            <a:custGeom>
              <a:avLst/>
              <a:gdLst/>
              <a:ahLst/>
              <a:cxnLst/>
              <a:rect l="l" t="t" r="r" b="b"/>
              <a:pathLst>
                <a:path w="12065" h="76200">
                  <a:moveTo>
                    <a:pt x="0" y="75958"/>
                  </a:moveTo>
                  <a:lnTo>
                    <a:pt x="8775" y="63296"/>
                  </a:lnTo>
                  <a:lnTo>
                    <a:pt x="11709" y="43599"/>
                  </a:lnTo>
                  <a:lnTo>
                    <a:pt x="11709" y="32346"/>
                  </a:lnTo>
                  <a:lnTo>
                    <a:pt x="8775" y="12649"/>
                  </a:lnTo>
                  <a:lnTo>
                    <a:pt x="0" y="0"/>
                  </a:lnTo>
                </a:path>
              </a:pathLst>
            </a:custGeom>
            <a:ln w="3175">
              <a:solidFill>
                <a:srgbClr val="000000"/>
              </a:solidFill>
            </a:ln>
          </p:spPr>
          <p:txBody>
            <a:bodyPr wrap="square" lIns="0" tIns="0" rIns="0" bIns="0" rtlCol="0"/>
            <a:lstStyle/>
            <a:p>
              <a:endParaRPr/>
            </a:p>
          </p:txBody>
        </p:sp>
        <p:sp>
          <p:nvSpPr>
            <p:cNvPr id="407" name="object 402">
              <a:extLst>
                <a:ext uri="{FF2B5EF4-FFF2-40B4-BE49-F238E27FC236}">
                  <a16:creationId xmlns:a16="http://schemas.microsoft.com/office/drawing/2014/main" id="{54FD8D5E-330E-4091-B4C0-4A69E5F4B4BD}"/>
                </a:ext>
              </a:extLst>
            </p:cNvPr>
            <p:cNvSpPr/>
            <p:nvPr/>
          </p:nvSpPr>
          <p:spPr>
            <a:xfrm>
              <a:off x="8408314" y="2663042"/>
              <a:ext cx="34925" cy="4445"/>
            </a:xfrm>
            <a:custGeom>
              <a:avLst/>
              <a:gdLst/>
              <a:ahLst/>
              <a:cxnLst/>
              <a:rect l="l" t="t" r="r" b="b"/>
              <a:pathLst>
                <a:path w="34925" h="4444">
                  <a:moveTo>
                    <a:pt x="34556" y="4114"/>
                  </a:moveTo>
                  <a:lnTo>
                    <a:pt x="21031" y="0"/>
                  </a:lnTo>
                  <a:lnTo>
                    <a:pt x="13525" y="0"/>
                  </a:lnTo>
                  <a:lnTo>
                    <a:pt x="0" y="4114"/>
                  </a:lnTo>
                </a:path>
              </a:pathLst>
            </a:custGeom>
            <a:ln w="3175">
              <a:solidFill>
                <a:srgbClr val="000000"/>
              </a:solidFill>
            </a:ln>
          </p:spPr>
          <p:txBody>
            <a:bodyPr wrap="square" lIns="0" tIns="0" rIns="0" bIns="0" rtlCol="0"/>
            <a:lstStyle/>
            <a:p>
              <a:endParaRPr/>
            </a:p>
          </p:txBody>
        </p:sp>
        <p:sp>
          <p:nvSpPr>
            <p:cNvPr id="408" name="object 403">
              <a:extLst>
                <a:ext uri="{FF2B5EF4-FFF2-40B4-BE49-F238E27FC236}">
                  <a16:creationId xmlns:a16="http://schemas.microsoft.com/office/drawing/2014/main" id="{6018C961-E215-4BEE-9B5A-6B77EF23106A}"/>
                </a:ext>
              </a:extLst>
            </p:cNvPr>
            <p:cNvSpPr/>
            <p:nvPr/>
          </p:nvSpPr>
          <p:spPr>
            <a:xfrm>
              <a:off x="7059582" y="4985620"/>
              <a:ext cx="299720" cy="0"/>
            </a:xfrm>
            <a:custGeom>
              <a:avLst/>
              <a:gdLst/>
              <a:ahLst/>
              <a:cxnLst/>
              <a:rect l="l" t="t" r="r" b="b"/>
              <a:pathLst>
                <a:path w="299720">
                  <a:moveTo>
                    <a:pt x="299732" y="0"/>
                  </a:moveTo>
                  <a:lnTo>
                    <a:pt x="0" y="0"/>
                  </a:lnTo>
                </a:path>
              </a:pathLst>
            </a:custGeom>
            <a:ln w="3175">
              <a:solidFill>
                <a:srgbClr val="000000"/>
              </a:solidFill>
            </a:ln>
          </p:spPr>
          <p:txBody>
            <a:bodyPr wrap="square" lIns="0" tIns="0" rIns="0" bIns="0" rtlCol="0"/>
            <a:lstStyle/>
            <a:p>
              <a:endParaRPr/>
            </a:p>
          </p:txBody>
        </p:sp>
        <p:sp>
          <p:nvSpPr>
            <p:cNvPr id="409" name="object 404">
              <a:extLst>
                <a:ext uri="{FF2B5EF4-FFF2-40B4-BE49-F238E27FC236}">
                  <a16:creationId xmlns:a16="http://schemas.microsoft.com/office/drawing/2014/main" id="{8A75E14B-546E-4195-A7DC-7BB2EE7012F4}"/>
                </a:ext>
              </a:extLst>
            </p:cNvPr>
            <p:cNvSpPr/>
            <p:nvPr/>
          </p:nvSpPr>
          <p:spPr>
            <a:xfrm>
              <a:off x="7059582" y="3022708"/>
              <a:ext cx="299720" cy="0"/>
            </a:xfrm>
            <a:custGeom>
              <a:avLst/>
              <a:gdLst/>
              <a:ahLst/>
              <a:cxnLst/>
              <a:rect l="l" t="t" r="r" b="b"/>
              <a:pathLst>
                <a:path w="299720">
                  <a:moveTo>
                    <a:pt x="299732" y="0"/>
                  </a:moveTo>
                  <a:lnTo>
                    <a:pt x="0" y="0"/>
                  </a:lnTo>
                </a:path>
              </a:pathLst>
            </a:custGeom>
            <a:ln w="3175">
              <a:solidFill>
                <a:srgbClr val="000000"/>
              </a:solidFill>
            </a:ln>
          </p:spPr>
          <p:txBody>
            <a:bodyPr wrap="square" lIns="0" tIns="0" rIns="0" bIns="0" rtlCol="0"/>
            <a:lstStyle/>
            <a:p>
              <a:endParaRPr/>
            </a:p>
          </p:txBody>
        </p:sp>
        <p:sp>
          <p:nvSpPr>
            <p:cNvPr id="410" name="object 405">
              <a:extLst>
                <a:ext uri="{FF2B5EF4-FFF2-40B4-BE49-F238E27FC236}">
                  <a16:creationId xmlns:a16="http://schemas.microsoft.com/office/drawing/2014/main" id="{6E54220E-F705-4F28-B1E8-C98D43980EBA}"/>
                </a:ext>
              </a:extLst>
            </p:cNvPr>
            <p:cNvSpPr/>
            <p:nvPr/>
          </p:nvSpPr>
          <p:spPr>
            <a:xfrm>
              <a:off x="7146446" y="3103479"/>
              <a:ext cx="0" cy="1800225"/>
            </a:xfrm>
            <a:custGeom>
              <a:avLst/>
              <a:gdLst/>
              <a:ahLst/>
              <a:cxnLst/>
              <a:rect l="l" t="t" r="r" b="b"/>
              <a:pathLst>
                <a:path h="1800225">
                  <a:moveTo>
                    <a:pt x="0" y="1799844"/>
                  </a:moveTo>
                  <a:lnTo>
                    <a:pt x="0" y="0"/>
                  </a:lnTo>
                </a:path>
              </a:pathLst>
            </a:custGeom>
            <a:ln w="3175">
              <a:solidFill>
                <a:srgbClr val="000000"/>
              </a:solidFill>
            </a:ln>
          </p:spPr>
          <p:txBody>
            <a:bodyPr wrap="square" lIns="0" tIns="0" rIns="0" bIns="0" rtlCol="0"/>
            <a:lstStyle/>
            <a:p>
              <a:endParaRPr/>
            </a:p>
          </p:txBody>
        </p:sp>
        <p:sp>
          <p:nvSpPr>
            <p:cNvPr id="411" name="object 406">
              <a:extLst>
                <a:ext uri="{FF2B5EF4-FFF2-40B4-BE49-F238E27FC236}">
                  <a16:creationId xmlns:a16="http://schemas.microsoft.com/office/drawing/2014/main" id="{21C24F7C-D13F-4B4C-B5CB-26CB785CAE8B}"/>
                </a:ext>
              </a:extLst>
            </p:cNvPr>
            <p:cNvSpPr/>
            <p:nvPr/>
          </p:nvSpPr>
          <p:spPr>
            <a:xfrm>
              <a:off x="7134257" y="4903323"/>
              <a:ext cx="27305" cy="82550"/>
            </a:xfrm>
            <a:custGeom>
              <a:avLst/>
              <a:gdLst/>
              <a:ahLst/>
              <a:cxnLst/>
              <a:rect l="l" t="t" r="r" b="b"/>
              <a:pathLst>
                <a:path w="27304" h="82550">
                  <a:moveTo>
                    <a:pt x="27190" y="0"/>
                  </a:moveTo>
                  <a:lnTo>
                    <a:pt x="12877" y="82067"/>
                  </a:lnTo>
                  <a:lnTo>
                    <a:pt x="0" y="0"/>
                  </a:lnTo>
                  <a:lnTo>
                    <a:pt x="27190" y="0"/>
                  </a:lnTo>
                  <a:close/>
                </a:path>
              </a:pathLst>
            </a:custGeom>
            <a:ln w="3175">
              <a:solidFill>
                <a:srgbClr val="000000"/>
              </a:solidFill>
            </a:ln>
          </p:spPr>
          <p:txBody>
            <a:bodyPr wrap="square" lIns="0" tIns="0" rIns="0" bIns="0" rtlCol="0"/>
            <a:lstStyle/>
            <a:p>
              <a:endParaRPr/>
            </a:p>
          </p:txBody>
        </p:sp>
        <p:sp>
          <p:nvSpPr>
            <p:cNvPr id="412" name="object 407">
              <a:extLst>
                <a:ext uri="{FF2B5EF4-FFF2-40B4-BE49-F238E27FC236}">
                  <a16:creationId xmlns:a16="http://schemas.microsoft.com/office/drawing/2014/main" id="{67B1A210-2137-4B5C-BFCB-0C96B65282EC}"/>
                </a:ext>
              </a:extLst>
            </p:cNvPr>
            <p:cNvSpPr/>
            <p:nvPr/>
          </p:nvSpPr>
          <p:spPr>
            <a:xfrm>
              <a:off x="7134255" y="3022709"/>
              <a:ext cx="27305" cy="80645"/>
            </a:xfrm>
            <a:custGeom>
              <a:avLst/>
              <a:gdLst/>
              <a:ahLst/>
              <a:cxnLst/>
              <a:rect l="l" t="t" r="r" b="b"/>
              <a:pathLst>
                <a:path w="27304" h="80644">
                  <a:moveTo>
                    <a:pt x="0" y="80543"/>
                  </a:moveTo>
                  <a:lnTo>
                    <a:pt x="12877" y="0"/>
                  </a:lnTo>
                  <a:lnTo>
                    <a:pt x="27190" y="80543"/>
                  </a:lnTo>
                  <a:lnTo>
                    <a:pt x="0" y="80543"/>
                  </a:lnTo>
                  <a:close/>
                </a:path>
              </a:pathLst>
            </a:custGeom>
            <a:ln w="3175">
              <a:solidFill>
                <a:srgbClr val="000000"/>
              </a:solidFill>
            </a:ln>
          </p:spPr>
          <p:txBody>
            <a:bodyPr wrap="square" lIns="0" tIns="0" rIns="0" bIns="0" rtlCol="0"/>
            <a:lstStyle/>
            <a:p>
              <a:endParaRPr/>
            </a:p>
          </p:txBody>
        </p:sp>
        <p:sp>
          <p:nvSpPr>
            <p:cNvPr id="413" name="object 408">
              <a:extLst>
                <a:ext uri="{FF2B5EF4-FFF2-40B4-BE49-F238E27FC236}">
                  <a16:creationId xmlns:a16="http://schemas.microsoft.com/office/drawing/2014/main" id="{95EABFF3-3BFA-4024-BBB2-378DEF43D76D}"/>
                </a:ext>
              </a:extLst>
            </p:cNvPr>
            <p:cNvSpPr/>
            <p:nvPr/>
          </p:nvSpPr>
          <p:spPr>
            <a:xfrm>
              <a:off x="7016907" y="4322674"/>
              <a:ext cx="88265" cy="19685"/>
            </a:xfrm>
            <a:custGeom>
              <a:avLst/>
              <a:gdLst/>
              <a:ahLst/>
              <a:cxnLst/>
              <a:rect l="l" t="t" r="r" b="b"/>
              <a:pathLst>
                <a:path w="88264" h="19685">
                  <a:moveTo>
                    <a:pt x="16433" y="19583"/>
                  </a:moveTo>
                  <a:lnTo>
                    <a:pt x="11950" y="11188"/>
                  </a:lnTo>
                  <a:lnTo>
                    <a:pt x="0" y="0"/>
                  </a:lnTo>
                  <a:lnTo>
                    <a:pt x="88137" y="0"/>
                  </a:lnTo>
                </a:path>
              </a:pathLst>
            </a:custGeom>
            <a:ln w="3175">
              <a:solidFill>
                <a:srgbClr val="000000"/>
              </a:solidFill>
            </a:ln>
          </p:spPr>
          <p:txBody>
            <a:bodyPr wrap="square" lIns="0" tIns="0" rIns="0" bIns="0" rtlCol="0"/>
            <a:lstStyle/>
            <a:p>
              <a:endParaRPr/>
            </a:p>
          </p:txBody>
        </p:sp>
        <p:sp>
          <p:nvSpPr>
            <p:cNvPr id="414" name="object 409">
              <a:extLst>
                <a:ext uri="{FF2B5EF4-FFF2-40B4-BE49-F238E27FC236}">
                  <a16:creationId xmlns:a16="http://schemas.microsoft.com/office/drawing/2014/main" id="{63D125E9-9F9D-494F-94B5-E52E120A8087}"/>
                </a:ext>
              </a:extLst>
            </p:cNvPr>
            <p:cNvSpPr/>
            <p:nvPr/>
          </p:nvSpPr>
          <p:spPr>
            <a:xfrm>
              <a:off x="7024532" y="4322674"/>
              <a:ext cx="80645" cy="19685"/>
            </a:xfrm>
            <a:custGeom>
              <a:avLst/>
              <a:gdLst/>
              <a:ahLst/>
              <a:cxnLst/>
              <a:rect l="l" t="t" r="r" b="b"/>
              <a:pathLst>
                <a:path w="80645" h="19685">
                  <a:moveTo>
                    <a:pt x="8940" y="19583"/>
                  </a:moveTo>
                  <a:lnTo>
                    <a:pt x="13411" y="19583"/>
                  </a:lnTo>
                  <a:lnTo>
                    <a:pt x="8940" y="11188"/>
                  </a:lnTo>
                  <a:lnTo>
                    <a:pt x="0" y="2806"/>
                  </a:lnTo>
                  <a:lnTo>
                    <a:pt x="80518" y="2806"/>
                  </a:lnTo>
                  <a:lnTo>
                    <a:pt x="80518" y="0"/>
                  </a:lnTo>
                </a:path>
              </a:pathLst>
            </a:custGeom>
            <a:ln w="3175">
              <a:solidFill>
                <a:srgbClr val="000000"/>
              </a:solidFill>
            </a:ln>
          </p:spPr>
          <p:txBody>
            <a:bodyPr wrap="square" lIns="0" tIns="0" rIns="0" bIns="0" rtlCol="0"/>
            <a:lstStyle/>
            <a:p>
              <a:endParaRPr/>
            </a:p>
          </p:txBody>
        </p:sp>
        <p:sp>
          <p:nvSpPr>
            <p:cNvPr id="415" name="object 410">
              <a:extLst>
                <a:ext uri="{FF2B5EF4-FFF2-40B4-BE49-F238E27FC236}">
                  <a16:creationId xmlns:a16="http://schemas.microsoft.com/office/drawing/2014/main" id="{F7B9F5BA-14E5-4333-927B-770F11DD7B22}"/>
                </a:ext>
              </a:extLst>
            </p:cNvPr>
            <p:cNvSpPr/>
            <p:nvPr/>
          </p:nvSpPr>
          <p:spPr>
            <a:xfrm>
              <a:off x="7016905" y="4219050"/>
              <a:ext cx="88265" cy="52069"/>
            </a:xfrm>
            <a:custGeom>
              <a:avLst/>
              <a:gdLst/>
              <a:ahLst/>
              <a:cxnLst/>
              <a:rect l="l" t="t" r="r" b="b"/>
              <a:pathLst>
                <a:path w="88264" h="52070">
                  <a:moveTo>
                    <a:pt x="4483" y="12573"/>
                  </a:moveTo>
                  <a:lnTo>
                    <a:pt x="11950" y="8382"/>
                  </a:lnTo>
                  <a:lnTo>
                    <a:pt x="11950" y="4191"/>
                  </a:lnTo>
                  <a:lnTo>
                    <a:pt x="4483" y="8382"/>
                  </a:lnTo>
                  <a:lnTo>
                    <a:pt x="0" y="19558"/>
                  </a:lnTo>
                  <a:lnTo>
                    <a:pt x="0" y="27940"/>
                  </a:lnTo>
                  <a:lnTo>
                    <a:pt x="4483" y="40513"/>
                  </a:lnTo>
                  <a:lnTo>
                    <a:pt x="16433" y="47510"/>
                  </a:lnTo>
                  <a:lnTo>
                    <a:pt x="37350" y="51701"/>
                  </a:lnTo>
                  <a:lnTo>
                    <a:pt x="58267" y="51701"/>
                  </a:lnTo>
                  <a:lnTo>
                    <a:pt x="74701" y="47510"/>
                  </a:lnTo>
                  <a:lnTo>
                    <a:pt x="83667" y="40513"/>
                  </a:lnTo>
                  <a:lnTo>
                    <a:pt x="88138" y="27940"/>
                  </a:lnTo>
                  <a:lnTo>
                    <a:pt x="88138" y="23749"/>
                  </a:lnTo>
                  <a:lnTo>
                    <a:pt x="83667" y="12573"/>
                  </a:lnTo>
                  <a:lnTo>
                    <a:pt x="74701" y="4191"/>
                  </a:lnTo>
                  <a:lnTo>
                    <a:pt x="62750" y="0"/>
                  </a:lnTo>
                  <a:lnTo>
                    <a:pt x="58267" y="0"/>
                  </a:lnTo>
                  <a:lnTo>
                    <a:pt x="32867" y="27940"/>
                  </a:lnTo>
                  <a:lnTo>
                    <a:pt x="46316" y="47510"/>
                  </a:lnTo>
                </a:path>
              </a:pathLst>
            </a:custGeom>
            <a:ln w="3175">
              <a:solidFill>
                <a:srgbClr val="000000"/>
              </a:solidFill>
            </a:ln>
          </p:spPr>
          <p:txBody>
            <a:bodyPr wrap="square" lIns="0" tIns="0" rIns="0" bIns="0" rtlCol="0"/>
            <a:lstStyle/>
            <a:p>
              <a:endParaRPr/>
            </a:p>
          </p:txBody>
        </p:sp>
        <p:sp>
          <p:nvSpPr>
            <p:cNvPr id="416" name="object 411">
              <a:extLst>
                <a:ext uri="{FF2B5EF4-FFF2-40B4-BE49-F238E27FC236}">
                  <a16:creationId xmlns:a16="http://schemas.microsoft.com/office/drawing/2014/main" id="{60E07499-EF4A-4F80-BAF9-D771710FB06C}"/>
                </a:ext>
              </a:extLst>
            </p:cNvPr>
            <p:cNvSpPr/>
            <p:nvPr/>
          </p:nvSpPr>
          <p:spPr>
            <a:xfrm>
              <a:off x="7021483" y="4228191"/>
              <a:ext cx="3175" cy="31750"/>
            </a:xfrm>
            <a:custGeom>
              <a:avLst/>
              <a:gdLst/>
              <a:ahLst/>
              <a:cxnLst/>
              <a:rect l="l" t="t" r="r" b="b"/>
              <a:pathLst>
                <a:path w="3175" h="31750">
                  <a:moveTo>
                    <a:pt x="2921" y="0"/>
                  </a:moveTo>
                  <a:lnTo>
                    <a:pt x="0" y="10972"/>
                  </a:lnTo>
                  <a:lnTo>
                    <a:pt x="0" y="19202"/>
                  </a:lnTo>
                  <a:lnTo>
                    <a:pt x="2921" y="31546"/>
                  </a:lnTo>
                </a:path>
              </a:pathLst>
            </a:custGeom>
            <a:ln w="3175">
              <a:solidFill>
                <a:srgbClr val="000000"/>
              </a:solidFill>
            </a:ln>
          </p:spPr>
          <p:txBody>
            <a:bodyPr wrap="square" lIns="0" tIns="0" rIns="0" bIns="0" rtlCol="0"/>
            <a:lstStyle/>
            <a:p>
              <a:endParaRPr/>
            </a:p>
          </p:txBody>
        </p:sp>
        <p:sp>
          <p:nvSpPr>
            <p:cNvPr id="417" name="object 412">
              <a:extLst>
                <a:ext uri="{FF2B5EF4-FFF2-40B4-BE49-F238E27FC236}">
                  <a16:creationId xmlns:a16="http://schemas.microsoft.com/office/drawing/2014/main" id="{5FEF640C-8067-4854-8688-761866D6BEE3}"/>
                </a:ext>
              </a:extLst>
            </p:cNvPr>
            <p:cNvSpPr/>
            <p:nvPr/>
          </p:nvSpPr>
          <p:spPr>
            <a:xfrm>
              <a:off x="7021478" y="4251052"/>
              <a:ext cx="79375" cy="16510"/>
            </a:xfrm>
            <a:custGeom>
              <a:avLst/>
              <a:gdLst/>
              <a:ahLst/>
              <a:cxnLst/>
              <a:rect l="l" t="t" r="r" b="b"/>
              <a:pathLst>
                <a:path w="79375" h="16510">
                  <a:moveTo>
                    <a:pt x="0" y="4470"/>
                  </a:moveTo>
                  <a:lnTo>
                    <a:pt x="11887" y="11925"/>
                  </a:lnTo>
                  <a:lnTo>
                    <a:pt x="32689" y="16395"/>
                  </a:lnTo>
                  <a:lnTo>
                    <a:pt x="53492" y="16395"/>
                  </a:lnTo>
                  <a:lnTo>
                    <a:pt x="69837" y="11925"/>
                  </a:lnTo>
                  <a:lnTo>
                    <a:pt x="78752" y="0"/>
                  </a:lnTo>
                </a:path>
              </a:pathLst>
            </a:custGeom>
            <a:ln w="3175">
              <a:solidFill>
                <a:srgbClr val="000000"/>
              </a:solidFill>
            </a:ln>
          </p:spPr>
          <p:txBody>
            <a:bodyPr wrap="square" lIns="0" tIns="0" rIns="0" bIns="0" rtlCol="0"/>
            <a:lstStyle/>
            <a:p>
              <a:endParaRPr/>
            </a:p>
          </p:txBody>
        </p:sp>
        <p:sp>
          <p:nvSpPr>
            <p:cNvPr id="418" name="object 413">
              <a:extLst>
                <a:ext uri="{FF2B5EF4-FFF2-40B4-BE49-F238E27FC236}">
                  <a16:creationId xmlns:a16="http://schemas.microsoft.com/office/drawing/2014/main" id="{27424546-1CE4-453C-A8E2-BA28E54C90D6}"/>
                </a:ext>
              </a:extLst>
            </p:cNvPr>
            <p:cNvSpPr/>
            <p:nvPr/>
          </p:nvSpPr>
          <p:spPr>
            <a:xfrm>
              <a:off x="7083963" y="4223622"/>
              <a:ext cx="16510" cy="44450"/>
            </a:xfrm>
            <a:custGeom>
              <a:avLst/>
              <a:gdLst/>
              <a:ahLst/>
              <a:cxnLst/>
              <a:rect l="l" t="t" r="r" b="b"/>
              <a:pathLst>
                <a:path w="16510" h="44450">
                  <a:moveTo>
                    <a:pt x="0" y="43840"/>
                  </a:moveTo>
                  <a:lnTo>
                    <a:pt x="11925" y="36766"/>
                  </a:lnTo>
                  <a:lnTo>
                    <a:pt x="16395" y="24041"/>
                  </a:lnTo>
                  <a:lnTo>
                    <a:pt x="16395" y="19799"/>
                  </a:lnTo>
                  <a:lnTo>
                    <a:pt x="11925" y="8483"/>
                  </a:lnTo>
                  <a:lnTo>
                    <a:pt x="0" y="0"/>
                  </a:lnTo>
                </a:path>
              </a:pathLst>
            </a:custGeom>
            <a:ln w="3175">
              <a:solidFill>
                <a:srgbClr val="000000"/>
              </a:solidFill>
            </a:ln>
          </p:spPr>
          <p:txBody>
            <a:bodyPr wrap="square" lIns="0" tIns="0" rIns="0" bIns="0" rtlCol="0"/>
            <a:lstStyle/>
            <a:p>
              <a:endParaRPr/>
            </a:p>
          </p:txBody>
        </p:sp>
        <p:sp>
          <p:nvSpPr>
            <p:cNvPr id="419" name="object 414">
              <a:extLst>
                <a:ext uri="{FF2B5EF4-FFF2-40B4-BE49-F238E27FC236}">
                  <a16:creationId xmlns:a16="http://schemas.microsoft.com/office/drawing/2014/main" id="{CA4F3E50-D63D-4948-A535-EC65AB1D2EDE}"/>
                </a:ext>
              </a:extLst>
            </p:cNvPr>
            <p:cNvSpPr/>
            <p:nvPr/>
          </p:nvSpPr>
          <p:spPr>
            <a:xfrm>
              <a:off x="7055009" y="4223623"/>
              <a:ext cx="45720" cy="15240"/>
            </a:xfrm>
            <a:custGeom>
              <a:avLst/>
              <a:gdLst/>
              <a:ahLst/>
              <a:cxnLst/>
              <a:rect l="l" t="t" r="r" b="b"/>
              <a:pathLst>
                <a:path w="45720" h="15239">
                  <a:moveTo>
                    <a:pt x="45351" y="14897"/>
                  </a:moveTo>
                  <a:lnTo>
                    <a:pt x="36576" y="4063"/>
                  </a:lnTo>
                  <a:lnTo>
                    <a:pt x="24866" y="0"/>
                  </a:lnTo>
                  <a:lnTo>
                    <a:pt x="20485" y="0"/>
                  </a:lnTo>
                  <a:lnTo>
                    <a:pt x="8775" y="4063"/>
                  </a:lnTo>
                  <a:lnTo>
                    <a:pt x="0" y="14897"/>
                  </a:lnTo>
                </a:path>
              </a:pathLst>
            </a:custGeom>
            <a:ln w="3175">
              <a:solidFill>
                <a:srgbClr val="000000"/>
              </a:solidFill>
            </a:ln>
          </p:spPr>
          <p:txBody>
            <a:bodyPr wrap="square" lIns="0" tIns="0" rIns="0" bIns="0" rtlCol="0"/>
            <a:lstStyle/>
            <a:p>
              <a:endParaRPr/>
            </a:p>
          </p:txBody>
        </p:sp>
        <p:sp>
          <p:nvSpPr>
            <p:cNvPr id="420" name="object 415">
              <a:extLst>
                <a:ext uri="{FF2B5EF4-FFF2-40B4-BE49-F238E27FC236}">
                  <a16:creationId xmlns:a16="http://schemas.microsoft.com/office/drawing/2014/main" id="{25036D95-4DC9-49CF-B800-49BCBA95B3AE}"/>
                </a:ext>
              </a:extLst>
            </p:cNvPr>
            <p:cNvSpPr/>
            <p:nvPr/>
          </p:nvSpPr>
          <p:spPr>
            <a:xfrm>
              <a:off x="7055010" y="4223620"/>
              <a:ext cx="15240" cy="44450"/>
            </a:xfrm>
            <a:custGeom>
              <a:avLst/>
              <a:gdLst/>
              <a:ahLst/>
              <a:cxnLst/>
              <a:rect l="l" t="t" r="r" b="b"/>
              <a:pathLst>
                <a:path w="15239" h="44450">
                  <a:moveTo>
                    <a:pt x="14897" y="0"/>
                  </a:moveTo>
                  <a:lnTo>
                    <a:pt x="4064" y="8483"/>
                  </a:lnTo>
                  <a:lnTo>
                    <a:pt x="0" y="19799"/>
                  </a:lnTo>
                  <a:lnTo>
                    <a:pt x="0" y="24041"/>
                  </a:lnTo>
                  <a:lnTo>
                    <a:pt x="4064" y="36766"/>
                  </a:lnTo>
                  <a:lnTo>
                    <a:pt x="14897" y="43840"/>
                  </a:lnTo>
                </a:path>
              </a:pathLst>
            </a:custGeom>
            <a:ln w="3175">
              <a:solidFill>
                <a:srgbClr val="000000"/>
              </a:solidFill>
            </a:ln>
          </p:spPr>
          <p:txBody>
            <a:bodyPr wrap="square" lIns="0" tIns="0" rIns="0" bIns="0" rtlCol="0"/>
            <a:lstStyle/>
            <a:p>
              <a:endParaRPr/>
            </a:p>
          </p:txBody>
        </p:sp>
        <p:sp>
          <p:nvSpPr>
            <p:cNvPr id="421" name="object 416">
              <a:extLst>
                <a:ext uri="{FF2B5EF4-FFF2-40B4-BE49-F238E27FC236}">
                  <a16:creationId xmlns:a16="http://schemas.microsoft.com/office/drawing/2014/main" id="{99971FD6-BDDC-420B-BA2B-8A4D0BFA2C5E}"/>
                </a:ext>
              </a:extLst>
            </p:cNvPr>
            <p:cNvSpPr/>
            <p:nvPr/>
          </p:nvSpPr>
          <p:spPr>
            <a:xfrm>
              <a:off x="7055007" y="4251052"/>
              <a:ext cx="19685" cy="16510"/>
            </a:xfrm>
            <a:custGeom>
              <a:avLst/>
              <a:gdLst/>
              <a:ahLst/>
              <a:cxnLst/>
              <a:rect l="l" t="t" r="r" b="b"/>
              <a:pathLst>
                <a:path w="19685" h="16510">
                  <a:moveTo>
                    <a:pt x="0" y="0"/>
                  </a:moveTo>
                  <a:lnTo>
                    <a:pt x="8394" y="11925"/>
                  </a:lnTo>
                  <a:lnTo>
                    <a:pt x="19583" y="16395"/>
                  </a:lnTo>
                </a:path>
              </a:pathLst>
            </a:custGeom>
            <a:ln w="3175">
              <a:solidFill>
                <a:srgbClr val="000000"/>
              </a:solidFill>
            </a:ln>
          </p:spPr>
          <p:txBody>
            <a:bodyPr wrap="square" lIns="0" tIns="0" rIns="0" bIns="0" rtlCol="0"/>
            <a:lstStyle/>
            <a:p>
              <a:endParaRPr/>
            </a:p>
          </p:txBody>
        </p:sp>
        <p:sp>
          <p:nvSpPr>
            <p:cNvPr id="422" name="object 417">
              <a:extLst>
                <a:ext uri="{FF2B5EF4-FFF2-40B4-BE49-F238E27FC236}">
                  <a16:creationId xmlns:a16="http://schemas.microsoft.com/office/drawing/2014/main" id="{B23CC1B1-F532-4439-8526-01D2C78C2899}"/>
                </a:ext>
              </a:extLst>
            </p:cNvPr>
            <p:cNvSpPr/>
            <p:nvPr/>
          </p:nvSpPr>
          <p:spPr>
            <a:xfrm>
              <a:off x="7016907" y="4142846"/>
              <a:ext cx="88265" cy="55244"/>
            </a:xfrm>
            <a:custGeom>
              <a:avLst/>
              <a:gdLst/>
              <a:ahLst/>
              <a:cxnLst/>
              <a:rect l="l" t="t" r="r" b="b"/>
              <a:pathLst>
                <a:path w="88264" h="55245">
                  <a:moveTo>
                    <a:pt x="0" y="31546"/>
                  </a:moveTo>
                  <a:lnTo>
                    <a:pt x="4483" y="42519"/>
                  </a:lnTo>
                  <a:lnTo>
                    <a:pt x="16433" y="50749"/>
                  </a:lnTo>
                  <a:lnTo>
                    <a:pt x="37350" y="54863"/>
                  </a:lnTo>
                  <a:lnTo>
                    <a:pt x="50800" y="54863"/>
                  </a:lnTo>
                  <a:lnTo>
                    <a:pt x="71704" y="50749"/>
                  </a:lnTo>
                  <a:lnTo>
                    <a:pt x="83654" y="42519"/>
                  </a:lnTo>
                  <a:lnTo>
                    <a:pt x="88138" y="31546"/>
                  </a:lnTo>
                  <a:lnTo>
                    <a:pt x="88138" y="23317"/>
                  </a:lnTo>
                  <a:lnTo>
                    <a:pt x="83654" y="12344"/>
                  </a:lnTo>
                  <a:lnTo>
                    <a:pt x="71704" y="4114"/>
                  </a:lnTo>
                  <a:lnTo>
                    <a:pt x="50787" y="0"/>
                  </a:lnTo>
                  <a:lnTo>
                    <a:pt x="37350" y="0"/>
                  </a:lnTo>
                  <a:lnTo>
                    <a:pt x="16433" y="4114"/>
                  </a:lnTo>
                  <a:lnTo>
                    <a:pt x="4483" y="12344"/>
                  </a:lnTo>
                  <a:lnTo>
                    <a:pt x="0" y="23317"/>
                  </a:lnTo>
                  <a:lnTo>
                    <a:pt x="0" y="31546"/>
                  </a:lnTo>
                  <a:close/>
                </a:path>
              </a:pathLst>
            </a:custGeom>
            <a:ln w="3175">
              <a:solidFill>
                <a:srgbClr val="000000"/>
              </a:solidFill>
            </a:ln>
          </p:spPr>
          <p:txBody>
            <a:bodyPr wrap="square" lIns="0" tIns="0" rIns="0" bIns="0" rtlCol="0"/>
            <a:lstStyle/>
            <a:p>
              <a:endParaRPr/>
            </a:p>
          </p:txBody>
        </p:sp>
        <p:sp>
          <p:nvSpPr>
            <p:cNvPr id="423" name="object 418">
              <a:extLst>
                <a:ext uri="{FF2B5EF4-FFF2-40B4-BE49-F238E27FC236}">
                  <a16:creationId xmlns:a16="http://schemas.microsoft.com/office/drawing/2014/main" id="{EE693A31-A5CF-4A6B-A06F-EBB13481ACE3}"/>
                </a:ext>
              </a:extLst>
            </p:cNvPr>
            <p:cNvSpPr/>
            <p:nvPr/>
          </p:nvSpPr>
          <p:spPr>
            <a:xfrm>
              <a:off x="7021478" y="4180947"/>
              <a:ext cx="79375" cy="12065"/>
            </a:xfrm>
            <a:custGeom>
              <a:avLst/>
              <a:gdLst/>
              <a:ahLst/>
              <a:cxnLst/>
              <a:rect l="l" t="t" r="r" b="b"/>
              <a:pathLst>
                <a:path w="79375" h="12064">
                  <a:moveTo>
                    <a:pt x="0" y="0"/>
                  </a:moveTo>
                  <a:lnTo>
                    <a:pt x="11887" y="7975"/>
                  </a:lnTo>
                  <a:lnTo>
                    <a:pt x="32689" y="11976"/>
                  </a:lnTo>
                  <a:lnTo>
                    <a:pt x="46062" y="11976"/>
                  </a:lnTo>
                  <a:lnTo>
                    <a:pt x="66865" y="7975"/>
                  </a:lnTo>
                  <a:lnTo>
                    <a:pt x="78752" y="0"/>
                  </a:lnTo>
                </a:path>
              </a:pathLst>
            </a:custGeom>
            <a:ln w="3175">
              <a:solidFill>
                <a:srgbClr val="000000"/>
              </a:solidFill>
            </a:ln>
          </p:spPr>
          <p:txBody>
            <a:bodyPr wrap="square" lIns="0" tIns="0" rIns="0" bIns="0" rtlCol="0"/>
            <a:lstStyle/>
            <a:p>
              <a:endParaRPr/>
            </a:p>
          </p:txBody>
        </p:sp>
        <p:sp>
          <p:nvSpPr>
            <p:cNvPr id="424" name="object 419">
              <a:extLst>
                <a:ext uri="{FF2B5EF4-FFF2-40B4-BE49-F238E27FC236}">
                  <a16:creationId xmlns:a16="http://schemas.microsoft.com/office/drawing/2014/main" id="{94AFA51F-3A9F-4590-858B-BABD04E740D8}"/>
                </a:ext>
              </a:extLst>
            </p:cNvPr>
            <p:cNvSpPr/>
            <p:nvPr/>
          </p:nvSpPr>
          <p:spPr>
            <a:xfrm>
              <a:off x="7096155" y="4155040"/>
              <a:ext cx="4445" cy="30480"/>
            </a:xfrm>
            <a:custGeom>
              <a:avLst/>
              <a:gdLst/>
              <a:ahLst/>
              <a:cxnLst/>
              <a:rect l="l" t="t" r="r" b="b"/>
              <a:pathLst>
                <a:path w="4445" h="30479">
                  <a:moveTo>
                    <a:pt x="0" y="30365"/>
                  </a:moveTo>
                  <a:lnTo>
                    <a:pt x="4114" y="19329"/>
                  </a:lnTo>
                  <a:lnTo>
                    <a:pt x="4114" y="11036"/>
                  </a:lnTo>
                  <a:lnTo>
                    <a:pt x="0" y="0"/>
                  </a:lnTo>
                </a:path>
              </a:pathLst>
            </a:custGeom>
            <a:ln w="3175">
              <a:solidFill>
                <a:srgbClr val="000000"/>
              </a:solidFill>
            </a:ln>
          </p:spPr>
          <p:txBody>
            <a:bodyPr wrap="square" lIns="0" tIns="0" rIns="0" bIns="0" rtlCol="0"/>
            <a:lstStyle/>
            <a:p>
              <a:endParaRPr/>
            </a:p>
          </p:txBody>
        </p:sp>
        <p:sp>
          <p:nvSpPr>
            <p:cNvPr id="425" name="object 420">
              <a:extLst>
                <a:ext uri="{FF2B5EF4-FFF2-40B4-BE49-F238E27FC236}">
                  <a16:creationId xmlns:a16="http://schemas.microsoft.com/office/drawing/2014/main" id="{1682447E-8704-4C9F-A1E8-870BAE4AD5CA}"/>
                </a:ext>
              </a:extLst>
            </p:cNvPr>
            <p:cNvSpPr/>
            <p:nvPr/>
          </p:nvSpPr>
          <p:spPr>
            <a:xfrm>
              <a:off x="7021480" y="4145889"/>
              <a:ext cx="79375" cy="12065"/>
            </a:xfrm>
            <a:custGeom>
              <a:avLst/>
              <a:gdLst/>
              <a:ahLst/>
              <a:cxnLst/>
              <a:rect l="l" t="t" r="r" b="b"/>
              <a:pathLst>
                <a:path w="79375" h="12064">
                  <a:moveTo>
                    <a:pt x="78752" y="11709"/>
                  </a:moveTo>
                  <a:lnTo>
                    <a:pt x="66865" y="4394"/>
                  </a:lnTo>
                  <a:lnTo>
                    <a:pt x="46062" y="0"/>
                  </a:lnTo>
                  <a:lnTo>
                    <a:pt x="32689" y="0"/>
                  </a:lnTo>
                  <a:lnTo>
                    <a:pt x="11887" y="4394"/>
                  </a:lnTo>
                  <a:lnTo>
                    <a:pt x="0" y="11709"/>
                  </a:lnTo>
                </a:path>
              </a:pathLst>
            </a:custGeom>
            <a:ln w="3175">
              <a:solidFill>
                <a:srgbClr val="000000"/>
              </a:solidFill>
            </a:ln>
          </p:spPr>
          <p:txBody>
            <a:bodyPr wrap="square" lIns="0" tIns="0" rIns="0" bIns="0" rtlCol="0"/>
            <a:lstStyle/>
            <a:p>
              <a:endParaRPr/>
            </a:p>
          </p:txBody>
        </p:sp>
        <p:sp>
          <p:nvSpPr>
            <p:cNvPr id="426" name="object 421">
              <a:extLst>
                <a:ext uri="{FF2B5EF4-FFF2-40B4-BE49-F238E27FC236}">
                  <a16:creationId xmlns:a16="http://schemas.microsoft.com/office/drawing/2014/main" id="{FA0E8FD9-AE34-4002-8D7A-284C36921A4E}"/>
                </a:ext>
              </a:extLst>
            </p:cNvPr>
            <p:cNvSpPr/>
            <p:nvPr/>
          </p:nvSpPr>
          <p:spPr>
            <a:xfrm>
              <a:off x="7021483" y="4155040"/>
              <a:ext cx="3175" cy="30480"/>
            </a:xfrm>
            <a:custGeom>
              <a:avLst/>
              <a:gdLst/>
              <a:ahLst/>
              <a:cxnLst/>
              <a:rect l="l" t="t" r="r" b="b"/>
              <a:pathLst>
                <a:path w="3175" h="30479">
                  <a:moveTo>
                    <a:pt x="2921" y="0"/>
                  </a:moveTo>
                  <a:lnTo>
                    <a:pt x="0" y="11036"/>
                  </a:lnTo>
                  <a:lnTo>
                    <a:pt x="0" y="19329"/>
                  </a:lnTo>
                  <a:lnTo>
                    <a:pt x="2921" y="30365"/>
                  </a:lnTo>
                </a:path>
              </a:pathLst>
            </a:custGeom>
            <a:ln w="3175">
              <a:solidFill>
                <a:srgbClr val="000000"/>
              </a:solidFill>
            </a:ln>
          </p:spPr>
          <p:txBody>
            <a:bodyPr wrap="square" lIns="0" tIns="0" rIns="0" bIns="0" rtlCol="0"/>
            <a:lstStyle/>
            <a:p>
              <a:endParaRPr/>
            </a:p>
          </p:txBody>
        </p:sp>
        <p:sp>
          <p:nvSpPr>
            <p:cNvPr id="427" name="object 422">
              <a:extLst>
                <a:ext uri="{FF2B5EF4-FFF2-40B4-BE49-F238E27FC236}">
                  <a16:creationId xmlns:a16="http://schemas.microsoft.com/office/drawing/2014/main" id="{90304499-FA24-4C31-8FCF-1DCF64693097}"/>
                </a:ext>
              </a:extLst>
            </p:cNvPr>
            <p:cNvSpPr/>
            <p:nvPr/>
          </p:nvSpPr>
          <p:spPr>
            <a:xfrm>
              <a:off x="7016907" y="4008735"/>
              <a:ext cx="88265" cy="33655"/>
            </a:xfrm>
            <a:custGeom>
              <a:avLst/>
              <a:gdLst/>
              <a:ahLst/>
              <a:cxnLst/>
              <a:rect l="l" t="t" r="r" b="b"/>
              <a:pathLst>
                <a:path w="88264" h="33654">
                  <a:moveTo>
                    <a:pt x="0" y="0"/>
                  </a:moveTo>
                  <a:lnTo>
                    <a:pt x="88138" y="33045"/>
                  </a:lnTo>
                </a:path>
              </a:pathLst>
            </a:custGeom>
            <a:ln w="3175">
              <a:solidFill>
                <a:srgbClr val="000000"/>
              </a:solidFill>
            </a:ln>
          </p:spPr>
          <p:txBody>
            <a:bodyPr wrap="square" lIns="0" tIns="0" rIns="0" bIns="0" rtlCol="0"/>
            <a:lstStyle/>
            <a:p>
              <a:endParaRPr/>
            </a:p>
          </p:txBody>
        </p:sp>
        <p:sp>
          <p:nvSpPr>
            <p:cNvPr id="428" name="object 423">
              <a:extLst>
                <a:ext uri="{FF2B5EF4-FFF2-40B4-BE49-F238E27FC236}">
                  <a16:creationId xmlns:a16="http://schemas.microsoft.com/office/drawing/2014/main" id="{9E548606-EF34-4A48-9167-CD7E85AB8553}"/>
                </a:ext>
              </a:extLst>
            </p:cNvPr>
            <p:cNvSpPr/>
            <p:nvPr/>
          </p:nvSpPr>
          <p:spPr>
            <a:xfrm>
              <a:off x="7029099" y="4008735"/>
              <a:ext cx="76200" cy="33655"/>
            </a:xfrm>
            <a:custGeom>
              <a:avLst/>
              <a:gdLst/>
              <a:ahLst/>
              <a:cxnLst/>
              <a:rect l="l" t="t" r="r" b="b"/>
              <a:pathLst>
                <a:path w="76200" h="33654">
                  <a:moveTo>
                    <a:pt x="0" y="0"/>
                  </a:moveTo>
                  <a:lnTo>
                    <a:pt x="75831" y="28740"/>
                  </a:lnTo>
                  <a:lnTo>
                    <a:pt x="75831" y="33045"/>
                  </a:lnTo>
                </a:path>
              </a:pathLst>
            </a:custGeom>
            <a:ln w="3175">
              <a:solidFill>
                <a:srgbClr val="000000"/>
              </a:solidFill>
            </a:ln>
          </p:spPr>
          <p:txBody>
            <a:bodyPr wrap="square" lIns="0" tIns="0" rIns="0" bIns="0" rtlCol="0"/>
            <a:lstStyle/>
            <a:p>
              <a:endParaRPr/>
            </a:p>
          </p:txBody>
        </p:sp>
        <p:sp>
          <p:nvSpPr>
            <p:cNvPr id="429" name="object 424">
              <a:extLst>
                <a:ext uri="{FF2B5EF4-FFF2-40B4-BE49-F238E27FC236}">
                  <a16:creationId xmlns:a16="http://schemas.microsoft.com/office/drawing/2014/main" id="{0799703A-0955-427B-8E39-8E288C509890}"/>
                </a:ext>
              </a:extLst>
            </p:cNvPr>
            <p:cNvSpPr/>
            <p:nvPr/>
          </p:nvSpPr>
          <p:spPr>
            <a:xfrm>
              <a:off x="7016907" y="3978254"/>
              <a:ext cx="88265" cy="30480"/>
            </a:xfrm>
            <a:custGeom>
              <a:avLst/>
              <a:gdLst/>
              <a:ahLst/>
              <a:cxnLst/>
              <a:rect l="l" t="t" r="r" b="b"/>
              <a:pathLst>
                <a:path w="88264" h="30479">
                  <a:moveTo>
                    <a:pt x="11950" y="30365"/>
                  </a:moveTo>
                  <a:lnTo>
                    <a:pt x="88137" y="4140"/>
                  </a:lnTo>
                  <a:lnTo>
                    <a:pt x="88137" y="0"/>
                  </a:lnTo>
                  <a:lnTo>
                    <a:pt x="0" y="30365"/>
                  </a:lnTo>
                </a:path>
              </a:pathLst>
            </a:custGeom>
            <a:ln w="3175">
              <a:solidFill>
                <a:srgbClr val="000000"/>
              </a:solidFill>
            </a:ln>
          </p:spPr>
          <p:txBody>
            <a:bodyPr wrap="square" lIns="0" tIns="0" rIns="0" bIns="0" rtlCol="0"/>
            <a:lstStyle/>
            <a:p>
              <a:endParaRPr/>
            </a:p>
          </p:txBody>
        </p:sp>
        <p:sp>
          <p:nvSpPr>
            <p:cNvPr id="430" name="object 425">
              <a:extLst>
                <a:ext uri="{FF2B5EF4-FFF2-40B4-BE49-F238E27FC236}">
                  <a16:creationId xmlns:a16="http://schemas.microsoft.com/office/drawing/2014/main" id="{9DD879EE-E797-40BD-BA02-37F3840CE854}"/>
                </a:ext>
              </a:extLst>
            </p:cNvPr>
            <p:cNvSpPr/>
            <p:nvPr/>
          </p:nvSpPr>
          <p:spPr>
            <a:xfrm>
              <a:off x="7079390" y="3990449"/>
              <a:ext cx="0" cy="40005"/>
            </a:xfrm>
            <a:custGeom>
              <a:avLst/>
              <a:gdLst/>
              <a:ahLst/>
              <a:cxnLst/>
              <a:rect l="l" t="t" r="r" b="b"/>
              <a:pathLst>
                <a:path h="40004">
                  <a:moveTo>
                    <a:pt x="0" y="39395"/>
                  </a:moveTo>
                  <a:lnTo>
                    <a:pt x="0" y="0"/>
                  </a:lnTo>
                </a:path>
              </a:pathLst>
            </a:custGeom>
            <a:ln w="3175">
              <a:solidFill>
                <a:srgbClr val="000000"/>
              </a:solidFill>
            </a:ln>
          </p:spPr>
          <p:txBody>
            <a:bodyPr wrap="square" lIns="0" tIns="0" rIns="0" bIns="0" rtlCol="0"/>
            <a:lstStyle/>
            <a:p>
              <a:endParaRPr/>
            </a:p>
          </p:txBody>
        </p:sp>
        <p:sp>
          <p:nvSpPr>
            <p:cNvPr id="431" name="object 426">
              <a:extLst>
                <a:ext uri="{FF2B5EF4-FFF2-40B4-BE49-F238E27FC236}">
                  <a16:creationId xmlns:a16="http://schemas.microsoft.com/office/drawing/2014/main" id="{7ABE86F8-45F8-45F2-BBBC-AE3DA6D4A624}"/>
                </a:ext>
              </a:extLst>
            </p:cNvPr>
            <p:cNvSpPr/>
            <p:nvPr/>
          </p:nvSpPr>
          <p:spPr>
            <a:xfrm>
              <a:off x="7083963" y="3987398"/>
              <a:ext cx="0" cy="45720"/>
            </a:xfrm>
            <a:custGeom>
              <a:avLst/>
              <a:gdLst/>
              <a:ahLst/>
              <a:cxnLst/>
              <a:rect l="l" t="t" r="r" b="b"/>
              <a:pathLst>
                <a:path h="45720">
                  <a:moveTo>
                    <a:pt x="0" y="45262"/>
                  </a:moveTo>
                  <a:lnTo>
                    <a:pt x="0" y="0"/>
                  </a:lnTo>
                </a:path>
              </a:pathLst>
            </a:custGeom>
            <a:ln w="3175">
              <a:solidFill>
                <a:srgbClr val="000000"/>
              </a:solidFill>
            </a:ln>
          </p:spPr>
          <p:txBody>
            <a:bodyPr wrap="square" lIns="0" tIns="0" rIns="0" bIns="0" rtlCol="0"/>
            <a:lstStyle/>
            <a:p>
              <a:endParaRPr/>
            </a:p>
          </p:txBody>
        </p:sp>
        <p:sp>
          <p:nvSpPr>
            <p:cNvPr id="432" name="object 427">
              <a:extLst>
                <a:ext uri="{FF2B5EF4-FFF2-40B4-BE49-F238E27FC236}">
                  <a16:creationId xmlns:a16="http://schemas.microsoft.com/office/drawing/2014/main" id="{C43FA0C8-4FDA-4E2C-933D-58CB31F28B4D}"/>
                </a:ext>
              </a:extLst>
            </p:cNvPr>
            <p:cNvSpPr/>
            <p:nvPr/>
          </p:nvSpPr>
          <p:spPr>
            <a:xfrm>
              <a:off x="7016905" y="3825858"/>
              <a:ext cx="88265" cy="48895"/>
            </a:xfrm>
            <a:custGeom>
              <a:avLst/>
              <a:gdLst/>
              <a:ahLst/>
              <a:cxnLst/>
              <a:rect l="l" t="t" r="r" b="b"/>
              <a:pathLst>
                <a:path w="88264" h="48895">
                  <a:moveTo>
                    <a:pt x="20916" y="48526"/>
                  </a:moveTo>
                  <a:lnTo>
                    <a:pt x="16433" y="48526"/>
                  </a:lnTo>
                  <a:lnTo>
                    <a:pt x="7467" y="44246"/>
                  </a:lnTo>
                  <a:lnTo>
                    <a:pt x="4483" y="39966"/>
                  </a:lnTo>
                  <a:lnTo>
                    <a:pt x="0" y="32829"/>
                  </a:lnTo>
                  <a:lnTo>
                    <a:pt x="0" y="17119"/>
                  </a:lnTo>
                  <a:lnTo>
                    <a:pt x="4483" y="8559"/>
                  </a:lnTo>
                  <a:lnTo>
                    <a:pt x="7467" y="4279"/>
                  </a:lnTo>
                  <a:lnTo>
                    <a:pt x="16433" y="0"/>
                  </a:lnTo>
                  <a:lnTo>
                    <a:pt x="25399" y="0"/>
                  </a:lnTo>
                  <a:lnTo>
                    <a:pt x="32867" y="4279"/>
                  </a:lnTo>
                  <a:lnTo>
                    <a:pt x="46316" y="12839"/>
                  </a:lnTo>
                  <a:lnTo>
                    <a:pt x="88150" y="48526"/>
                  </a:lnTo>
                </a:path>
              </a:pathLst>
            </a:custGeom>
            <a:ln w="3175">
              <a:solidFill>
                <a:srgbClr val="000000"/>
              </a:solidFill>
            </a:ln>
          </p:spPr>
          <p:txBody>
            <a:bodyPr wrap="square" lIns="0" tIns="0" rIns="0" bIns="0" rtlCol="0"/>
            <a:lstStyle/>
            <a:p>
              <a:endParaRPr/>
            </a:p>
          </p:txBody>
        </p:sp>
        <p:sp>
          <p:nvSpPr>
            <p:cNvPr id="433" name="object 428">
              <a:extLst>
                <a:ext uri="{FF2B5EF4-FFF2-40B4-BE49-F238E27FC236}">
                  <a16:creationId xmlns:a16="http://schemas.microsoft.com/office/drawing/2014/main" id="{246F5F94-59F7-474D-9E39-782D311695D3}"/>
                </a:ext>
              </a:extLst>
            </p:cNvPr>
            <p:cNvSpPr/>
            <p:nvPr/>
          </p:nvSpPr>
          <p:spPr>
            <a:xfrm>
              <a:off x="7021473" y="3830430"/>
              <a:ext cx="83820" cy="47625"/>
            </a:xfrm>
            <a:custGeom>
              <a:avLst/>
              <a:gdLst/>
              <a:ahLst/>
              <a:cxnLst/>
              <a:rect l="l" t="t" r="r" b="b"/>
              <a:pathLst>
                <a:path w="83820" h="47625">
                  <a:moveTo>
                    <a:pt x="16395" y="42862"/>
                  </a:moveTo>
                  <a:lnTo>
                    <a:pt x="16395" y="38709"/>
                  </a:lnTo>
                  <a:lnTo>
                    <a:pt x="11925" y="38709"/>
                  </a:lnTo>
                  <a:lnTo>
                    <a:pt x="2984" y="34569"/>
                  </a:lnTo>
                  <a:lnTo>
                    <a:pt x="0" y="27647"/>
                  </a:lnTo>
                  <a:lnTo>
                    <a:pt x="0" y="12446"/>
                  </a:lnTo>
                  <a:lnTo>
                    <a:pt x="2984" y="4140"/>
                  </a:lnTo>
                  <a:lnTo>
                    <a:pt x="11925" y="0"/>
                  </a:lnTo>
                  <a:lnTo>
                    <a:pt x="20866" y="0"/>
                  </a:lnTo>
                  <a:lnTo>
                    <a:pt x="28320" y="4140"/>
                  </a:lnTo>
                  <a:lnTo>
                    <a:pt x="41732" y="12446"/>
                  </a:lnTo>
                  <a:lnTo>
                    <a:pt x="83451" y="47015"/>
                  </a:lnTo>
                </a:path>
              </a:pathLst>
            </a:custGeom>
            <a:ln w="3175">
              <a:solidFill>
                <a:srgbClr val="000000"/>
              </a:solidFill>
            </a:ln>
          </p:spPr>
          <p:txBody>
            <a:bodyPr wrap="square" lIns="0" tIns="0" rIns="0" bIns="0" rtlCol="0"/>
            <a:lstStyle/>
            <a:p>
              <a:endParaRPr/>
            </a:p>
          </p:txBody>
        </p:sp>
        <p:sp>
          <p:nvSpPr>
            <p:cNvPr id="434" name="object 429">
              <a:extLst>
                <a:ext uri="{FF2B5EF4-FFF2-40B4-BE49-F238E27FC236}">
                  <a16:creationId xmlns:a16="http://schemas.microsoft.com/office/drawing/2014/main" id="{2123F56C-EA26-4579-877E-D6F3CAD1B586}"/>
                </a:ext>
              </a:extLst>
            </p:cNvPr>
            <p:cNvSpPr/>
            <p:nvPr/>
          </p:nvSpPr>
          <p:spPr>
            <a:xfrm>
              <a:off x="7100726" y="3822808"/>
              <a:ext cx="4445" cy="55244"/>
            </a:xfrm>
            <a:custGeom>
              <a:avLst/>
              <a:gdLst/>
              <a:ahLst/>
              <a:cxnLst/>
              <a:rect l="l" t="t" r="r" b="b"/>
              <a:pathLst>
                <a:path w="4445" h="55245">
                  <a:moveTo>
                    <a:pt x="0" y="50749"/>
                  </a:moveTo>
                  <a:lnTo>
                    <a:pt x="0" y="0"/>
                  </a:lnTo>
                  <a:lnTo>
                    <a:pt x="4114" y="0"/>
                  </a:lnTo>
                  <a:lnTo>
                    <a:pt x="4114" y="54863"/>
                  </a:lnTo>
                </a:path>
              </a:pathLst>
            </a:custGeom>
            <a:ln w="3175">
              <a:solidFill>
                <a:srgbClr val="000000"/>
              </a:solidFill>
            </a:ln>
          </p:spPr>
          <p:txBody>
            <a:bodyPr wrap="square" lIns="0" tIns="0" rIns="0" bIns="0" rtlCol="0"/>
            <a:lstStyle/>
            <a:p>
              <a:endParaRPr/>
            </a:p>
          </p:txBody>
        </p:sp>
        <p:sp>
          <p:nvSpPr>
            <p:cNvPr id="435" name="object 430">
              <a:extLst>
                <a:ext uri="{FF2B5EF4-FFF2-40B4-BE49-F238E27FC236}">
                  <a16:creationId xmlns:a16="http://schemas.microsoft.com/office/drawing/2014/main" id="{B88CC57E-8547-4F5B-80D8-0D263AB9178C}"/>
                </a:ext>
              </a:extLst>
            </p:cNvPr>
            <p:cNvSpPr/>
            <p:nvPr/>
          </p:nvSpPr>
          <p:spPr>
            <a:xfrm>
              <a:off x="7016907" y="3745082"/>
              <a:ext cx="88265" cy="55244"/>
            </a:xfrm>
            <a:custGeom>
              <a:avLst/>
              <a:gdLst/>
              <a:ahLst/>
              <a:cxnLst/>
              <a:rect l="l" t="t" r="r" b="b"/>
              <a:pathLst>
                <a:path w="88264" h="55245">
                  <a:moveTo>
                    <a:pt x="0" y="31546"/>
                  </a:moveTo>
                  <a:lnTo>
                    <a:pt x="4483" y="42519"/>
                  </a:lnTo>
                  <a:lnTo>
                    <a:pt x="16433" y="50749"/>
                  </a:lnTo>
                  <a:lnTo>
                    <a:pt x="37350" y="54863"/>
                  </a:lnTo>
                  <a:lnTo>
                    <a:pt x="50800" y="54863"/>
                  </a:lnTo>
                  <a:lnTo>
                    <a:pt x="71704" y="50749"/>
                  </a:lnTo>
                  <a:lnTo>
                    <a:pt x="83654" y="42519"/>
                  </a:lnTo>
                  <a:lnTo>
                    <a:pt x="88138" y="31546"/>
                  </a:lnTo>
                  <a:lnTo>
                    <a:pt x="88138" y="23317"/>
                  </a:lnTo>
                  <a:lnTo>
                    <a:pt x="83654" y="12344"/>
                  </a:lnTo>
                  <a:lnTo>
                    <a:pt x="71704" y="4114"/>
                  </a:lnTo>
                  <a:lnTo>
                    <a:pt x="50787" y="0"/>
                  </a:lnTo>
                  <a:lnTo>
                    <a:pt x="37350" y="0"/>
                  </a:lnTo>
                  <a:lnTo>
                    <a:pt x="16433" y="4114"/>
                  </a:lnTo>
                  <a:lnTo>
                    <a:pt x="4483" y="12344"/>
                  </a:lnTo>
                  <a:lnTo>
                    <a:pt x="0" y="23317"/>
                  </a:lnTo>
                  <a:lnTo>
                    <a:pt x="0" y="31546"/>
                  </a:lnTo>
                  <a:close/>
                </a:path>
              </a:pathLst>
            </a:custGeom>
            <a:ln w="3175">
              <a:solidFill>
                <a:srgbClr val="000000"/>
              </a:solidFill>
            </a:ln>
          </p:spPr>
          <p:txBody>
            <a:bodyPr wrap="square" lIns="0" tIns="0" rIns="0" bIns="0" rtlCol="0"/>
            <a:lstStyle/>
            <a:p>
              <a:endParaRPr/>
            </a:p>
          </p:txBody>
        </p:sp>
        <p:sp>
          <p:nvSpPr>
            <p:cNvPr id="436" name="object 431">
              <a:extLst>
                <a:ext uri="{FF2B5EF4-FFF2-40B4-BE49-F238E27FC236}">
                  <a16:creationId xmlns:a16="http://schemas.microsoft.com/office/drawing/2014/main" id="{49C21D51-35A6-461E-BA69-4C56624E09AA}"/>
                </a:ext>
              </a:extLst>
            </p:cNvPr>
            <p:cNvSpPr/>
            <p:nvPr/>
          </p:nvSpPr>
          <p:spPr>
            <a:xfrm>
              <a:off x="7021478" y="3783184"/>
              <a:ext cx="79375" cy="13970"/>
            </a:xfrm>
            <a:custGeom>
              <a:avLst/>
              <a:gdLst/>
              <a:ahLst/>
              <a:cxnLst/>
              <a:rect l="l" t="t" r="r" b="b"/>
              <a:pathLst>
                <a:path w="79375" h="13970">
                  <a:moveTo>
                    <a:pt x="0" y="0"/>
                  </a:moveTo>
                  <a:lnTo>
                    <a:pt x="11887" y="8978"/>
                  </a:lnTo>
                  <a:lnTo>
                    <a:pt x="32689" y="13462"/>
                  </a:lnTo>
                  <a:lnTo>
                    <a:pt x="46062" y="13462"/>
                  </a:lnTo>
                  <a:lnTo>
                    <a:pt x="66865" y="8978"/>
                  </a:lnTo>
                  <a:lnTo>
                    <a:pt x="78752" y="0"/>
                  </a:lnTo>
                </a:path>
              </a:pathLst>
            </a:custGeom>
            <a:ln w="3175">
              <a:solidFill>
                <a:srgbClr val="000000"/>
              </a:solidFill>
            </a:ln>
          </p:spPr>
          <p:txBody>
            <a:bodyPr wrap="square" lIns="0" tIns="0" rIns="0" bIns="0" rtlCol="0"/>
            <a:lstStyle/>
            <a:p>
              <a:endParaRPr/>
            </a:p>
          </p:txBody>
        </p:sp>
        <p:sp>
          <p:nvSpPr>
            <p:cNvPr id="437" name="object 432">
              <a:extLst>
                <a:ext uri="{FF2B5EF4-FFF2-40B4-BE49-F238E27FC236}">
                  <a16:creationId xmlns:a16="http://schemas.microsoft.com/office/drawing/2014/main" id="{E620C655-F3EB-4DCA-808D-A2AA3A62068F}"/>
                </a:ext>
              </a:extLst>
            </p:cNvPr>
            <p:cNvSpPr/>
            <p:nvPr/>
          </p:nvSpPr>
          <p:spPr>
            <a:xfrm>
              <a:off x="7096155" y="3757274"/>
              <a:ext cx="4445" cy="30480"/>
            </a:xfrm>
            <a:custGeom>
              <a:avLst/>
              <a:gdLst/>
              <a:ahLst/>
              <a:cxnLst/>
              <a:rect l="l" t="t" r="r" b="b"/>
              <a:pathLst>
                <a:path w="4445" h="30479">
                  <a:moveTo>
                    <a:pt x="0" y="30365"/>
                  </a:moveTo>
                  <a:lnTo>
                    <a:pt x="4114" y="19329"/>
                  </a:lnTo>
                  <a:lnTo>
                    <a:pt x="4114" y="11036"/>
                  </a:lnTo>
                  <a:lnTo>
                    <a:pt x="0" y="0"/>
                  </a:lnTo>
                </a:path>
              </a:pathLst>
            </a:custGeom>
            <a:ln w="3175">
              <a:solidFill>
                <a:srgbClr val="000000"/>
              </a:solidFill>
            </a:ln>
          </p:spPr>
          <p:txBody>
            <a:bodyPr wrap="square" lIns="0" tIns="0" rIns="0" bIns="0" rtlCol="0"/>
            <a:lstStyle/>
            <a:p>
              <a:endParaRPr/>
            </a:p>
          </p:txBody>
        </p:sp>
        <p:sp>
          <p:nvSpPr>
            <p:cNvPr id="438" name="object 433">
              <a:extLst>
                <a:ext uri="{FF2B5EF4-FFF2-40B4-BE49-F238E27FC236}">
                  <a16:creationId xmlns:a16="http://schemas.microsoft.com/office/drawing/2014/main" id="{2F162BB7-6C04-4498-A356-A046040AE587}"/>
                </a:ext>
              </a:extLst>
            </p:cNvPr>
            <p:cNvSpPr/>
            <p:nvPr/>
          </p:nvSpPr>
          <p:spPr>
            <a:xfrm>
              <a:off x="7021480" y="3749659"/>
              <a:ext cx="79375" cy="10795"/>
            </a:xfrm>
            <a:custGeom>
              <a:avLst/>
              <a:gdLst/>
              <a:ahLst/>
              <a:cxnLst/>
              <a:rect l="l" t="t" r="r" b="b"/>
              <a:pathLst>
                <a:path w="79375" h="10795">
                  <a:moveTo>
                    <a:pt x="78752" y="10236"/>
                  </a:moveTo>
                  <a:lnTo>
                    <a:pt x="66865" y="3835"/>
                  </a:lnTo>
                  <a:lnTo>
                    <a:pt x="46062" y="0"/>
                  </a:lnTo>
                  <a:lnTo>
                    <a:pt x="32689" y="0"/>
                  </a:lnTo>
                  <a:lnTo>
                    <a:pt x="11887" y="3835"/>
                  </a:lnTo>
                  <a:lnTo>
                    <a:pt x="0" y="10236"/>
                  </a:lnTo>
                </a:path>
              </a:pathLst>
            </a:custGeom>
            <a:ln w="3175">
              <a:solidFill>
                <a:srgbClr val="000000"/>
              </a:solidFill>
            </a:ln>
          </p:spPr>
          <p:txBody>
            <a:bodyPr wrap="square" lIns="0" tIns="0" rIns="0" bIns="0" rtlCol="0"/>
            <a:lstStyle/>
            <a:p>
              <a:endParaRPr/>
            </a:p>
          </p:txBody>
        </p:sp>
        <p:sp>
          <p:nvSpPr>
            <p:cNvPr id="439" name="object 434">
              <a:extLst>
                <a:ext uri="{FF2B5EF4-FFF2-40B4-BE49-F238E27FC236}">
                  <a16:creationId xmlns:a16="http://schemas.microsoft.com/office/drawing/2014/main" id="{FD0E1EA4-1ED7-40AA-9A2F-8E8109192460}"/>
                </a:ext>
              </a:extLst>
            </p:cNvPr>
            <p:cNvSpPr/>
            <p:nvPr/>
          </p:nvSpPr>
          <p:spPr>
            <a:xfrm>
              <a:off x="7021483" y="3757276"/>
              <a:ext cx="3175" cy="30480"/>
            </a:xfrm>
            <a:custGeom>
              <a:avLst/>
              <a:gdLst/>
              <a:ahLst/>
              <a:cxnLst/>
              <a:rect l="l" t="t" r="r" b="b"/>
              <a:pathLst>
                <a:path w="3175" h="30479">
                  <a:moveTo>
                    <a:pt x="2921" y="0"/>
                  </a:moveTo>
                  <a:lnTo>
                    <a:pt x="0" y="11036"/>
                  </a:lnTo>
                  <a:lnTo>
                    <a:pt x="0" y="19316"/>
                  </a:lnTo>
                  <a:lnTo>
                    <a:pt x="2921" y="30365"/>
                  </a:lnTo>
                </a:path>
              </a:pathLst>
            </a:custGeom>
            <a:ln w="3175">
              <a:solidFill>
                <a:srgbClr val="000000"/>
              </a:solidFill>
            </a:ln>
          </p:spPr>
          <p:txBody>
            <a:bodyPr wrap="square" lIns="0" tIns="0" rIns="0" bIns="0" rtlCol="0"/>
            <a:lstStyle/>
            <a:p>
              <a:endParaRPr/>
            </a:p>
          </p:txBody>
        </p:sp>
        <p:sp>
          <p:nvSpPr>
            <p:cNvPr id="440" name="object 435">
              <a:extLst>
                <a:ext uri="{FF2B5EF4-FFF2-40B4-BE49-F238E27FC236}">
                  <a16:creationId xmlns:a16="http://schemas.microsoft.com/office/drawing/2014/main" id="{6749D3D3-6526-4878-BA5E-B82AD74EE83D}"/>
                </a:ext>
              </a:extLst>
            </p:cNvPr>
            <p:cNvSpPr/>
            <p:nvPr/>
          </p:nvSpPr>
          <p:spPr>
            <a:xfrm>
              <a:off x="7016907" y="3667353"/>
              <a:ext cx="88265" cy="55244"/>
            </a:xfrm>
            <a:custGeom>
              <a:avLst/>
              <a:gdLst/>
              <a:ahLst/>
              <a:cxnLst/>
              <a:rect l="l" t="t" r="r" b="b"/>
              <a:pathLst>
                <a:path w="88264" h="55245">
                  <a:moveTo>
                    <a:pt x="0" y="30822"/>
                  </a:moveTo>
                  <a:lnTo>
                    <a:pt x="4483" y="43434"/>
                  </a:lnTo>
                  <a:lnTo>
                    <a:pt x="16433" y="51841"/>
                  </a:lnTo>
                  <a:lnTo>
                    <a:pt x="37350" y="54635"/>
                  </a:lnTo>
                  <a:lnTo>
                    <a:pt x="50800" y="54635"/>
                  </a:lnTo>
                  <a:lnTo>
                    <a:pt x="71704" y="51841"/>
                  </a:lnTo>
                  <a:lnTo>
                    <a:pt x="83654" y="43434"/>
                  </a:lnTo>
                  <a:lnTo>
                    <a:pt x="88138" y="30822"/>
                  </a:lnTo>
                  <a:lnTo>
                    <a:pt x="88138" y="23825"/>
                  </a:lnTo>
                  <a:lnTo>
                    <a:pt x="83654" y="11214"/>
                  </a:lnTo>
                  <a:lnTo>
                    <a:pt x="71704" y="4203"/>
                  </a:lnTo>
                  <a:lnTo>
                    <a:pt x="50787" y="0"/>
                  </a:lnTo>
                  <a:lnTo>
                    <a:pt x="37350" y="0"/>
                  </a:lnTo>
                  <a:lnTo>
                    <a:pt x="16433" y="4203"/>
                  </a:lnTo>
                  <a:lnTo>
                    <a:pt x="4483" y="11214"/>
                  </a:lnTo>
                  <a:lnTo>
                    <a:pt x="0" y="23825"/>
                  </a:lnTo>
                  <a:lnTo>
                    <a:pt x="0" y="30822"/>
                  </a:lnTo>
                  <a:close/>
                </a:path>
              </a:pathLst>
            </a:custGeom>
            <a:ln w="3175">
              <a:solidFill>
                <a:srgbClr val="000000"/>
              </a:solidFill>
            </a:ln>
          </p:spPr>
          <p:txBody>
            <a:bodyPr wrap="square" lIns="0" tIns="0" rIns="0" bIns="0" rtlCol="0"/>
            <a:lstStyle/>
            <a:p>
              <a:endParaRPr/>
            </a:p>
          </p:txBody>
        </p:sp>
        <p:sp>
          <p:nvSpPr>
            <p:cNvPr id="441" name="object 436">
              <a:extLst>
                <a:ext uri="{FF2B5EF4-FFF2-40B4-BE49-F238E27FC236}">
                  <a16:creationId xmlns:a16="http://schemas.microsoft.com/office/drawing/2014/main" id="{F3324093-7A4A-401E-9EB3-00C5D22A15C0}"/>
                </a:ext>
              </a:extLst>
            </p:cNvPr>
            <p:cNvSpPr/>
            <p:nvPr/>
          </p:nvSpPr>
          <p:spPr>
            <a:xfrm>
              <a:off x="7021478" y="3705459"/>
              <a:ext cx="79375" cy="13970"/>
            </a:xfrm>
            <a:custGeom>
              <a:avLst/>
              <a:gdLst/>
              <a:ahLst/>
              <a:cxnLst/>
              <a:rect l="l" t="t" r="r" b="b"/>
              <a:pathLst>
                <a:path w="79375" h="13970">
                  <a:moveTo>
                    <a:pt x="0" y="0"/>
                  </a:moveTo>
                  <a:lnTo>
                    <a:pt x="11887" y="8978"/>
                  </a:lnTo>
                  <a:lnTo>
                    <a:pt x="32689" y="13462"/>
                  </a:lnTo>
                  <a:lnTo>
                    <a:pt x="46062" y="13462"/>
                  </a:lnTo>
                  <a:lnTo>
                    <a:pt x="66865" y="8978"/>
                  </a:lnTo>
                  <a:lnTo>
                    <a:pt x="78752" y="0"/>
                  </a:lnTo>
                </a:path>
              </a:pathLst>
            </a:custGeom>
            <a:ln w="3175">
              <a:solidFill>
                <a:srgbClr val="000000"/>
              </a:solidFill>
            </a:ln>
          </p:spPr>
          <p:txBody>
            <a:bodyPr wrap="square" lIns="0" tIns="0" rIns="0" bIns="0" rtlCol="0"/>
            <a:lstStyle/>
            <a:p>
              <a:endParaRPr/>
            </a:p>
          </p:txBody>
        </p:sp>
        <p:sp>
          <p:nvSpPr>
            <p:cNvPr id="442" name="object 437">
              <a:extLst>
                <a:ext uri="{FF2B5EF4-FFF2-40B4-BE49-F238E27FC236}">
                  <a16:creationId xmlns:a16="http://schemas.microsoft.com/office/drawing/2014/main" id="{CC934DE9-714E-4F68-B4C6-A3406655DC11}"/>
                </a:ext>
              </a:extLst>
            </p:cNvPr>
            <p:cNvSpPr/>
            <p:nvPr/>
          </p:nvSpPr>
          <p:spPr>
            <a:xfrm>
              <a:off x="7096155" y="3678026"/>
              <a:ext cx="4445" cy="31750"/>
            </a:xfrm>
            <a:custGeom>
              <a:avLst/>
              <a:gdLst/>
              <a:ahLst/>
              <a:cxnLst/>
              <a:rect l="l" t="t" r="r" b="b"/>
              <a:pathLst>
                <a:path w="4445" h="31750">
                  <a:moveTo>
                    <a:pt x="0" y="31546"/>
                  </a:moveTo>
                  <a:lnTo>
                    <a:pt x="4114" y="19202"/>
                  </a:lnTo>
                  <a:lnTo>
                    <a:pt x="4114" y="12344"/>
                  </a:lnTo>
                  <a:lnTo>
                    <a:pt x="0" y="0"/>
                  </a:lnTo>
                </a:path>
              </a:pathLst>
            </a:custGeom>
            <a:ln w="3175">
              <a:solidFill>
                <a:srgbClr val="000000"/>
              </a:solidFill>
            </a:ln>
          </p:spPr>
          <p:txBody>
            <a:bodyPr wrap="square" lIns="0" tIns="0" rIns="0" bIns="0" rtlCol="0"/>
            <a:lstStyle/>
            <a:p>
              <a:endParaRPr/>
            </a:p>
          </p:txBody>
        </p:sp>
        <p:sp>
          <p:nvSpPr>
            <p:cNvPr id="443" name="object 438">
              <a:extLst>
                <a:ext uri="{FF2B5EF4-FFF2-40B4-BE49-F238E27FC236}">
                  <a16:creationId xmlns:a16="http://schemas.microsoft.com/office/drawing/2014/main" id="{3BA55700-2605-422F-8F3F-9199C161DF75}"/>
                </a:ext>
              </a:extLst>
            </p:cNvPr>
            <p:cNvSpPr/>
            <p:nvPr/>
          </p:nvSpPr>
          <p:spPr>
            <a:xfrm>
              <a:off x="7021480" y="3671935"/>
              <a:ext cx="79375" cy="10795"/>
            </a:xfrm>
            <a:custGeom>
              <a:avLst/>
              <a:gdLst/>
              <a:ahLst/>
              <a:cxnLst/>
              <a:rect l="l" t="t" r="r" b="b"/>
              <a:pathLst>
                <a:path w="79375" h="10795">
                  <a:moveTo>
                    <a:pt x="78752" y="10236"/>
                  </a:moveTo>
                  <a:lnTo>
                    <a:pt x="66865" y="3835"/>
                  </a:lnTo>
                  <a:lnTo>
                    <a:pt x="46062" y="0"/>
                  </a:lnTo>
                  <a:lnTo>
                    <a:pt x="32689" y="0"/>
                  </a:lnTo>
                  <a:lnTo>
                    <a:pt x="11887" y="3835"/>
                  </a:lnTo>
                  <a:lnTo>
                    <a:pt x="0" y="10236"/>
                  </a:lnTo>
                </a:path>
              </a:pathLst>
            </a:custGeom>
            <a:ln w="3175">
              <a:solidFill>
                <a:srgbClr val="000000"/>
              </a:solidFill>
            </a:ln>
          </p:spPr>
          <p:txBody>
            <a:bodyPr wrap="square" lIns="0" tIns="0" rIns="0" bIns="0" rtlCol="0"/>
            <a:lstStyle/>
            <a:p>
              <a:endParaRPr/>
            </a:p>
          </p:txBody>
        </p:sp>
        <p:sp>
          <p:nvSpPr>
            <p:cNvPr id="444" name="object 439">
              <a:extLst>
                <a:ext uri="{FF2B5EF4-FFF2-40B4-BE49-F238E27FC236}">
                  <a16:creationId xmlns:a16="http://schemas.microsoft.com/office/drawing/2014/main" id="{4E1BE149-0A76-48B6-A9D1-B669A7984156}"/>
                </a:ext>
              </a:extLst>
            </p:cNvPr>
            <p:cNvSpPr/>
            <p:nvPr/>
          </p:nvSpPr>
          <p:spPr>
            <a:xfrm>
              <a:off x="7021483" y="3678028"/>
              <a:ext cx="3175" cy="31750"/>
            </a:xfrm>
            <a:custGeom>
              <a:avLst/>
              <a:gdLst/>
              <a:ahLst/>
              <a:cxnLst/>
              <a:rect l="l" t="t" r="r" b="b"/>
              <a:pathLst>
                <a:path w="3175" h="31750">
                  <a:moveTo>
                    <a:pt x="2921" y="0"/>
                  </a:moveTo>
                  <a:lnTo>
                    <a:pt x="0" y="12344"/>
                  </a:lnTo>
                  <a:lnTo>
                    <a:pt x="0" y="19202"/>
                  </a:lnTo>
                  <a:lnTo>
                    <a:pt x="2921" y="31546"/>
                  </a:lnTo>
                </a:path>
              </a:pathLst>
            </a:custGeom>
            <a:ln w="3175">
              <a:solidFill>
                <a:srgbClr val="000000"/>
              </a:solidFill>
            </a:ln>
          </p:spPr>
          <p:txBody>
            <a:bodyPr wrap="square" lIns="0" tIns="0" rIns="0" bIns="0" rtlCol="0"/>
            <a:lstStyle/>
            <a:p>
              <a:endParaRPr/>
            </a:p>
          </p:txBody>
        </p:sp>
        <p:sp>
          <p:nvSpPr>
            <p:cNvPr id="445" name="object 440">
              <a:extLst>
                <a:ext uri="{FF2B5EF4-FFF2-40B4-BE49-F238E27FC236}">
                  <a16:creationId xmlns:a16="http://schemas.microsoft.com/office/drawing/2014/main" id="{22A4EE39-749C-43A3-935B-E582A926B8D1}"/>
                </a:ext>
              </a:extLst>
            </p:cNvPr>
            <p:cNvSpPr/>
            <p:nvPr/>
          </p:nvSpPr>
          <p:spPr>
            <a:xfrm>
              <a:off x="7403240" y="4018641"/>
              <a:ext cx="1388745" cy="967740"/>
            </a:xfrm>
            <a:custGeom>
              <a:avLst/>
              <a:gdLst/>
              <a:ahLst/>
              <a:cxnLst/>
              <a:rect l="l" t="t" r="r" b="b"/>
              <a:pathLst>
                <a:path w="1388745" h="967739">
                  <a:moveTo>
                    <a:pt x="0" y="0"/>
                  </a:moveTo>
                  <a:lnTo>
                    <a:pt x="1388122" y="0"/>
                  </a:lnTo>
                  <a:lnTo>
                    <a:pt x="1388122" y="967511"/>
                  </a:lnTo>
                  <a:lnTo>
                    <a:pt x="0" y="967511"/>
                  </a:lnTo>
                  <a:lnTo>
                    <a:pt x="0" y="0"/>
                  </a:lnTo>
                  <a:close/>
                </a:path>
              </a:pathLst>
            </a:custGeom>
            <a:ln w="13716">
              <a:solidFill>
                <a:srgbClr val="000000"/>
              </a:solidFill>
            </a:ln>
          </p:spPr>
          <p:txBody>
            <a:bodyPr wrap="square" lIns="0" tIns="0" rIns="0" bIns="0" rtlCol="0"/>
            <a:lstStyle/>
            <a:p>
              <a:endParaRPr/>
            </a:p>
          </p:txBody>
        </p:sp>
        <p:sp>
          <p:nvSpPr>
            <p:cNvPr id="446" name="object 441">
              <a:extLst>
                <a:ext uri="{FF2B5EF4-FFF2-40B4-BE49-F238E27FC236}">
                  <a16:creationId xmlns:a16="http://schemas.microsoft.com/office/drawing/2014/main" id="{2C74774F-5318-4034-BD1C-2B062302D1F0}"/>
                </a:ext>
              </a:extLst>
            </p:cNvPr>
            <p:cNvSpPr/>
            <p:nvPr/>
          </p:nvSpPr>
          <p:spPr>
            <a:xfrm>
              <a:off x="8752745" y="4030066"/>
              <a:ext cx="8890" cy="8890"/>
            </a:xfrm>
            <a:custGeom>
              <a:avLst/>
              <a:gdLst/>
              <a:ahLst/>
              <a:cxnLst/>
              <a:rect l="l" t="t" r="r" b="b"/>
              <a:pathLst>
                <a:path w="8890" h="8889">
                  <a:moveTo>
                    <a:pt x="8775" y="4394"/>
                  </a:moveTo>
                  <a:lnTo>
                    <a:pt x="5854" y="0"/>
                  </a:lnTo>
                  <a:lnTo>
                    <a:pt x="1460" y="0"/>
                  </a:lnTo>
                  <a:lnTo>
                    <a:pt x="0" y="4394"/>
                  </a:lnTo>
                  <a:lnTo>
                    <a:pt x="1460" y="8788"/>
                  </a:lnTo>
                  <a:lnTo>
                    <a:pt x="5854" y="8788"/>
                  </a:lnTo>
                  <a:lnTo>
                    <a:pt x="8775" y="4394"/>
                  </a:lnTo>
                  <a:close/>
                </a:path>
              </a:pathLst>
            </a:custGeom>
            <a:ln w="3175">
              <a:solidFill>
                <a:srgbClr val="000000"/>
              </a:solidFill>
            </a:ln>
          </p:spPr>
          <p:txBody>
            <a:bodyPr wrap="square" lIns="0" tIns="0" rIns="0" bIns="0" rtlCol="0"/>
            <a:lstStyle/>
            <a:p>
              <a:endParaRPr/>
            </a:p>
          </p:txBody>
        </p:sp>
        <p:sp>
          <p:nvSpPr>
            <p:cNvPr id="447" name="object 442">
              <a:extLst>
                <a:ext uri="{FF2B5EF4-FFF2-40B4-BE49-F238E27FC236}">
                  <a16:creationId xmlns:a16="http://schemas.microsoft.com/office/drawing/2014/main" id="{AD72D490-6B98-4F88-91C4-A14D8FABB3FC}"/>
                </a:ext>
              </a:extLst>
            </p:cNvPr>
            <p:cNvSpPr/>
            <p:nvPr/>
          </p:nvSpPr>
          <p:spPr>
            <a:xfrm>
              <a:off x="8417465" y="4030066"/>
              <a:ext cx="8890" cy="8890"/>
            </a:xfrm>
            <a:custGeom>
              <a:avLst/>
              <a:gdLst/>
              <a:ahLst/>
              <a:cxnLst/>
              <a:rect l="l" t="t" r="r" b="b"/>
              <a:pathLst>
                <a:path w="8890" h="8889">
                  <a:moveTo>
                    <a:pt x="8775" y="4394"/>
                  </a:moveTo>
                  <a:lnTo>
                    <a:pt x="5854" y="0"/>
                  </a:lnTo>
                  <a:lnTo>
                    <a:pt x="1460" y="0"/>
                  </a:lnTo>
                  <a:lnTo>
                    <a:pt x="0" y="4394"/>
                  </a:lnTo>
                  <a:lnTo>
                    <a:pt x="1460" y="8788"/>
                  </a:lnTo>
                  <a:lnTo>
                    <a:pt x="5854" y="8788"/>
                  </a:lnTo>
                  <a:lnTo>
                    <a:pt x="8775" y="4394"/>
                  </a:lnTo>
                  <a:close/>
                </a:path>
              </a:pathLst>
            </a:custGeom>
            <a:ln w="3175">
              <a:solidFill>
                <a:srgbClr val="000000"/>
              </a:solidFill>
            </a:ln>
          </p:spPr>
          <p:txBody>
            <a:bodyPr wrap="square" lIns="0" tIns="0" rIns="0" bIns="0" rtlCol="0"/>
            <a:lstStyle/>
            <a:p>
              <a:endParaRPr/>
            </a:p>
          </p:txBody>
        </p:sp>
        <p:sp>
          <p:nvSpPr>
            <p:cNvPr id="448" name="object 443">
              <a:extLst>
                <a:ext uri="{FF2B5EF4-FFF2-40B4-BE49-F238E27FC236}">
                  <a16:creationId xmlns:a16="http://schemas.microsoft.com/office/drawing/2014/main" id="{21BFFA8C-1E0D-4DE0-BFB8-883ED35300C1}"/>
                </a:ext>
              </a:extLst>
            </p:cNvPr>
            <p:cNvSpPr/>
            <p:nvPr/>
          </p:nvSpPr>
          <p:spPr>
            <a:xfrm>
              <a:off x="7769765" y="3970630"/>
              <a:ext cx="8890" cy="8890"/>
            </a:xfrm>
            <a:custGeom>
              <a:avLst/>
              <a:gdLst/>
              <a:ahLst/>
              <a:cxnLst/>
              <a:rect l="l" t="t" r="r" b="b"/>
              <a:pathLst>
                <a:path w="8890" h="8889">
                  <a:moveTo>
                    <a:pt x="8775" y="4394"/>
                  </a:moveTo>
                  <a:lnTo>
                    <a:pt x="5854" y="0"/>
                  </a:lnTo>
                  <a:lnTo>
                    <a:pt x="1460" y="0"/>
                  </a:lnTo>
                  <a:lnTo>
                    <a:pt x="0" y="4394"/>
                  </a:lnTo>
                  <a:lnTo>
                    <a:pt x="1460" y="8788"/>
                  </a:lnTo>
                  <a:lnTo>
                    <a:pt x="5854" y="8788"/>
                  </a:lnTo>
                  <a:lnTo>
                    <a:pt x="8775" y="4394"/>
                  </a:lnTo>
                  <a:close/>
                </a:path>
              </a:pathLst>
            </a:custGeom>
            <a:ln w="3175">
              <a:solidFill>
                <a:srgbClr val="000000"/>
              </a:solidFill>
            </a:ln>
          </p:spPr>
          <p:txBody>
            <a:bodyPr wrap="square" lIns="0" tIns="0" rIns="0" bIns="0" rtlCol="0"/>
            <a:lstStyle/>
            <a:p>
              <a:endParaRPr/>
            </a:p>
          </p:txBody>
        </p:sp>
        <p:sp>
          <p:nvSpPr>
            <p:cNvPr id="449" name="object 444">
              <a:extLst>
                <a:ext uri="{FF2B5EF4-FFF2-40B4-BE49-F238E27FC236}">
                  <a16:creationId xmlns:a16="http://schemas.microsoft.com/office/drawing/2014/main" id="{35B9F93A-F04A-47B4-9C3F-D803A3C6E474}"/>
                </a:ext>
              </a:extLst>
            </p:cNvPr>
            <p:cNvSpPr/>
            <p:nvPr/>
          </p:nvSpPr>
          <p:spPr>
            <a:xfrm>
              <a:off x="7432960" y="4030066"/>
              <a:ext cx="8890" cy="8890"/>
            </a:xfrm>
            <a:custGeom>
              <a:avLst/>
              <a:gdLst/>
              <a:ahLst/>
              <a:cxnLst/>
              <a:rect l="l" t="t" r="r" b="b"/>
              <a:pathLst>
                <a:path w="8889" h="8889">
                  <a:moveTo>
                    <a:pt x="8775" y="4394"/>
                  </a:moveTo>
                  <a:lnTo>
                    <a:pt x="5854" y="0"/>
                  </a:lnTo>
                  <a:lnTo>
                    <a:pt x="1460" y="0"/>
                  </a:lnTo>
                  <a:lnTo>
                    <a:pt x="0" y="4394"/>
                  </a:lnTo>
                  <a:lnTo>
                    <a:pt x="1460" y="8788"/>
                  </a:lnTo>
                  <a:lnTo>
                    <a:pt x="5854" y="8788"/>
                  </a:lnTo>
                  <a:lnTo>
                    <a:pt x="8775" y="4394"/>
                  </a:lnTo>
                  <a:close/>
                </a:path>
              </a:pathLst>
            </a:custGeom>
            <a:ln w="3175">
              <a:solidFill>
                <a:srgbClr val="000000"/>
              </a:solidFill>
            </a:ln>
          </p:spPr>
          <p:txBody>
            <a:bodyPr wrap="square" lIns="0" tIns="0" rIns="0" bIns="0" rtlCol="0"/>
            <a:lstStyle/>
            <a:p>
              <a:endParaRPr/>
            </a:p>
          </p:txBody>
        </p:sp>
        <p:sp>
          <p:nvSpPr>
            <p:cNvPr id="450" name="object 445">
              <a:extLst>
                <a:ext uri="{FF2B5EF4-FFF2-40B4-BE49-F238E27FC236}">
                  <a16:creationId xmlns:a16="http://schemas.microsoft.com/office/drawing/2014/main" id="{FF053D55-7565-4A27-B956-EF0B561958C8}"/>
                </a:ext>
              </a:extLst>
            </p:cNvPr>
            <p:cNvSpPr/>
            <p:nvPr/>
          </p:nvSpPr>
          <p:spPr>
            <a:xfrm>
              <a:off x="8092851" y="4030066"/>
              <a:ext cx="8890" cy="8890"/>
            </a:xfrm>
            <a:custGeom>
              <a:avLst/>
              <a:gdLst/>
              <a:ahLst/>
              <a:cxnLst/>
              <a:rect l="l" t="t" r="r" b="b"/>
              <a:pathLst>
                <a:path w="8890" h="8889">
                  <a:moveTo>
                    <a:pt x="8775" y="4394"/>
                  </a:moveTo>
                  <a:lnTo>
                    <a:pt x="5854" y="0"/>
                  </a:lnTo>
                  <a:lnTo>
                    <a:pt x="1460" y="0"/>
                  </a:lnTo>
                  <a:lnTo>
                    <a:pt x="0" y="4394"/>
                  </a:lnTo>
                  <a:lnTo>
                    <a:pt x="1460" y="8788"/>
                  </a:lnTo>
                  <a:lnTo>
                    <a:pt x="5854" y="8788"/>
                  </a:lnTo>
                  <a:lnTo>
                    <a:pt x="8775" y="4394"/>
                  </a:lnTo>
                  <a:close/>
                </a:path>
              </a:pathLst>
            </a:custGeom>
            <a:ln w="3175">
              <a:solidFill>
                <a:srgbClr val="000000"/>
              </a:solidFill>
            </a:ln>
          </p:spPr>
          <p:txBody>
            <a:bodyPr wrap="square" lIns="0" tIns="0" rIns="0" bIns="0" rtlCol="0"/>
            <a:lstStyle/>
            <a:p>
              <a:endParaRPr/>
            </a:p>
          </p:txBody>
        </p:sp>
        <p:sp>
          <p:nvSpPr>
            <p:cNvPr id="451" name="object 446">
              <a:extLst>
                <a:ext uri="{FF2B5EF4-FFF2-40B4-BE49-F238E27FC236}">
                  <a16:creationId xmlns:a16="http://schemas.microsoft.com/office/drawing/2014/main" id="{6D5A1CF0-E9AF-4F7D-B41B-284D3C9CB121}"/>
                </a:ext>
              </a:extLst>
            </p:cNvPr>
            <p:cNvSpPr/>
            <p:nvPr/>
          </p:nvSpPr>
          <p:spPr>
            <a:xfrm>
              <a:off x="8092851" y="3970630"/>
              <a:ext cx="8890" cy="8890"/>
            </a:xfrm>
            <a:custGeom>
              <a:avLst/>
              <a:gdLst/>
              <a:ahLst/>
              <a:cxnLst/>
              <a:rect l="l" t="t" r="r" b="b"/>
              <a:pathLst>
                <a:path w="8890" h="8889">
                  <a:moveTo>
                    <a:pt x="8775" y="4394"/>
                  </a:moveTo>
                  <a:lnTo>
                    <a:pt x="5854" y="0"/>
                  </a:lnTo>
                  <a:lnTo>
                    <a:pt x="1460" y="0"/>
                  </a:lnTo>
                  <a:lnTo>
                    <a:pt x="0" y="4394"/>
                  </a:lnTo>
                  <a:lnTo>
                    <a:pt x="1460" y="8788"/>
                  </a:lnTo>
                  <a:lnTo>
                    <a:pt x="5854" y="8788"/>
                  </a:lnTo>
                  <a:lnTo>
                    <a:pt x="8775" y="4394"/>
                  </a:lnTo>
                  <a:close/>
                </a:path>
              </a:pathLst>
            </a:custGeom>
            <a:ln w="3175">
              <a:solidFill>
                <a:srgbClr val="000000"/>
              </a:solidFill>
            </a:ln>
          </p:spPr>
          <p:txBody>
            <a:bodyPr wrap="square" lIns="0" tIns="0" rIns="0" bIns="0" rtlCol="0"/>
            <a:lstStyle/>
            <a:p>
              <a:endParaRPr/>
            </a:p>
          </p:txBody>
        </p:sp>
        <p:sp>
          <p:nvSpPr>
            <p:cNvPr id="452" name="object 447">
              <a:extLst>
                <a:ext uri="{FF2B5EF4-FFF2-40B4-BE49-F238E27FC236}">
                  <a16:creationId xmlns:a16="http://schemas.microsoft.com/office/drawing/2014/main" id="{DFC800AA-74C7-4DC2-BD7A-E36C4090D683}"/>
                </a:ext>
              </a:extLst>
            </p:cNvPr>
            <p:cNvSpPr/>
            <p:nvPr/>
          </p:nvSpPr>
          <p:spPr>
            <a:xfrm>
              <a:off x="7769765" y="4030066"/>
              <a:ext cx="8890" cy="8890"/>
            </a:xfrm>
            <a:custGeom>
              <a:avLst/>
              <a:gdLst/>
              <a:ahLst/>
              <a:cxnLst/>
              <a:rect l="l" t="t" r="r" b="b"/>
              <a:pathLst>
                <a:path w="8890" h="8889">
                  <a:moveTo>
                    <a:pt x="8775" y="4394"/>
                  </a:moveTo>
                  <a:lnTo>
                    <a:pt x="5854" y="0"/>
                  </a:lnTo>
                  <a:lnTo>
                    <a:pt x="1460" y="0"/>
                  </a:lnTo>
                  <a:lnTo>
                    <a:pt x="0" y="4394"/>
                  </a:lnTo>
                  <a:lnTo>
                    <a:pt x="1460" y="8788"/>
                  </a:lnTo>
                  <a:lnTo>
                    <a:pt x="5854" y="8788"/>
                  </a:lnTo>
                  <a:lnTo>
                    <a:pt x="8775" y="4394"/>
                  </a:lnTo>
                  <a:close/>
                </a:path>
              </a:pathLst>
            </a:custGeom>
            <a:ln w="3175">
              <a:solidFill>
                <a:srgbClr val="000000"/>
              </a:solidFill>
            </a:ln>
          </p:spPr>
          <p:txBody>
            <a:bodyPr wrap="square" lIns="0" tIns="0" rIns="0" bIns="0" rtlCol="0"/>
            <a:lstStyle/>
            <a:p>
              <a:endParaRPr/>
            </a:p>
          </p:txBody>
        </p:sp>
        <p:sp>
          <p:nvSpPr>
            <p:cNvPr id="453" name="object 448">
              <a:extLst>
                <a:ext uri="{FF2B5EF4-FFF2-40B4-BE49-F238E27FC236}">
                  <a16:creationId xmlns:a16="http://schemas.microsoft.com/office/drawing/2014/main" id="{00226CF2-6875-4AED-BEBC-555625BB703B}"/>
                </a:ext>
              </a:extLst>
            </p:cNvPr>
            <p:cNvSpPr/>
            <p:nvPr/>
          </p:nvSpPr>
          <p:spPr>
            <a:xfrm>
              <a:off x="7432960" y="3970630"/>
              <a:ext cx="8890" cy="8890"/>
            </a:xfrm>
            <a:custGeom>
              <a:avLst/>
              <a:gdLst/>
              <a:ahLst/>
              <a:cxnLst/>
              <a:rect l="l" t="t" r="r" b="b"/>
              <a:pathLst>
                <a:path w="8889" h="8889">
                  <a:moveTo>
                    <a:pt x="8775" y="4394"/>
                  </a:moveTo>
                  <a:lnTo>
                    <a:pt x="5854" y="0"/>
                  </a:lnTo>
                  <a:lnTo>
                    <a:pt x="1460" y="0"/>
                  </a:lnTo>
                  <a:lnTo>
                    <a:pt x="0" y="4394"/>
                  </a:lnTo>
                  <a:lnTo>
                    <a:pt x="1460" y="8788"/>
                  </a:lnTo>
                  <a:lnTo>
                    <a:pt x="5854" y="8788"/>
                  </a:lnTo>
                  <a:lnTo>
                    <a:pt x="8775" y="4394"/>
                  </a:lnTo>
                  <a:close/>
                </a:path>
              </a:pathLst>
            </a:custGeom>
            <a:ln w="3175">
              <a:solidFill>
                <a:srgbClr val="000000"/>
              </a:solidFill>
            </a:ln>
          </p:spPr>
          <p:txBody>
            <a:bodyPr wrap="square" lIns="0" tIns="0" rIns="0" bIns="0" rtlCol="0"/>
            <a:lstStyle/>
            <a:p>
              <a:endParaRPr/>
            </a:p>
          </p:txBody>
        </p:sp>
        <p:sp>
          <p:nvSpPr>
            <p:cNvPr id="454" name="object 449">
              <a:extLst>
                <a:ext uri="{FF2B5EF4-FFF2-40B4-BE49-F238E27FC236}">
                  <a16:creationId xmlns:a16="http://schemas.microsoft.com/office/drawing/2014/main" id="{1ADC3334-006B-4719-B270-D3B486D9A55E}"/>
                </a:ext>
              </a:extLst>
            </p:cNvPr>
            <p:cNvSpPr/>
            <p:nvPr/>
          </p:nvSpPr>
          <p:spPr>
            <a:xfrm>
              <a:off x="8417465" y="3970630"/>
              <a:ext cx="8890" cy="8890"/>
            </a:xfrm>
            <a:custGeom>
              <a:avLst/>
              <a:gdLst/>
              <a:ahLst/>
              <a:cxnLst/>
              <a:rect l="l" t="t" r="r" b="b"/>
              <a:pathLst>
                <a:path w="8890" h="8889">
                  <a:moveTo>
                    <a:pt x="8775" y="4394"/>
                  </a:moveTo>
                  <a:lnTo>
                    <a:pt x="5854" y="0"/>
                  </a:lnTo>
                  <a:lnTo>
                    <a:pt x="1460" y="0"/>
                  </a:lnTo>
                  <a:lnTo>
                    <a:pt x="0" y="4394"/>
                  </a:lnTo>
                  <a:lnTo>
                    <a:pt x="1460" y="8788"/>
                  </a:lnTo>
                  <a:lnTo>
                    <a:pt x="5854" y="8788"/>
                  </a:lnTo>
                  <a:lnTo>
                    <a:pt x="8775" y="4394"/>
                  </a:lnTo>
                  <a:close/>
                </a:path>
              </a:pathLst>
            </a:custGeom>
            <a:ln w="3175">
              <a:solidFill>
                <a:srgbClr val="000000"/>
              </a:solidFill>
            </a:ln>
          </p:spPr>
          <p:txBody>
            <a:bodyPr wrap="square" lIns="0" tIns="0" rIns="0" bIns="0" rtlCol="0"/>
            <a:lstStyle/>
            <a:p>
              <a:endParaRPr/>
            </a:p>
          </p:txBody>
        </p:sp>
        <p:sp>
          <p:nvSpPr>
            <p:cNvPr id="455" name="object 450">
              <a:extLst>
                <a:ext uri="{FF2B5EF4-FFF2-40B4-BE49-F238E27FC236}">
                  <a16:creationId xmlns:a16="http://schemas.microsoft.com/office/drawing/2014/main" id="{4BF073BF-17FB-4E9A-897F-FF02A4A2F384}"/>
                </a:ext>
              </a:extLst>
            </p:cNvPr>
            <p:cNvSpPr/>
            <p:nvPr/>
          </p:nvSpPr>
          <p:spPr>
            <a:xfrm>
              <a:off x="8752745" y="3970630"/>
              <a:ext cx="8890" cy="8890"/>
            </a:xfrm>
            <a:custGeom>
              <a:avLst/>
              <a:gdLst/>
              <a:ahLst/>
              <a:cxnLst/>
              <a:rect l="l" t="t" r="r" b="b"/>
              <a:pathLst>
                <a:path w="8890" h="8889">
                  <a:moveTo>
                    <a:pt x="8775" y="4394"/>
                  </a:moveTo>
                  <a:lnTo>
                    <a:pt x="5854" y="0"/>
                  </a:lnTo>
                  <a:lnTo>
                    <a:pt x="1460" y="0"/>
                  </a:lnTo>
                  <a:lnTo>
                    <a:pt x="0" y="4394"/>
                  </a:lnTo>
                  <a:lnTo>
                    <a:pt x="1460" y="8788"/>
                  </a:lnTo>
                  <a:lnTo>
                    <a:pt x="5854" y="8788"/>
                  </a:lnTo>
                  <a:lnTo>
                    <a:pt x="8775" y="4394"/>
                  </a:lnTo>
                  <a:close/>
                </a:path>
              </a:pathLst>
            </a:custGeom>
            <a:ln w="3175">
              <a:solidFill>
                <a:srgbClr val="000000"/>
              </a:solidFill>
            </a:ln>
          </p:spPr>
          <p:txBody>
            <a:bodyPr wrap="square" lIns="0" tIns="0" rIns="0" bIns="0" rtlCol="0"/>
            <a:lstStyle/>
            <a:p>
              <a:endParaRPr/>
            </a:p>
          </p:txBody>
        </p:sp>
        <p:sp>
          <p:nvSpPr>
            <p:cNvPr id="456" name="object 451">
              <a:extLst>
                <a:ext uri="{FF2B5EF4-FFF2-40B4-BE49-F238E27FC236}">
                  <a16:creationId xmlns:a16="http://schemas.microsoft.com/office/drawing/2014/main" id="{3B879762-4A44-4C9C-9505-D04C26BCA451}"/>
                </a:ext>
              </a:extLst>
            </p:cNvPr>
            <p:cNvSpPr/>
            <p:nvPr/>
          </p:nvSpPr>
          <p:spPr>
            <a:xfrm>
              <a:off x="7402477" y="3966064"/>
              <a:ext cx="1388745" cy="76200"/>
            </a:xfrm>
            <a:custGeom>
              <a:avLst/>
              <a:gdLst/>
              <a:ahLst/>
              <a:cxnLst/>
              <a:rect l="l" t="t" r="r" b="b"/>
              <a:pathLst>
                <a:path w="1388745" h="76200">
                  <a:moveTo>
                    <a:pt x="335267" y="0"/>
                  </a:moveTo>
                  <a:lnTo>
                    <a:pt x="335267" y="11087"/>
                  </a:lnTo>
                  <a:lnTo>
                    <a:pt x="69113" y="11087"/>
                  </a:lnTo>
                  <a:lnTo>
                    <a:pt x="69113" y="0"/>
                  </a:lnTo>
                  <a:lnTo>
                    <a:pt x="0" y="0"/>
                  </a:lnTo>
                  <a:lnTo>
                    <a:pt x="0" y="76199"/>
                  </a:lnTo>
                  <a:lnTo>
                    <a:pt x="69113" y="76199"/>
                  </a:lnTo>
                  <a:lnTo>
                    <a:pt x="69113" y="65112"/>
                  </a:lnTo>
                  <a:lnTo>
                    <a:pt x="335267" y="65112"/>
                  </a:lnTo>
                  <a:lnTo>
                    <a:pt x="335267" y="76199"/>
                  </a:lnTo>
                  <a:lnTo>
                    <a:pt x="1052855" y="76199"/>
                  </a:lnTo>
                  <a:lnTo>
                    <a:pt x="1052855" y="65112"/>
                  </a:lnTo>
                  <a:lnTo>
                    <a:pt x="1319009" y="65112"/>
                  </a:lnTo>
                  <a:lnTo>
                    <a:pt x="1319009" y="76199"/>
                  </a:lnTo>
                  <a:lnTo>
                    <a:pt x="1388122" y="76199"/>
                  </a:lnTo>
                  <a:lnTo>
                    <a:pt x="1388122" y="0"/>
                  </a:lnTo>
                  <a:lnTo>
                    <a:pt x="1319009" y="0"/>
                  </a:lnTo>
                  <a:lnTo>
                    <a:pt x="1319009" y="11087"/>
                  </a:lnTo>
                  <a:lnTo>
                    <a:pt x="1052855" y="11087"/>
                  </a:lnTo>
                  <a:lnTo>
                    <a:pt x="1052855" y="0"/>
                  </a:lnTo>
                  <a:lnTo>
                    <a:pt x="335267" y="0"/>
                  </a:lnTo>
                  <a:close/>
                </a:path>
              </a:pathLst>
            </a:custGeom>
            <a:ln w="3175">
              <a:solidFill>
                <a:srgbClr val="000000"/>
              </a:solidFill>
            </a:ln>
          </p:spPr>
          <p:txBody>
            <a:bodyPr wrap="square" lIns="0" tIns="0" rIns="0" bIns="0" rtlCol="0"/>
            <a:lstStyle/>
            <a:p>
              <a:endParaRPr/>
            </a:p>
          </p:txBody>
        </p:sp>
        <p:sp>
          <p:nvSpPr>
            <p:cNvPr id="457" name="object 452">
              <a:extLst>
                <a:ext uri="{FF2B5EF4-FFF2-40B4-BE49-F238E27FC236}">
                  <a16:creationId xmlns:a16="http://schemas.microsoft.com/office/drawing/2014/main" id="{22617A61-08FD-4790-B2DE-7AF1DBFD2D71}"/>
                </a:ext>
              </a:extLst>
            </p:cNvPr>
            <p:cNvSpPr/>
            <p:nvPr/>
          </p:nvSpPr>
          <p:spPr>
            <a:xfrm>
              <a:off x="8761887" y="4033120"/>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458" name="object 453">
              <a:extLst>
                <a:ext uri="{FF2B5EF4-FFF2-40B4-BE49-F238E27FC236}">
                  <a16:creationId xmlns:a16="http://schemas.microsoft.com/office/drawing/2014/main" id="{47D25AE5-6DF3-46E1-A1F8-308C82EBE3AC}"/>
                </a:ext>
              </a:extLst>
            </p:cNvPr>
            <p:cNvSpPr/>
            <p:nvPr/>
          </p:nvSpPr>
          <p:spPr>
            <a:xfrm>
              <a:off x="8425082" y="4033120"/>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459" name="object 454">
              <a:extLst>
                <a:ext uri="{FF2B5EF4-FFF2-40B4-BE49-F238E27FC236}">
                  <a16:creationId xmlns:a16="http://schemas.microsoft.com/office/drawing/2014/main" id="{94434EF4-DA78-4F84-AF98-E4A3BDD65247}"/>
                </a:ext>
              </a:extLst>
            </p:cNvPr>
            <p:cNvSpPr/>
            <p:nvPr/>
          </p:nvSpPr>
          <p:spPr>
            <a:xfrm>
              <a:off x="7775858" y="397368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460" name="object 455">
              <a:extLst>
                <a:ext uri="{FF2B5EF4-FFF2-40B4-BE49-F238E27FC236}">
                  <a16:creationId xmlns:a16="http://schemas.microsoft.com/office/drawing/2014/main" id="{151DD343-833C-4B4E-9355-7C43EB7C400E}"/>
                </a:ext>
              </a:extLst>
            </p:cNvPr>
            <p:cNvSpPr/>
            <p:nvPr/>
          </p:nvSpPr>
          <p:spPr>
            <a:xfrm>
              <a:off x="7440578" y="4033120"/>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461" name="object 456">
              <a:extLst>
                <a:ext uri="{FF2B5EF4-FFF2-40B4-BE49-F238E27FC236}">
                  <a16:creationId xmlns:a16="http://schemas.microsoft.com/office/drawing/2014/main" id="{DDA5F192-0F05-4103-8531-284C87AC8E2E}"/>
                </a:ext>
              </a:extLst>
            </p:cNvPr>
            <p:cNvSpPr/>
            <p:nvPr/>
          </p:nvSpPr>
          <p:spPr>
            <a:xfrm>
              <a:off x="8101994" y="4033120"/>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462" name="object 457">
              <a:extLst>
                <a:ext uri="{FF2B5EF4-FFF2-40B4-BE49-F238E27FC236}">
                  <a16:creationId xmlns:a16="http://schemas.microsoft.com/office/drawing/2014/main" id="{DB3B4DDD-306C-43A2-AC10-F9992CAC0BB3}"/>
                </a:ext>
              </a:extLst>
            </p:cNvPr>
            <p:cNvSpPr/>
            <p:nvPr/>
          </p:nvSpPr>
          <p:spPr>
            <a:xfrm>
              <a:off x="8101994" y="397368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463" name="object 458">
              <a:extLst>
                <a:ext uri="{FF2B5EF4-FFF2-40B4-BE49-F238E27FC236}">
                  <a16:creationId xmlns:a16="http://schemas.microsoft.com/office/drawing/2014/main" id="{ACE596FA-0E5A-4183-A565-D08168A1CD2C}"/>
                </a:ext>
              </a:extLst>
            </p:cNvPr>
            <p:cNvSpPr/>
            <p:nvPr/>
          </p:nvSpPr>
          <p:spPr>
            <a:xfrm>
              <a:off x="7775858" y="4033120"/>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464" name="object 459">
              <a:extLst>
                <a:ext uri="{FF2B5EF4-FFF2-40B4-BE49-F238E27FC236}">
                  <a16:creationId xmlns:a16="http://schemas.microsoft.com/office/drawing/2014/main" id="{43DEF6B2-149F-4726-B9A5-3B35A81706A5}"/>
                </a:ext>
              </a:extLst>
            </p:cNvPr>
            <p:cNvSpPr/>
            <p:nvPr/>
          </p:nvSpPr>
          <p:spPr>
            <a:xfrm>
              <a:off x="7440578" y="397368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465" name="object 460">
              <a:extLst>
                <a:ext uri="{FF2B5EF4-FFF2-40B4-BE49-F238E27FC236}">
                  <a16:creationId xmlns:a16="http://schemas.microsoft.com/office/drawing/2014/main" id="{EA0CD738-E1A2-4FC4-B10E-C2877977687F}"/>
                </a:ext>
              </a:extLst>
            </p:cNvPr>
            <p:cNvSpPr/>
            <p:nvPr/>
          </p:nvSpPr>
          <p:spPr>
            <a:xfrm>
              <a:off x="8425082" y="397368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466" name="object 461">
              <a:extLst>
                <a:ext uri="{FF2B5EF4-FFF2-40B4-BE49-F238E27FC236}">
                  <a16:creationId xmlns:a16="http://schemas.microsoft.com/office/drawing/2014/main" id="{B7419645-9E89-4B3C-8603-186EA33FC5B5}"/>
                </a:ext>
              </a:extLst>
            </p:cNvPr>
            <p:cNvSpPr/>
            <p:nvPr/>
          </p:nvSpPr>
          <p:spPr>
            <a:xfrm>
              <a:off x="8761887" y="397368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467" name="object 462">
              <a:extLst>
                <a:ext uri="{FF2B5EF4-FFF2-40B4-BE49-F238E27FC236}">
                  <a16:creationId xmlns:a16="http://schemas.microsoft.com/office/drawing/2014/main" id="{558EAF6A-29F6-4B81-AA3C-C2BCFE2660B8}"/>
                </a:ext>
              </a:extLst>
            </p:cNvPr>
            <p:cNvSpPr/>
            <p:nvPr/>
          </p:nvSpPr>
          <p:spPr>
            <a:xfrm>
              <a:off x="7736234" y="396606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468" name="object 463">
              <a:extLst>
                <a:ext uri="{FF2B5EF4-FFF2-40B4-BE49-F238E27FC236}">
                  <a16:creationId xmlns:a16="http://schemas.microsoft.com/office/drawing/2014/main" id="{70B43A0B-3838-4349-BA42-46950B1E9BE5}"/>
                </a:ext>
              </a:extLst>
            </p:cNvPr>
            <p:cNvSpPr/>
            <p:nvPr/>
          </p:nvSpPr>
          <p:spPr>
            <a:xfrm>
              <a:off x="7736234" y="397673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469" name="object 464">
              <a:extLst>
                <a:ext uri="{FF2B5EF4-FFF2-40B4-BE49-F238E27FC236}">
                  <a16:creationId xmlns:a16="http://schemas.microsoft.com/office/drawing/2014/main" id="{E6FACCA3-C8E6-4850-8C81-B441B7BE63C4}"/>
                </a:ext>
              </a:extLst>
            </p:cNvPr>
            <p:cNvSpPr/>
            <p:nvPr/>
          </p:nvSpPr>
          <p:spPr>
            <a:xfrm>
              <a:off x="7471058" y="397673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470" name="object 465">
              <a:extLst>
                <a:ext uri="{FF2B5EF4-FFF2-40B4-BE49-F238E27FC236}">
                  <a16:creationId xmlns:a16="http://schemas.microsoft.com/office/drawing/2014/main" id="{6F9EC5FB-FF9A-436E-ADE9-41CD58F76B28}"/>
                </a:ext>
              </a:extLst>
            </p:cNvPr>
            <p:cNvSpPr/>
            <p:nvPr/>
          </p:nvSpPr>
          <p:spPr>
            <a:xfrm>
              <a:off x="7471058" y="396606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471" name="object 466">
              <a:extLst>
                <a:ext uri="{FF2B5EF4-FFF2-40B4-BE49-F238E27FC236}">
                  <a16:creationId xmlns:a16="http://schemas.microsoft.com/office/drawing/2014/main" id="{3C8292CC-C684-445D-BA95-4C260992B830}"/>
                </a:ext>
              </a:extLst>
            </p:cNvPr>
            <p:cNvSpPr/>
            <p:nvPr/>
          </p:nvSpPr>
          <p:spPr>
            <a:xfrm>
              <a:off x="7400955" y="396606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472" name="object 467">
              <a:extLst>
                <a:ext uri="{FF2B5EF4-FFF2-40B4-BE49-F238E27FC236}">
                  <a16:creationId xmlns:a16="http://schemas.microsoft.com/office/drawing/2014/main" id="{825C6B7C-D498-4C4F-BE80-FA800EEFF8C0}"/>
                </a:ext>
              </a:extLst>
            </p:cNvPr>
            <p:cNvSpPr/>
            <p:nvPr/>
          </p:nvSpPr>
          <p:spPr>
            <a:xfrm>
              <a:off x="7400955" y="404226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473" name="object 468">
              <a:extLst>
                <a:ext uri="{FF2B5EF4-FFF2-40B4-BE49-F238E27FC236}">
                  <a16:creationId xmlns:a16="http://schemas.microsoft.com/office/drawing/2014/main" id="{DC3A4337-0F6E-40AF-BC83-E70BEC1B69E4}"/>
                </a:ext>
              </a:extLst>
            </p:cNvPr>
            <p:cNvSpPr/>
            <p:nvPr/>
          </p:nvSpPr>
          <p:spPr>
            <a:xfrm>
              <a:off x="7471058" y="404226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474" name="object 469">
              <a:extLst>
                <a:ext uri="{FF2B5EF4-FFF2-40B4-BE49-F238E27FC236}">
                  <a16:creationId xmlns:a16="http://schemas.microsoft.com/office/drawing/2014/main" id="{B931E569-1DB5-4718-BAB5-0651E51937DA}"/>
                </a:ext>
              </a:extLst>
            </p:cNvPr>
            <p:cNvSpPr/>
            <p:nvPr/>
          </p:nvSpPr>
          <p:spPr>
            <a:xfrm>
              <a:off x="7471058" y="403007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475" name="object 470">
              <a:extLst>
                <a:ext uri="{FF2B5EF4-FFF2-40B4-BE49-F238E27FC236}">
                  <a16:creationId xmlns:a16="http://schemas.microsoft.com/office/drawing/2014/main" id="{22322019-B41D-44CF-814D-115B44B410A0}"/>
                </a:ext>
              </a:extLst>
            </p:cNvPr>
            <p:cNvSpPr/>
            <p:nvPr/>
          </p:nvSpPr>
          <p:spPr>
            <a:xfrm>
              <a:off x="7736234" y="403007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476" name="object 471">
              <a:extLst>
                <a:ext uri="{FF2B5EF4-FFF2-40B4-BE49-F238E27FC236}">
                  <a16:creationId xmlns:a16="http://schemas.microsoft.com/office/drawing/2014/main" id="{8499256F-8FE0-4D23-A452-04B26D01C539}"/>
                </a:ext>
              </a:extLst>
            </p:cNvPr>
            <p:cNvSpPr/>
            <p:nvPr/>
          </p:nvSpPr>
          <p:spPr>
            <a:xfrm>
              <a:off x="7736234" y="404226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477" name="object 472">
              <a:extLst>
                <a:ext uri="{FF2B5EF4-FFF2-40B4-BE49-F238E27FC236}">
                  <a16:creationId xmlns:a16="http://schemas.microsoft.com/office/drawing/2014/main" id="{3550E9F4-2F13-44F5-95CE-D0CDDDA319BF}"/>
                </a:ext>
              </a:extLst>
            </p:cNvPr>
            <p:cNvSpPr/>
            <p:nvPr/>
          </p:nvSpPr>
          <p:spPr>
            <a:xfrm>
              <a:off x="8454039" y="404226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478" name="object 473">
              <a:extLst>
                <a:ext uri="{FF2B5EF4-FFF2-40B4-BE49-F238E27FC236}">
                  <a16:creationId xmlns:a16="http://schemas.microsoft.com/office/drawing/2014/main" id="{0333C3A6-C764-43CF-A37E-61333149BB77}"/>
                </a:ext>
              </a:extLst>
            </p:cNvPr>
            <p:cNvSpPr/>
            <p:nvPr/>
          </p:nvSpPr>
          <p:spPr>
            <a:xfrm>
              <a:off x="8454039" y="403007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479" name="object 474">
              <a:extLst>
                <a:ext uri="{FF2B5EF4-FFF2-40B4-BE49-F238E27FC236}">
                  <a16:creationId xmlns:a16="http://schemas.microsoft.com/office/drawing/2014/main" id="{4355E6B9-4635-4A4F-A697-7D0DD91EF933}"/>
                </a:ext>
              </a:extLst>
            </p:cNvPr>
            <p:cNvSpPr/>
            <p:nvPr/>
          </p:nvSpPr>
          <p:spPr>
            <a:xfrm>
              <a:off x="8720739" y="403007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480" name="object 475">
              <a:extLst>
                <a:ext uri="{FF2B5EF4-FFF2-40B4-BE49-F238E27FC236}">
                  <a16:creationId xmlns:a16="http://schemas.microsoft.com/office/drawing/2014/main" id="{483612C8-57E4-445B-A87C-57C822824BDA}"/>
                </a:ext>
              </a:extLst>
            </p:cNvPr>
            <p:cNvSpPr/>
            <p:nvPr/>
          </p:nvSpPr>
          <p:spPr>
            <a:xfrm>
              <a:off x="8720739" y="404226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481" name="object 476">
              <a:extLst>
                <a:ext uri="{FF2B5EF4-FFF2-40B4-BE49-F238E27FC236}">
                  <a16:creationId xmlns:a16="http://schemas.microsoft.com/office/drawing/2014/main" id="{274E9325-C9AF-4FBA-A3C8-B1600ABB4D34}"/>
                </a:ext>
              </a:extLst>
            </p:cNvPr>
            <p:cNvSpPr/>
            <p:nvPr/>
          </p:nvSpPr>
          <p:spPr>
            <a:xfrm>
              <a:off x="8789318" y="404226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482" name="object 477">
              <a:extLst>
                <a:ext uri="{FF2B5EF4-FFF2-40B4-BE49-F238E27FC236}">
                  <a16:creationId xmlns:a16="http://schemas.microsoft.com/office/drawing/2014/main" id="{06089A33-6F40-442B-80D5-3AAA80EC6D9B}"/>
                </a:ext>
              </a:extLst>
            </p:cNvPr>
            <p:cNvSpPr/>
            <p:nvPr/>
          </p:nvSpPr>
          <p:spPr>
            <a:xfrm>
              <a:off x="8789318" y="396606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483" name="object 478">
              <a:extLst>
                <a:ext uri="{FF2B5EF4-FFF2-40B4-BE49-F238E27FC236}">
                  <a16:creationId xmlns:a16="http://schemas.microsoft.com/office/drawing/2014/main" id="{7C64C695-5940-407D-AD60-2F56182086B0}"/>
                </a:ext>
              </a:extLst>
            </p:cNvPr>
            <p:cNvSpPr/>
            <p:nvPr/>
          </p:nvSpPr>
          <p:spPr>
            <a:xfrm>
              <a:off x="8720739" y="396606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484" name="object 479">
              <a:extLst>
                <a:ext uri="{FF2B5EF4-FFF2-40B4-BE49-F238E27FC236}">
                  <a16:creationId xmlns:a16="http://schemas.microsoft.com/office/drawing/2014/main" id="{71B343BC-CAB9-4E35-A0CB-AD4CCDB47596}"/>
                </a:ext>
              </a:extLst>
            </p:cNvPr>
            <p:cNvSpPr/>
            <p:nvPr/>
          </p:nvSpPr>
          <p:spPr>
            <a:xfrm>
              <a:off x="8720739" y="397673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485" name="object 480">
              <a:extLst>
                <a:ext uri="{FF2B5EF4-FFF2-40B4-BE49-F238E27FC236}">
                  <a16:creationId xmlns:a16="http://schemas.microsoft.com/office/drawing/2014/main" id="{74F9009F-5C2F-4946-BA3E-F09D5BDAA778}"/>
                </a:ext>
              </a:extLst>
            </p:cNvPr>
            <p:cNvSpPr/>
            <p:nvPr/>
          </p:nvSpPr>
          <p:spPr>
            <a:xfrm>
              <a:off x="8454039" y="397673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486" name="object 481">
              <a:extLst>
                <a:ext uri="{FF2B5EF4-FFF2-40B4-BE49-F238E27FC236}">
                  <a16:creationId xmlns:a16="http://schemas.microsoft.com/office/drawing/2014/main" id="{5D5272F3-37B3-40B3-BBD6-22E29D6B87F6}"/>
                </a:ext>
              </a:extLst>
            </p:cNvPr>
            <p:cNvSpPr/>
            <p:nvPr/>
          </p:nvSpPr>
          <p:spPr>
            <a:xfrm>
              <a:off x="8454039" y="396606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487" name="object 482">
              <a:extLst>
                <a:ext uri="{FF2B5EF4-FFF2-40B4-BE49-F238E27FC236}">
                  <a16:creationId xmlns:a16="http://schemas.microsoft.com/office/drawing/2014/main" id="{894AE929-7398-4E94-86D7-9752EEF4C86F}"/>
                </a:ext>
              </a:extLst>
            </p:cNvPr>
            <p:cNvSpPr/>
            <p:nvPr/>
          </p:nvSpPr>
          <p:spPr>
            <a:xfrm>
              <a:off x="7403240" y="3023470"/>
              <a:ext cx="1388745" cy="969644"/>
            </a:xfrm>
            <a:custGeom>
              <a:avLst/>
              <a:gdLst/>
              <a:ahLst/>
              <a:cxnLst/>
              <a:rect l="l" t="t" r="r" b="b"/>
              <a:pathLst>
                <a:path w="1388745" h="969645">
                  <a:moveTo>
                    <a:pt x="0" y="969263"/>
                  </a:moveTo>
                  <a:lnTo>
                    <a:pt x="1388122" y="969263"/>
                  </a:lnTo>
                  <a:lnTo>
                    <a:pt x="1388122" y="0"/>
                  </a:lnTo>
                  <a:lnTo>
                    <a:pt x="0" y="0"/>
                  </a:lnTo>
                  <a:lnTo>
                    <a:pt x="0" y="969263"/>
                  </a:lnTo>
                  <a:close/>
                </a:path>
              </a:pathLst>
            </a:custGeom>
            <a:ln w="13716">
              <a:solidFill>
                <a:srgbClr val="000000"/>
              </a:solidFill>
            </a:ln>
          </p:spPr>
          <p:txBody>
            <a:bodyPr wrap="square" lIns="0" tIns="0" rIns="0" bIns="0" rtlCol="0"/>
            <a:lstStyle/>
            <a:p>
              <a:endParaRPr/>
            </a:p>
          </p:txBody>
        </p:sp>
        <p:sp>
          <p:nvSpPr>
            <p:cNvPr id="762" name="object 757">
              <a:extLst>
                <a:ext uri="{FF2B5EF4-FFF2-40B4-BE49-F238E27FC236}">
                  <a16:creationId xmlns:a16="http://schemas.microsoft.com/office/drawing/2014/main" id="{958DE0C1-16DD-4BC2-A671-1CBDD6C3C8B5}"/>
                </a:ext>
              </a:extLst>
            </p:cNvPr>
            <p:cNvSpPr/>
            <p:nvPr/>
          </p:nvSpPr>
          <p:spPr>
            <a:xfrm>
              <a:off x="8767982" y="3662788"/>
              <a:ext cx="48895" cy="0"/>
            </a:xfrm>
            <a:custGeom>
              <a:avLst/>
              <a:gdLst/>
              <a:ahLst/>
              <a:cxnLst/>
              <a:rect l="l" t="t" r="r" b="b"/>
              <a:pathLst>
                <a:path w="48895">
                  <a:moveTo>
                    <a:pt x="0" y="0"/>
                  </a:moveTo>
                  <a:lnTo>
                    <a:pt x="48285" y="0"/>
                  </a:lnTo>
                </a:path>
              </a:pathLst>
            </a:custGeom>
            <a:ln w="3175">
              <a:solidFill>
                <a:srgbClr val="000000"/>
              </a:solidFill>
            </a:ln>
          </p:spPr>
          <p:txBody>
            <a:bodyPr wrap="square" lIns="0" tIns="0" rIns="0" bIns="0" rtlCol="0"/>
            <a:lstStyle/>
            <a:p>
              <a:endParaRPr/>
            </a:p>
          </p:txBody>
        </p:sp>
        <p:sp>
          <p:nvSpPr>
            <p:cNvPr id="763" name="object 758">
              <a:extLst>
                <a:ext uri="{FF2B5EF4-FFF2-40B4-BE49-F238E27FC236}">
                  <a16:creationId xmlns:a16="http://schemas.microsoft.com/office/drawing/2014/main" id="{DEFA671D-3676-406E-A596-DE1D6B52B4D6}"/>
                </a:ext>
              </a:extLst>
            </p:cNvPr>
            <p:cNvSpPr/>
            <p:nvPr/>
          </p:nvSpPr>
          <p:spPr>
            <a:xfrm>
              <a:off x="8816751" y="3609449"/>
              <a:ext cx="82550" cy="53340"/>
            </a:xfrm>
            <a:custGeom>
              <a:avLst/>
              <a:gdLst/>
              <a:ahLst/>
              <a:cxnLst/>
              <a:rect l="l" t="t" r="r" b="b"/>
              <a:pathLst>
                <a:path w="82550" h="53339">
                  <a:moveTo>
                    <a:pt x="0" y="53111"/>
                  </a:moveTo>
                  <a:lnTo>
                    <a:pt x="23406" y="44945"/>
                  </a:lnTo>
                  <a:lnTo>
                    <a:pt x="45351" y="34048"/>
                  </a:lnTo>
                  <a:lnTo>
                    <a:pt x="65836" y="17703"/>
                  </a:lnTo>
                  <a:lnTo>
                    <a:pt x="81927" y="0"/>
                  </a:lnTo>
                </a:path>
              </a:pathLst>
            </a:custGeom>
            <a:ln w="3175">
              <a:solidFill>
                <a:srgbClr val="000000"/>
              </a:solidFill>
            </a:ln>
          </p:spPr>
          <p:txBody>
            <a:bodyPr wrap="square" lIns="0" tIns="0" rIns="0" bIns="0" rtlCol="0"/>
            <a:lstStyle/>
            <a:p>
              <a:endParaRPr/>
            </a:p>
          </p:txBody>
        </p:sp>
        <p:sp>
          <p:nvSpPr>
            <p:cNvPr id="764" name="object 759">
              <a:extLst>
                <a:ext uri="{FF2B5EF4-FFF2-40B4-BE49-F238E27FC236}">
                  <a16:creationId xmlns:a16="http://schemas.microsoft.com/office/drawing/2014/main" id="{2005CFC8-1420-4F3C-9745-D86870753712}"/>
                </a:ext>
              </a:extLst>
            </p:cNvPr>
            <p:cNvSpPr/>
            <p:nvPr/>
          </p:nvSpPr>
          <p:spPr>
            <a:xfrm>
              <a:off x="8899046" y="3588111"/>
              <a:ext cx="6350" cy="21590"/>
            </a:xfrm>
            <a:custGeom>
              <a:avLst/>
              <a:gdLst/>
              <a:ahLst/>
              <a:cxnLst/>
              <a:rect l="l" t="t" r="r" b="b"/>
              <a:pathLst>
                <a:path w="6350" h="21589">
                  <a:moveTo>
                    <a:pt x="0" y="21336"/>
                  </a:moveTo>
                  <a:lnTo>
                    <a:pt x="4394" y="9956"/>
                  </a:lnTo>
                  <a:lnTo>
                    <a:pt x="5854" y="0"/>
                  </a:lnTo>
                </a:path>
              </a:pathLst>
            </a:custGeom>
            <a:ln w="3175">
              <a:solidFill>
                <a:srgbClr val="000000"/>
              </a:solidFill>
            </a:ln>
          </p:spPr>
          <p:txBody>
            <a:bodyPr wrap="square" lIns="0" tIns="0" rIns="0" bIns="0" rtlCol="0"/>
            <a:lstStyle/>
            <a:p>
              <a:endParaRPr/>
            </a:p>
          </p:txBody>
        </p:sp>
        <p:sp>
          <p:nvSpPr>
            <p:cNvPr id="765" name="object 760">
              <a:extLst>
                <a:ext uri="{FF2B5EF4-FFF2-40B4-BE49-F238E27FC236}">
                  <a16:creationId xmlns:a16="http://schemas.microsoft.com/office/drawing/2014/main" id="{3DFD448B-CB2B-422F-BB64-7A16665B93E8}"/>
                </a:ext>
              </a:extLst>
            </p:cNvPr>
            <p:cNvSpPr/>
            <p:nvPr/>
          </p:nvSpPr>
          <p:spPr>
            <a:xfrm>
              <a:off x="8792365" y="3490576"/>
              <a:ext cx="112395" cy="96520"/>
            </a:xfrm>
            <a:custGeom>
              <a:avLst/>
              <a:gdLst/>
              <a:ahLst/>
              <a:cxnLst/>
              <a:rect l="l" t="t" r="r" b="b"/>
              <a:pathLst>
                <a:path w="112395" h="96519">
                  <a:moveTo>
                    <a:pt x="112407" y="96012"/>
                  </a:moveTo>
                  <a:lnTo>
                    <a:pt x="100571" y="58978"/>
                  </a:lnTo>
                  <a:lnTo>
                    <a:pt x="75438" y="28803"/>
                  </a:lnTo>
                  <a:lnTo>
                    <a:pt x="39928" y="8229"/>
                  </a:lnTo>
                  <a:lnTo>
                    <a:pt x="20700" y="2743"/>
                  </a:lnTo>
                  <a:lnTo>
                    <a:pt x="0" y="0"/>
                  </a:lnTo>
                </a:path>
              </a:pathLst>
            </a:custGeom>
            <a:ln w="3175">
              <a:solidFill>
                <a:srgbClr val="000000"/>
              </a:solidFill>
            </a:ln>
          </p:spPr>
          <p:txBody>
            <a:bodyPr wrap="square" lIns="0" tIns="0" rIns="0" bIns="0" rtlCol="0"/>
            <a:lstStyle/>
            <a:p>
              <a:endParaRPr/>
            </a:p>
          </p:txBody>
        </p:sp>
        <p:sp>
          <p:nvSpPr>
            <p:cNvPr id="766" name="object 761">
              <a:extLst>
                <a:ext uri="{FF2B5EF4-FFF2-40B4-BE49-F238E27FC236}">
                  <a16:creationId xmlns:a16="http://schemas.microsoft.com/office/drawing/2014/main" id="{A94C3D82-AF96-4B88-B128-5393792C0258}"/>
                </a:ext>
              </a:extLst>
            </p:cNvPr>
            <p:cNvSpPr/>
            <p:nvPr/>
          </p:nvSpPr>
          <p:spPr>
            <a:xfrm>
              <a:off x="8679595" y="3490576"/>
              <a:ext cx="111125" cy="96520"/>
            </a:xfrm>
            <a:custGeom>
              <a:avLst/>
              <a:gdLst/>
              <a:ahLst/>
              <a:cxnLst/>
              <a:rect l="l" t="t" r="r" b="b"/>
              <a:pathLst>
                <a:path w="111125" h="96519">
                  <a:moveTo>
                    <a:pt x="110883" y="0"/>
                  </a:moveTo>
                  <a:lnTo>
                    <a:pt x="71488" y="8229"/>
                  </a:lnTo>
                  <a:lnTo>
                    <a:pt x="36474" y="28803"/>
                  </a:lnTo>
                  <a:lnTo>
                    <a:pt x="11671" y="58978"/>
                  </a:lnTo>
                  <a:lnTo>
                    <a:pt x="4368" y="76809"/>
                  </a:lnTo>
                  <a:lnTo>
                    <a:pt x="0" y="96012"/>
                  </a:lnTo>
                </a:path>
              </a:pathLst>
            </a:custGeom>
            <a:ln w="3175">
              <a:solidFill>
                <a:srgbClr val="000000"/>
              </a:solidFill>
            </a:ln>
          </p:spPr>
          <p:txBody>
            <a:bodyPr wrap="square" lIns="0" tIns="0" rIns="0" bIns="0" rtlCol="0"/>
            <a:lstStyle/>
            <a:p>
              <a:endParaRPr/>
            </a:p>
          </p:txBody>
        </p:sp>
        <p:sp>
          <p:nvSpPr>
            <p:cNvPr id="767" name="object 762">
              <a:extLst>
                <a:ext uri="{FF2B5EF4-FFF2-40B4-BE49-F238E27FC236}">
                  <a16:creationId xmlns:a16="http://schemas.microsoft.com/office/drawing/2014/main" id="{A53D780C-65F8-4EA9-B237-088D83E96CE8}"/>
                </a:ext>
              </a:extLst>
            </p:cNvPr>
            <p:cNvSpPr/>
            <p:nvPr/>
          </p:nvSpPr>
          <p:spPr>
            <a:xfrm>
              <a:off x="8679591" y="3588111"/>
              <a:ext cx="6350" cy="21590"/>
            </a:xfrm>
            <a:custGeom>
              <a:avLst/>
              <a:gdLst/>
              <a:ahLst/>
              <a:cxnLst/>
              <a:rect l="l" t="t" r="r" b="b"/>
              <a:pathLst>
                <a:path w="6350" h="21589">
                  <a:moveTo>
                    <a:pt x="0" y="0"/>
                  </a:moveTo>
                  <a:lnTo>
                    <a:pt x="1460" y="9956"/>
                  </a:lnTo>
                  <a:lnTo>
                    <a:pt x="5854" y="21336"/>
                  </a:lnTo>
                </a:path>
              </a:pathLst>
            </a:custGeom>
            <a:ln w="3175">
              <a:solidFill>
                <a:srgbClr val="000000"/>
              </a:solidFill>
            </a:ln>
          </p:spPr>
          <p:txBody>
            <a:bodyPr wrap="square" lIns="0" tIns="0" rIns="0" bIns="0" rtlCol="0"/>
            <a:lstStyle/>
            <a:p>
              <a:endParaRPr/>
            </a:p>
          </p:txBody>
        </p:sp>
        <p:sp>
          <p:nvSpPr>
            <p:cNvPr id="768" name="object 763">
              <a:extLst>
                <a:ext uri="{FF2B5EF4-FFF2-40B4-BE49-F238E27FC236}">
                  <a16:creationId xmlns:a16="http://schemas.microsoft.com/office/drawing/2014/main" id="{525C5DA9-81CD-43C8-9A37-E89BAD456ED5}"/>
                </a:ext>
              </a:extLst>
            </p:cNvPr>
            <p:cNvSpPr/>
            <p:nvPr/>
          </p:nvSpPr>
          <p:spPr>
            <a:xfrm>
              <a:off x="8685687" y="3609447"/>
              <a:ext cx="82550" cy="53340"/>
            </a:xfrm>
            <a:custGeom>
              <a:avLst/>
              <a:gdLst/>
              <a:ahLst/>
              <a:cxnLst/>
              <a:rect l="l" t="t" r="r" b="b"/>
              <a:pathLst>
                <a:path w="82550" h="53339">
                  <a:moveTo>
                    <a:pt x="0" y="0"/>
                  </a:moveTo>
                  <a:lnTo>
                    <a:pt x="16090" y="17703"/>
                  </a:lnTo>
                  <a:lnTo>
                    <a:pt x="36576" y="34048"/>
                  </a:lnTo>
                  <a:lnTo>
                    <a:pt x="58521" y="44945"/>
                  </a:lnTo>
                  <a:lnTo>
                    <a:pt x="81927" y="53111"/>
                  </a:lnTo>
                </a:path>
              </a:pathLst>
            </a:custGeom>
            <a:ln w="3175">
              <a:solidFill>
                <a:srgbClr val="000000"/>
              </a:solidFill>
            </a:ln>
          </p:spPr>
          <p:txBody>
            <a:bodyPr wrap="square" lIns="0" tIns="0" rIns="0" bIns="0" rtlCol="0"/>
            <a:lstStyle/>
            <a:p>
              <a:endParaRPr/>
            </a:p>
          </p:txBody>
        </p:sp>
        <p:sp>
          <p:nvSpPr>
            <p:cNvPr id="769" name="object 764">
              <a:extLst>
                <a:ext uri="{FF2B5EF4-FFF2-40B4-BE49-F238E27FC236}">
                  <a16:creationId xmlns:a16="http://schemas.microsoft.com/office/drawing/2014/main" id="{2DD7ACFA-0B43-45F0-8F86-6BE1FD63DA9F}"/>
                </a:ext>
              </a:extLst>
            </p:cNvPr>
            <p:cNvSpPr/>
            <p:nvPr/>
          </p:nvSpPr>
          <p:spPr>
            <a:xfrm>
              <a:off x="8784746" y="3511911"/>
              <a:ext cx="15240" cy="13970"/>
            </a:xfrm>
            <a:custGeom>
              <a:avLst/>
              <a:gdLst/>
              <a:ahLst/>
              <a:cxnLst/>
              <a:rect l="l" t="t" r="r" b="b"/>
              <a:pathLst>
                <a:path w="15240" h="13969">
                  <a:moveTo>
                    <a:pt x="15240" y="6858"/>
                  </a:moveTo>
                  <a:lnTo>
                    <a:pt x="13716" y="1371"/>
                  </a:lnTo>
                  <a:lnTo>
                    <a:pt x="7620" y="0"/>
                  </a:lnTo>
                  <a:lnTo>
                    <a:pt x="1524" y="1371"/>
                  </a:lnTo>
                  <a:lnTo>
                    <a:pt x="0" y="6858"/>
                  </a:lnTo>
                  <a:lnTo>
                    <a:pt x="1524" y="12344"/>
                  </a:lnTo>
                  <a:lnTo>
                    <a:pt x="7620" y="13716"/>
                  </a:lnTo>
                  <a:lnTo>
                    <a:pt x="13716" y="12344"/>
                  </a:lnTo>
                  <a:lnTo>
                    <a:pt x="15240" y="6858"/>
                  </a:lnTo>
                  <a:close/>
                </a:path>
              </a:pathLst>
            </a:custGeom>
            <a:ln w="3175">
              <a:solidFill>
                <a:srgbClr val="000000"/>
              </a:solidFill>
            </a:ln>
          </p:spPr>
          <p:txBody>
            <a:bodyPr wrap="square" lIns="0" tIns="0" rIns="0" bIns="0" rtlCol="0"/>
            <a:lstStyle/>
            <a:p>
              <a:endParaRPr/>
            </a:p>
          </p:txBody>
        </p:sp>
        <p:sp>
          <p:nvSpPr>
            <p:cNvPr id="770" name="object 765">
              <a:extLst>
                <a:ext uri="{FF2B5EF4-FFF2-40B4-BE49-F238E27FC236}">
                  <a16:creationId xmlns:a16="http://schemas.microsoft.com/office/drawing/2014/main" id="{10EF5690-2CB5-47C8-A41A-7DABDBD94192}"/>
                </a:ext>
              </a:extLst>
            </p:cNvPr>
            <p:cNvSpPr/>
            <p:nvPr/>
          </p:nvSpPr>
          <p:spPr>
            <a:xfrm>
              <a:off x="8873139" y="3583539"/>
              <a:ext cx="15240" cy="13970"/>
            </a:xfrm>
            <a:custGeom>
              <a:avLst/>
              <a:gdLst/>
              <a:ahLst/>
              <a:cxnLst/>
              <a:rect l="l" t="t" r="r" b="b"/>
              <a:pathLst>
                <a:path w="15240" h="13970">
                  <a:moveTo>
                    <a:pt x="15240" y="6858"/>
                  </a:moveTo>
                  <a:lnTo>
                    <a:pt x="13716" y="1371"/>
                  </a:lnTo>
                  <a:lnTo>
                    <a:pt x="7620" y="0"/>
                  </a:lnTo>
                  <a:lnTo>
                    <a:pt x="1524" y="1371"/>
                  </a:lnTo>
                  <a:lnTo>
                    <a:pt x="0" y="6858"/>
                  </a:lnTo>
                  <a:lnTo>
                    <a:pt x="1524" y="12344"/>
                  </a:lnTo>
                  <a:lnTo>
                    <a:pt x="7620" y="13716"/>
                  </a:lnTo>
                  <a:lnTo>
                    <a:pt x="13716" y="12344"/>
                  </a:lnTo>
                  <a:lnTo>
                    <a:pt x="15240" y="6858"/>
                  </a:lnTo>
                  <a:close/>
                </a:path>
              </a:pathLst>
            </a:custGeom>
            <a:ln w="3175">
              <a:solidFill>
                <a:srgbClr val="000000"/>
              </a:solidFill>
            </a:ln>
          </p:spPr>
          <p:txBody>
            <a:bodyPr wrap="square" lIns="0" tIns="0" rIns="0" bIns="0" rtlCol="0"/>
            <a:lstStyle/>
            <a:p>
              <a:endParaRPr/>
            </a:p>
          </p:txBody>
        </p:sp>
        <p:sp>
          <p:nvSpPr>
            <p:cNvPr id="771" name="object 766">
              <a:extLst>
                <a:ext uri="{FF2B5EF4-FFF2-40B4-BE49-F238E27FC236}">
                  <a16:creationId xmlns:a16="http://schemas.microsoft.com/office/drawing/2014/main" id="{30B60406-8F66-42CF-84E5-50B7419456E9}"/>
                </a:ext>
              </a:extLst>
            </p:cNvPr>
            <p:cNvSpPr/>
            <p:nvPr/>
          </p:nvSpPr>
          <p:spPr>
            <a:xfrm>
              <a:off x="8694830" y="3583539"/>
              <a:ext cx="15240" cy="13970"/>
            </a:xfrm>
            <a:custGeom>
              <a:avLst/>
              <a:gdLst/>
              <a:ahLst/>
              <a:cxnLst/>
              <a:rect l="l" t="t" r="r" b="b"/>
              <a:pathLst>
                <a:path w="15240" h="13970">
                  <a:moveTo>
                    <a:pt x="15240" y="6858"/>
                  </a:moveTo>
                  <a:lnTo>
                    <a:pt x="13716" y="1371"/>
                  </a:lnTo>
                  <a:lnTo>
                    <a:pt x="7620" y="0"/>
                  </a:lnTo>
                  <a:lnTo>
                    <a:pt x="1524" y="1371"/>
                  </a:lnTo>
                  <a:lnTo>
                    <a:pt x="0" y="6858"/>
                  </a:lnTo>
                  <a:lnTo>
                    <a:pt x="1524" y="12344"/>
                  </a:lnTo>
                  <a:lnTo>
                    <a:pt x="7620" y="13716"/>
                  </a:lnTo>
                  <a:lnTo>
                    <a:pt x="13716" y="12344"/>
                  </a:lnTo>
                  <a:lnTo>
                    <a:pt x="15240" y="6858"/>
                  </a:lnTo>
                  <a:close/>
                </a:path>
              </a:pathLst>
            </a:custGeom>
            <a:ln w="3175">
              <a:solidFill>
                <a:srgbClr val="000000"/>
              </a:solidFill>
            </a:ln>
          </p:spPr>
          <p:txBody>
            <a:bodyPr wrap="square" lIns="0" tIns="0" rIns="0" bIns="0" rtlCol="0"/>
            <a:lstStyle/>
            <a:p>
              <a:endParaRPr/>
            </a:p>
          </p:txBody>
        </p:sp>
        <p:sp>
          <p:nvSpPr>
            <p:cNvPr id="772" name="object 767">
              <a:extLst>
                <a:ext uri="{FF2B5EF4-FFF2-40B4-BE49-F238E27FC236}">
                  <a16:creationId xmlns:a16="http://schemas.microsoft.com/office/drawing/2014/main" id="{C8734ACE-54CE-4D4F-B121-E49B5336C41E}"/>
                </a:ext>
              </a:extLst>
            </p:cNvPr>
            <p:cNvSpPr/>
            <p:nvPr/>
          </p:nvSpPr>
          <p:spPr>
            <a:xfrm>
              <a:off x="8771030" y="3438766"/>
              <a:ext cx="0" cy="53340"/>
            </a:xfrm>
            <a:custGeom>
              <a:avLst/>
              <a:gdLst/>
              <a:ahLst/>
              <a:cxnLst/>
              <a:rect l="l" t="t" r="r" b="b"/>
              <a:pathLst>
                <a:path h="53339">
                  <a:moveTo>
                    <a:pt x="0" y="52870"/>
                  </a:moveTo>
                  <a:lnTo>
                    <a:pt x="0" y="0"/>
                  </a:lnTo>
                </a:path>
              </a:pathLst>
            </a:custGeom>
            <a:ln w="3175">
              <a:solidFill>
                <a:srgbClr val="000000"/>
              </a:solidFill>
            </a:ln>
          </p:spPr>
          <p:txBody>
            <a:bodyPr wrap="square" lIns="0" tIns="0" rIns="0" bIns="0" rtlCol="0"/>
            <a:lstStyle/>
            <a:p>
              <a:endParaRPr/>
            </a:p>
          </p:txBody>
        </p:sp>
        <p:sp>
          <p:nvSpPr>
            <p:cNvPr id="773" name="object 768">
              <a:extLst>
                <a:ext uri="{FF2B5EF4-FFF2-40B4-BE49-F238E27FC236}">
                  <a16:creationId xmlns:a16="http://schemas.microsoft.com/office/drawing/2014/main" id="{B86DFDF5-8D0B-4100-BAD6-7AAE8EE70DA7}"/>
                </a:ext>
              </a:extLst>
            </p:cNvPr>
            <p:cNvSpPr/>
            <p:nvPr/>
          </p:nvSpPr>
          <p:spPr>
            <a:xfrm>
              <a:off x="8813703" y="3438760"/>
              <a:ext cx="0" cy="53340"/>
            </a:xfrm>
            <a:custGeom>
              <a:avLst/>
              <a:gdLst/>
              <a:ahLst/>
              <a:cxnLst/>
              <a:rect l="l" t="t" r="r" b="b"/>
              <a:pathLst>
                <a:path h="53339">
                  <a:moveTo>
                    <a:pt x="0" y="0"/>
                  </a:moveTo>
                  <a:lnTo>
                    <a:pt x="0" y="52870"/>
                  </a:lnTo>
                </a:path>
              </a:pathLst>
            </a:custGeom>
            <a:ln w="3175">
              <a:solidFill>
                <a:srgbClr val="000000"/>
              </a:solidFill>
            </a:ln>
          </p:spPr>
          <p:txBody>
            <a:bodyPr wrap="square" lIns="0" tIns="0" rIns="0" bIns="0" rtlCol="0"/>
            <a:lstStyle/>
            <a:p>
              <a:endParaRPr/>
            </a:p>
          </p:txBody>
        </p:sp>
        <p:sp>
          <p:nvSpPr>
            <p:cNvPr id="774" name="object 769">
              <a:extLst>
                <a:ext uri="{FF2B5EF4-FFF2-40B4-BE49-F238E27FC236}">
                  <a16:creationId xmlns:a16="http://schemas.microsoft.com/office/drawing/2014/main" id="{352B7CCA-1187-4EC4-96F4-F8BE92DCCFDD}"/>
                </a:ext>
              </a:extLst>
            </p:cNvPr>
            <p:cNvSpPr/>
            <p:nvPr/>
          </p:nvSpPr>
          <p:spPr>
            <a:xfrm>
              <a:off x="8772553" y="3417423"/>
              <a:ext cx="41275" cy="21590"/>
            </a:xfrm>
            <a:custGeom>
              <a:avLst/>
              <a:gdLst/>
              <a:ahLst/>
              <a:cxnLst/>
              <a:rect l="l" t="t" r="r" b="b"/>
              <a:pathLst>
                <a:path w="41275" h="21589">
                  <a:moveTo>
                    <a:pt x="40665" y="21336"/>
                  </a:moveTo>
                  <a:lnTo>
                    <a:pt x="39217" y="11379"/>
                  </a:lnTo>
                  <a:lnTo>
                    <a:pt x="33400" y="4267"/>
                  </a:lnTo>
                  <a:lnTo>
                    <a:pt x="24688" y="0"/>
                  </a:lnTo>
                  <a:lnTo>
                    <a:pt x="15976" y="0"/>
                  </a:lnTo>
                  <a:lnTo>
                    <a:pt x="7264" y="4267"/>
                  </a:lnTo>
                  <a:lnTo>
                    <a:pt x="1447" y="11379"/>
                  </a:lnTo>
                  <a:lnTo>
                    <a:pt x="0" y="21336"/>
                  </a:lnTo>
                </a:path>
              </a:pathLst>
            </a:custGeom>
            <a:ln w="3175">
              <a:solidFill>
                <a:srgbClr val="000000"/>
              </a:solidFill>
            </a:ln>
          </p:spPr>
          <p:txBody>
            <a:bodyPr wrap="square" lIns="0" tIns="0" rIns="0" bIns="0" rtlCol="0"/>
            <a:lstStyle/>
            <a:p>
              <a:endParaRPr/>
            </a:p>
          </p:txBody>
        </p:sp>
        <p:sp>
          <p:nvSpPr>
            <p:cNvPr id="775" name="object 770">
              <a:extLst>
                <a:ext uri="{FF2B5EF4-FFF2-40B4-BE49-F238E27FC236}">
                  <a16:creationId xmlns:a16="http://schemas.microsoft.com/office/drawing/2014/main" id="{349D697A-E40E-456B-AC4B-487D6383E4C9}"/>
                </a:ext>
              </a:extLst>
            </p:cNvPr>
            <p:cNvSpPr/>
            <p:nvPr/>
          </p:nvSpPr>
          <p:spPr>
            <a:xfrm>
              <a:off x="8767982" y="4344015"/>
              <a:ext cx="48895" cy="0"/>
            </a:xfrm>
            <a:custGeom>
              <a:avLst/>
              <a:gdLst/>
              <a:ahLst/>
              <a:cxnLst/>
              <a:rect l="l" t="t" r="r" b="b"/>
              <a:pathLst>
                <a:path w="48895">
                  <a:moveTo>
                    <a:pt x="0" y="0"/>
                  </a:moveTo>
                  <a:lnTo>
                    <a:pt x="48285" y="0"/>
                  </a:lnTo>
                </a:path>
              </a:pathLst>
            </a:custGeom>
            <a:ln w="3175">
              <a:solidFill>
                <a:srgbClr val="000000"/>
              </a:solidFill>
            </a:ln>
          </p:spPr>
          <p:txBody>
            <a:bodyPr wrap="square" lIns="0" tIns="0" rIns="0" bIns="0" rtlCol="0"/>
            <a:lstStyle/>
            <a:p>
              <a:endParaRPr/>
            </a:p>
          </p:txBody>
        </p:sp>
        <p:sp>
          <p:nvSpPr>
            <p:cNvPr id="776" name="object 771">
              <a:extLst>
                <a:ext uri="{FF2B5EF4-FFF2-40B4-BE49-F238E27FC236}">
                  <a16:creationId xmlns:a16="http://schemas.microsoft.com/office/drawing/2014/main" id="{87121CE0-1634-475E-B9EC-C077D42544D9}"/>
                </a:ext>
              </a:extLst>
            </p:cNvPr>
            <p:cNvSpPr/>
            <p:nvPr/>
          </p:nvSpPr>
          <p:spPr>
            <a:xfrm>
              <a:off x="8816753" y="4345535"/>
              <a:ext cx="82550" cy="55244"/>
            </a:xfrm>
            <a:custGeom>
              <a:avLst/>
              <a:gdLst/>
              <a:ahLst/>
              <a:cxnLst/>
              <a:rect l="l" t="t" r="r" b="b"/>
              <a:pathLst>
                <a:path w="82550" h="55245">
                  <a:moveTo>
                    <a:pt x="81927" y="54635"/>
                  </a:moveTo>
                  <a:lnTo>
                    <a:pt x="65836" y="36423"/>
                  </a:lnTo>
                  <a:lnTo>
                    <a:pt x="45351" y="19621"/>
                  </a:lnTo>
                  <a:lnTo>
                    <a:pt x="23406" y="8407"/>
                  </a:lnTo>
                  <a:lnTo>
                    <a:pt x="0" y="0"/>
                  </a:lnTo>
                </a:path>
              </a:pathLst>
            </a:custGeom>
            <a:ln w="3175">
              <a:solidFill>
                <a:srgbClr val="000000"/>
              </a:solidFill>
            </a:ln>
          </p:spPr>
          <p:txBody>
            <a:bodyPr wrap="square" lIns="0" tIns="0" rIns="0" bIns="0" rtlCol="0"/>
            <a:lstStyle/>
            <a:p>
              <a:endParaRPr/>
            </a:p>
          </p:txBody>
        </p:sp>
        <p:sp>
          <p:nvSpPr>
            <p:cNvPr id="777" name="object 772">
              <a:extLst>
                <a:ext uri="{FF2B5EF4-FFF2-40B4-BE49-F238E27FC236}">
                  <a16:creationId xmlns:a16="http://schemas.microsoft.com/office/drawing/2014/main" id="{D74598E2-F17B-49C9-BEAE-5BDAE3F6A059}"/>
                </a:ext>
              </a:extLst>
            </p:cNvPr>
            <p:cNvSpPr/>
            <p:nvPr/>
          </p:nvSpPr>
          <p:spPr>
            <a:xfrm>
              <a:off x="8899044" y="4400402"/>
              <a:ext cx="6350" cy="20320"/>
            </a:xfrm>
            <a:custGeom>
              <a:avLst/>
              <a:gdLst/>
              <a:ahLst/>
              <a:cxnLst/>
              <a:rect l="l" t="t" r="r" b="b"/>
              <a:pathLst>
                <a:path w="6350" h="20320">
                  <a:moveTo>
                    <a:pt x="5854" y="19812"/>
                  </a:moveTo>
                  <a:lnTo>
                    <a:pt x="4394" y="10566"/>
                  </a:lnTo>
                  <a:lnTo>
                    <a:pt x="0" y="0"/>
                  </a:lnTo>
                </a:path>
              </a:pathLst>
            </a:custGeom>
            <a:ln w="3175">
              <a:solidFill>
                <a:srgbClr val="000000"/>
              </a:solidFill>
            </a:ln>
          </p:spPr>
          <p:txBody>
            <a:bodyPr wrap="square" lIns="0" tIns="0" rIns="0" bIns="0" rtlCol="0"/>
            <a:lstStyle/>
            <a:p>
              <a:endParaRPr/>
            </a:p>
          </p:txBody>
        </p:sp>
        <p:sp>
          <p:nvSpPr>
            <p:cNvPr id="778" name="object 773">
              <a:extLst>
                <a:ext uri="{FF2B5EF4-FFF2-40B4-BE49-F238E27FC236}">
                  <a16:creationId xmlns:a16="http://schemas.microsoft.com/office/drawing/2014/main" id="{7AFE8971-3B2A-4B56-8D45-ED8D52A58179}"/>
                </a:ext>
              </a:extLst>
            </p:cNvPr>
            <p:cNvSpPr/>
            <p:nvPr/>
          </p:nvSpPr>
          <p:spPr>
            <a:xfrm>
              <a:off x="8792367" y="4420217"/>
              <a:ext cx="112395" cy="97790"/>
            </a:xfrm>
            <a:custGeom>
              <a:avLst/>
              <a:gdLst/>
              <a:ahLst/>
              <a:cxnLst/>
              <a:rect l="l" t="t" r="r" b="b"/>
              <a:pathLst>
                <a:path w="112395" h="97789">
                  <a:moveTo>
                    <a:pt x="0" y="97536"/>
                  </a:moveTo>
                  <a:lnTo>
                    <a:pt x="39928" y="89179"/>
                  </a:lnTo>
                  <a:lnTo>
                    <a:pt x="75425" y="68275"/>
                  </a:lnTo>
                  <a:lnTo>
                    <a:pt x="100571" y="37617"/>
                  </a:lnTo>
                  <a:lnTo>
                    <a:pt x="107975" y="19507"/>
                  </a:lnTo>
                  <a:lnTo>
                    <a:pt x="112407" y="0"/>
                  </a:lnTo>
                </a:path>
              </a:pathLst>
            </a:custGeom>
            <a:ln w="3175">
              <a:solidFill>
                <a:srgbClr val="000000"/>
              </a:solidFill>
            </a:ln>
          </p:spPr>
          <p:txBody>
            <a:bodyPr wrap="square" lIns="0" tIns="0" rIns="0" bIns="0" rtlCol="0"/>
            <a:lstStyle/>
            <a:p>
              <a:endParaRPr/>
            </a:p>
          </p:txBody>
        </p:sp>
        <p:sp>
          <p:nvSpPr>
            <p:cNvPr id="779" name="object 774">
              <a:extLst>
                <a:ext uri="{FF2B5EF4-FFF2-40B4-BE49-F238E27FC236}">
                  <a16:creationId xmlns:a16="http://schemas.microsoft.com/office/drawing/2014/main" id="{FAE49F10-8C7A-42DE-B28A-05227CE7CF09}"/>
                </a:ext>
              </a:extLst>
            </p:cNvPr>
            <p:cNvSpPr/>
            <p:nvPr/>
          </p:nvSpPr>
          <p:spPr>
            <a:xfrm>
              <a:off x="8679591" y="4420215"/>
              <a:ext cx="111125" cy="97790"/>
            </a:xfrm>
            <a:custGeom>
              <a:avLst/>
              <a:gdLst/>
              <a:ahLst/>
              <a:cxnLst/>
              <a:rect l="l" t="t" r="r" b="b"/>
              <a:pathLst>
                <a:path w="111125" h="97789">
                  <a:moveTo>
                    <a:pt x="0" y="0"/>
                  </a:moveTo>
                  <a:lnTo>
                    <a:pt x="11671" y="37617"/>
                  </a:lnTo>
                  <a:lnTo>
                    <a:pt x="36474" y="68275"/>
                  </a:lnTo>
                  <a:lnTo>
                    <a:pt x="71488" y="89179"/>
                  </a:lnTo>
                  <a:lnTo>
                    <a:pt x="90462" y="94754"/>
                  </a:lnTo>
                  <a:lnTo>
                    <a:pt x="110883" y="97536"/>
                  </a:lnTo>
                </a:path>
              </a:pathLst>
            </a:custGeom>
            <a:ln w="3175">
              <a:solidFill>
                <a:srgbClr val="000000"/>
              </a:solidFill>
            </a:ln>
          </p:spPr>
          <p:txBody>
            <a:bodyPr wrap="square" lIns="0" tIns="0" rIns="0" bIns="0" rtlCol="0"/>
            <a:lstStyle/>
            <a:p>
              <a:endParaRPr/>
            </a:p>
          </p:txBody>
        </p:sp>
        <p:sp>
          <p:nvSpPr>
            <p:cNvPr id="780" name="object 775">
              <a:extLst>
                <a:ext uri="{FF2B5EF4-FFF2-40B4-BE49-F238E27FC236}">
                  <a16:creationId xmlns:a16="http://schemas.microsoft.com/office/drawing/2014/main" id="{A08B0FD7-CF55-4933-A71C-0B08FF26BD25}"/>
                </a:ext>
              </a:extLst>
            </p:cNvPr>
            <p:cNvSpPr/>
            <p:nvPr/>
          </p:nvSpPr>
          <p:spPr>
            <a:xfrm>
              <a:off x="8679588" y="4400403"/>
              <a:ext cx="6350" cy="20320"/>
            </a:xfrm>
            <a:custGeom>
              <a:avLst/>
              <a:gdLst/>
              <a:ahLst/>
              <a:cxnLst/>
              <a:rect l="l" t="t" r="r" b="b"/>
              <a:pathLst>
                <a:path w="6350" h="20320">
                  <a:moveTo>
                    <a:pt x="5854" y="0"/>
                  </a:moveTo>
                  <a:lnTo>
                    <a:pt x="1460" y="10566"/>
                  </a:lnTo>
                  <a:lnTo>
                    <a:pt x="0" y="19812"/>
                  </a:lnTo>
                </a:path>
              </a:pathLst>
            </a:custGeom>
            <a:ln w="3175">
              <a:solidFill>
                <a:srgbClr val="000000"/>
              </a:solidFill>
            </a:ln>
          </p:spPr>
          <p:txBody>
            <a:bodyPr wrap="square" lIns="0" tIns="0" rIns="0" bIns="0" rtlCol="0"/>
            <a:lstStyle/>
            <a:p>
              <a:endParaRPr/>
            </a:p>
          </p:txBody>
        </p:sp>
        <p:sp>
          <p:nvSpPr>
            <p:cNvPr id="781" name="object 776">
              <a:extLst>
                <a:ext uri="{FF2B5EF4-FFF2-40B4-BE49-F238E27FC236}">
                  <a16:creationId xmlns:a16="http://schemas.microsoft.com/office/drawing/2014/main" id="{E8C3D68E-428F-43B7-852C-219DB024221F}"/>
                </a:ext>
              </a:extLst>
            </p:cNvPr>
            <p:cNvSpPr/>
            <p:nvPr/>
          </p:nvSpPr>
          <p:spPr>
            <a:xfrm>
              <a:off x="8685689" y="4345540"/>
              <a:ext cx="82550" cy="55244"/>
            </a:xfrm>
            <a:custGeom>
              <a:avLst/>
              <a:gdLst/>
              <a:ahLst/>
              <a:cxnLst/>
              <a:rect l="l" t="t" r="r" b="b"/>
              <a:pathLst>
                <a:path w="82550" h="55245">
                  <a:moveTo>
                    <a:pt x="81927" y="0"/>
                  </a:moveTo>
                  <a:lnTo>
                    <a:pt x="58521" y="8407"/>
                  </a:lnTo>
                  <a:lnTo>
                    <a:pt x="36576" y="19608"/>
                  </a:lnTo>
                  <a:lnTo>
                    <a:pt x="16090" y="36423"/>
                  </a:lnTo>
                  <a:lnTo>
                    <a:pt x="0" y="54635"/>
                  </a:lnTo>
                </a:path>
              </a:pathLst>
            </a:custGeom>
            <a:ln w="3175">
              <a:solidFill>
                <a:srgbClr val="000000"/>
              </a:solidFill>
            </a:ln>
          </p:spPr>
          <p:txBody>
            <a:bodyPr wrap="square" lIns="0" tIns="0" rIns="0" bIns="0" rtlCol="0"/>
            <a:lstStyle/>
            <a:p>
              <a:endParaRPr/>
            </a:p>
          </p:txBody>
        </p:sp>
        <p:sp>
          <p:nvSpPr>
            <p:cNvPr id="782" name="object 777">
              <a:extLst>
                <a:ext uri="{FF2B5EF4-FFF2-40B4-BE49-F238E27FC236}">
                  <a16:creationId xmlns:a16="http://schemas.microsoft.com/office/drawing/2014/main" id="{28054EB0-12F7-43CE-A73E-CF9B0F752042}"/>
                </a:ext>
              </a:extLst>
            </p:cNvPr>
            <p:cNvSpPr/>
            <p:nvPr/>
          </p:nvSpPr>
          <p:spPr>
            <a:xfrm>
              <a:off x="8784746" y="4481176"/>
              <a:ext cx="15240" cy="13970"/>
            </a:xfrm>
            <a:custGeom>
              <a:avLst/>
              <a:gdLst/>
              <a:ahLst/>
              <a:cxnLst/>
              <a:rect l="l" t="t" r="r" b="b"/>
              <a:pathLst>
                <a:path w="15240" h="13970">
                  <a:moveTo>
                    <a:pt x="0" y="6858"/>
                  </a:moveTo>
                  <a:lnTo>
                    <a:pt x="1524" y="12344"/>
                  </a:lnTo>
                  <a:lnTo>
                    <a:pt x="7620" y="13716"/>
                  </a:lnTo>
                  <a:lnTo>
                    <a:pt x="13716" y="12344"/>
                  </a:lnTo>
                  <a:lnTo>
                    <a:pt x="15240" y="6858"/>
                  </a:lnTo>
                  <a:lnTo>
                    <a:pt x="13716" y="1371"/>
                  </a:lnTo>
                  <a:lnTo>
                    <a:pt x="7620" y="0"/>
                  </a:lnTo>
                  <a:lnTo>
                    <a:pt x="1524" y="1371"/>
                  </a:lnTo>
                  <a:lnTo>
                    <a:pt x="0" y="6858"/>
                  </a:lnTo>
                  <a:close/>
                </a:path>
              </a:pathLst>
            </a:custGeom>
            <a:ln w="3175">
              <a:solidFill>
                <a:srgbClr val="000000"/>
              </a:solidFill>
            </a:ln>
          </p:spPr>
          <p:txBody>
            <a:bodyPr wrap="square" lIns="0" tIns="0" rIns="0" bIns="0" rtlCol="0"/>
            <a:lstStyle/>
            <a:p>
              <a:endParaRPr/>
            </a:p>
          </p:txBody>
        </p:sp>
        <p:sp>
          <p:nvSpPr>
            <p:cNvPr id="783" name="object 778">
              <a:extLst>
                <a:ext uri="{FF2B5EF4-FFF2-40B4-BE49-F238E27FC236}">
                  <a16:creationId xmlns:a16="http://schemas.microsoft.com/office/drawing/2014/main" id="{B6EA72EF-B928-464C-AFB3-E54EC48287C3}"/>
                </a:ext>
              </a:extLst>
            </p:cNvPr>
            <p:cNvSpPr/>
            <p:nvPr/>
          </p:nvSpPr>
          <p:spPr>
            <a:xfrm>
              <a:off x="8873139" y="4412594"/>
              <a:ext cx="15240" cy="13970"/>
            </a:xfrm>
            <a:custGeom>
              <a:avLst/>
              <a:gdLst/>
              <a:ahLst/>
              <a:cxnLst/>
              <a:rect l="l" t="t" r="r" b="b"/>
              <a:pathLst>
                <a:path w="15240" h="13970">
                  <a:moveTo>
                    <a:pt x="0" y="6857"/>
                  </a:moveTo>
                  <a:lnTo>
                    <a:pt x="1524" y="12344"/>
                  </a:lnTo>
                  <a:lnTo>
                    <a:pt x="7620" y="13715"/>
                  </a:lnTo>
                  <a:lnTo>
                    <a:pt x="13716" y="12344"/>
                  </a:lnTo>
                  <a:lnTo>
                    <a:pt x="15240" y="6857"/>
                  </a:lnTo>
                  <a:lnTo>
                    <a:pt x="13716" y="1371"/>
                  </a:lnTo>
                  <a:lnTo>
                    <a:pt x="7620" y="0"/>
                  </a:lnTo>
                  <a:lnTo>
                    <a:pt x="1524" y="1371"/>
                  </a:lnTo>
                  <a:lnTo>
                    <a:pt x="0" y="6857"/>
                  </a:lnTo>
                  <a:close/>
                </a:path>
              </a:pathLst>
            </a:custGeom>
            <a:ln w="3175">
              <a:solidFill>
                <a:srgbClr val="000000"/>
              </a:solidFill>
            </a:ln>
          </p:spPr>
          <p:txBody>
            <a:bodyPr wrap="square" lIns="0" tIns="0" rIns="0" bIns="0" rtlCol="0"/>
            <a:lstStyle/>
            <a:p>
              <a:endParaRPr/>
            </a:p>
          </p:txBody>
        </p:sp>
        <p:sp>
          <p:nvSpPr>
            <p:cNvPr id="784" name="object 779">
              <a:extLst>
                <a:ext uri="{FF2B5EF4-FFF2-40B4-BE49-F238E27FC236}">
                  <a16:creationId xmlns:a16="http://schemas.microsoft.com/office/drawing/2014/main" id="{492EDAD2-311B-4048-93F0-D30D40B4CC11}"/>
                </a:ext>
              </a:extLst>
            </p:cNvPr>
            <p:cNvSpPr/>
            <p:nvPr/>
          </p:nvSpPr>
          <p:spPr>
            <a:xfrm>
              <a:off x="8694830" y="4412594"/>
              <a:ext cx="15240" cy="13970"/>
            </a:xfrm>
            <a:custGeom>
              <a:avLst/>
              <a:gdLst/>
              <a:ahLst/>
              <a:cxnLst/>
              <a:rect l="l" t="t" r="r" b="b"/>
              <a:pathLst>
                <a:path w="15240" h="13970">
                  <a:moveTo>
                    <a:pt x="0" y="6857"/>
                  </a:moveTo>
                  <a:lnTo>
                    <a:pt x="1524" y="12344"/>
                  </a:lnTo>
                  <a:lnTo>
                    <a:pt x="7620" y="13715"/>
                  </a:lnTo>
                  <a:lnTo>
                    <a:pt x="13716" y="12344"/>
                  </a:lnTo>
                  <a:lnTo>
                    <a:pt x="15240" y="6857"/>
                  </a:lnTo>
                  <a:lnTo>
                    <a:pt x="13716" y="1371"/>
                  </a:lnTo>
                  <a:lnTo>
                    <a:pt x="7620" y="0"/>
                  </a:lnTo>
                  <a:lnTo>
                    <a:pt x="1524" y="1371"/>
                  </a:lnTo>
                  <a:lnTo>
                    <a:pt x="0" y="6857"/>
                  </a:lnTo>
                  <a:close/>
                </a:path>
              </a:pathLst>
            </a:custGeom>
            <a:ln w="3175">
              <a:solidFill>
                <a:srgbClr val="000000"/>
              </a:solidFill>
            </a:ln>
          </p:spPr>
          <p:txBody>
            <a:bodyPr wrap="square" lIns="0" tIns="0" rIns="0" bIns="0" rtlCol="0"/>
            <a:lstStyle/>
            <a:p>
              <a:endParaRPr/>
            </a:p>
          </p:txBody>
        </p:sp>
        <p:sp>
          <p:nvSpPr>
            <p:cNvPr id="785" name="object 780">
              <a:extLst>
                <a:ext uri="{FF2B5EF4-FFF2-40B4-BE49-F238E27FC236}">
                  <a16:creationId xmlns:a16="http://schemas.microsoft.com/office/drawing/2014/main" id="{B379E787-40B0-4BA1-81EB-587D4D467C4B}"/>
                </a:ext>
              </a:extLst>
            </p:cNvPr>
            <p:cNvSpPr/>
            <p:nvPr/>
          </p:nvSpPr>
          <p:spPr>
            <a:xfrm>
              <a:off x="8771030" y="4516228"/>
              <a:ext cx="0" cy="53340"/>
            </a:xfrm>
            <a:custGeom>
              <a:avLst/>
              <a:gdLst/>
              <a:ahLst/>
              <a:cxnLst/>
              <a:rect l="l" t="t" r="r" b="b"/>
              <a:pathLst>
                <a:path h="53339">
                  <a:moveTo>
                    <a:pt x="0" y="0"/>
                  </a:moveTo>
                  <a:lnTo>
                    <a:pt x="0" y="52870"/>
                  </a:lnTo>
                </a:path>
              </a:pathLst>
            </a:custGeom>
            <a:ln w="3175">
              <a:solidFill>
                <a:srgbClr val="000000"/>
              </a:solidFill>
            </a:ln>
          </p:spPr>
          <p:txBody>
            <a:bodyPr wrap="square" lIns="0" tIns="0" rIns="0" bIns="0" rtlCol="0"/>
            <a:lstStyle/>
            <a:p>
              <a:endParaRPr/>
            </a:p>
          </p:txBody>
        </p:sp>
        <p:sp>
          <p:nvSpPr>
            <p:cNvPr id="786" name="object 781">
              <a:extLst>
                <a:ext uri="{FF2B5EF4-FFF2-40B4-BE49-F238E27FC236}">
                  <a16:creationId xmlns:a16="http://schemas.microsoft.com/office/drawing/2014/main" id="{9F8671F0-031A-4DE2-A5E8-749D6DBCF7A8}"/>
                </a:ext>
              </a:extLst>
            </p:cNvPr>
            <p:cNvSpPr/>
            <p:nvPr/>
          </p:nvSpPr>
          <p:spPr>
            <a:xfrm>
              <a:off x="8813703" y="4516233"/>
              <a:ext cx="0" cy="53340"/>
            </a:xfrm>
            <a:custGeom>
              <a:avLst/>
              <a:gdLst/>
              <a:ahLst/>
              <a:cxnLst/>
              <a:rect l="l" t="t" r="r" b="b"/>
              <a:pathLst>
                <a:path h="53339">
                  <a:moveTo>
                    <a:pt x="0" y="52870"/>
                  </a:moveTo>
                  <a:lnTo>
                    <a:pt x="0" y="0"/>
                  </a:lnTo>
                </a:path>
              </a:pathLst>
            </a:custGeom>
            <a:ln w="3175">
              <a:solidFill>
                <a:srgbClr val="000000"/>
              </a:solidFill>
            </a:ln>
          </p:spPr>
          <p:txBody>
            <a:bodyPr wrap="square" lIns="0" tIns="0" rIns="0" bIns="0" rtlCol="0"/>
            <a:lstStyle/>
            <a:p>
              <a:endParaRPr/>
            </a:p>
          </p:txBody>
        </p:sp>
        <p:sp>
          <p:nvSpPr>
            <p:cNvPr id="787" name="object 782">
              <a:extLst>
                <a:ext uri="{FF2B5EF4-FFF2-40B4-BE49-F238E27FC236}">
                  <a16:creationId xmlns:a16="http://schemas.microsoft.com/office/drawing/2014/main" id="{A362BA86-D818-4940-A4C2-9F8F9CBA586B}"/>
                </a:ext>
              </a:extLst>
            </p:cNvPr>
            <p:cNvSpPr/>
            <p:nvPr/>
          </p:nvSpPr>
          <p:spPr>
            <a:xfrm>
              <a:off x="8772554" y="4568044"/>
              <a:ext cx="41275" cy="21590"/>
            </a:xfrm>
            <a:custGeom>
              <a:avLst/>
              <a:gdLst/>
              <a:ahLst/>
              <a:cxnLst/>
              <a:rect l="l" t="t" r="r" b="b"/>
              <a:pathLst>
                <a:path w="41275" h="21589">
                  <a:moveTo>
                    <a:pt x="0" y="0"/>
                  </a:moveTo>
                  <a:lnTo>
                    <a:pt x="1447" y="9956"/>
                  </a:lnTo>
                  <a:lnTo>
                    <a:pt x="7264" y="17068"/>
                  </a:lnTo>
                  <a:lnTo>
                    <a:pt x="15976" y="21336"/>
                  </a:lnTo>
                  <a:lnTo>
                    <a:pt x="24688" y="21336"/>
                  </a:lnTo>
                  <a:lnTo>
                    <a:pt x="33401" y="17068"/>
                  </a:lnTo>
                  <a:lnTo>
                    <a:pt x="39217" y="9956"/>
                  </a:lnTo>
                  <a:lnTo>
                    <a:pt x="40665" y="0"/>
                  </a:lnTo>
                </a:path>
              </a:pathLst>
            </a:custGeom>
            <a:ln w="3175">
              <a:solidFill>
                <a:srgbClr val="000000"/>
              </a:solidFill>
            </a:ln>
          </p:spPr>
          <p:txBody>
            <a:bodyPr wrap="square" lIns="0" tIns="0" rIns="0" bIns="0" rtlCol="0"/>
            <a:lstStyle/>
            <a:p>
              <a:endParaRPr/>
            </a:p>
          </p:txBody>
        </p:sp>
        <p:sp>
          <p:nvSpPr>
            <p:cNvPr id="788" name="object 783">
              <a:extLst>
                <a:ext uri="{FF2B5EF4-FFF2-40B4-BE49-F238E27FC236}">
                  <a16:creationId xmlns:a16="http://schemas.microsoft.com/office/drawing/2014/main" id="{1BCE2D8C-DD28-4230-BD2B-27B1A98D39BE}"/>
                </a:ext>
              </a:extLst>
            </p:cNvPr>
            <p:cNvSpPr/>
            <p:nvPr/>
          </p:nvSpPr>
          <p:spPr>
            <a:xfrm>
              <a:off x="8498234" y="3981303"/>
              <a:ext cx="0" cy="45720"/>
            </a:xfrm>
            <a:custGeom>
              <a:avLst/>
              <a:gdLst/>
              <a:ahLst/>
              <a:cxnLst/>
              <a:rect l="l" t="t" r="r" b="b"/>
              <a:pathLst>
                <a:path h="45720">
                  <a:moveTo>
                    <a:pt x="0" y="0"/>
                  </a:moveTo>
                  <a:lnTo>
                    <a:pt x="0" y="45262"/>
                  </a:lnTo>
                </a:path>
              </a:pathLst>
            </a:custGeom>
            <a:ln w="3175">
              <a:solidFill>
                <a:srgbClr val="000000"/>
              </a:solidFill>
            </a:ln>
          </p:spPr>
          <p:txBody>
            <a:bodyPr wrap="square" lIns="0" tIns="0" rIns="0" bIns="0" rtlCol="0"/>
            <a:lstStyle/>
            <a:p>
              <a:endParaRPr/>
            </a:p>
          </p:txBody>
        </p:sp>
        <p:sp>
          <p:nvSpPr>
            <p:cNvPr id="789" name="object 784">
              <a:extLst>
                <a:ext uri="{FF2B5EF4-FFF2-40B4-BE49-F238E27FC236}">
                  <a16:creationId xmlns:a16="http://schemas.microsoft.com/office/drawing/2014/main" id="{C3D10002-C7BD-48CE-8375-E9DCF93950EF}"/>
                </a:ext>
              </a:extLst>
            </p:cNvPr>
            <p:cNvSpPr/>
            <p:nvPr/>
          </p:nvSpPr>
          <p:spPr>
            <a:xfrm>
              <a:off x="8499758" y="4027023"/>
              <a:ext cx="57785" cy="77470"/>
            </a:xfrm>
            <a:custGeom>
              <a:avLst/>
              <a:gdLst/>
              <a:ahLst/>
              <a:cxnLst/>
              <a:rect l="l" t="t" r="r" b="b"/>
              <a:pathLst>
                <a:path w="57784" h="77470">
                  <a:moveTo>
                    <a:pt x="0" y="0"/>
                  </a:moveTo>
                  <a:lnTo>
                    <a:pt x="8864" y="22110"/>
                  </a:lnTo>
                  <a:lnTo>
                    <a:pt x="20701" y="42837"/>
                  </a:lnTo>
                  <a:lnTo>
                    <a:pt x="38442" y="62179"/>
                  </a:lnTo>
                  <a:lnTo>
                    <a:pt x="57670" y="77381"/>
                  </a:lnTo>
                </a:path>
              </a:pathLst>
            </a:custGeom>
            <a:ln w="3175">
              <a:solidFill>
                <a:srgbClr val="000000"/>
              </a:solidFill>
            </a:ln>
          </p:spPr>
          <p:txBody>
            <a:bodyPr wrap="square" lIns="0" tIns="0" rIns="0" bIns="0" rtlCol="0"/>
            <a:lstStyle/>
            <a:p>
              <a:endParaRPr/>
            </a:p>
          </p:txBody>
        </p:sp>
        <p:sp>
          <p:nvSpPr>
            <p:cNvPr id="790" name="object 785">
              <a:extLst>
                <a:ext uri="{FF2B5EF4-FFF2-40B4-BE49-F238E27FC236}">
                  <a16:creationId xmlns:a16="http://schemas.microsoft.com/office/drawing/2014/main" id="{67596E80-4822-44E9-B765-BE034687AF44}"/>
                </a:ext>
              </a:extLst>
            </p:cNvPr>
            <p:cNvSpPr/>
            <p:nvPr/>
          </p:nvSpPr>
          <p:spPr>
            <a:xfrm>
              <a:off x="8557670" y="4103223"/>
              <a:ext cx="21590" cy="6350"/>
            </a:xfrm>
            <a:custGeom>
              <a:avLst/>
              <a:gdLst/>
              <a:ahLst/>
              <a:cxnLst/>
              <a:rect l="l" t="t" r="r" b="b"/>
              <a:pathLst>
                <a:path w="21590" h="6350">
                  <a:moveTo>
                    <a:pt x="0" y="0"/>
                  </a:moveTo>
                  <a:lnTo>
                    <a:pt x="11379" y="4394"/>
                  </a:lnTo>
                  <a:lnTo>
                    <a:pt x="21336" y="5854"/>
                  </a:lnTo>
                </a:path>
              </a:pathLst>
            </a:custGeom>
            <a:ln w="3175">
              <a:solidFill>
                <a:srgbClr val="000000"/>
              </a:solidFill>
            </a:ln>
          </p:spPr>
          <p:txBody>
            <a:bodyPr wrap="square" lIns="0" tIns="0" rIns="0" bIns="0" rtlCol="0"/>
            <a:lstStyle/>
            <a:p>
              <a:endParaRPr/>
            </a:p>
          </p:txBody>
        </p:sp>
        <p:sp>
          <p:nvSpPr>
            <p:cNvPr id="791" name="object 786">
              <a:extLst>
                <a:ext uri="{FF2B5EF4-FFF2-40B4-BE49-F238E27FC236}">
                  <a16:creationId xmlns:a16="http://schemas.microsoft.com/office/drawing/2014/main" id="{06323A13-84A8-49BF-84E4-6FB8B9C163FB}"/>
                </a:ext>
              </a:extLst>
            </p:cNvPr>
            <p:cNvSpPr/>
            <p:nvPr/>
          </p:nvSpPr>
          <p:spPr>
            <a:xfrm>
              <a:off x="8580530" y="4005686"/>
              <a:ext cx="104139" cy="105410"/>
            </a:xfrm>
            <a:custGeom>
              <a:avLst/>
              <a:gdLst/>
              <a:ahLst/>
              <a:cxnLst/>
              <a:rect l="l" t="t" r="r" b="b"/>
              <a:pathLst>
                <a:path w="104140" h="105410">
                  <a:moveTo>
                    <a:pt x="0" y="104813"/>
                  </a:moveTo>
                  <a:lnTo>
                    <a:pt x="39966" y="93776"/>
                  </a:lnTo>
                  <a:lnTo>
                    <a:pt x="72542" y="70332"/>
                  </a:lnTo>
                  <a:lnTo>
                    <a:pt x="94754" y="37236"/>
                  </a:lnTo>
                  <a:lnTo>
                    <a:pt x="100672" y="19304"/>
                  </a:lnTo>
                  <a:lnTo>
                    <a:pt x="103632" y="0"/>
                  </a:lnTo>
                </a:path>
              </a:pathLst>
            </a:custGeom>
            <a:ln w="3175">
              <a:solidFill>
                <a:srgbClr val="000000"/>
              </a:solidFill>
            </a:ln>
          </p:spPr>
          <p:txBody>
            <a:bodyPr wrap="square" lIns="0" tIns="0" rIns="0" bIns="0" rtlCol="0"/>
            <a:lstStyle/>
            <a:p>
              <a:endParaRPr/>
            </a:p>
          </p:txBody>
        </p:sp>
        <p:sp>
          <p:nvSpPr>
            <p:cNvPr id="792" name="object 787">
              <a:extLst>
                <a:ext uri="{FF2B5EF4-FFF2-40B4-BE49-F238E27FC236}">
                  <a16:creationId xmlns:a16="http://schemas.microsoft.com/office/drawing/2014/main" id="{35F4409D-C872-4E20-92FC-3BE221D022E7}"/>
                </a:ext>
              </a:extLst>
            </p:cNvPr>
            <p:cNvSpPr/>
            <p:nvPr/>
          </p:nvSpPr>
          <p:spPr>
            <a:xfrm>
              <a:off x="8580529" y="3899006"/>
              <a:ext cx="104139" cy="105410"/>
            </a:xfrm>
            <a:custGeom>
              <a:avLst/>
              <a:gdLst/>
              <a:ahLst/>
              <a:cxnLst/>
              <a:rect l="l" t="t" r="r" b="b"/>
              <a:pathLst>
                <a:path w="104140" h="105410">
                  <a:moveTo>
                    <a:pt x="103631" y="104813"/>
                  </a:moveTo>
                  <a:lnTo>
                    <a:pt x="94754" y="67576"/>
                  </a:lnTo>
                  <a:lnTo>
                    <a:pt x="72542" y="34480"/>
                  </a:lnTo>
                  <a:lnTo>
                    <a:pt x="39966" y="11036"/>
                  </a:lnTo>
                  <a:lnTo>
                    <a:pt x="20726" y="4140"/>
                  </a:lnTo>
                  <a:lnTo>
                    <a:pt x="0" y="0"/>
                  </a:lnTo>
                </a:path>
              </a:pathLst>
            </a:custGeom>
            <a:ln w="3175">
              <a:solidFill>
                <a:srgbClr val="000000"/>
              </a:solidFill>
            </a:ln>
          </p:spPr>
          <p:txBody>
            <a:bodyPr wrap="square" lIns="0" tIns="0" rIns="0" bIns="0" rtlCol="0"/>
            <a:lstStyle/>
            <a:p>
              <a:endParaRPr/>
            </a:p>
          </p:txBody>
        </p:sp>
        <p:sp>
          <p:nvSpPr>
            <p:cNvPr id="793" name="object 788">
              <a:extLst>
                <a:ext uri="{FF2B5EF4-FFF2-40B4-BE49-F238E27FC236}">
                  <a16:creationId xmlns:a16="http://schemas.microsoft.com/office/drawing/2014/main" id="{72F045E0-0A16-4EB1-9A68-8D6EB13D1D6A}"/>
                </a:ext>
              </a:extLst>
            </p:cNvPr>
            <p:cNvSpPr/>
            <p:nvPr/>
          </p:nvSpPr>
          <p:spPr>
            <a:xfrm>
              <a:off x="8557670" y="3899008"/>
              <a:ext cx="21590" cy="4445"/>
            </a:xfrm>
            <a:custGeom>
              <a:avLst/>
              <a:gdLst/>
              <a:ahLst/>
              <a:cxnLst/>
              <a:rect l="l" t="t" r="r" b="b"/>
              <a:pathLst>
                <a:path w="21590" h="4445">
                  <a:moveTo>
                    <a:pt x="21335" y="0"/>
                  </a:moveTo>
                  <a:lnTo>
                    <a:pt x="11379" y="1092"/>
                  </a:lnTo>
                  <a:lnTo>
                    <a:pt x="0" y="4394"/>
                  </a:lnTo>
                </a:path>
              </a:pathLst>
            </a:custGeom>
            <a:ln w="3175">
              <a:solidFill>
                <a:srgbClr val="000000"/>
              </a:solidFill>
            </a:ln>
          </p:spPr>
          <p:txBody>
            <a:bodyPr wrap="square" lIns="0" tIns="0" rIns="0" bIns="0" rtlCol="0"/>
            <a:lstStyle/>
            <a:p>
              <a:endParaRPr/>
            </a:p>
          </p:txBody>
        </p:sp>
        <p:sp>
          <p:nvSpPr>
            <p:cNvPr id="794" name="object 789">
              <a:extLst>
                <a:ext uri="{FF2B5EF4-FFF2-40B4-BE49-F238E27FC236}">
                  <a16:creationId xmlns:a16="http://schemas.microsoft.com/office/drawing/2014/main" id="{3673B07B-8A71-4F35-B789-B1517E14A0E4}"/>
                </a:ext>
              </a:extLst>
            </p:cNvPr>
            <p:cNvSpPr/>
            <p:nvPr/>
          </p:nvSpPr>
          <p:spPr>
            <a:xfrm>
              <a:off x="8499754" y="3902055"/>
              <a:ext cx="57785" cy="79375"/>
            </a:xfrm>
            <a:custGeom>
              <a:avLst/>
              <a:gdLst/>
              <a:ahLst/>
              <a:cxnLst/>
              <a:rect l="l" t="t" r="r" b="b"/>
              <a:pathLst>
                <a:path w="57784" h="79375">
                  <a:moveTo>
                    <a:pt x="57670" y="0"/>
                  </a:moveTo>
                  <a:lnTo>
                    <a:pt x="38442" y="15494"/>
                  </a:lnTo>
                  <a:lnTo>
                    <a:pt x="20701" y="35217"/>
                  </a:lnTo>
                  <a:lnTo>
                    <a:pt x="8877" y="56349"/>
                  </a:lnTo>
                  <a:lnTo>
                    <a:pt x="0" y="78892"/>
                  </a:lnTo>
                </a:path>
              </a:pathLst>
            </a:custGeom>
            <a:ln w="3175">
              <a:solidFill>
                <a:srgbClr val="000000"/>
              </a:solidFill>
            </a:ln>
          </p:spPr>
          <p:txBody>
            <a:bodyPr wrap="square" lIns="0" tIns="0" rIns="0" bIns="0" rtlCol="0"/>
            <a:lstStyle/>
            <a:p>
              <a:endParaRPr/>
            </a:p>
          </p:txBody>
        </p:sp>
        <p:sp>
          <p:nvSpPr>
            <p:cNvPr id="795" name="object 790">
              <a:extLst>
                <a:ext uri="{FF2B5EF4-FFF2-40B4-BE49-F238E27FC236}">
                  <a16:creationId xmlns:a16="http://schemas.microsoft.com/office/drawing/2014/main" id="{D352D1B7-AA30-4244-A20F-BBF5C2292459}"/>
                </a:ext>
              </a:extLst>
            </p:cNvPr>
            <p:cNvSpPr/>
            <p:nvPr/>
          </p:nvSpPr>
          <p:spPr>
            <a:xfrm>
              <a:off x="8644539" y="3996544"/>
              <a:ext cx="13970" cy="13970"/>
            </a:xfrm>
            <a:custGeom>
              <a:avLst/>
              <a:gdLst/>
              <a:ahLst/>
              <a:cxnLst/>
              <a:rect l="l" t="t" r="r" b="b"/>
              <a:pathLst>
                <a:path w="13970" h="13970">
                  <a:moveTo>
                    <a:pt x="6857" y="13716"/>
                  </a:moveTo>
                  <a:lnTo>
                    <a:pt x="12344" y="12344"/>
                  </a:lnTo>
                  <a:lnTo>
                    <a:pt x="13715" y="6858"/>
                  </a:lnTo>
                  <a:lnTo>
                    <a:pt x="12344" y="1371"/>
                  </a:lnTo>
                  <a:lnTo>
                    <a:pt x="6857" y="0"/>
                  </a:lnTo>
                  <a:lnTo>
                    <a:pt x="1371" y="1371"/>
                  </a:lnTo>
                  <a:lnTo>
                    <a:pt x="0" y="6858"/>
                  </a:lnTo>
                  <a:lnTo>
                    <a:pt x="1371" y="12344"/>
                  </a:lnTo>
                  <a:lnTo>
                    <a:pt x="6857" y="13716"/>
                  </a:lnTo>
                  <a:close/>
                </a:path>
              </a:pathLst>
            </a:custGeom>
            <a:ln w="3175">
              <a:solidFill>
                <a:srgbClr val="000000"/>
              </a:solidFill>
            </a:ln>
          </p:spPr>
          <p:txBody>
            <a:bodyPr wrap="square" lIns="0" tIns="0" rIns="0" bIns="0" rtlCol="0"/>
            <a:lstStyle/>
            <a:p>
              <a:endParaRPr/>
            </a:p>
          </p:txBody>
        </p:sp>
        <p:sp>
          <p:nvSpPr>
            <p:cNvPr id="796" name="object 791">
              <a:extLst>
                <a:ext uri="{FF2B5EF4-FFF2-40B4-BE49-F238E27FC236}">
                  <a16:creationId xmlns:a16="http://schemas.microsoft.com/office/drawing/2014/main" id="{45DB07DB-EBDE-484E-B10C-D9F4F22CB3F8}"/>
                </a:ext>
              </a:extLst>
            </p:cNvPr>
            <p:cNvSpPr/>
            <p:nvPr/>
          </p:nvSpPr>
          <p:spPr>
            <a:xfrm>
              <a:off x="8569863" y="4081888"/>
              <a:ext cx="15240" cy="13970"/>
            </a:xfrm>
            <a:custGeom>
              <a:avLst/>
              <a:gdLst/>
              <a:ahLst/>
              <a:cxnLst/>
              <a:rect l="l" t="t" r="r" b="b"/>
              <a:pathLst>
                <a:path w="15240" h="13970">
                  <a:moveTo>
                    <a:pt x="7620" y="13715"/>
                  </a:moveTo>
                  <a:lnTo>
                    <a:pt x="13716" y="12344"/>
                  </a:lnTo>
                  <a:lnTo>
                    <a:pt x="15240" y="6857"/>
                  </a:lnTo>
                  <a:lnTo>
                    <a:pt x="13716" y="1371"/>
                  </a:lnTo>
                  <a:lnTo>
                    <a:pt x="7620" y="0"/>
                  </a:lnTo>
                  <a:lnTo>
                    <a:pt x="1524" y="1371"/>
                  </a:lnTo>
                  <a:lnTo>
                    <a:pt x="0" y="6857"/>
                  </a:lnTo>
                  <a:lnTo>
                    <a:pt x="1524" y="12344"/>
                  </a:lnTo>
                  <a:lnTo>
                    <a:pt x="7620" y="13715"/>
                  </a:lnTo>
                  <a:close/>
                </a:path>
              </a:pathLst>
            </a:custGeom>
            <a:ln w="3175">
              <a:solidFill>
                <a:srgbClr val="000000"/>
              </a:solidFill>
            </a:ln>
          </p:spPr>
          <p:txBody>
            <a:bodyPr wrap="square" lIns="0" tIns="0" rIns="0" bIns="0" rtlCol="0"/>
            <a:lstStyle/>
            <a:p>
              <a:endParaRPr/>
            </a:p>
          </p:txBody>
        </p:sp>
        <p:sp>
          <p:nvSpPr>
            <p:cNvPr id="797" name="object 792">
              <a:extLst>
                <a:ext uri="{FF2B5EF4-FFF2-40B4-BE49-F238E27FC236}">
                  <a16:creationId xmlns:a16="http://schemas.microsoft.com/office/drawing/2014/main" id="{E215F08C-B006-448C-BAA3-5C03636B2A56}"/>
                </a:ext>
              </a:extLst>
            </p:cNvPr>
            <p:cNvSpPr/>
            <p:nvPr/>
          </p:nvSpPr>
          <p:spPr>
            <a:xfrm>
              <a:off x="8569863" y="3914247"/>
              <a:ext cx="15240" cy="13970"/>
            </a:xfrm>
            <a:custGeom>
              <a:avLst/>
              <a:gdLst/>
              <a:ahLst/>
              <a:cxnLst/>
              <a:rect l="l" t="t" r="r" b="b"/>
              <a:pathLst>
                <a:path w="15240" h="13970">
                  <a:moveTo>
                    <a:pt x="7620" y="13715"/>
                  </a:moveTo>
                  <a:lnTo>
                    <a:pt x="13716" y="12344"/>
                  </a:lnTo>
                  <a:lnTo>
                    <a:pt x="15240" y="6857"/>
                  </a:lnTo>
                  <a:lnTo>
                    <a:pt x="13716" y="1371"/>
                  </a:lnTo>
                  <a:lnTo>
                    <a:pt x="7620" y="0"/>
                  </a:lnTo>
                  <a:lnTo>
                    <a:pt x="1524" y="1371"/>
                  </a:lnTo>
                  <a:lnTo>
                    <a:pt x="0" y="6857"/>
                  </a:lnTo>
                  <a:lnTo>
                    <a:pt x="1524" y="12344"/>
                  </a:lnTo>
                  <a:lnTo>
                    <a:pt x="7620" y="13715"/>
                  </a:lnTo>
                  <a:close/>
                </a:path>
              </a:pathLst>
            </a:custGeom>
            <a:ln w="3175">
              <a:solidFill>
                <a:srgbClr val="000000"/>
              </a:solidFill>
            </a:ln>
          </p:spPr>
          <p:txBody>
            <a:bodyPr wrap="square" lIns="0" tIns="0" rIns="0" bIns="0" rtlCol="0"/>
            <a:lstStyle/>
            <a:p>
              <a:endParaRPr/>
            </a:p>
          </p:txBody>
        </p:sp>
        <p:sp>
          <p:nvSpPr>
            <p:cNvPr id="798" name="object 793">
              <a:extLst>
                <a:ext uri="{FF2B5EF4-FFF2-40B4-BE49-F238E27FC236}">
                  <a16:creationId xmlns:a16="http://schemas.microsoft.com/office/drawing/2014/main" id="{6B8265E8-E6C8-40ED-883E-BCBC91B8F3E3}"/>
                </a:ext>
              </a:extLst>
            </p:cNvPr>
            <p:cNvSpPr/>
            <p:nvPr/>
          </p:nvSpPr>
          <p:spPr>
            <a:xfrm>
              <a:off x="8682639" y="3982828"/>
              <a:ext cx="55880" cy="0"/>
            </a:xfrm>
            <a:custGeom>
              <a:avLst/>
              <a:gdLst/>
              <a:ahLst/>
              <a:cxnLst/>
              <a:rect l="l" t="t" r="r" b="b"/>
              <a:pathLst>
                <a:path w="55879">
                  <a:moveTo>
                    <a:pt x="0" y="0"/>
                  </a:moveTo>
                  <a:lnTo>
                    <a:pt x="55892" y="0"/>
                  </a:lnTo>
                </a:path>
              </a:pathLst>
            </a:custGeom>
            <a:ln w="3175">
              <a:solidFill>
                <a:srgbClr val="000000"/>
              </a:solidFill>
            </a:ln>
          </p:spPr>
          <p:txBody>
            <a:bodyPr wrap="square" lIns="0" tIns="0" rIns="0" bIns="0" rtlCol="0"/>
            <a:lstStyle/>
            <a:p>
              <a:endParaRPr/>
            </a:p>
          </p:txBody>
        </p:sp>
        <p:sp>
          <p:nvSpPr>
            <p:cNvPr id="799" name="object 794">
              <a:extLst>
                <a:ext uri="{FF2B5EF4-FFF2-40B4-BE49-F238E27FC236}">
                  <a16:creationId xmlns:a16="http://schemas.microsoft.com/office/drawing/2014/main" id="{C914C340-94A2-448E-84FC-F4CBAC4CB9E0}"/>
                </a:ext>
              </a:extLst>
            </p:cNvPr>
            <p:cNvSpPr/>
            <p:nvPr/>
          </p:nvSpPr>
          <p:spPr>
            <a:xfrm>
              <a:off x="8682643" y="4023976"/>
              <a:ext cx="55880" cy="0"/>
            </a:xfrm>
            <a:custGeom>
              <a:avLst/>
              <a:gdLst/>
              <a:ahLst/>
              <a:cxnLst/>
              <a:rect l="l" t="t" r="r" b="b"/>
              <a:pathLst>
                <a:path w="55879">
                  <a:moveTo>
                    <a:pt x="55892" y="0"/>
                  </a:moveTo>
                  <a:lnTo>
                    <a:pt x="0" y="0"/>
                  </a:lnTo>
                </a:path>
              </a:pathLst>
            </a:custGeom>
            <a:ln w="3175">
              <a:solidFill>
                <a:srgbClr val="000000"/>
              </a:solidFill>
            </a:ln>
          </p:spPr>
          <p:txBody>
            <a:bodyPr wrap="square" lIns="0" tIns="0" rIns="0" bIns="0" rtlCol="0"/>
            <a:lstStyle/>
            <a:p>
              <a:endParaRPr/>
            </a:p>
          </p:txBody>
        </p:sp>
        <p:sp>
          <p:nvSpPr>
            <p:cNvPr id="800" name="object 795">
              <a:extLst>
                <a:ext uri="{FF2B5EF4-FFF2-40B4-BE49-F238E27FC236}">
                  <a16:creationId xmlns:a16="http://schemas.microsoft.com/office/drawing/2014/main" id="{091DFF54-D183-4F26-8C2B-56718C736B5F}"/>
                </a:ext>
              </a:extLst>
            </p:cNvPr>
            <p:cNvSpPr/>
            <p:nvPr/>
          </p:nvSpPr>
          <p:spPr>
            <a:xfrm>
              <a:off x="8737503" y="3984357"/>
              <a:ext cx="22860" cy="39370"/>
            </a:xfrm>
            <a:custGeom>
              <a:avLst/>
              <a:gdLst/>
              <a:ahLst/>
              <a:cxnLst/>
              <a:rect l="l" t="t" r="r" b="b"/>
              <a:pathLst>
                <a:path w="22859" h="39370">
                  <a:moveTo>
                    <a:pt x="0" y="39154"/>
                  </a:moveTo>
                  <a:lnTo>
                    <a:pt x="10668" y="37757"/>
                  </a:lnTo>
                  <a:lnTo>
                    <a:pt x="18288" y="32156"/>
                  </a:lnTo>
                  <a:lnTo>
                    <a:pt x="22860" y="23774"/>
                  </a:lnTo>
                  <a:lnTo>
                    <a:pt x="22860" y="15379"/>
                  </a:lnTo>
                  <a:lnTo>
                    <a:pt x="18288" y="6985"/>
                  </a:lnTo>
                  <a:lnTo>
                    <a:pt x="10668" y="1397"/>
                  </a:lnTo>
                  <a:lnTo>
                    <a:pt x="0" y="0"/>
                  </a:lnTo>
                </a:path>
              </a:pathLst>
            </a:custGeom>
            <a:ln w="3175">
              <a:solidFill>
                <a:srgbClr val="000000"/>
              </a:solidFill>
            </a:ln>
          </p:spPr>
          <p:txBody>
            <a:bodyPr wrap="square" lIns="0" tIns="0" rIns="0" bIns="0" rtlCol="0"/>
            <a:lstStyle/>
            <a:p>
              <a:endParaRPr/>
            </a:p>
          </p:txBody>
        </p:sp>
        <p:sp>
          <p:nvSpPr>
            <p:cNvPr id="814" name="object 809">
              <a:extLst>
                <a:ext uri="{FF2B5EF4-FFF2-40B4-BE49-F238E27FC236}">
                  <a16:creationId xmlns:a16="http://schemas.microsoft.com/office/drawing/2014/main" id="{2651956C-502E-4F05-A40A-F66CC8F6010D}"/>
                </a:ext>
              </a:extLst>
            </p:cNvPr>
            <p:cNvSpPr/>
            <p:nvPr/>
          </p:nvSpPr>
          <p:spPr>
            <a:xfrm>
              <a:off x="7695087" y="3981302"/>
              <a:ext cx="0" cy="45720"/>
            </a:xfrm>
            <a:custGeom>
              <a:avLst/>
              <a:gdLst/>
              <a:ahLst/>
              <a:cxnLst/>
              <a:rect l="l" t="t" r="r" b="b"/>
              <a:pathLst>
                <a:path h="45720">
                  <a:moveTo>
                    <a:pt x="0" y="45262"/>
                  </a:moveTo>
                  <a:lnTo>
                    <a:pt x="0" y="0"/>
                  </a:lnTo>
                </a:path>
              </a:pathLst>
            </a:custGeom>
            <a:ln w="3175">
              <a:solidFill>
                <a:srgbClr val="000000"/>
              </a:solidFill>
            </a:ln>
          </p:spPr>
          <p:txBody>
            <a:bodyPr wrap="square" lIns="0" tIns="0" rIns="0" bIns="0" rtlCol="0"/>
            <a:lstStyle/>
            <a:p>
              <a:endParaRPr/>
            </a:p>
          </p:txBody>
        </p:sp>
        <p:sp>
          <p:nvSpPr>
            <p:cNvPr id="815" name="object 810">
              <a:extLst>
                <a:ext uri="{FF2B5EF4-FFF2-40B4-BE49-F238E27FC236}">
                  <a16:creationId xmlns:a16="http://schemas.microsoft.com/office/drawing/2014/main" id="{DA17AA74-88D8-4506-A00F-340444A71670}"/>
                </a:ext>
              </a:extLst>
            </p:cNvPr>
            <p:cNvSpPr/>
            <p:nvPr/>
          </p:nvSpPr>
          <p:spPr>
            <a:xfrm>
              <a:off x="7637170" y="3902058"/>
              <a:ext cx="57785" cy="79375"/>
            </a:xfrm>
            <a:custGeom>
              <a:avLst/>
              <a:gdLst/>
              <a:ahLst/>
              <a:cxnLst/>
              <a:rect l="l" t="t" r="r" b="b"/>
              <a:pathLst>
                <a:path w="57784" h="79375">
                  <a:moveTo>
                    <a:pt x="57670" y="78892"/>
                  </a:moveTo>
                  <a:lnTo>
                    <a:pt x="48793" y="56349"/>
                  </a:lnTo>
                  <a:lnTo>
                    <a:pt x="36969" y="35217"/>
                  </a:lnTo>
                  <a:lnTo>
                    <a:pt x="19227" y="15493"/>
                  </a:lnTo>
                  <a:lnTo>
                    <a:pt x="0" y="0"/>
                  </a:lnTo>
                </a:path>
              </a:pathLst>
            </a:custGeom>
            <a:ln w="3175">
              <a:solidFill>
                <a:srgbClr val="000000"/>
              </a:solidFill>
            </a:ln>
          </p:spPr>
          <p:txBody>
            <a:bodyPr wrap="square" lIns="0" tIns="0" rIns="0" bIns="0" rtlCol="0"/>
            <a:lstStyle/>
            <a:p>
              <a:endParaRPr/>
            </a:p>
          </p:txBody>
        </p:sp>
        <p:sp>
          <p:nvSpPr>
            <p:cNvPr id="816" name="object 811">
              <a:extLst>
                <a:ext uri="{FF2B5EF4-FFF2-40B4-BE49-F238E27FC236}">
                  <a16:creationId xmlns:a16="http://schemas.microsoft.com/office/drawing/2014/main" id="{F25B15C5-D1D3-4AAB-83FC-33FF57DACCA4}"/>
                </a:ext>
              </a:extLst>
            </p:cNvPr>
            <p:cNvSpPr/>
            <p:nvPr/>
          </p:nvSpPr>
          <p:spPr>
            <a:xfrm>
              <a:off x="7614313" y="3899003"/>
              <a:ext cx="22860" cy="4445"/>
            </a:xfrm>
            <a:custGeom>
              <a:avLst/>
              <a:gdLst/>
              <a:ahLst/>
              <a:cxnLst/>
              <a:rect l="l" t="t" r="r" b="b"/>
              <a:pathLst>
                <a:path w="22860" h="4445">
                  <a:moveTo>
                    <a:pt x="22860" y="4394"/>
                  </a:moveTo>
                  <a:lnTo>
                    <a:pt x="10668" y="1104"/>
                  </a:lnTo>
                  <a:lnTo>
                    <a:pt x="0" y="0"/>
                  </a:lnTo>
                </a:path>
              </a:pathLst>
            </a:custGeom>
            <a:ln w="3175">
              <a:solidFill>
                <a:srgbClr val="000000"/>
              </a:solidFill>
            </a:ln>
          </p:spPr>
          <p:txBody>
            <a:bodyPr wrap="square" lIns="0" tIns="0" rIns="0" bIns="0" rtlCol="0"/>
            <a:lstStyle/>
            <a:p>
              <a:endParaRPr/>
            </a:p>
          </p:txBody>
        </p:sp>
        <p:sp>
          <p:nvSpPr>
            <p:cNvPr id="817" name="object 812">
              <a:extLst>
                <a:ext uri="{FF2B5EF4-FFF2-40B4-BE49-F238E27FC236}">
                  <a16:creationId xmlns:a16="http://schemas.microsoft.com/office/drawing/2014/main" id="{9CCC69B5-884E-4830-8DC6-93766F53C792}"/>
                </a:ext>
              </a:extLst>
            </p:cNvPr>
            <p:cNvSpPr/>
            <p:nvPr/>
          </p:nvSpPr>
          <p:spPr>
            <a:xfrm>
              <a:off x="7510682" y="3899008"/>
              <a:ext cx="102235" cy="105410"/>
            </a:xfrm>
            <a:custGeom>
              <a:avLst/>
              <a:gdLst/>
              <a:ahLst/>
              <a:cxnLst/>
              <a:rect l="l" t="t" r="r" b="b"/>
              <a:pathLst>
                <a:path w="102235" h="105410">
                  <a:moveTo>
                    <a:pt x="102108" y="0"/>
                  </a:moveTo>
                  <a:lnTo>
                    <a:pt x="62725" y="11036"/>
                  </a:lnTo>
                  <a:lnTo>
                    <a:pt x="30632" y="34480"/>
                  </a:lnTo>
                  <a:lnTo>
                    <a:pt x="8750" y="67576"/>
                  </a:lnTo>
                  <a:lnTo>
                    <a:pt x="2921" y="85509"/>
                  </a:lnTo>
                  <a:lnTo>
                    <a:pt x="0" y="104813"/>
                  </a:lnTo>
                </a:path>
              </a:pathLst>
            </a:custGeom>
            <a:ln w="3175">
              <a:solidFill>
                <a:srgbClr val="000000"/>
              </a:solidFill>
            </a:ln>
          </p:spPr>
          <p:txBody>
            <a:bodyPr wrap="square" lIns="0" tIns="0" rIns="0" bIns="0" rtlCol="0"/>
            <a:lstStyle/>
            <a:p>
              <a:endParaRPr/>
            </a:p>
          </p:txBody>
        </p:sp>
        <p:sp>
          <p:nvSpPr>
            <p:cNvPr id="818" name="object 813">
              <a:extLst>
                <a:ext uri="{FF2B5EF4-FFF2-40B4-BE49-F238E27FC236}">
                  <a16:creationId xmlns:a16="http://schemas.microsoft.com/office/drawing/2014/main" id="{6700FF0D-84FE-49FA-A12D-622C31F75993}"/>
                </a:ext>
              </a:extLst>
            </p:cNvPr>
            <p:cNvSpPr/>
            <p:nvPr/>
          </p:nvSpPr>
          <p:spPr>
            <a:xfrm>
              <a:off x="7510682" y="4005688"/>
              <a:ext cx="102235" cy="105410"/>
            </a:xfrm>
            <a:custGeom>
              <a:avLst/>
              <a:gdLst/>
              <a:ahLst/>
              <a:cxnLst/>
              <a:rect l="l" t="t" r="r" b="b"/>
              <a:pathLst>
                <a:path w="102235" h="105410">
                  <a:moveTo>
                    <a:pt x="0" y="0"/>
                  </a:moveTo>
                  <a:lnTo>
                    <a:pt x="8750" y="37236"/>
                  </a:lnTo>
                  <a:lnTo>
                    <a:pt x="30632" y="70332"/>
                  </a:lnTo>
                  <a:lnTo>
                    <a:pt x="62725" y="93776"/>
                  </a:lnTo>
                  <a:lnTo>
                    <a:pt x="81686" y="100672"/>
                  </a:lnTo>
                  <a:lnTo>
                    <a:pt x="102107" y="104813"/>
                  </a:lnTo>
                </a:path>
              </a:pathLst>
            </a:custGeom>
            <a:ln w="3175">
              <a:solidFill>
                <a:srgbClr val="000000"/>
              </a:solidFill>
            </a:ln>
          </p:spPr>
          <p:txBody>
            <a:bodyPr wrap="square" lIns="0" tIns="0" rIns="0" bIns="0" rtlCol="0"/>
            <a:lstStyle/>
            <a:p>
              <a:endParaRPr/>
            </a:p>
          </p:txBody>
        </p:sp>
        <p:sp>
          <p:nvSpPr>
            <p:cNvPr id="819" name="object 814">
              <a:extLst>
                <a:ext uri="{FF2B5EF4-FFF2-40B4-BE49-F238E27FC236}">
                  <a16:creationId xmlns:a16="http://schemas.microsoft.com/office/drawing/2014/main" id="{FBF1C6D1-EBF5-41A1-BC51-4E2EEAC19FC7}"/>
                </a:ext>
              </a:extLst>
            </p:cNvPr>
            <p:cNvSpPr/>
            <p:nvPr/>
          </p:nvSpPr>
          <p:spPr>
            <a:xfrm>
              <a:off x="7614314" y="4103220"/>
              <a:ext cx="22860" cy="6350"/>
            </a:xfrm>
            <a:custGeom>
              <a:avLst/>
              <a:gdLst/>
              <a:ahLst/>
              <a:cxnLst/>
              <a:rect l="l" t="t" r="r" b="b"/>
              <a:pathLst>
                <a:path w="22860" h="6350">
                  <a:moveTo>
                    <a:pt x="0" y="5854"/>
                  </a:moveTo>
                  <a:lnTo>
                    <a:pt x="10668" y="4394"/>
                  </a:lnTo>
                  <a:lnTo>
                    <a:pt x="22860" y="0"/>
                  </a:lnTo>
                </a:path>
              </a:pathLst>
            </a:custGeom>
            <a:ln w="3175">
              <a:solidFill>
                <a:srgbClr val="000000"/>
              </a:solidFill>
            </a:ln>
          </p:spPr>
          <p:txBody>
            <a:bodyPr wrap="square" lIns="0" tIns="0" rIns="0" bIns="0" rtlCol="0"/>
            <a:lstStyle/>
            <a:p>
              <a:endParaRPr/>
            </a:p>
          </p:txBody>
        </p:sp>
        <p:sp>
          <p:nvSpPr>
            <p:cNvPr id="820" name="object 815">
              <a:extLst>
                <a:ext uri="{FF2B5EF4-FFF2-40B4-BE49-F238E27FC236}">
                  <a16:creationId xmlns:a16="http://schemas.microsoft.com/office/drawing/2014/main" id="{ED1F961C-7516-4292-B0C1-2B3F62874196}"/>
                </a:ext>
              </a:extLst>
            </p:cNvPr>
            <p:cNvSpPr/>
            <p:nvPr/>
          </p:nvSpPr>
          <p:spPr>
            <a:xfrm>
              <a:off x="7637175" y="4027021"/>
              <a:ext cx="57785" cy="77470"/>
            </a:xfrm>
            <a:custGeom>
              <a:avLst/>
              <a:gdLst/>
              <a:ahLst/>
              <a:cxnLst/>
              <a:rect l="l" t="t" r="r" b="b"/>
              <a:pathLst>
                <a:path w="57784" h="77470">
                  <a:moveTo>
                    <a:pt x="0" y="77381"/>
                  </a:moveTo>
                  <a:lnTo>
                    <a:pt x="19215" y="62179"/>
                  </a:lnTo>
                  <a:lnTo>
                    <a:pt x="36969" y="42837"/>
                  </a:lnTo>
                  <a:lnTo>
                    <a:pt x="48793" y="22110"/>
                  </a:lnTo>
                  <a:lnTo>
                    <a:pt x="57670" y="0"/>
                  </a:lnTo>
                </a:path>
              </a:pathLst>
            </a:custGeom>
            <a:ln w="3175">
              <a:solidFill>
                <a:srgbClr val="000000"/>
              </a:solidFill>
            </a:ln>
          </p:spPr>
          <p:txBody>
            <a:bodyPr wrap="square" lIns="0" tIns="0" rIns="0" bIns="0" rtlCol="0"/>
            <a:lstStyle/>
            <a:p>
              <a:endParaRPr/>
            </a:p>
          </p:txBody>
        </p:sp>
        <p:sp>
          <p:nvSpPr>
            <p:cNvPr id="821" name="object 816">
              <a:extLst>
                <a:ext uri="{FF2B5EF4-FFF2-40B4-BE49-F238E27FC236}">
                  <a16:creationId xmlns:a16="http://schemas.microsoft.com/office/drawing/2014/main" id="{E75A4E3E-FE39-4514-A1AD-E83198252CD8}"/>
                </a:ext>
              </a:extLst>
            </p:cNvPr>
            <p:cNvSpPr/>
            <p:nvPr/>
          </p:nvSpPr>
          <p:spPr>
            <a:xfrm>
              <a:off x="7535066" y="3996544"/>
              <a:ext cx="15240" cy="13970"/>
            </a:xfrm>
            <a:custGeom>
              <a:avLst/>
              <a:gdLst/>
              <a:ahLst/>
              <a:cxnLst/>
              <a:rect l="l" t="t" r="r" b="b"/>
              <a:pathLst>
                <a:path w="15239" h="13970">
                  <a:moveTo>
                    <a:pt x="7620" y="0"/>
                  </a:moveTo>
                  <a:lnTo>
                    <a:pt x="1524" y="1371"/>
                  </a:lnTo>
                  <a:lnTo>
                    <a:pt x="0" y="6858"/>
                  </a:lnTo>
                  <a:lnTo>
                    <a:pt x="1524" y="12344"/>
                  </a:lnTo>
                  <a:lnTo>
                    <a:pt x="7620" y="13716"/>
                  </a:lnTo>
                  <a:lnTo>
                    <a:pt x="13716" y="12344"/>
                  </a:lnTo>
                  <a:lnTo>
                    <a:pt x="15240" y="6858"/>
                  </a:lnTo>
                  <a:lnTo>
                    <a:pt x="13716" y="1371"/>
                  </a:lnTo>
                  <a:lnTo>
                    <a:pt x="7620" y="0"/>
                  </a:lnTo>
                  <a:close/>
                </a:path>
              </a:pathLst>
            </a:custGeom>
            <a:ln w="3175">
              <a:solidFill>
                <a:srgbClr val="000000"/>
              </a:solidFill>
            </a:ln>
          </p:spPr>
          <p:txBody>
            <a:bodyPr wrap="square" lIns="0" tIns="0" rIns="0" bIns="0" rtlCol="0"/>
            <a:lstStyle/>
            <a:p>
              <a:endParaRPr/>
            </a:p>
          </p:txBody>
        </p:sp>
        <p:sp>
          <p:nvSpPr>
            <p:cNvPr id="822" name="object 817">
              <a:extLst>
                <a:ext uri="{FF2B5EF4-FFF2-40B4-BE49-F238E27FC236}">
                  <a16:creationId xmlns:a16="http://schemas.microsoft.com/office/drawing/2014/main" id="{E4D61BBF-14AD-4141-95E5-87D519C940DD}"/>
                </a:ext>
              </a:extLst>
            </p:cNvPr>
            <p:cNvSpPr/>
            <p:nvPr/>
          </p:nvSpPr>
          <p:spPr>
            <a:xfrm>
              <a:off x="7608219" y="3914247"/>
              <a:ext cx="15240" cy="13970"/>
            </a:xfrm>
            <a:custGeom>
              <a:avLst/>
              <a:gdLst/>
              <a:ahLst/>
              <a:cxnLst/>
              <a:rect l="l" t="t" r="r" b="b"/>
              <a:pathLst>
                <a:path w="15239" h="13970">
                  <a:moveTo>
                    <a:pt x="7620" y="0"/>
                  </a:moveTo>
                  <a:lnTo>
                    <a:pt x="1524" y="1371"/>
                  </a:lnTo>
                  <a:lnTo>
                    <a:pt x="0" y="6858"/>
                  </a:lnTo>
                  <a:lnTo>
                    <a:pt x="1524" y="12344"/>
                  </a:lnTo>
                  <a:lnTo>
                    <a:pt x="7620" y="13716"/>
                  </a:lnTo>
                  <a:lnTo>
                    <a:pt x="13716" y="12344"/>
                  </a:lnTo>
                  <a:lnTo>
                    <a:pt x="15240" y="6858"/>
                  </a:lnTo>
                  <a:lnTo>
                    <a:pt x="13716" y="1371"/>
                  </a:lnTo>
                  <a:lnTo>
                    <a:pt x="7620" y="0"/>
                  </a:lnTo>
                  <a:close/>
                </a:path>
              </a:pathLst>
            </a:custGeom>
            <a:ln w="3175">
              <a:solidFill>
                <a:srgbClr val="000000"/>
              </a:solidFill>
            </a:ln>
          </p:spPr>
          <p:txBody>
            <a:bodyPr wrap="square" lIns="0" tIns="0" rIns="0" bIns="0" rtlCol="0"/>
            <a:lstStyle/>
            <a:p>
              <a:endParaRPr/>
            </a:p>
          </p:txBody>
        </p:sp>
        <p:sp>
          <p:nvSpPr>
            <p:cNvPr id="823" name="object 818">
              <a:extLst>
                <a:ext uri="{FF2B5EF4-FFF2-40B4-BE49-F238E27FC236}">
                  <a16:creationId xmlns:a16="http://schemas.microsoft.com/office/drawing/2014/main" id="{11100A79-53B9-4A5D-8919-6EBAC84ECDF3}"/>
                </a:ext>
              </a:extLst>
            </p:cNvPr>
            <p:cNvSpPr/>
            <p:nvPr/>
          </p:nvSpPr>
          <p:spPr>
            <a:xfrm>
              <a:off x="7608219" y="4081888"/>
              <a:ext cx="15240" cy="13970"/>
            </a:xfrm>
            <a:custGeom>
              <a:avLst/>
              <a:gdLst/>
              <a:ahLst/>
              <a:cxnLst/>
              <a:rect l="l" t="t" r="r" b="b"/>
              <a:pathLst>
                <a:path w="15239" h="13970">
                  <a:moveTo>
                    <a:pt x="7620" y="0"/>
                  </a:moveTo>
                  <a:lnTo>
                    <a:pt x="1524" y="1371"/>
                  </a:lnTo>
                  <a:lnTo>
                    <a:pt x="0" y="6857"/>
                  </a:lnTo>
                  <a:lnTo>
                    <a:pt x="1524" y="12344"/>
                  </a:lnTo>
                  <a:lnTo>
                    <a:pt x="7620" y="13715"/>
                  </a:lnTo>
                  <a:lnTo>
                    <a:pt x="13716" y="12344"/>
                  </a:lnTo>
                  <a:lnTo>
                    <a:pt x="15240" y="6857"/>
                  </a:lnTo>
                  <a:lnTo>
                    <a:pt x="13716" y="1371"/>
                  </a:lnTo>
                  <a:lnTo>
                    <a:pt x="7620" y="0"/>
                  </a:lnTo>
                  <a:close/>
                </a:path>
              </a:pathLst>
            </a:custGeom>
            <a:ln w="3175">
              <a:solidFill>
                <a:srgbClr val="000000"/>
              </a:solidFill>
            </a:ln>
          </p:spPr>
          <p:txBody>
            <a:bodyPr wrap="square" lIns="0" tIns="0" rIns="0" bIns="0" rtlCol="0"/>
            <a:lstStyle/>
            <a:p>
              <a:endParaRPr/>
            </a:p>
          </p:txBody>
        </p:sp>
        <p:sp>
          <p:nvSpPr>
            <p:cNvPr id="824" name="object 819">
              <a:extLst>
                <a:ext uri="{FF2B5EF4-FFF2-40B4-BE49-F238E27FC236}">
                  <a16:creationId xmlns:a16="http://schemas.microsoft.com/office/drawing/2014/main" id="{4EF5CBB6-2B10-4AA2-9637-0AEAA6B50F86}"/>
                </a:ext>
              </a:extLst>
            </p:cNvPr>
            <p:cNvSpPr/>
            <p:nvPr/>
          </p:nvSpPr>
          <p:spPr>
            <a:xfrm>
              <a:off x="7455822" y="4023976"/>
              <a:ext cx="56515" cy="0"/>
            </a:xfrm>
            <a:custGeom>
              <a:avLst/>
              <a:gdLst/>
              <a:ahLst/>
              <a:cxnLst/>
              <a:rect l="l" t="t" r="r" b="b"/>
              <a:pathLst>
                <a:path w="56514">
                  <a:moveTo>
                    <a:pt x="55892" y="0"/>
                  </a:moveTo>
                  <a:lnTo>
                    <a:pt x="0" y="0"/>
                  </a:lnTo>
                </a:path>
              </a:pathLst>
            </a:custGeom>
            <a:ln w="3175">
              <a:solidFill>
                <a:srgbClr val="000000"/>
              </a:solidFill>
            </a:ln>
          </p:spPr>
          <p:txBody>
            <a:bodyPr wrap="square" lIns="0" tIns="0" rIns="0" bIns="0" rtlCol="0"/>
            <a:lstStyle/>
            <a:p>
              <a:endParaRPr/>
            </a:p>
          </p:txBody>
        </p:sp>
        <p:sp>
          <p:nvSpPr>
            <p:cNvPr id="825" name="object 820">
              <a:extLst>
                <a:ext uri="{FF2B5EF4-FFF2-40B4-BE49-F238E27FC236}">
                  <a16:creationId xmlns:a16="http://schemas.microsoft.com/office/drawing/2014/main" id="{008A8162-8424-419E-AE73-2CB0A1BE44D1}"/>
                </a:ext>
              </a:extLst>
            </p:cNvPr>
            <p:cNvSpPr/>
            <p:nvPr/>
          </p:nvSpPr>
          <p:spPr>
            <a:xfrm>
              <a:off x="7455819" y="3982828"/>
              <a:ext cx="56515" cy="0"/>
            </a:xfrm>
            <a:custGeom>
              <a:avLst/>
              <a:gdLst/>
              <a:ahLst/>
              <a:cxnLst/>
              <a:rect l="l" t="t" r="r" b="b"/>
              <a:pathLst>
                <a:path w="56514">
                  <a:moveTo>
                    <a:pt x="0" y="0"/>
                  </a:moveTo>
                  <a:lnTo>
                    <a:pt x="55892" y="0"/>
                  </a:lnTo>
                </a:path>
              </a:pathLst>
            </a:custGeom>
            <a:ln w="3175">
              <a:solidFill>
                <a:srgbClr val="000000"/>
              </a:solidFill>
            </a:ln>
          </p:spPr>
          <p:txBody>
            <a:bodyPr wrap="square" lIns="0" tIns="0" rIns="0" bIns="0" rtlCol="0"/>
            <a:lstStyle/>
            <a:p>
              <a:endParaRPr/>
            </a:p>
          </p:txBody>
        </p:sp>
        <p:sp>
          <p:nvSpPr>
            <p:cNvPr id="826" name="object 821">
              <a:extLst>
                <a:ext uri="{FF2B5EF4-FFF2-40B4-BE49-F238E27FC236}">
                  <a16:creationId xmlns:a16="http://schemas.microsoft.com/office/drawing/2014/main" id="{82D60E93-E3A7-46AF-939A-892D7A72287C}"/>
                </a:ext>
              </a:extLst>
            </p:cNvPr>
            <p:cNvSpPr/>
            <p:nvPr/>
          </p:nvSpPr>
          <p:spPr>
            <a:xfrm>
              <a:off x="7434482" y="3984352"/>
              <a:ext cx="21590" cy="39370"/>
            </a:xfrm>
            <a:custGeom>
              <a:avLst/>
              <a:gdLst/>
              <a:ahLst/>
              <a:cxnLst/>
              <a:rect l="l" t="t" r="r" b="b"/>
              <a:pathLst>
                <a:path w="21589" h="39370">
                  <a:moveTo>
                    <a:pt x="21336" y="0"/>
                  </a:moveTo>
                  <a:lnTo>
                    <a:pt x="11379" y="1397"/>
                  </a:lnTo>
                  <a:lnTo>
                    <a:pt x="4267" y="6997"/>
                  </a:lnTo>
                  <a:lnTo>
                    <a:pt x="0" y="15379"/>
                  </a:lnTo>
                  <a:lnTo>
                    <a:pt x="0" y="23774"/>
                  </a:lnTo>
                  <a:lnTo>
                    <a:pt x="4267" y="32169"/>
                  </a:lnTo>
                  <a:lnTo>
                    <a:pt x="11379" y="37757"/>
                  </a:lnTo>
                  <a:lnTo>
                    <a:pt x="21336" y="39154"/>
                  </a:lnTo>
                </a:path>
              </a:pathLst>
            </a:custGeom>
            <a:ln w="3175">
              <a:solidFill>
                <a:srgbClr val="000000"/>
              </a:solidFill>
            </a:ln>
          </p:spPr>
          <p:txBody>
            <a:bodyPr wrap="square" lIns="0" tIns="0" rIns="0" bIns="0" rtlCol="0"/>
            <a:lstStyle/>
            <a:p>
              <a:endParaRPr/>
            </a:p>
          </p:txBody>
        </p:sp>
        <p:sp>
          <p:nvSpPr>
            <p:cNvPr id="963" name="object 958">
              <a:extLst>
                <a:ext uri="{FF2B5EF4-FFF2-40B4-BE49-F238E27FC236}">
                  <a16:creationId xmlns:a16="http://schemas.microsoft.com/office/drawing/2014/main" id="{23E3F099-76FF-41BA-9508-374E1C542EE5}"/>
                </a:ext>
              </a:extLst>
            </p:cNvPr>
            <p:cNvSpPr/>
            <p:nvPr/>
          </p:nvSpPr>
          <p:spPr>
            <a:xfrm>
              <a:off x="8696351" y="3219306"/>
              <a:ext cx="13335" cy="10795"/>
            </a:xfrm>
            <a:custGeom>
              <a:avLst/>
              <a:gdLst/>
              <a:ahLst/>
              <a:cxnLst/>
              <a:rect l="l" t="t" r="r" b="b"/>
              <a:pathLst>
                <a:path w="13334" h="10794">
                  <a:moveTo>
                    <a:pt x="13169" y="5118"/>
                  </a:moveTo>
                  <a:lnTo>
                    <a:pt x="11518" y="1282"/>
                  </a:lnTo>
                  <a:lnTo>
                    <a:pt x="6591" y="0"/>
                  </a:lnTo>
                  <a:lnTo>
                    <a:pt x="1651" y="1282"/>
                  </a:lnTo>
                  <a:lnTo>
                    <a:pt x="0" y="5118"/>
                  </a:lnTo>
                  <a:lnTo>
                    <a:pt x="1651" y="8953"/>
                  </a:lnTo>
                  <a:lnTo>
                    <a:pt x="6591" y="10236"/>
                  </a:lnTo>
                  <a:lnTo>
                    <a:pt x="11518" y="8953"/>
                  </a:lnTo>
                  <a:lnTo>
                    <a:pt x="13169" y="5118"/>
                  </a:lnTo>
                  <a:close/>
                </a:path>
              </a:pathLst>
            </a:custGeom>
            <a:ln w="3175">
              <a:solidFill>
                <a:srgbClr val="000000"/>
              </a:solidFill>
            </a:ln>
          </p:spPr>
          <p:txBody>
            <a:bodyPr wrap="square" lIns="0" tIns="0" rIns="0" bIns="0" rtlCol="0"/>
            <a:lstStyle/>
            <a:p>
              <a:endParaRPr/>
            </a:p>
          </p:txBody>
        </p:sp>
        <p:sp>
          <p:nvSpPr>
            <p:cNvPr id="964" name="object 959">
              <a:extLst>
                <a:ext uri="{FF2B5EF4-FFF2-40B4-BE49-F238E27FC236}">
                  <a16:creationId xmlns:a16="http://schemas.microsoft.com/office/drawing/2014/main" id="{E46DB837-10BA-4023-8362-50A368F1F144}"/>
                </a:ext>
              </a:extLst>
            </p:cNvPr>
            <p:cNvSpPr/>
            <p:nvPr/>
          </p:nvSpPr>
          <p:spPr>
            <a:xfrm>
              <a:off x="8810653" y="3219304"/>
              <a:ext cx="4445" cy="10795"/>
            </a:xfrm>
            <a:custGeom>
              <a:avLst/>
              <a:gdLst/>
              <a:ahLst/>
              <a:cxnLst/>
              <a:rect l="l" t="t" r="r" b="b"/>
              <a:pathLst>
                <a:path w="4445" h="10794">
                  <a:moveTo>
                    <a:pt x="4114" y="0"/>
                  </a:moveTo>
                  <a:lnTo>
                    <a:pt x="0" y="2565"/>
                  </a:lnTo>
                  <a:lnTo>
                    <a:pt x="0" y="7683"/>
                  </a:lnTo>
                  <a:lnTo>
                    <a:pt x="4114" y="10236"/>
                  </a:lnTo>
                </a:path>
              </a:pathLst>
            </a:custGeom>
            <a:ln w="3175">
              <a:solidFill>
                <a:srgbClr val="000000"/>
              </a:solidFill>
            </a:ln>
          </p:spPr>
          <p:txBody>
            <a:bodyPr wrap="square" lIns="0" tIns="0" rIns="0" bIns="0" rtlCol="0"/>
            <a:lstStyle/>
            <a:p>
              <a:endParaRPr/>
            </a:p>
          </p:txBody>
        </p:sp>
        <p:sp>
          <p:nvSpPr>
            <p:cNvPr id="965" name="object 960">
              <a:extLst>
                <a:ext uri="{FF2B5EF4-FFF2-40B4-BE49-F238E27FC236}">
                  <a16:creationId xmlns:a16="http://schemas.microsoft.com/office/drawing/2014/main" id="{556A638A-5C67-4E02-A38E-46850132B2BA}"/>
                </a:ext>
              </a:extLst>
            </p:cNvPr>
            <p:cNvSpPr/>
            <p:nvPr/>
          </p:nvSpPr>
          <p:spPr>
            <a:xfrm>
              <a:off x="8815227" y="3219304"/>
              <a:ext cx="147955" cy="0"/>
            </a:xfrm>
            <a:custGeom>
              <a:avLst/>
              <a:gdLst/>
              <a:ahLst/>
              <a:cxnLst/>
              <a:rect l="l" t="t" r="r" b="b"/>
              <a:pathLst>
                <a:path w="147954">
                  <a:moveTo>
                    <a:pt x="0" y="0"/>
                  </a:moveTo>
                  <a:lnTo>
                    <a:pt x="147459" y="0"/>
                  </a:lnTo>
                </a:path>
              </a:pathLst>
            </a:custGeom>
            <a:ln w="3175">
              <a:solidFill>
                <a:srgbClr val="000000"/>
              </a:solidFill>
            </a:ln>
          </p:spPr>
          <p:txBody>
            <a:bodyPr wrap="square" lIns="0" tIns="0" rIns="0" bIns="0" rtlCol="0"/>
            <a:lstStyle/>
            <a:p>
              <a:endParaRPr/>
            </a:p>
          </p:txBody>
        </p:sp>
        <p:sp>
          <p:nvSpPr>
            <p:cNvPr id="966" name="object 961">
              <a:extLst>
                <a:ext uri="{FF2B5EF4-FFF2-40B4-BE49-F238E27FC236}">
                  <a16:creationId xmlns:a16="http://schemas.microsoft.com/office/drawing/2014/main" id="{3A83A281-6AC5-4AAF-A3DC-CD994D1BCB23}"/>
                </a:ext>
              </a:extLst>
            </p:cNvPr>
            <p:cNvSpPr/>
            <p:nvPr/>
          </p:nvSpPr>
          <p:spPr>
            <a:xfrm>
              <a:off x="8963054" y="3219309"/>
              <a:ext cx="4445" cy="10795"/>
            </a:xfrm>
            <a:custGeom>
              <a:avLst/>
              <a:gdLst/>
              <a:ahLst/>
              <a:cxnLst/>
              <a:rect l="l" t="t" r="r" b="b"/>
              <a:pathLst>
                <a:path w="4445" h="10794">
                  <a:moveTo>
                    <a:pt x="0" y="10236"/>
                  </a:moveTo>
                  <a:lnTo>
                    <a:pt x="4114" y="7670"/>
                  </a:lnTo>
                  <a:lnTo>
                    <a:pt x="4114" y="2552"/>
                  </a:lnTo>
                  <a:lnTo>
                    <a:pt x="0" y="0"/>
                  </a:lnTo>
                </a:path>
              </a:pathLst>
            </a:custGeom>
            <a:ln w="3175">
              <a:solidFill>
                <a:srgbClr val="000000"/>
              </a:solidFill>
            </a:ln>
          </p:spPr>
          <p:txBody>
            <a:bodyPr wrap="square" lIns="0" tIns="0" rIns="0" bIns="0" rtlCol="0"/>
            <a:lstStyle/>
            <a:p>
              <a:endParaRPr/>
            </a:p>
          </p:txBody>
        </p:sp>
        <p:sp>
          <p:nvSpPr>
            <p:cNvPr id="967" name="object 962">
              <a:extLst>
                <a:ext uri="{FF2B5EF4-FFF2-40B4-BE49-F238E27FC236}">
                  <a16:creationId xmlns:a16="http://schemas.microsoft.com/office/drawing/2014/main" id="{18E2A518-89DF-490E-97E3-3F1BD6AB593C}"/>
                </a:ext>
              </a:extLst>
            </p:cNvPr>
            <p:cNvSpPr/>
            <p:nvPr/>
          </p:nvSpPr>
          <p:spPr>
            <a:xfrm>
              <a:off x="8815229" y="3229971"/>
              <a:ext cx="147955" cy="0"/>
            </a:xfrm>
            <a:custGeom>
              <a:avLst/>
              <a:gdLst/>
              <a:ahLst/>
              <a:cxnLst/>
              <a:rect l="l" t="t" r="r" b="b"/>
              <a:pathLst>
                <a:path w="147954">
                  <a:moveTo>
                    <a:pt x="147459" y="0"/>
                  </a:moveTo>
                  <a:lnTo>
                    <a:pt x="0" y="0"/>
                  </a:lnTo>
                </a:path>
              </a:pathLst>
            </a:custGeom>
            <a:ln w="3175">
              <a:solidFill>
                <a:srgbClr val="000000"/>
              </a:solidFill>
            </a:ln>
          </p:spPr>
          <p:txBody>
            <a:bodyPr wrap="square" lIns="0" tIns="0" rIns="0" bIns="0" rtlCol="0"/>
            <a:lstStyle/>
            <a:p>
              <a:endParaRPr/>
            </a:p>
          </p:txBody>
        </p:sp>
        <p:sp>
          <p:nvSpPr>
            <p:cNvPr id="968" name="object 963">
              <a:extLst>
                <a:ext uri="{FF2B5EF4-FFF2-40B4-BE49-F238E27FC236}">
                  <a16:creationId xmlns:a16="http://schemas.microsoft.com/office/drawing/2014/main" id="{B4779D11-8974-4C81-A13E-1534A6C43B3D}"/>
                </a:ext>
              </a:extLst>
            </p:cNvPr>
            <p:cNvSpPr/>
            <p:nvPr/>
          </p:nvSpPr>
          <p:spPr>
            <a:xfrm>
              <a:off x="8705499" y="3261976"/>
              <a:ext cx="16510" cy="6350"/>
            </a:xfrm>
            <a:custGeom>
              <a:avLst/>
              <a:gdLst/>
              <a:ahLst/>
              <a:cxnLst/>
              <a:rect l="l" t="t" r="r" b="b"/>
              <a:pathLst>
                <a:path w="16509" h="6350">
                  <a:moveTo>
                    <a:pt x="0" y="0"/>
                  </a:moveTo>
                  <a:lnTo>
                    <a:pt x="16395" y="5854"/>
                  </a:lnTo>
                </a:path>
              </a:pathLst>
            </a:custGeom>
            <a:ln w="3175">
              <a:solidFill>
                <a:srgbClr val="000000"/>
              </a:solidFill>
            </a:ln>
          </p:spPr>
          <p:txBody>
            <a:bodyPr wrap="square" lIns="0" tIns="0" rIns="0" bIns="0" rtlCol="0"/>
            <a:lstStyle/>
            <a:p>
              <a:endParaRPr/>
            </a:p>
          </p:txBody>
        </p:sp>
        <p:sp>
          <p:nvSpPr>
            <p:cNvPr id="969" name="object 964">
              <a:extLst>
                <a:ext uri="{FF2B5EF4-FFF2-40B4-BE49-F238E27FC236}">
                  <a16:creationId xmlns:a16="http://schemas.microsoft.com/office/drawing/2014/main" id="{64771678-DEE1-4E69-864F-519AEA38774F}"/>
                </a:ext>
              </a:extLst>
            </p:cNvPr>
            <p:cNvSpPr/>
            <p:nvPr/>
          </p:nvSpPr>
          <p:spPr>
            <a:xfrm>
              <a:off x="8722263" y="3266548"/>
              <a:ext cx="220979" cy="0"/>
            </a:xfrm>
            <a:custGeom>
              <a:avLst/>
              <a:gdLst/>
              <a:ahLst/>
              <a:cxnLst/>
              <a:rect l="l" t="t" r="r" b="b"/>
              <a:pathLst>
                <a:path w="220979">
                  <a:moveTo>
                    <a:pt x="220979" y="0"/>
                  </a:moveTo>
                  <a:lnTo>
                    <a:pt x="0" y="0"/>
                  </a:lnTo>
                </a:path>
              </a:pathLst>
            </a:custGeom>
            <a:ln w="3175">
              <a:solidFill>
                <a:srgbClr val="000000"/>
              </a:solidFill>
            </a:ln>
          </p:spPr>
          <p:txBody>
            <a:bodyPr wrap="square" lIns="0" tIns="0" rIns="0" bIns="0" rtlCol="0"/>
            <a:lstStyle/>
            <a:p>
              <a:endParaRPr/>
            </a:p>
          </p:txBody>
        </p:sp>
        <p:sp>
          <p:nvSpPr>
            <p:cNvPr id="970" name="object 965">
              <a:extLst>
                <a:ext uri="{FF2B5EF4-FFF2-40B4-BE49-F238E27FC236}">
                  <a16:creationId xmlns:a16="http://schemas.microsoft.com/office/drawing/2014/main" id="{7D253CB5-5D78-429D-BA16-4761BDB73966}"/>
                </a:ext>
              </a:extLst>
            </p:cNvPr>
            <p:cNvSpPr/>
            <p:nvPr/>
          </p:nvSpPr>
          <p:spPr>
            <a:xfrm>
              <a:off x="8943242" y="3261972"/>
              <a:ext cx="15240" cy="6350"/>
            </a:xfrm>
            <a:custGeom>
              <a:avLst/>
              <a:gdLst/>
              <a:ahLst/>
              <a:cxnLst/>
              <a:rect l="l" t="t" r="r" b="b"/>
              <a:pathLst>
                <a:path w="15240" h="6350">
                  <a:moveTo>
                    <a:pt x="0" y="5854"/>
                  </a:moveTo>
                  <a:lnTo>
                    <a:pt x="14897" y="0"/>
                  </a:lnTo>
                </a:path>
              </a:pathLst>
            </a:custGeom>
            <a:ln w="3175">
              <a:solidFill>
                <a:srgbClr val="000000"/>
              </a:solidFill>
            </a:ln>
          </p:spPr>
          <p:txBody>
            <a:bodyPr wrap="square" lIns="0" tIns="0" rIns="0" bIns="0" rtlCol="0"/>
            <a:lstStyle/>
            <a:p>
              <a:endParaRPr/>
            </a:p>
          </p:txBody>
        </p:sp>
        <p:sp>
          <p:nvSpPr>
            <p:cNvPr id="971" name="object 966">
              <a:extLst>
                <a:ext uri="{FF2B5EF4-FFF2-40B4-BE49-F238E27FC236}">
                  <a16:creationId xmlns:a16="http://schemas.microsoft.com/office/drawing/2014/main" id="{A2393614-6FAC-44E9-8152-C603876093AB}"/>
                </a:ext>
              </a:extLst>
            </p:cNvPr>
            <p:cNvSpPr/>
            <p:nvPr/>
          </p:nvSpPr>
          <p:spPr>
            <a:xfrm>
              <a:off x="8958488" y="3239116"/>
              <a:ext cx="24130" cy="22860"/>
            </a:xfrm>
            <a:custGeom>
              <a:avLst/>
              <a:gdLst/>
              <a:ahLst/>
              <a:cxnLst/>
              <a:rect l="l" t="t" r="r" b="b"/>
              <a:pathLst>
                <a:path w="24129" h="22860">
                  <a:moveTo>
                    <a:pt x="24002" y="0"/>
                  </a:moveTo>
                  <a:lnTo>
                    <a:pt x="0" y="22504"/>
                  </a:lnTo>
                </a:path>
              </a:pathLst>
            </a:custGeom>
            <a:ln w="3175">
              <a:solidFill>
                <a:srgbClr val="000000"/>
              </a:solidFill>
            </a:ln>
          </p:spPr>
          <p:txBody>
            <a:bodyPr wrap="square" lIns="0" tIns="0" rIns="0" bIns="0" rtlCol="0"/>
            <a:lstStyle/>
            <a:p>
              <a:endParaRPr/>
            </a:p>
          </p:txBody>
        </p:sp>
        <p:sp>
          <p:nvSpPr>
            <p:cNvPr id="972" name="object 967">
              <a:extLst>
                <a:ext uri="{FF2B5EF4-FFF2-40B4-BE49-F238E27FC236}">
                  <a16:creationId xmlns:a16="http://schemas.microsoft.com/office/drawing/2014/main" id="{506C21B7-7EF5-4FEA-8560-FB53EB1B8774}"/>
                </a:ext>
              </a:extLst>
            </p:cNvPr>
            <p:cNvSpPr/>
            <p:nvPr/>
          </p:nvSpPr>
          <p:spPr>
            <a:xfrm>
              <a:off x="8982867" y="3208636"/>
              <a:ext cx="4445" cy="30480"/>
            </a:xfrm>
            <a:custGeom>
              <a:avLst/>
              <a:gdLst/>
              <a:ahLst/>
              <a:cxnLst/>
              <a:rect l="l" t="t" r="r" b="b"/>
              <a:pathLst>
                <a:path w="4445" h="30480">
                  <a:moveTo>
                    <a:pt x="0" y="30365"/>
                  </a:moveTo>
                  <a:lnTo>
                    <a:pt x="4114" y="20701"/>
                  </a:lnTo>
                  <a:lnTo>
                    <a:pt x="4114" y="9664"/>
                  </a:lnTo>
                  <a:lnTo>
                    <a:pt x="0" y="0"/>
                  </a:lnTo>
                </a:path>
              </a:pathLst>
            </a:custGeom>
            <a:ln w="3175">
              <a:solidFill>
                <a:srgbClr val="000000"/>
              </a:solidFill>
            </a:ln>
          </p:spPr>
          <p:txBody>
            <a:bodyPr wrap="square" lIns="0" tIns="0" rIns="0" bIns="0" rtlCol="0"/>
            <a:lstStyle/>
            <a:p>
              <a:endParaRPr/>
            </a:p>
          </p:txBody>
        </p:sp>
        <p:sp>
          <p:nvSpPr>
            <p:cNvPr id="973" name="object 968">
              <a:extLst>
                <a:ext uri="{FF2B5EF4-FFF2-40B4-BE49-F238E27FC236}">
                  <a16:creationId xmlns:a16="http://schemas.microsoft.com/office/drawing/2014/main" id="{492884A3-395C-46D7-A02F-A9F0230A200D}"/>
                </a:ext>
              </a:extLst>
            </p:cNvPr>
            <p:cNvSpPr/>
            <p:nvPr/>
          </p:nvSpPr>
          <p:spPr>
            <a:xfrm>
              <a:off x="8958482" y="3187299"/>
              <a:ext cx="24130" cy="22860"/>
            </a:xfrm>
            <a:custGeom>
              <a:avLst/>
              <a:gdLst/>
              <a:ahLst/>
              <a:cxnLst/>
              <a:rect l="l" t="t" r="r" b="b"/>
              <a:pathLst>
                <a:path w="24129" h="22860">
                  <a:moveTo>
                    <a:pt x="0" y="0"/>
                  </a:moveTo>
                  <a:lnTo>
                    <a:pt x="24003" y="22504"/>
                  </a:lnTo>
                </a:path>
              </a:pathLst>
            </a:custGeom>
            <a:ln w="3175">
              <a:solidFill>
                <a:srgbClr val="000000"/>
              </a:solidFill>
            </a:ln>
          </p:spPr>
          <p:txBody>
            <a:bodyPr wrap="square" lIns="0" tIns="0" rIns="0" bIns="0" rtlCol="0"/>
            <a:lstStyle/>
            <a:p>
              <a:endParaRPr/>
            </a:p>
          </p:txBody>
        </p:sp>
        <p:sp>
          <p:nvSpPr>
            <p:cNvPr id="974" name="object 969">
              <a:extLst>
                <a:ext uri="{FF2B5EF4-FFF2-40B4-BE49-F238E27FC236}">
                  <a16:creationId xmlns:a16="http://schemas.microsoft.com/office/drawing/2014/main" id="{6BA05B48-7062-4AB1-9BA0-B1E1C3EF9B16}"/>
                </a:ext>
              </a:extLst>
            </p:cNvPr>
            <p:cNvSpPr/>
            <p:nvPr/>
          </p:nvSpPr>
          <p:spPr>
            <a:xfrm>
              <a:off x="8943246" y="3181200"/>
              <a:ext cx="15240" cy="6350"/>
            </a:xfrm>
            <a:custGeom>
              <a:avLst/>
              <a:gdLst/>
              <a:ahLst/>
              <a:cxnLst/>
              <a:rect l="l" t="t" r="r" b="b"/>
              <a:pathLst>
                <a:path w="15240" h="6350">
                  <a:moveTo>
                    <a:pt x="14897" y="5854"/>
                  </a:moveTo>
                  <a:lnTo>
                    <a:pt x="0" y="0"/>
                  </a:lnTo>
                </a:path>
              </a:pathLst>
            </a:custGeom>
            <a:ln w="3175">
              <a:solidFill>
                <a:srgbClr val="000000"/>
              </a:solidFill>
            </a:ln>
          </p:spPr>
          <p:txBody>
            <a:bodyPr wrap="square" lIns="0" tIns="0" rIns="0" bIns="0" rtlCol="0"/>
            <a:lstStyle/>
            <a:p>
              <a:endParaRPr/>
            </a:p>
          </p:txBody>
        </p:sp>
        <p:sp>
          <p:nvSpPr>
            <p:cNvPr id="975" name="object 970">
              <a:extLst>
                <a:ext uri="{FF2B5EF4-FFF2-40B4-BE49-F238E27FC236}">
                  <a16:creationId xmlns:a16="http://schemas.microsoft.com/office/drawing/2014/main" id="{FA52E48B-EB13-485B-8126-5B9AA288B8A2}"/>
                </a:ext>
              </a:extLst>
            </p:cNvPr>
            <p:cNvSpPr/>
            <p:nvPr/>
          </p:nvSpPr>
          <p:spPr>
            <a:xfrm>
              <a:off x="8722263" y="3181204"/>
              <a:ext cx="220979" cy="0"/>
            </a:xfrm>
            <a:custGeom>
              <a:avLst/>
              <a:gdLst/>
              <a:ahLst/>
              <a:cxnLst/>
              <a:rect l="l" t="t" r="r" b="b"/>
              <a:pathLst>
                <a:path w="220979">
                  <a:moveTo>
                    <a:pt x="0" y="0"/>
                  </a:moveTo>
                  <a:lnTo>
                    <a:pt x="220979" y="0"/>
                  </a:lnTo>
                </a:path>
              </a:pathLst>
            </a:custGeom>
            <a:ln w="3175">
              <a:solidFill>
                <a:srgbClr val="000000"/>
              </a:solidFill>
            </a:ln>
          </p:spPr>
          <p:txBody>
            <a:bodyPr wrap="square" lIns="0" tIns="0" rIns="0" bIns="0" rtlCol="0"/>
            <a:lstStyle/>
            <a:p>
              <a:endParaRPr/>
            </a:p>
          </p:txBody>
        </p:sp>
        <p:sp>
          <p:nvSpPr>
            <p:cNvPr id="976" name="object 971">
              <a:extLst>
                <a:ext uri="{FF2B5EF4-FFF2-40B4-BE49-F238E27FC236}">
                  <a16:creationId xmlns:a16="http://schemas.microsoft.com/office/drawing/2014/main" id="{87A53E96-6711-4276-AD2C-BAA7BC3BBC32}"/>
                </a:ext>
              </a:extLst>
            </p:cNvPr>
            <p:cNvSpPr/>
            <p:nvPr/>
          </p:nvSpPr>
          <p:spPr>
            <a:xfrm>
              <a:off x="8705495" y="3181204"/>
              <a:ext cx="16510" cy="6350"/>
            </a:xfrm>
            <a:custGeom>
              <a:avLst/>
              <a:gdLst/>
              <a:ahLst/>
              <a:cxnLst/>
              <a:rect l="l" t="t" r="r" b="b"/>
              <a:pathLst>
                <a:path w="16509" h="6350">
                  <a:moveTo>
                    <a:pt x="16395" y="0"/>
                  </a:moveTo>
                  <a:lnTo>
                    <a:pt x="0" y="5854"/>
                  </a:lnTo>
                </a:path>
              </a:pathLst>
            </a:custGeom>
            <a:ln w="3175">
              <a:solidFill>
                <a:srgbClr val="000000"/>
              </a:solidFill>
            </a:ln>
          </p:spPr>
          <p:txBody>
            <a:bodyPr wrap="square" lIns="0" tIns="0" rIns="0" bIns="0" rtlCol="0"/>
            <a:lstStyle/>
            <a:p>
              <a:endParaRPr/>
            </a:p>
          </p:txBody>
        </p:sp>
        <p:sp>
          <p:nvSpPr>
            <p:cNvPr id="977" name="object 972">
              <a:extLst>
                <a:ext uri="{FF2B5EF4-FFF2-40B4-BE49-F238E27FC236}">
                  <a16:creationId xmlns:a16="http://schemas.microsoft.com/office/drawing/2014/main" id="{3749E861-438E-45CE-923F-365AEC00A72F}"/>
                </a:ext>
              </a:extLst>
            </p:cNvPr>
            <p:cNvSpPr/>
            <p:nvPr/>
          </p:nvSpPr>
          <p:spPr>
            <a:xfrm>
              <a:off x="8684163" y="3187303"/>
              <a:ext cx="21590" cy="22860"/>
            </a:xfrm>
            <a:custGeom>
              <a:avLst/>
              <a:gdLst/>
              <a:ahLst/>
              <a:cxnLst/>
              <a:rect l="l" t="t" r="r" b="b"/>
              <a:pathLst>
                <a:path w="21590" h="22860">
                  <a:moveTo>
                    <a:pt x="0" y="22504"/>
                  </a:moveTo>
                  <a:lnTo>
                    <a:pt x="21336" y="0"/>
                  </a:lnTo>
                </a:path>
              </a:pathLst>
            </a:custGeom>
            <a:ln w="3175">
              <a:solidFill>
                <a:srgbClr val="000000"/>
              </a:solidFill>
            </a:ln>
          </p:spPr>
          <p:txBody>
            <a:bodyPr wrap="square" lIns="0" tIns="0" rIns="0" bIns="0" rtlCol="0"/>
            <a:lstStyle/>
            <a:p>
              <a:endParaRPr/>
            </a:p>
          </p:txBody>
        </p:sp>
        <p:sp>
          <p:nvSpPr>
            <p:cNvPr id="978" name="object 973">
              <a:extLst>
                <a:ext uri="{FF2B5EF4-FFF2-40B4-BE49-F238E27FC236}">
                  <a16:creationId xmlns:a16="http://schemas.microsoft.com/office/drawing/2014/main" id="{B80B29C1-3574-4806-AD93-4269531BEA4F}"/>
                </a:ext>
              </a:extLst>
            </p:cNvPr>
            <p:cNvSpPr/>
            <p:nvPr/>
          </p:nvSpPr>
          <p:spPr>
            <a:xfrm>
              <a:off x="8679591" y="3208636"/>
              <a:ext cx="4445" cy="30480"/>
            </a:xfrm>
            <a:custGeom>
              <a:avLst/>
              <a:gdLst/>
              <a:ahLst/>
              <a:cxnLst/>
              <a:rect l="l" t="t" r="r" b="b"/>
              <a:pathLst>
                <a:path w="4445" h="30480">
                  <a:moveTo>
                    <a:pt x="4114" y="0"/>
                  </a:moveTo>
                  <a:lnTo>
                    <a:pt x="0" y="9664"/>
                  </a:lnTo>
                  <a:lnTo>
                    <a:pt x="0" y="20701"/>
                  </a:lnTo>
                  <a:lnTo>
                    <a:pt x="4114" y="30365"/>
                  </a:lnTo>
                </a:path>
              </a:pathLst>
            </a:custGeom>
            <a:ln w="3175">
              <a:solidFill>
                <a:srgbClr val="000000"/>
              </a:solidFill>
            </a:ln>
          </p:spPr>
          <p:txBody>
            <a:bodyPr wrap="square" lIns="0" tIns="0" rIns="0" bIns="0" rtlCol="0"/>
            <a:lstStyle/>
            <a:p>
              <a:endParaRPr/>
            </a:p>
          </p:txBody>
        </p:sp>
        <p:sp>
          <p:nvSpPr>
            <p:cNvPr id="979" name="object 974">
              <a:extLst>
                <a:ext uri="{FF2B5EF4-FFF2-40B4-BE49-F238E27FC236}">
                  <a16:creationId xmlns:a16="http://schemas.microsoft.com/office/drawing/2014/main" id="{1FE8BD9C-EE56-48AA-9C25-D5B3596CF2D3}"/>
                </a:ext>
              </a:extLst>
            </p:cNvPr>
            <p:cNvSpPr/>
            <p:nvPr/>
          </p:nvSpPr>
          <p:spPr>
            <a:xfrm>
              <a:off x="8684163" y="3239121"/>
              <a:ext cx="21590" cy="22860"/>
            </a:xfrm>
            <a:custGeom>
              <a:avLst/>
              <a:gdLst/>
              <a:ahLst/>
              <a:cxnLst/>
              <a:rect l="l" t="t" r="r" b="b"/>
              <a:pathLst>
                <a:path w="21590" h="22860">
                  <a:moveTo>
                    <a:pt x="21335" y="22504"/>
                  </a:moveTo>
                  <a:lnTo>
                    <a:pt x="0" y="0"/>
                  </a:lnTo>
                </a:path>
              </a:pathLst>
            </a:custGeom>
            <a:ln w="3175">
              <a:solidFill>
                <a:srgbClr val="000000"/>
              </a:solidFill>
            </a:ln>
          </p:spPr>
          <p:txBody>
            <a:bodyPr wrap="square" lIns="0" tIns="0" rIns="0" bIns="0" rtlCol="0"/>
            <a:lstStyle/>
            <a:p>
              <a:endParaRPr/>
            </a:p>
          </p:txBody>
        </p:sp>
        <p:sp>
          <p:nvSpPr>
            <p:cNvPr id="980" name="object 975">
              <a:extLst>
                <a:ext uri="{FF2B5EF4-FFF2-40B4-BE49-F238E27FC236}">
                  <a16:creationId xmlns:a16="http://schemas.microsoft.com/office/drawing/2014/main" id="{AF205450-B627-49EF-A3C3-4E48CECDEFAC}"/>
                </a:ext>
              </a:extLst>
            </p:cNvPr>
            <p:cNvSpPr/>
            <p:nvPr/>
          </p:nvSpPr>
          <p:spPr>
            <a:xfrm>
              <a:off x="8707022" y="3223876"/>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81" name="object 976">
              <a:extLst>
                <a:ext uri="{FF2B5EF4-FFF2-40B4-BE49-F238E27FC236}">
                  <a16:creationId xmlns:a16="http://schemas.microsoft.com/office/drawing/2014/main" id="{75F3FD0A-8731-445F-88EA-6FB89B038874}"/>
                </a:ext>
              </a:extLst>
            </p:cNvPr>
            <p:cNvSpPr/>
            <p:nvPr/>
          </p:nvSpPr>
          <p:spPr>
            <a:xfrm>
              <a:off x="8813703" y="3228448"/>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82" name="object 977">
              <a:extLst>
                <a:ext uri="{FF2B5EF4-FFF2-40B4-BE49-F238E27FC236}">
                  <a16:creationId xmlns:a16="http://schemas.microsoft.com/office/drawing/2014/main" id="{F82A961C-86A5-4752-BDC1-6FF6C130410E}"/>
                </a:ext>
              </a:extLst>
            </p:cNvPr>
            <p:cNvSpPr/>
            <p:nvPr/>
          </p:nvSpPr>
          <p:spPr>
            <a:xfrm>
              <a:off x="8813703" y="3217779"/>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83" name="object 978">
              <a:extLst>
                <a:ext uri="{FF2B5EF4-FFF2-40B4-BE49-F238E27FC236}">
                  <a16:creationId xmlns:a16="http://schemas.microsoft.com/office/drawing/2014/main" id="{CB3D5E4B-EB31-421A-BBE1-0B945D7E1556}"/>
                </a:ext>
              </a:extLst>
            </p:cNvPr>
            <p:cNvSpPr/>
            <p:nvPr/>
          </p:nvSpPr>
          <p:spPr>
            <a:xfrm>
              <a:off x="8961530" y="3217779"/>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84" name="object 979">
              <a:extLst>
                <a:ext uri="{FF2B5EF4-FFF2-40B4-BE49-F238E27FC236}">
                  <a16:creationId xmlns:a16="http://schemas.microsoft.com/office/drawing/2014/main" id="{930489F4-F063-4AF8-8105-BA083AC707E3}"/>
                </a:ext>
              </a:extLst>
            </p:cNvPr>
            <p:cNvSpPr/>
            <p:nvPr/>
          </p:nvSpPr>
          <p:spPr>
            <a:xfrm>
              <a:off x="8961530" y="3228448"/>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85" name="object 980">
              <a:extLst>
                <a:ext uri="{FF2B5EF4-FFF2-40B4-BE49-F238E27FC236}">
                  <a16:creationId xmlns:a16="http://schemas.microsoft.com/office/drawing/2014/main" id="{156DCF6C-591B-4AA6-9AC7-CB500FBC968D}"/>
                </a:ext>
              </a:extLst>
            </p:cNvPr>
            <p:cNvSpPr/>
            <p:nvPr/>
          </p:nvSpPr>
          <p:spPr>
            <a:xfrm>
              <a:off x="8703975" y="3260451"/>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86" name="object 981">
              <a:extLst>
                <a:ext uri="{FF2B5EF4-FFF2-40B4-BE49-F238E27FC236}">
                  <a16:creationId xmlns:a16="http://schemas.microsoft.com/office/drawing/2014/main" id="{6E452AFE-ACFC-4ABE-9DA9-70140963AAE7}"/>
                </a:ext>
              </a:extLst>
            </p:cNvPr>
            <p:cNvSpPr/>
            <p:nvPr/>
          </p:nvSpPr>
          <p:spPr>
            <a:xfrm>
              <a:off x="8720739" y="3266548"/>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87" name="object 982">
              <a:extLst>
                <a:ext uri="{FF2B5EF4-FFF2-40B4-BE49-F238E27FC236}">
                  <a16:creationId xmlns:a16="http://schemas.microsoft.com/office/drawing/2014/main" id="{AF7EEB0B-262D-4870-A9E1-B3BEF030BAEC}"/>
                </a:ext>
              </a:extLst>
            </p:cNvPr>
            <p:cNvSpPr/>
            <p:nvPr/>
          </p:nvSpPr>
          <p:spPr>
            <a:xfrm>
              <a:off x="8941718" y="3266548"/>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88" name="object 983">
              <a:extLst>
                <a:ext uri="{FF2B5EF4-FFF2-40B4-BE49-F238E27FC236}">
                  <a16:creationId xmlns:a16="http://schemas.microsoft.com/office/drawing/2014/main" id="{2C2AC9C0-32ED-42E8-9630-C5DA7362A8E7}"/>
                </a:ext>
              </a:extLst>
            </p:cNvPr>
            <p:cNvSpPr/>
            <p:nvPr/>
          </p:nvSpPr>
          <p:spPr>
            <a:xfrm>
              <a:off x="8956958" y="3260451"/>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89" name="object 984">
              <a:extLst>
                <a:ext uri="{FF2B5EF4-FFF2-40B4-BE49-F238E27FC236}">
                  <a16:creationId xmlns:a16="http://schemas.microsoft.com/office/drawing/2014/main" id="{14B2E5DA-934E-4F18-AB6E-692BE1B5E483}"/>
                </a:ext>
              </a:extLst>
            </p:cNvPr>
            <p:cNvSpPr/>
            <p:nvPr/>
          </p:nvSpPr>
          <p:spPr>
            <a:xfrm>
              <a:off x="8981342" y="3239116"/>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90" name="object 985">
              <a:extLst>
                <a:ext uri="{FF2B5EF4-FFF2-40B4-BE49-F238E27FC236}">
                  <a16:creationId xmlns:a16="http://schemas.microsoft.com/office/drawing/2014/main" id="{2D557533-C03B-4E63-A383-69C4534CBCD6}"/>
                </a:ext>
              </a:extLst>
            </p:cNvPr>
            <p:cNvSpPr/>
            <p:nvPr/>
          </p:nvSpPr>
          <p:spPr>
            <a:xfrm>
              <a:off x="8981342" y="3208636"/>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91" name="object 986">
              <a:extLst>
                <a:ext uri="{FF2B5EF4-FFF2-40B4-BE49-F238E27FC236}">
                  <a16:creationId xmlns:a16="http://schemas.microsoft.com/office/drawing/2014/main" id="{72313F62-E64D-48B7-AA6D-C505D0D536DA}"/>
                </a:ext>
              </a:extLst>
            </p:cNvPr>
            <p:cNvSpPr/>
            <p:nvPr/>
          </p:nvSpPr>
          <p:spPr>
            <a:xfrm>
              <a:off x="8956958" y="3185776"/>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92" name="object 987">
              <a:extLst>
                <a:ext uri="{FF2B5EF4-FFF2-40B4-BE49-F238E27FC236}">
                  <a16:creationId xmlns:a16="http://schemas.microsoft.com/office/drawing/2014/main" id="{33E6508B-96BB-4F6A-A5F4-4BCDAA6EE05F}"/>
                </a:ext>
              </a:extLst>
            </p:cNvPr>
            <p:cNvSpPr/>
            <p:nvPr/>
          </p:nvSpPr>
          <p:spPr>
            <a:xfrm>
              <a:off x="8941718" y="318120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93" name="object 988">
              <a:extLst>
                <a:ext uri="{FF2B5EF4-FFF2-40B4-BE49-F238E27FC236}">
                  <a16:creationId xmlns:a16="http://schemas.microsoft.com/office/drawing/2014/main" id="{A230F5BC-9BD1-42E4-8F96-6437F6188CE6}"/>
                </a:ext>
              </a:extLst>
            </p:cNvPr>
            <p:cNvSpPr/>
            <p:nvPr/>
          </p:nvSpPr>
          <p:spPr>
            <a:xfrm>
              <a:off x="8720739" y="318120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94" name="object 989">
              <a:extLst>
                <a:ext uri="{FF2B5EF4-FFF2-40B4-BE49-F238E27FC236}">
                  <a16:creationId xmlns:a16="http://schemas.microsoft.com/office/drawing/2014/main" id="{38682C5D-6B9C-41F1-95CC-15D679A7C70D}"/>
                </a:ext>
              </a:extLst>
            </p:cNvPr>
            <p:cNvSpPr/>
            <p:nvPr/>
          </p:nvSpPr>
          <p:spPr>
            <a:xfrm>
              <a:off x="8703975" y="3185776"/>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95" name="object 990">
              <a:extLst>
                <a:ext uri="{FF2B5EF4-FFF2-40B4-BE49-F238E27FC236}">
                  <a16:creationId xmlns:a16="http://schemas.microsoft.com/office/drawing/2014/main" id="{AFA8A7E4-8936-4C49-A77E-4A5F93C9BF0E}"/>
                </a:ext>
              </a:extLst>
            </p:cNvPr>
            <p:cNvSpPr/>
            <p:nvPr/>
          </p:nvSpPr>
          <p:spPr>
            <a:xfrm>
              <a:off x="8682639" y="3208636"/>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96" name="object 991">
              <a:extLst>
                <a:ext uri="{FF2B5EF4-FFF2-40B4-BE49-F238E27FC236}">
                  <a16:creationId xmlns:a16="http://schemas.microsoft.com/office/drawing/2014/main" id="{6CA87E20-9E74-4A39-AA23-4C86B88FD2D2}"/>
                </a:ext>
              </a:extLst>
            </p:cNvPr>
            <p:cNvSpPr/>
            <p:nvPr/>
          </p:nvSpPr>
          <p:spPr>
            <a:xfrm>
              <a:off x="8682639" y="3239116"/>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997" name="object 992">
              <a:extLst>
                <a:ext uri="{FF2B5EF4-FFF2-40B4-BE49-F238E27FC236}">
                  <a16:creationId xmlns:a16="http://schemas.microsoft.com/office/drawing/2014/main" id="{7E4EB615-15E5-453F-8933-CC77B7D8210C}"/>
                </a:ext>
              </a:extLst>
            </p:cNvPr>
            <p:cNvSpPr/>
            <p:nvPr/>
          </p:nvSpPr>
          <p:spPr>
            <a:xfrm>
              <a:off x="8702444" y="4778352"/>
              <a:ext cx="12065" cy="12065"/>
            </a:xfrm>
            <a:custGeom>
              <a:avLst/>
              <a:gdLst/>
              <a:ahLst/>
              <a:cxnLst/>
              <a:rect l="l" t="t" r="r" b="b"/>
              <a:pathLst>
                <a:path w="12065" h="12064">
                  <a:moveTo>
                    <a:pt x="11709" y="5854"/>
                  </a:moveTo>
                  <a:lnTo>
                    <a:pt x="10248" y="1460"/>
                  </a:lnTo>
                  <a:lnTo>
                    <a:pt x="5854" y="0"/>
                  </a:lnTo>
                  <a:lnTo>
                    <a:pt x="1473" y="1460"/>
                  </a:lnTo>
                  <a:lnTo>
                    <a:pt x="0" y="5854"/>
                  </a:lnTo>
                  <a:lnTo>
                    <a:pt x="1473" y="10248"/>
                  </a:lnTo>
                  <a:lnTo>
                    <a:pt x="5854" y="11709"/>
                  </a:lnTo>
                  <a:lnTo>
                    <a:pt x="10248" y="10248"/>
                  </a:lnTo>
                  <a:lnTo>
                    <a:pt x="11709" y="5854"/>
                  </a:lnTo>
                  <a:close/>
                </a:path>
              </a:pathLst>
            </a:custGeom>
            <a:ln w="3175">
              <a:solidFill>
                <a:srgbClr val="000000"/>
              </a:solidFill>
            </a:ln>
          </p:spPr>
          <p:txBody>
            <a:bodyPr wrap="square" lIns="0" tIns="0" rIns="0" bIns="0" rtlCol="0"/>
            <a:lstStyle/>
            <a:p>
              <a:endParaRPr/>
            </a:p>
          </p:txBody>
        </p:sp>
        <p:sp>
          <p:nvSpPr>
            <p:cNvPr id="998" name="object 993">
              <a:extLst>
                <a:ext uri="{FF2B5EF4-FFF2-40B4-BE49-F238E27FC236}">
                  <a16:creationId xmlns:a16="http://schemas.microsoft.com/office/drawing/2014/main" id="{33695B5C-7C7D-44D5-895E-11F548C4D1D6}"/>
                </a:ext>
              </a:extLst>
            </p:cNvPr>
            <p:cNvSpPr/>
            <p:nvPr/>
          </p:nvSpPr>
          <p:spPr>
            <a:xfrm>
              <a:off x="8816751" y="4778355"/>
              <a:ext cx="4445" cy="12065"/>
            </a:xfrm>
            <a:custGeom>
              <a:avLst/>
              <a:gdLst/>
              <a:ahLst/>
              <a:cxnLst/>
              <a:rect l="l" t="t" r="r" b="b"/>
              <a:pathLst>
                <a:path w="4445" h="12064">
                  <a:moveTo>
                    <a:pt x="4114" y="0"/>
                  </a:moveTo>
                  <a:lnTo>
                    <a:pt x="0" y="2921"/>
                  </a:lnTo>
                  <a:lnTo>
                    <a:pt x="0" y="8775"/>
                  </a:lnTo>
                  <a:lnTo>
                    <a:pt x="4114" y="11709"/>
                  </a:lnTo>
                </a:path>
              </a:pathLst>
            </a:custGeom>
            <a:ln w="3175">
              <a:solidFill>
                <a:srgbClr val="000000"/>
              </a:solidFill>
            </a:ln>
          </p:spPr>
          <p:txBody>
            <a:bodyPr wrap="square" lIns="0" tIns="0" rIns="0" bIns="0" rtlCol="0"/>
            <a:lstStyle/>
            <a:p>
              <a:endParaRPr/>
            </a:p>
          </p:txBody>
        </p:sp>
        <p:sp>
          <p:nvSpPr>
            <p:cNvPr id="999" name="object 994">
              <a:extLst>
                <a:ext uri="{FF2B5EF4-FFF2-40B4-BE49-F238E27FC236}">
                  <a16:creationId xmlns:a16="http://schemas.microsoft.com/office/drawing/2014/main" id="{747F6869-5858-46DE-872D-214924C94434}"/>
                </a:ext>
              </a:extLst>
            </p:cNvPr>
            <p:cNvSpPr/>
            <p:nvPr/>
          </p:nvSpPr>
          <p:spPr>
            <a:xfrm>
              <a:off x="8821322" y="4778355"/>
              <a:ext cx="147955" cy="0"/>
            </a:xfrm>
            <a:custGeom>
              <a:avLst/>
              <a:gdLst/>
              <a:ahLst/>
              <a:cxnLst/>
              <a:rect l="l" t="t" r="r" b="b"/>
              <a:pathLst>
                <a:path w="147954">
                  <a:moveTo>
                    <a:pt x="0" y="0"/>
                  </a:moveTo>
                  <a:lnTo>
                    <a:pt x="147459" y="0"/>
                  </a:lnTo>
                </a:path>
              </a:pathLst>
            </a:custGeom>
            <a:ln w="3175">
              <a:solidFill>
                <a:srgbClr val="000000"/>
              </a:solidFill>
            </a:ln>
          </p:spPr>
          <p:txBody>
            <a:bodyPr wrap="square" lIns="0" tIns="0" rIns="0" bIns="0" rtlCol="0"/>
            <a:lstStyle/>
            <a:p>
              <a:endParaRPr/>
            </a:p>
          </p:txBody>
        </p:sp>
        <p:sp>
          <p:nvSpPr>
            <p:cNvPr id="1000" name="object 995">
              <a:extLst>
                <a:ext uri="{FF2B5EF4-FFF2-40B4-BE49-F238E27FC236}">
                  <a16:creationId xmlns:a16="http://schemas.microsoft.com/office/drawing/2014/main" id="{5CEEA560-E470-4BEA-85F2-EB6754B3329A}"/>
                </a:ext>
              </a:extLst>
            </p:cNvPr>
            <p:cNvSpPr/>
            <p:nvPr/>
          </p:nvSpPr>
          <p:spPr>
            <a:xfrm>
              <a:off x="8969151" y="4778349"/>
              <a:ext cx="4445" cy="12065"/>
            </a:xfrm>
            <a:custGeom>
              <a:avLst/>
              <a:gdLst/>
              <a:ahLst/>
              <a:cxnLst/>
              <a:rect l="l" t="t" r="r" b="b"/>
              <a:pathLst>
                <a:path w="4445" h="12064">
                  <a:moveTo>
                    <a:pt x="0" y="11709"/>
                  </a:moveTo>
                  <a:lnTo>
                    <a:pt x="4114" y="8788"/>
                  </a:lnTo>
                  <a:lnTo>
                    <a:pt x="4114" y="2933"/>
                  </a:lnTo>
                  <a:lnTo>
                    <a:pt x="0" y="0"/>
                  </a:lnTo>
                </a:path>
              </a:pathLst>
            </a:custGeom>
            <a:ln w="3175">
              <a:solidFill>
                <a:srgbClr val="000000"/>
              </a:solidFill>
            </a:ln>
          </p:spPr>
          <p:txBody>
            <a:bodyPr wrap="square" lIns="0" tIns="0" rIns="0" bIns="0" rtlCol="0"/>
            <a:lstStyle/>
            <a:p>
              <a:endParaRPr/>
            </a:p>
          </p:txBody>
        </p:sp>
        <p:sp>
          <p:nvSpPr>
            <p:cNvPr id="1001" name="object 996">
              <a:extLst>
                <a:ext uri="{FF2B5EF4-FFF2-40B4-BE49-F238E27FC236}">
                  <a16:creationId xmlns:a16="http://schemas.microsoft.com/office/drawing/2014/main" id="{D6FAF59E-56EA-4613-8DC9-06EF33813D7F}"/>
                </a:ext>
              </a:extLst>
            </p:cNvPr>
            <p:cNvSpPr/>
            <p:nvPr/>
          </p:nvSpPr>
          <p:spPr>
            <a:xfrm>
              <a:off x="8821326" y="4790547"/>
              <a:ext cx="147955" cy="0"/>
            </a:xfrm>
            <a:custGeom>
              <a:avLst/>
              <a:gdLst/>
              <a:ahLst/>
              <a:cxnLst/>
              <a:rect l="l" t="t" r="r" b="b"/>
              <a:pathLst>
                <a:path w="147954">
                  <a:moveTo>
                    <a:pt x="147459" y="0"/>
                  </a:moveTo>
                  <a:lnTo>
                    <a:pt x="0" y="0"/>
                  </a:lnTo>
                </a:path>
              </a:pathLst>
            </a:custGeom>
            <a:ln w="3175">
              <a:solidFill>
                <a:srgbClr val="000000"/>
              </a:solidFill>
            </a:ln>
          </p:spPr>
          <p:txBody>
            <a:bodyPr wrap="square" lIns="0" tIns="0" rIns="0" bIns="0" rtlCol="0"/>
            <a:lstStyle/>
            <a:p>
              <a:endParaRPr/>
            </a:p>
          </p:txBody>
        </p:sp>
        <p:sp>
          <p:nvSpPr>
            <p:cNvPr id="1002" name="object 997">
              <a:extLst>
                <a:ext uri="{FF2B5EF4-FFF2-40B4-BE49-F238E27FC236}">
                  <a16:creationId xmlns:a16="http://schemas.microsoft.com/office/drawing/2014/main" id="{FCC99525-F38E-47B0-9D2A-0721B6BCCFB1}"/>
                </a:ext>
              </a:extLst>
            </p:cNvPr>
            <p:cNvSpPr/>
            <p:nvPr/>
          </p:nvSpPr>
          <p:spPr>
            <a:xfrm>
              <a:off x="8713118" y="4821028"/>
              <a:ext cx="16510" cy="4445"/>
            </a:xfrm>
            <a:custGeom>
              <a:avLst/>
              <a:gdLst/>
              <a:ahLst/>
              <a:cxnLst/>
              <a:rect l="l" t="t" r="r" b="b"/>
              <a:pathLst>
                <a:path w="16509" h="4445">
                  <a:moveTo>
                    <a:pt x="0" y="0"/>
                  </a:moveTo>
                  <a:lnTo>
                    <a:pt x="16395" y="4394"/>
                  </a:lnTo>
                </a:path>
              </a:pathLst>
            </a:custGeom>
            <a:ln w="3175">
              <a:solidFill>
                <a:srgbClr val="000000"/>
              </a:solidFill>
            </a:ln>
          </p:spPr>
          <p:txBody>
            <a:bodyPr wrap="square" lIns="0" tIns="0" rIns="0" bIns="0" rtlCol="0"/>
            <a:lstStyle/>
            <a:p>
              <a:endParaRPr/>
            </a:p>
          </p:txBody>
        </p:sp>
        <p:sp>
          <p:nvSpPr>
            <p:cNvPr id="1003" name="object 998">
              <a:extLst>
                <a:ext uri="{FF2B5EF4-FFF2-40B4-BE49-F238E27FC236}">
                  <a16:creationId xmlns:a16="http://schemas.microsoft.com/office/drawing/2014/main" id="{B036B699-F4C9-4582-83D8-F14CAE1C8BCA}"/>
                </a:ext>
              </a:extLst>
            </p:cNvPr>
            <p:cNvSpPr/>
            <p:nvPr/>
          </p:nvSpPr>
          <p:spPr>
            <a:xfrm>
              <a:off x="8729878" y="4827123"/>
              <a:ext cx="219710" cy="0"/>
            </a:xfrm>
            <a:custGeom>
              <a:avLst/>
              <a:gdLst/>
              <a:ahLst/>
              <a:cxnLst/>
              <a:rect l="l" t="t" r="r" b="b"/>
              <a:pathLst>
                <a:path w="219709">
                  <a:moveTo>
                    <a:pt x="219214" y="0"/>
                  </a:moveTo>
                  <a:lnTo>
                    <a:pt x="0" y="0"/>
                  </a:lnTo>
                </a:path>
              </a:pathLst>
            </a:custGeom>
            <a:ln w="3175">
              <a:solidFill>
                <a:srgbClr val="000000"/>
              </a:solidFill>
            </a:ln>
          </p:spPr>
          <p:txBody>
            <a:bodyPr wrap="square" lIns="0" tIns="0" rIns="0" bIns="0" rtlCol="0"/>
            <a:lstStyle/>
            <a:p>
              <a:endParaRPr/>
            </a:p>
          </p:txBody>
        </p:sp>
        <p:sp>
          <p:nvSpPr>
            <p:cNvPr id="1004" name="object 999">
              <a:extLst>
                <a:ext uri="{FF2B5EF4-FFF2-40B4-BE49-F238E27FC236}">
                  <a16:creationId xmlns:a16="http://schemas.microsoft.com/office/drawing/2014/main" id="{B7577E5D-6C4C-4DEF-B1C7-B48D5EE5D80B}"/>
                </a:ext>
              </a:extLst>
            </p:cNvPr>
            <p:cNvSpPr/>
            <p:nvPr/>
          </p:nvSpPr>
          <p:spPr>
            <a:xfrm>
              <a:off x="8947815" y="4821021"/>
              <a:ext cx="16510" cy="4445"/>
            </a:xfrm>
            <a:custGeom>
              <a:avLst/>
              <a:gdLst/>
              <a:ahLst/>
              <a:cxnLst/>
              <a:rect l="l" t="t" r="r" b="b"/>
              <a:pathLst>
                <a:path w="16509" h="4445">
                  <a:moveTo>
                    <a:pt x="0" y="4394"/>
                  </a:moveTo>
                  <a:lnTo>
                    <a:pt x="16395" y="0"/>
                  </a:lnTo>
                </a:path>
              </a:pathLst>
            </a:custGeom>
            <a:ln w="3175">
              <a:solidFill>
                <a:srgbClr val="000000"/>
              </a:solidFill>
            </a:ln>
          </p:spPr>
          <p:txBody>
            <a:bodyPr wrap="square" lIns="0" tIns="0" rIns="0" bIns="0" rtlCol="0"/>
            <a:lstStyle/>
            <a:p>
              <a:endParaRPr/>
            </a:p>
          </p:txBody>
        </p:sp>
        <p:sp>
          <p:nvSpPr>
            <p:cNvPr id="1005" name="object 1000">
              <a:extLst>
                <a:ext uri="{FF2B5EF4-FFF2-40B4-BE49-F238E27FC236}">
                  <a16:creationId xmlns:a16="http://schemas.microsoft.com/office/drawing/2014/main" id="{C0000F3C-B151-4379-8A3A-4AF813F424C9}"/>
                </a:ext>
              </a:extLst>
            </p:cNvPr>
            <p:cNvSpPr/>
            <p:nvPr/>
          </p:nvSpPr>
          <p:spPr>
            <a:xfrm>
              <a:off x="8966101" y="4799691"/>
              <a:ext cx="22860" cy="21590"/>
            </a:xfrm>
            <a:custGeom>
              <a:avLst/>
              <a:gdLst/>
              <a:ahLst/>
              <a:cxnLst/>
              <a:rect l="l" t="t" r="r" b="b"/>
              <a:pathLst>
                <a:path w="22859" h="21589">
                  <a:moveTo>
                    <a:pt x="22859" y="0"/>
                  </a:moveTo>
                  <a:lnTo>
                    <a:pt x="0" y="21336"/>
                  </a:lnTo>
                </a:path>
              </a:pathLst>
            </a:custGeom>
            <a:ln w="3175">
              <a:solidFill>
                <a:srgbClr val="000000"/>
              </a:solidFill>
            </a:ln>
          </p:spPr>
          <p:txBody>
            <a:bodyPr wrap="square" lIns="0" tIns="0" rIns="0" bIns="0" rtlCol="0"/>
            <a:lstStyle/>
            <a:p>
              <a:endParaRPr/>
            </a:p>
          </p:txBody>
        </p:sp>
        <p:sp>
          <p:nvSpPr>
            <p:cNvPr id="1006" name="object 1001">
              <a:extLst>
                <a:ext uri="{FF2B5EF4-FFF2-40B4-BE49-F238E27FC236}">
                  <a16:creationId xmlns:a16="http://schemas.microsoft.com/office/drawing/2014/main" id="{7D628576-FF29-422F-AF6A-3995E749AB3E}"/>
                </a:ext>
              </a:extLst>
            </p:cNvPr>
            <p:cNvSpPr/>
            <p:nvPr/>
          </p:nvSpPr>
          <p:spPr>
            <a:xfrm>
              <a:off x="8988963" y="4769210"/>
              <a:ext cx="4445" cy="30480"/>
            </a:xfrm>
            <a:custGeom>
              <a:avLst/>
              <a:gdLst/>
              <a:ahLst/>
              <a:cxnLst/>
              <a:rect l="l" t="t" r="r" b="b"/>
              <a:pathLst>
                <a:path w="4445" h="30479">
                  <a:moveTo>
                    <a:pt x="0" y="30365"/>
                  </a:moveTo>
                  <a:lnTo>
                    <a:pt x="4114" y="20700"/>
                  </a:lnTo>
                  <a:lnTo>
                    <a:pt x="4114" y="9664"/>
                  </a:lnTo>
                  <a:lnTo>
                    <a:pt x="0" y="0"/>
                  </a:lnTo>
                </a:path>
              </a:pathLst>
            </a:custGeom>
            <a:ln w="3175">
              <a:solidFill>
                <a:srgbClr val="000000"/>
              </a:solidFill>
            </a:ln>
          </p:spPr>
          <p:txBody>
            <a:bodyPr wrap="square" lIns="0" tIns="0" rIns="0" bIns="0" rtlCol="0"/>
            <a:lstStyle/>
            <a:p>
              <a:endParaRPr/>
            </a:p>
          </p:txBody>
        </p:sp>
        <p:sp>
          <p:nvSpPr>
            <p:cNvPr id="1007" name="object 1002">
              <a:extLst>
                <a:ext uri="{FF2B5EF4-FFF2-40B4-BE49-F238E27FC236}">
                  <a16:creationId xmlns:a16="http://schemas.microsoft.com/office/drawing/2014/main" id="{EDA4C3B8-81D6-4475-839E-046258A527E2}"/>
                </a:ext>
              </a:extLst>
            </p:cNvPr>
            <p:cNvSpPr/>
            <p:nvPr/>
          </p:nvSpPr>
          <p:spPr>
            <a:xfrm>
              <a:off x="8966103" y="4747876"/>
              <a:ext cx="22860" cy="20320"/>
            </a:xfrm>
            <a:custGeom>
              <a:avLst/>
              <a:gdLst/>
              <a:ahLst/>
              <a:cxnLst/>
              <a:rect l="l" t="t" r="r" b="b"/>
              <a:pathLst>
                <a:path w="22859" h="20320">
                  <a:moveTo>
                    <a:pt x="0" y="0"/>
                  </a:moveTo>
                  <a:lnTo>
                    <a:pt x="22860" y="19812"/>
                  </a:lnTo>
                </a:path>
              </a:pathLst>
            </a:custGeom>
            <a:ln w="3175">
              <a:solidFill>
                <a:srgbClr val="000000"/>
              </a:solidFill>
            </a:ln>
          </p:spPr>
          <p:txBody>
            <a:bodyPr wrap="square" lIns="0" tIns="0" rIns="0" bIns="0" rtlCol="0"/>
            <a:lstStyle/>
            <a:p>
              <a:endParaRPr/>
            </a:p>
          </p:txBody>
        </p:sp>
        <p:sp>
          <p:nvSpPr>
            <p:cNvPr id="1008" name="object 1003">
              <a:extLst>
                <a:ext uri="{FF2B5EF4-FFF2-40B4-BE49-F238E27FC236}">
                  <a16:creationId xmlns:a16="http://schemas.microsoft.com/office/drawing/2014/main" id="{1CD14B74-80C5-4AA4-8037-6D527671A1D3}"/>
                </a:ext>
              </a:extLst>
            </p:cNvPr>
            <p:cNvSpPr/>
            <p:nvPr/>
          </p:nvSpPr>
          <p:spPr>
            <a:xfrm>
              <a:off x="8947809" y="4741777"/>
              <a:ext cx="16510" cy="6350"/>
            </a:xfrm>
            <a:custGeom>
              <a:avLst/>
              <a:gdLst/>
              <a:ahLst/>
              <a:cxnLst/>
              <a:rect l="l" t="t" r="r" b="b"/>
              <a:pathLst>
                <a:path w="16509" h="6350">
                  <a:moveTo>
                    <a:pt x="16395" y="5854"/>
                  </a:moveTo>
                  <a:lnTo>
                    <a:pt x="0" y="0"/>
                  </a:lnTo>
                </a:path>
              </a:pathLst>
            </a:custGeom>
            <a:ln w="3175">
              <a:solidFill>
                <a:srgbClr val="000000"/>
              </a:solidFill>
            </a:ln>
          </p:spPr>
          <p:txBody>
            <a:bodyPr wrap="square" lIns="0" tIns="0" rIns="0" bIns="0" rtlCol="0"/>
            <a:lstStyle/>
            <a:p>
              <a:endParaRPr/>
            </a:p>
          </p:txBody>
        </p:sp>
        <p:sp>
          <p:nvSpPr>
            <p:cNvPr id="1009" name="object 1004">
              <a:extLst>
                <a:ext uri="{FF2B5EF4-FFF2-40B4-BE49-F238E27FC236}">
                  <a16:creationId xmlns:a16="http://schemas.microsoft.com/office/drawing/2014/main" id="{DE0DB640-A7D9-4DDD-A167-19AFB9300360}"/>
                </a:ext>
              </a:extLst>
            </p:cNvPr>
            <p:cNvSpPr/>
            <p:nvPr/>
          </p:nvSpPr>
          <p:spPr>
            <a:xfrm>
              <a:off x="8729882" y="4740255"/>
              <a:ext cx="219710" cy="0"/>
            </a:xfrm>
            <a:custGeom>
              <a:avLst/>
              <a:gdLst/>
              <a:ahLst/>
              <a:cxnLst/>
              <a:rect l="l" t="t" r="r" b="b"/>
              <a:pathLst>
                <a:path w="219709">
                  <a:moveTo>
                    <a:pt x="0" y="0"/>
                  </a:moveTo>
                  <a:lnTo>
                    <a:pt x="219214" y="0"/>
                  </a:lnTo>
                </a:path>
              </a:pathLst>
            </a:custGeom>
            <a:ln w="3175">
              <a:solidFill>
                <a:srgbClr val="000000"/>
              </a:solidFill>
            </a:ln>
          </p:spPr>
          <p:txBody>
            <a:bodyPr wrap="square" lIns="0" tIns="0" rIns="0" bIns="0" rtlCol="0"/>
            <a:lstStyle/>
            <a:p>
              <a:endParaRPr/>
            </a:p>
          </p:txBody>
        </p:sp>
        <p:sp>
          <p:nvSpPr>
            <p:cNvPr id="1010" name="object 1005">
              <a:extLst>
                <a:ext uri="{FF2B5EF4-FFF2-40B4-BE49-F238E27FC236}">
                  <a16:creationId xmlns:a16="http://schemas.microsoft.com/office/drawing/2014/main" id="{B5D107AB-7A62-491F-86BC-83BB48BE972B}"/>
                </a:ext>
              </a:extLst>
            </p:cNvPr>
            <p:cNvSpPr/>
            <p:nvPr/>
          </p:nvSpPr>
          <p:spPr>
            <a:xfrm>
              <a:off x="8713114" y="4741779"/>
              <a:ext cx="16510" cy="6350"/>
            </a:xfrm>
            <a:custGeom>
              <a:avLst/>
              <a:gdLst/>
              <a:ahLst/>
              <a:cxnLst/>
              <a:rect l="l" t="t" r="r" b="b"/>
              <a:pathLst>
                <a:path w="16509" h="6350">
                  <a:moveTo>
                    <a:pt x="16395" y="0"/>
                  </a:moveTo>
                  <a:lnTo>
                    <a:pt x="0" y="5854"/>
                  </a:lnTo>
                </a:path>
              </a:pathLst>
            </a:custGeom>
            <a:ln w="3175">
              <a:solidFill>
                <a:srgbClr val="000000"/>
              </a:solidFill>
            </a:ln>
          </p:spPr>
          <p:txBody>
            <a:bodyPr wrap="square" lIns="0" tIns="0" rIns="0" bIns="0" rtlCol="0"/>
            <a:lstStyle/>
            <a:p>
              <a:endParaRPr/>
            </a:p>
          </p:txBody>
        </p:sp>
        <p:sp>
          <p:nvSpPr>
            <p:cNvPr id="1011" name="object 1006">
              <a:extLst>
                <a:ext uri="{FF2B5EF4-FFF2-40B4-BE49-F238E27FC236}">
                  <a16:creationId xmlns:a16="http://schemas.microsoft.com/office/drawing/2014/main" id="{61099127-7CA7-4E3B-BF57-FC7992D41831}"/>
                </a:ext>
              </a:extLst>
            </p:cNvPr>
            <p:cNvSpPr/>
            <p:nvPr/>
          </p:nvSpPr>
          <p:spPr>
            <a:xfrm>
              <a:off x="8690258" y="4747874"/>
              <a:ext cx="21590" cy="20320"/>
            </a:xfrm>
            <a:custGeom>
              <a:avLst/>
              <a:gdLst/>
              <a:ahLst/>
              <a:cxnLst/>
              <a:rect l="l" t="t" r="r" b="b"/>
              <a:pathLst>
                <a:path w="21590" h="20320">
                  <a:moveTo>
                    <a:pt x="0" y="19812"/>
                  </a:moveTo>
                  <a:lnTo>
                    <a:pt x="21336" y="0"/>
                  </a:lnTo>
                </a:path>
              </a:pathLst>
            </a:custGeom>
            <a:ln w="3175">
              <a:solidFill>
                <a:srgbClr val="000000"/>
              </a:solidFill>
            </a:ln>
          </p:spPr>
          <p:txBody>
            <a:bodyPr wrap="square" lIns="0" tIns="0" rIns="0" bIns="0" rtlCol="0"/>
            <a:lstStyle/>
            <a:p>
              <a:endParaRPr/>
            </a:p>
          </p:txBody>
        </p:sp>
        <p:sp>
          <p:nvSpPr>
            <p:cNvPr id="1012" name="object 1007">
              <a:extLst>
                <a:ext uri="{FF2B5EF4-FFF2-40B4-BE49-F238E27FC236}">
                  <a16:creationId xmlns:a16="http://schemas.microsoft.com/office/drawing/2014/main" id="{54725378-F7EC-43AE-991D-E8FFDFDD7290}"/>
                </a:ext>
              </a:extLst>
            </p:cNvPr>
            <p:cNvSpPr/>
            <p:nvPr/>
          </p:nvSpPr>
          <p:spPr>
            <a:xfrm>
              <a:off x="8685687" y="4769211"/>
              <a:ext cx="4445" cy="30480"/>
            </a:xfrm>
            <a:custGeom>
              <a:avLst/>
              <a:gdLst/>
              <a:ahLst/>
              <a:cxnLst/>
              <a:rect l="l" t="t" r="r" b="b"/>
              <a:pathLst>
                <a:path w="4445" h="30479">
                  <a:moveTo>
                    <a:pt x="4114" y="0"/>
                  </a:moveTo>
                  <a:lnTo>
                    <a:pt x="0" y="9664"/>
                  </a:lnTo>
                  <a:lnTo>
                    <a:pt x="0" y="20700"/>
                  </a:lnTo>
                  <a:lnTo>
                    <a:pt x="4114" y="30365"/>
                  </a:lnTo>
                </a:path>
              </a:pathLst>
            </a:custGeom>
            <a:ln w="3175">
              <a:solidFill>
                <a:srgbClr val="000000"/>
              </a:solidFill>
            </a:ln>
          </p:spPr>
          <p:txBody>
            <a:bodyPr wrap="square" lIns="0" tIns="0" rIns="0" bIns="0" rtlCol="0"/>
            <a:lstStyle/>
            <a:p>
              <a:endParaRPr/>
            </a:p>
          </p:txBody>
        </p:sp>
        <p:sp>
          <p:nvSpPr>
            <p:cNvPr id="1013" name="object 1008">
              <a:extLst>
                <a:ext uri="{FF2B5EF4-FFF2-40B4-BE49-F238E27FC236}">
                  <a16:creationId xmlns:a16="http://schemas.microsoft.com/office/drawing/2014/main" id="{B0BF5CFD-D697-4FE7-98E5-27513B02A820}"/>
                </a:ext>
              </a:extLst>
            </p:cNvPr>
            <p:cNvSpPr/>
            <p:nvPr/>
          </p:nvSpPr>
          <p:spPr>
            <a:xfrm>
              <a:off x="8690258" y="4799691"/>
              <a:ext cx="21590" cy="21590"/>
            </a:xfrm>
            <a:custGeom>
              <a:avLst/>
              <a:gdLst/>
              <a:ahLst/>
              <a:cxnLst/>
              <a:rect l="l" t="t" r="r" b="b"/>
              <a:pathLst>
                <a:path w="21590" h="21589">
                  <a:moveTo>
                    <a:pt x="21335" y="21335"/>
                  </a:moveTo>
                  <a:lnTo>
                    <a:pt x="0" y="0"/>
                  </a:lnTo>
                </a:path>
              </a:pathLst>
            </a:custGeom>
            <a:ln w="3175">
              <a:solidFill>
                <a:srgbClr val="000000"/>
              </a:solidFill>
            </a:ln>
          </p:spPr>
          <p:txBody>
            <a:bodyPr wrap="square" lIns="0" tIns="0" rIns="0" bIns="0" rtlCol="0"/>
            <a:lstStyle/>
            <a:p>
              <a:endParaRPr/>
            </a:p>
          </p:txBody>
        </p:sp>
        <p:sp>
          <p:nvSpPr>
            <p:cNvPr id="1014" name="object 1009">
              <a:extLst>
                <a:ext uri="{FF2B5EF4-FFF2-40B4-BE49-F238E27FC236}">
                  <a16:creationId xmlns:a16="http://schemas.microsoft.com/office/drawing/2014/main" id="{FD968A1B-9583-486B-B302-D0921DF160FB}"/>
                </a:ext>
              </a:extLst>
            </p:cNvPr>
            <p:cNvSpPr/>
            <p:nvPr/>
          </p:nvSpPr>
          <p:spPr>
            <a:xfrm>
              <a:off x="8713118" y="478445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015" name="object 1010">
              <a:extLst>
                <a:ext uri="{FF2B5EF4-FFF2-40B4-BE49-F238E27FC236}">
                  <a16:creationId xmlns:a16="http://schemas.microsoft.com/office/drawing/2014/main" id="{A84B146F-1D87-4664-8641-74534124B157}"/>
                </a:ext>
              </a:extLst>
            </p:cNvPr>
            <p:cNvSpPr/>
            <p:nvPr/>
          </p:nvSpPr>
          <p:spPr>
            <a:xfrm>
              <a:off x="8819799" y="4789023"/>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016" name="object 1011">
              <a:extLst>
                <a:ext uri="{FF2B5EF4-FFF2-40B4-BE49-F238E27FC236}">
                  <a16:creationId xmlns:a16="http://schemas.microsoft.com/office/drawing/2014/main" id="{34C6E42F-4458-45F9-8741-7E56B31CBFDF}"/>
                </a:ext>
              </a:extLst>
            </p:cNvPr>
            <p:cNvSpPr/>
            <p:nvPr/>
          </p:nvSpPr>
          <p:spPr>
            <a:xfrm>
              <a:off x="8819799" y="4778355"/>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017" name="object 1012">
              <a:extLst>
                <a:ext uri="{FF2B5EF4-FFF2-40B4-BE49-F238E27FC236}">
                  <a16:creationId xmlns:a16="http://schemas.microsoft.com/office/drawing/2014/main" id="{A4FF5FDC-05AD-457F-B082-B7EC8EA2736D}"/>
                </a:ext>
              </a:extLst>
            </p:cNvPr>
            <p:cNvSpPr/>
            <p:nvPr/>
          </p:nvSpPr>
          <p:spPr>
            <a:xfrm>
              <a:off x="8967627" y="4778355"/>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018" name="object 1013">
              <a:extLst>
                <a:ext uri="{FF2B5EF4-FFF2-40B4-BE49-F238E27FC236}">
                  <a16:creationId xmlns:a16="http://schemas.microsoft.com/office/drawing/2014/main" id="{6204462C-7137-402D-9A3F-636DEBCA1F77}"/>
                </a:ext>
              </a:extLst>
            </p:cNvPr>
            <p:cNvSpPr/>
            <p:nvPr/>
          </p:nvSpPr>
          <p:spPr>
            <a:xfrm>
              <a:off x="8967627" y="4789023"/>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019" name="object 1014">
              <a:extLst>
                <a:ext uri="{FF2B5EF4-FFF2-40B4-BE49-F238E27FC236}">
                  <a16:creationId xmlns:a16="http://schemas.microsoft.com/office/drawing/2014/main" id="{10CF7454-5029-41A9-BAF1-9427EB833889}"/>
                </a:ext>
              </a:extLst>
            </p:cNvPr>
            <p:cNvSpPr/>
            <p:nvPr/>
          </p:nvSpPr>
          <p:spPr>
            <a:xfrm>
              <a:off x="8710070" y="4819503"/>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020" name="object 1015">
              <a:extLst>
                <a:ext uri="{FF2B5EF4-FFF2-40B4-BE49-F238E27FC236}">
                  <a16:creationId xmlns:a16="http://schemas.microsoft.com/office/drawing/2014/main" id="{29781CAE-2DEF-4996-BC2B-5364056D2747}"/>
                </a:ext>
              </a:extLst>
            </p:cNvPr>
            <p:cNvSpPr/>
            <p:nvPr/>
          </p:nvSpPr>
          <p:spPr>
            <a:xfrm>
              <a:off x="8728358" y="4827123"/>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021" name="object 1016">
              <a:extLst>
                <a:ext uri="{FF2B5EF4-FFF2-40B4-BE49-F238E27FC236}">
                  <a16:creationId xmlns:a16="http://schemas.microsoft.com/office/drawing/2014/main" id="{3DBE7D27-F641-4039-B082-C2A0F99380B3}"/>
                </a:ext>
              </a:extLst>
            </p:cNvPr>
            <p:cNvSpPr/>
            <p:nvPr/>
          </p:nvSpPr>
          <p:spPr>
            <a:xfrm>
              <a:off x="8947815" y="4827123"/>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022" name="object 1017">
              <a:extLst>
                <a:ext uri="{FF2B5EF4-FFF2-40B4-BE49-F238E27FC236}">
                  <a16:creationId xmlns:a16="http://schemas.microsoft.com/office/drawing/2014/main" id="{D75E824F-0B78-4F1B-86FE-BF23108377DC}"/>
                </a:ext>
              </a:extLst>
            </p:cNvPr>
            <p:cNvSpPr/>
            <p:nvPr/>
          </p:nvSpPr>
          <p:spPr>
            <a:xfrm>
              <a:off x="8964579" y="4819503"/>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023" name="object 1018">
              <a:extLst>
                <a:ext uri="{FF2B5EF4-FFF2-40B4-BE49-F238E27FC236}">
                  <a16:creationId xmlns:a16="http://schemas.microsoft.com/office/drawing/2014/main" id="{63F43D37-06D2-40F7-8CD6-06D4A6A79E64}"/>
                </a:ext>
              </a:extLst>
            </p:cNvPr>
            <p:cNvSpPr/>
            <p:nvPr/>
          </p:nvSpPr>
          <p:spPr>
            <a:xfrm>
              <a:off x="8987439" y="4799691"/>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024" name="object 1019">
              <a:extLst>
                <a:ext uri="{FF2B5EF4-FFF2-40B4-BE49-F238E27FC236}">
                  <a16:creationId xmlns:a16="http://schemas.microsoft.com/office/drawing/2014/main" id="{442FF057-0E8F-4332-9856-8C9A0A573AF0}"/>
                </a:ext>
              </a:extLst>
            </p:cNvPr>
            <p:cNvSpPr/>
            <p:nvPr/>
          </p:nvSpPr>
          <p:spPr>
            <a:xfrm>
              <a:off x="8987439" y="4767688"/>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025" name="object 1020">
              <a:extLst>
                <a:ext uri="{FF2B5EF4-FFF2-40B4-BE49-F238E27FC236}">
                  <a16:creationId xmlns:a16="http://schemas.microsoft.com/office/drawing/2014/main" id="{E0CE10C7-6C87-4CE2-940E-264C1902C1EE}"/>
                </a:ext>
              </a:extLst>
            </p:cNvPr>
            <p:cNvSpPr/>
            <p:nvPr/>
          </p:nvSpPr>
          <p:spPr>
            <a:xfrm>
              <a:off x="8964579" y="474635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026" name="object 1021">
              <a:extLst>
                <a:ext uri="{FF2B5EF4-FFF2-40B4-BE49-F238E27FC236}">
                  <a16:creationId xmlns:a16="http://schemas.microsoft.com/office/drawing/2014/main" id="{64910AEE-CA99-4B04-BBBA-2C05EB3AF7BD}"/>
                </a:ext>
              </a:extLst>
            </p:cNvPr>
            <p:cNvSpPr/>
            <p:nvPr/>
          </p:nvSpPr>
          <p:spPr>
            <a:xfrm>
              <a:off x="8947815" y="4740255"/>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027" name="object 1022">
              <a:extLst>
                <a:ext uri="{FF2B5EF4-FFF2-40B4-BE49-F238E27FC236}">
                  <a16:creationId xmlns:a16="http://schemas.microsoft.com/office/drawing/2014/main" id="{C452ACE4-A5F4-4183-9547-33FA4F4215D6}"/>
                </a:ext>
              </a:extLst>
            </p:cNvPr>
            <p:cNvSpPr/>
            <p:nvPr/>
          </p:nvSpPr>
          <p:spPr>
            <a:xfrm>
              <a:off x="8728358" y="4740255"/>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028" name="object 1023">
              <a:extLst>
                <a:ext uri="{FF2B5EF4-FFF2-40B4-BE49-F238E27FC236}">
                  <a16:creationId xmlns:a16="http://schemas.microsoft.com/office/drawing/2014/main" id="{06FED2CB-870B-4416-A582-B76923D13813}"/>
                </a:ext>
              </a:extLst>
            </p:cNvPr>
            <p:cNvSpPr/>
            <p:nvPr/>
          </p:nvSpPr>
          <p:spPr>
            <a:xfrm>
              <a:off x="8710070" y="474635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029" name="object 1024">
              <a:extLst>
                <a:ext uri="{FF2B5EF4-FFF2-40B4-BE49-F238E27FC236}">
                  <a16:creationId xmlns:a16="http://schemas.microsoft.com/office/drawing/2014/main" id="{D116DC4C-11B6-4994-BA73-C8007437B42F}"/>
                </a:ext>
              </a:extLst>
            </p:cNvPr>
            <p:cNvSpPr/>
            <p:nvPr/>
          </p:nvSpPr>
          <p:spPr>
            <a:xfrm>
              <a:off x="8688734" y="4767688"/>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030" name="object 1025">
              <a:extLst>
                <a:ext uri="{FF2B5EF4-FFF2-40B4-BE49-F238E27FC236}">
                  <a16:creationId xmlns:a16="http://schemas.microsoft.com/office/drawing/2014/main" id="{10704432-25CE-4229-8A54-5548BC46526C}"/>
                </a:ext>
              </a:extLst>
            </p:cNvPr>
            <p:cNvSpPr/>
            <p:nvPr/>
          </p:nvSpPr>
          <p:spPr>
            <a:xfrm>
              <a:off x="8688734" y="4799691"/>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031" name="object 1026">
              <a:extLst>
                <a:ext uri="{FF2B5EF4-FFF2-40B4-BE49-F238E27FC236}">
                  <a16:creationId xmlns:a16="http://schemas.microsoft.com/office/drawing/2014/main" id="{710F83EC-8CFE-4ACA-A0CC-AE5E56B10100}"/>
                </a:ext>
              </a:extLst>
            </p:cNvPr>
            <p:cNvSpPr txBox="1"/>
            <p:nvPr/>
          </p:nvSpPr>
          <p:spPr>
            <a:xfrm>
              <a:off x="7440578" y="2113083"/>
              <a:ext cx="1102995" cy="199390"/>
            </a:xfrm>
            <a:prstGeom prst="rect">
              <a:avLst/>
            </a:prstGeom>
          </p:spPr>
          <p:txBody>
            <a:bodyPr vert="horz" wrap="square" lIns="0" tIns="0" rIns="0" bIns="0" rtlCol="0">
              <a:spAutoFit/>
            </a:bodyPr>
            <a:lstStyle/>
            <a:p>
              <a:pPr marL="12700">
                <a:lnSpc>
                  <a:spcPct val="100000"/>
                </a:lnSpc>
              </a:pPr>
              <a:r>
                <a:rPr sz="1200" i="1" spc="-5" dirty="0">
                  <a:solidFill>
                    <a:srgbClr val="808080"/>
                  </a:solidFill>
                  <a:latin typeface="Trebuchet MS"/>
                  <a:cs typeface="Trebuchet MS"/>
                </a:rPr>
                <a:t>Middle</a:t>
              </a:r>
              <a:r>
                <a:rPr sz="1200" i="1" spc="-75" dirty="0">
                  <a:solidFill>
                    <a:srgbClr val="808080"/>
                  </a:solidFill>
                  <a:latin typeface="Trebuchet MS"/>
                  <a:cs typeface="Trebuchet MS"/>
                </a:rPr>
                <a:t> </a:t>
              </a:r>
              <a:r>
                <a:rPr sz="1200" i="1" spc="-5" dirty="0">
                  <a:solidFill>
                    <a:srgbClr val="808080"/>
                  </a:solidFill>
                  <a:latin typeface="Trebuchet MS"/>
                  <a:cs typeface="Trebuchet MS"/>
                </a:rPr>
                <a:t>element</a:t>
              </a:r>
              <a:endParaRPr sz="1200" dirty="0">
                <a:latin typeface="Trebuchet MS"/>
                <a:cs typeface="Trebuchet MS"/>
              </a:endParaRPr>
            </a:p>
          </p:txBody>
        </p:sp>
      </p:grpSp>
      <p:grpSp>
        <p:nvGrpSpPr>
          <p:cNvPr id="1039" name="Groep 1038">
            <a:extLst>
              <a:ext uri="{FF2B5EF4-FFF2-40B4-BE49-F238E27FC236}">
                <a16:creationId xmlns:a16="http://schemas.microsoft.com/office/drawing/2014/main" id="{263C3FF4-0E37-44D9-A286-5C87454CBA7A}"/>
              </a:ext>
            </a:extLst>
          </p:cNvPr>
          <p:cNvGrpSpPr/>
          <p:nvPr/>
        </p:nvGrpSpPr>
        <p:grpSpPr>
          <a:xfrm>
            <a:off x="9903392" y="1023528"/>
            <a:ext cx="1910939" cy="2688662"/>
            <a:chOff x="9903392" y="1023528"/>
            <a:chExt cx="1910939" cy="2688662"/>
          </a:xfrm>
        </p:grpSpPr>
        <p:sp>
          <p:nvSpPr>
            <p:cNvPr id="203" name="object 198">
              <a:extLst>
                <a:ext uri="{FF2B5EF4-FFF2-40B4-BE49-F238E27FC236}">
                  <a16:creationId xmlns:a16="http://schemas.microsoft.com/office/drawing/2014/main" id="{2FFEBC6A-696E-4D9C-AF6A-FD81A52556F6}"/>
                </a:ext>
              </a:extLst>
            </p:cNvPr>
            <p:cNvSpPr/>
            <p:nvPr/>
          </p:nvSpPr>
          <p:spPr>
            <a:xfrm>
              <a:off x="10651646" y="3501244"/>
              <a:ext cx="34925" cy="31750"/>
            </a:xfrm>
            <a:custGeom>
              <a:avLst/>
              <a:gdLst/>
              <a:ahLst/>
              <a:cxnLst/>
              <a:rect l="l" t="t" r="r" b="b"/>
              <a:pathLst>
                <a:path w="34925" h="31750">
                  <a:moveTo>
                    <a:pt x="34810" y="0"/>
                  </a:moveTo>
                  <a:lnTo>
                    <a:pt x="0" y="31546"/>
                  </a:lnTo>
                </a:path>
              </a:pathLst>
            </a:custGeom>
            <a:ln w="3175">
              <a:solidFill>
                <a:srgbClr val="000000"/>
              </a:solidFill>
            </a:ln>
          </p:spPr>
          <p:txBody>
            <a:bodyPr wrap="square" lIns="0" tIns="0" rIns="0" bIns="0" rtlCol="0"/>
            <a:lstStyle/>
            <a:p>
              <a:endParaRPr/>
            </a:p>
          </p:txBody>
        </p:sp>
        <p:sp>
          <p:nvSpPr>
            <p:cNvPr id="204" name="object 199">
              <a:extLst>
                <a:ext uri="{FF2B5EF4-FFF2-40B4-BE49-F238E27FC236}">
                  <a16:creationId xmlns:a16="http://schemas.microsoft.com/office/drawing/2014/main" id="{A25EF1D3-8D63-43C3-8EC7-1AE58FAF7E72}"/>
                </a:ext>
              </a:extLst>
            </p:cNvPr>
            <p:cNvSpPr/>
            <p:nvPr/>
          </p:nvSpPr>
          <p:spPr>
            <a:xfrm>
              <a:off x="10631837" y="3533248"/>
              <a:ext cx="21590" cy="94615"/>
            </a:xfrm>
            <a:custGeom>
              <a:avLst/>
              <a:gdLst/>
              <a:ahLst/>
              <a:cxnLst/>
              <a:rect l="l" t="t" r="r" b="b"/>
              <a:pathLst>
                <a:path w="21590" h="94614">
                  <a:moveTo>
                    <a:pt x="21081" y="0"/>
                  </a:moveTo>
                  <a:lnTo>
                    <a:pt x="9029" y="22123"/>
                  </a:lnTo>
                  <a:lnTo>
                    <a:pt x="1498" y="45631"/>
                  </a:lnTo>
                  <a:lnTo>
                    <a:pt x="0" y="70523"/>
                  </a:lnTo>
                  <a:lnTo>
                    <a:pt x="3009" y="94030"/>
                  </a:lnTo>
                </a:path>
              </a:pathLst>
            </a:custGeom>
            <a:ln w="3175">
              <a:solidFill>
                <a:srgbClr val="000000"/>
              </a:solidFill>
            </a:ln>
          </p:spPr>
          <p:txBody>
            <a:bodyPr wrap="square" lIns="0" tIns="0" rIns="0" bIns="0" rtlCol="0"/>
            <a:lstStyle/>
            <a:p>
              <a:endParaRPr/>
            </a:p>
          </p:txBody>
        </p:sp>
        <p:sp>
          <p:nvSpPr>
            <p:cNvPr id="205" name="object 200">
              <a:extLst>
                <a:ext uri="{FF2B5EF4-FFF2-40B4-BE49-F238E27FC236}">
                  <a16:creationId xmlns:a16="http://schemas.microsoft.com/office/drawing/2014/main" id="{31E36654-AA55-42DE-8BC4-0A1A2077CA5E}"/>
                </a:ext>
              </a:extLst>
            </p:cNvPr>
            <p:cNvSpPr/>
            <p:nvPr/>
          </p:nvSpPr>
          <p:spPr>
            <a:xfrm>
              <a:off x="10634882" y="3627735"/>
              <a:ext cx="12065" cy="18415"/>
            </a:xfrm>
            <a:custGeom>
              <a:avLst/>
              <a:gdLst/>
              <a:ahLst/>
              <a:cxnLst/>
              <a:rect l="l" t="t" r="r" b="b"/>
              <a:pathLst>
                <a:path w="12065" h="18414">
                  <a:moveTo>
                    <a:pt x="0" y="0"/>
                  </a:moveTo>
                  <a:lnTo>
                    <a:pt x="4394" y="9601"/>
                  </a:lnTo>
                  <a:lnTo>
                    <a:pt x="11709" y="17830"/>
                  </a:lnTo>
                </a:path>
              </a:pathLst>
            </a:custGeom>
            <a:ln w="3175">
              <a:solidFill>
                <a:srgbClr val="000000"/>
              </a:solidFill>
            </a:ln>
          </p:spPr>
          <p:txBody>
            <a:bodyPr wrap="square" lIns="0" tIns="0" rIns="0" bIns="0" rtlCol="0"/>
            <a:lstStyle/>
            <a:p>
              <a:endParaRPr/>
            </a:p>
          </p:txBody>
        </p:sp>
        <p:sp>
          <p:nvSpPr>
            <p:cNvPr id="206" name="object 201">
              <a:extLst>
                <a:ext uri="{FF2B5EF4-FFF2-40B4-BE49-F238E27FC236}">
                  <a16:creationId xmlns:a16="http://schemas.microsoft.com/office/drawing/2014/main" id="{21574C0A-50A9-4F6F-A685-AABF774C6F5D}"/>
                </a:ext>
              </a:extLst>
            </p:cNvPr>
            <p:cNvSpPr/>
            <p:nvPr/>
          </p:nvSpPr>
          <p:spPr>
            <a:xfrm>
              <a:off x="10648599" y="3639924"/>
              <a:ext cx="152400" cy="30480"/>
            </a:xfrm>
            <a:custGeom>
              <a:avLst/>
              <a:gdLst/>
              <a:ahLst/>
              <a:cxnLst/>
              <a:rect l="l" t="t" r="r" b="b"/>
              <a:pathLst>
                <a:path w="152400" h="30479">
                  <a:moveTo>
                    <a:pt x="0" y="5524"/>
                  </a:moveTo>
                  <a:lnTo>
                    <a:pt x="16217" y="16560"/>
                  </a:lnTo>
                  <a:lnTo>
                    <a:pt x="35394" y="24853"/>
                  </a:lnTo>
                  <a:lnTo>
                    <a:pt x="56045" y="28994"/>
                  </a:lnTo>
                  <a:lnTo>
                    <a:pt x="76695" y="30365"/>
                  </a:lnTo>
                  <a:lnTo>
                    <a:pt x="97345" y="27609"/>
                  </a:lnTo>
                  <a:lnTo>
                    <a:pt x="116509" y="22085"/>
                  </a:lnTo>
                  <a:lnTo>
                    <a:pt x="135686" y="12420"/>
                  </a:lnTo>
                  <a:lnTo>
                    <a:pt x="151904" y="0"/>
                  </a:lnTo>
                </a:path>
              </a:pathLst>
            </a:custGeom>
            <a:ln w="3175">
              <a:solidFill>
                <a:srgbClr val="000000"/>
              </a:solidFill>
            </a:ln>
          </p:spPr>
          <p:txBody>
            <a:bodyPr wrap="square" lIns="0" tIns="0" rIns="0" bIns="0" rtlCol="0"/>
            <a:lstStyle/>
            <a:p>
              <a:endParaRPr/>
            </a:p>
          </p:txBody>
        </p:sp>
        <p:sp>
          <p:nvSpPr>
            <p:cNvPr id="207" name="object 202">
              <a:extLst>
                <a:ext uri="{FF2B5EF4-FFF2-40B4-BE49-F238E27FC236}">
                  <a16:creationId xmlns:a16="http://schemas.microsoft.com/office/drawing/2014/main" id="{88017EE4-6857-489E-A3F0-E9BB80DFC06E}"/>
                </a:ext>
              </a:extLst>
            </p:cNvPr>
            <p:cNvSpPr/>
            <p:nvPr/>
          </p:nvSpPr>
          <p:spPr>
            <a:xfrm>
              <a:off x="10797951" y="3496668"/>
              <a:ext cx="33655" cy="142875"/>
            </a:xfrm>
            <a:custGeom>
              <a:avLst/>
              <a:gdLst/>
              <a:ahLst/>
              <a:cxnLst/>
              <a:rect l="l" t="t" r="r" b="b"/>
              <a:pathLst>
                <a:path w="33654" h="142875">
                  <a:moveTo>
                    <a:pt x="0" y="142798"/>
                  </a:moveTo>
                  <a:lnTo>
                    <a:pt x="13665" y="127546"/>
                  </a:lnTo>
                  <a:lnTo>
                    <a:pt x="24295" y="109524"/>
                  </a:lnTo>
                  <a:lnTo>
                    <a:pt x="30365" y="91503"/>
                  </a:lnTo>
                  <a:lnTo>
                    <a:pt x="33401" y="72097"/>
                  </a:lnTo>
                  <a:lnTo>
                    <a:pt x="31876" y="52679"/>
                  </a:lnTo>
                  <a:lnTo>
                    <a:pt x="27330" y="33274"/>
                  </a:lnTo>
                  <a:lnTo>
                    <a:pt x="18224" y="15252"/>
                  </a:lnTo>
                  <a:lnTo>
                    <a:pt x="6070" y="0"/>
                  </a:lnTo>
                </a:path>
              </a:pathLst>
            </a:custGeom>
            <a:ln w="3175">
              <a:solidFill>
                <a:srgbClr val="000000"/>
              </a:solidFill>
            </a:ln>
          </p:spPr>
          <p:txBody>
            <a:bodyPr wrap="square" lIns="0" tIns="0" rIns="0" bIns="0" rtlCol="0"/>
            <a:lstStyle/>
            <a:p>
              <a:endParaRPr/>
            </a:p>
          </p:txBody>
        </p:sp>
        <p:sp>
          <p:nvSpPr>
            <p:cNvPr id="208" name="object 203">
              <a:extLst>
                <a:ext uri="{FF2B5EF4-FFF2-40B4-BE49-F238E27FC236}">
                  <a16:creationId xmlns:a16="http://schemas.microsoft.com/office/drawing/2014/main" id="{4D7B4ED5-37A6-4143-BDD6-807B84081D5F}"/>
                </a:ext>
              </a:extLst>
            </p:cNvPr>
            <p:cNvSpPr/>
            <p:nvPr/>
          </p:nvSpPr>
          <p:spPr>
            <a:xfrm>
              <a:off x="10787282" y="3484473"/>
              <a:ext cx="19685" cy="12065"/>
            </a:xfrm>
            <a:custGeom>
              <a:avLst/>
              <a:gdLst/>
              <a:ahLst/>
              <a:cxnLst/>
              <a:rect l="l" t="t" r="r" b="b"/>
              <a:pathLst>
                <a:path w="19684" h="12064">
                  <a:moveTo>
                    <a:pt x="19316" y="11709"/>
                  </a:moveTo>
                  <a:lnTo>
                    <a:pt x="10401" y="4394"/>
                  </a:lnTo>
                  <a:lnTo>
                    <a:pt x="0" y="0"/>
                  </a:lnTo>
                </a:path>
              </a:pathLst>
            </a:custGeom>
            <a:ln w="3175">
              <a:solidFill>
                <a:srgbClr val="000000"/>
              </a:solidFill>
            </a:ln>
          </p:spPr>
          <p:txBody>
            <a:bodyPr wrap="square" lIns="0" tIns="0" rIns="0" bIns="0" rtlCol="0"/>
            <a:lstStyle/>
            <a:p>
              <a:endParaRPr/>
            </a:p>
          </p:txBody>
        </p:sp>
        <p:sp>
          <p:nvSpPr>
            <p:cNvPr id="209" name="object 204">
              <a:extLst>
                <a:ext uri="{FF2B5EF4-FFF2-40B4-BE49-F238E27FC236}">
                  <a16:creationId xmlns:a16="http://schemas.microsoft.com/office/drawing/2014/main" id="{A2DF57B5-5A95-40B8-82D0-69BBBDBC1FC5}"/>
                </a:ext>
              </a:extLst>
            </p:cNvPr>
            <p:cNvSpPr/>
            <p:nvPr/>
          </p:nvSpPr>
          <p:spPr>
            <a:xfrm>
              <a:off x="10686704" y="3482958"/>
              <a:ext cx="100330" cy="19685"/>
            </a:xfrm>
            <a:custGeom>
              <a:avLst/>
              <a:gdLst/>
              <a:ahLst/>
              <a:cxnLst/>
              <a:rect l="l" t="t" r="r" b="b"/>
              <a:pathLst>
                <a:path w="100329" h="19685">
                  <a:moveTo>
                    <a:pt x="100088" y="2794"/>
                  </a:moveTo>
                  <a:lnTo>
                    <a:pt x="75069" y="0"/>
                  </a:lnTo>
                  <a:lnTo>
                    <a:pt x="48564" y="1397"/>
                  </a:lnTo>
                  <a:lnTo>
                    <a:pt x="23545" y="8382"/>
                  </a:lnTo>
                  <a:lnTo>
                    <a:pt x="0" y="19570"/>
                  </a:lnTo>
                </a:path>
              </a:pathLst>
            </a:custGeom>
            <a:ln w="3175">
              <a:solidFill>
                <a:srgbClr val="000000"/>
              </a:solidFill>
            </a:ln>
          </p:spPr>
          <p:txBody>
            <a:bodyPr wrap="square" lIns="0" tIns="0" rIns="0" bIns="0" rtlCol="0"/>
            <a:lstStyle/>
            <a:p>
              <a:endParaRPr/>
            </a:p>
          </p:txBody>
        </p:sp>
        <p:sp>
          <p:nvSpPr>
            <p:cNvPr id="210" name="object 205">
              <a:extLst>
                <a:ext uri="{FF2B5EF4-FFF2-40B4-BE49-F238E27FC236}">
                  <a16:creationId xmlns:a16="http://schemas.microsoft.com/office/drawing/2014/main" id="{59E50187-ED63-48C0-83C4-F89711E088CD}"/>
                </a:ext>
              </a:extLst>
            </p:cNvPr>
            <p:cNvSpPr/>
            <p:nvPr/>
          </p:nvSpPr>
          <p:spPr>
            <a:xfrm>
              <a:off x="10770518" y="3612496"/>
              <a:ext cx="15240" cy="13970"/>
            </a:xfrm>
            <a:custGeom>
              <a:avLst/>
              <a:gdLst/>
              <a:ahLst/>
              <a:cxnLst/>
              <a:rect l="l" t="t" r="r" b="b"/>
              <a:pathLst>
                <a:path w="15240" h="13970">
                  <a:moveTo>
                    <a:pt x="1524" y="12344"/>
                  </a:moveTo>
                  <a:lnTo>
                    <a:pt x="7620" y="13715"/>
                  </a:lnTo>
                  <a:lnTo>
                    <a:pt x="13716" y="12344"/>
                  </a:lnTo>
                  <a:lnTo>
                    <a:pt x="15240" y="6857"/>
                  </a:lnTo>
                  <a:lnTo>
                    <a:pt x="13716" y="1371"/>
                  </a:lnTo>
                  <a:lnTo>
                    <a:pt x="7620" y="0"/>
                  </a:lnTo>
                  <a:lnTo>
                    <a:pt x="1524" y="1371"/>
                  </a:lnTo>
                  <a:lnTo>
                    <a:pt x="0" y="6857"/>
                  </a:lnTo>
                  <a:lnTo>
                    <a:pt x="1524" y="12344"/>
                  </a:lnTo>
                  <a:close/>
                </a:path>
              </a:pathLst>
            </a:custGeom>
            <a:ln w="3175">
              <a:solidFill>
                <a:srgbClr val="000000"/>
              </a:solidFill>
            </a:ln>
          </p:spPr>
          <p:txBody>
            <a:bodyPr wrap="square" lIns="0" tIns="0" rIns="0" bIns="0" rtlCol="0"/>
            <a:lstStyle/>
            <a:p>
              <a:endParaRPr/>
            </a:p>
          </p:txBody>
        </p:sp>
        <p:sp>
          <p:nvSpPr>
            <p:cNvPr id="211" name="object 206">
              <a:extLst>
                <a:ext uri="{FF2B5EF4-FFF2-40B4-BE49-F238E27FC236}">
                  <a16:creationId xmlns:a16="http://schemas.microsoft.com/office/drawing/2014/main" id="{0185FAED-737D-4839-A452-23B8074E9C42}"/>
                </a:ext>
              </a:extLst>
            </p:cNvPr>
            <p:cNvSpPr/>
            <p:nvPr/>
          </p:nvSpPr>
          <p:spPr>
            <a:xfrm>
              <a:off x="10654694" y="3621640"/>
              <a:ext cx="13970" cy="13970"/>
            </a:xfrm>
            <a:custGeom>
              <a:avLst/>
              <a:gdLst/>
              <a:ahLst/>
              <a:cxnLst/>
              <a:rect l="l" t="t" r="r" b="b"/>
              <a:pathLst>
                <a:path w="13970" h="13970">
                  <a:moveTo>
                    <a:pt x="1371" y="12344"/>
                  </a:moveTo>
                  <a:lnTo>
                    <a:pt x="6857" y="13715"/>
                  </a:lnTo>
                  <a:lnTo>
                    <a:pt x="12344" y="12344"/>
                  </a:lnTo>
                  <a:lnTo>
                    <a:pt x="13715" y="6857"/>
                  </a:lnTo>
                  <a:lnTo>
                    <a:pt x="12344" y="1371"/>
                  </a:lnTo>
                  <a:lnTo>
                    <a:pt x="6857" y="0"/>
                  </a:lnTo>
                  <a:lnTo>
                    <a:pt x="1371" y="1371"/>
                  </a:lnTo>
                  <a:lnTo>
                    <a:pt x="0" y="6857"/>
                  </a:lnTo>
                  <a:lnTo>
                    <a:pt x="1371" y="12344"/>
                  </a:lnTo>
                  <a:close/>
                </a:path>
              </a:pathLst>
            </a:custGeom>
            <a:ln w="3175">
              <a:solidFill>
                <a:srgbClr val="000000"/>
              </a:solidFill>
            </a:ln>
          </p:spPr>
          <p:txBody>
            <a:bodyPr wrap="square" lIns="0" tIns="0" rIns="0" bIns="0" rtlCol="0"/>
            <a:lstStyle/>
            <a:p>
              <a:endParaRPr/>
            </a:p>
          </p:txBody>
        </p:sp>
        <p:sp>
          <p:nvSpPr>
            <p:cNvPr id="212" name="object 207">
              <a:extLst>
                <a:ext uri="{FF2B5EF4-FFF2-40B4-BE49-F238E27FC236}">
                  <a16:creationId xmlns:a16="http://schemas.microsoft.com/office/drawing/2014/main" id="{82F161D3-2F7C-456F-873A-113F3A99FFE4}"/>
                </a:ext>
              </a:extLst>
            </p:cNvPr>
            <p:cNvSpPr/>
            <p:nvPr/>
          </p:nvSpPr>
          <p:spPr>
            <a:xfrm>
              <a:off x="10781187" y="3504292"/>
              <a:ext cx="13970" cy="13970"/>
            </a:xfrm>
            <a:custGeom>
              <a:avLst/>
              <a:gdLst/>
              <a:ahLst/>
              <a:cxnLst/>
              <a:rect l="l" t="t" r="r" b="b"/>
              <a:pathLst>
                <a:path w="13970" h="13969">
                  <a:moveTo>
                    <a:pt x="1371" y="12344"/>
                  </a:moveTo>
                  <a:lnTo>
                    <a:pt x="6857" y="13715"/>
                  </a:lnTo>
                  <a:lnTo>
                    <a:pt x="12344" y="12344"/>
                  </a:lnTo>
                  <a:lnTo>
                    <a:pt x="13715" y="6857"/>
                  </a:lnTo>
                  <a:lnTo>
                    <a:pt x="12344" y="1371"/>
                  </a:lnTo>
                  <a:lnTo>
                    <a:pt x="6857" y="0"/>
                  </a:lnTo>
                  <a:lnTo>
                    <a:pt x="1371" y="1371"/>
                  </a:lnTo>
                  <a:lnTo>
                    <a:pt x="0" y="6857"/>
                  </a:lnTo>
                  <a:lnTo>
                    <a:pt x="1371" y="12344"/>
                  </a:lnTo>
                  <a:close/>
                </a:path>
              </a:pathLst>
            </a:custGeom>
            <a:ln w="3175">
              <a:solidFill>
                <a:srgbClr val="000000"/>
              </a:solidFill>
            </a:ln>
          </p:spPr>
          <p:txBody>
            <a:bodyPr wrap="square" lIns="0" tIns="0" rIns="0" bIns="0" rtlCol="0"/>
            <a:lstStyle/>
            <a:p>
              <a:endParaRPr/>
            </a:p>
          </p:txBody>
        </p:sp>
        <p:sp>
          <p:nvSpPr>
            <p:cNvPr id="213" name="object 208">
              <a:extLst>
                <a:ext uri="{FF2B5EF4-FFF2-40B4-BE49-F238E27FC236}">
                  <a16:creationId xmlns:a16="http://schemas.microsoft.com/office/drawing/2014/main" id="{9CED4A14-4E4A-4C60-95B1-B37F7D90CCA6}"/>
                </a:ext>
              </a:extLst>
            </p:cNvPr>
            <p:cNvSpPr/>
            <p:nvPr/>
          </p:nvSpPr>
          <p:spPr>
            <a:xfrm>
              <a:off x="10813191" y="3624688"/>
              <a:ext cx="40005" cy="36830"/>
            </a:xfrm>
            <a:custGeom>
              <a:avLst/>
              <a:gdLst/>
              <a:ahLst/>
              <a:cxnLst/>
              <a:rect l="l" t="t" r="r" b="b"/>
              <a:pathLst>
                <a:path w="40004" h="36829">
                  <a:moveTo>
                    <a:pt x="0" y="0"/>
                  </a:moveTo>
                  <a:lnTo>
                    <a:pt x="39497" y="36461"/>
                  </a:lnTo>
                </a:path>
              </a:pathLst>
            </a:custGeom>
            <a:ln w="3175">
              <a:solidFill>
                <a:srgbClr val="000000"/>
              </a:solidFill>
            </a:ln>
          </p:spPr>
          <p:txBody>
            <a:bodyPr wrap="square" lIns="0" tIns="0" rIns="0" bIns="0" rtlCol="0"/>
            <a:lstStyle/>
            <a:p>
              <a:endParaRPr/>
            </a:p>
          </p:txBody>
        </p:sp>
        <p:sp>
          <p:nvSpPr>
            <p:cNvPr id="214" name="object 209">
              <a:extLst>
                <a:ext uri="{FF2B5EF4-FFF2-40B4-BE49-F238E27FC236}">
                  <a16:creationId xmlns:a16="http://schemas.microsoft.com/office/drawing/2014/main" id="{1BE572B3-F01C-411A-9195-B56A0ABE9A48}"/>
                </a:ext>
              </a:extLst>
            </p:cNvPr>
            <p:cNvSpPr/>
            <p:nvPr/>
          </p:nvSpPr>
          <p:spPr>
            <a:xfrm>
              <a:off x="10782716" y="3653641"/>
              <a:ext cx="40005" cy="38100"/>
            </a:xfrm>
            <a:custGeom>
              <a:avLst/>
              <a:gdLst/>
              <a:ahLst/>
              <a:cxnLst/>
              <a:rect l="l" t="t" r="r" b="b"/>
              <a:pathLst>
                <a:path w="40004" h="38100">
                  <a:moveTo>
                    <a:pt x="39497" y="37985"/>
                  </a:moveTo>
                  <a:lnTo>
                    <a:pt x="0" y="0"/>
                  </a:lnTo>
                </a:path>
              </a:pathLst>
            </a:custGeom>
            <a:ln w="3175">
              <a:solidFill>
                <a:srgbClr val="000000"/>
              </a:solidFill>
            </a:ln>
          </p:spPr>
          <p:txBody>
            <a:bodyPr wrap="square" lIns="0" tIns="0" rIns="0" bIns="0" rtlCol="0"/>
            <a:lstStyle/>
            <a:p>
              <a:endParaRPr/>
            </a:p>
          </p:txBody>
        </p:sp>
        <p:sp>
          <p:nvSpPr>
            <p:cNvPr id="215" name="object 210">
              <a:extLst>
                <a:ext uri="{FF2B5EF4-FFF2-40B4-BE49-F238E27FC236}">
                  <a16:creationId xmlns:a16="http://schemas.microsoft.com/office/drawing/2014/main" id="{BB7197DF-4FAA-4F74-B052-4A2082C09F11}"/>
                </a:ext>
              </a:extLst>
            </p:cNvPr>
            <p:cNvSpPr/>
            <p:nvPr/>
          </p:nvSpPr>
          <p:spPr>
            <a:xfrm>
              <a:off x="10823858" y="3661261"/>
              <a:ext cx="34925" cy="33655"/>
            </a:xfrm>
            <a:custGeom>
              <a:avLst/>
              <a:gdLst/>
              <a:ahLst/>
              <a:cxnLst/>
              <a:rect l="l" t="t" r="r" b="b"/>
              <a:pathLst>
                <a:path w="34925" h="33654">
                  <a:moveTo>
                    <a:pt x="0" y="27749"/>
                  </a:moveTo>
                  <a:lnTo>
                    <a:pt x="8699" y="33299"/>
                  </a:lnTo>
                  <a:lnTo>
                    <a:pt x="17411" y="33299"/>
                  </a:lnTo>
                  <a:lnTo>
                    <a:pt x="26111" y="31915"/>
                  </a:lnTo>
                  <a:lnTo>
                    <a:pt x="33362" y="24980"/>
                  </a:lnTo>
                  <a:lnTo>
                    <a:pt x="34810" y="16649"/>
                  </a:lnTo>
                  <a:lnTo>
                    <a:pt x="34810" y="8331"/>
                  </a:lnTo>
                  <a:lnTo>
                    <a:pt x="29006" y="0"/>
                  </a:lnTo>
                </a:path>
              </a:pathLst>
            </a:custGeom>
            <a:ln w="3175">
              <a:solidFill>
                <a:srgbClr val="000000"/>
              </a:solidFill>
            </a:ln>
          </p:spPr>
          <p:txBody>
            <a:bodyPr wrap="square" lIns="0" tIns="0" rIns="0" bIns="0" rtlCol="0"/>
            <a:lstStyle/>
            <a:p>
              <a:endParaRPr/>
            </a:p>
          </p:txBody>
        </p:sp>
        <p:sp>
          <p:nvSpPr>
            <p:cNvPr id="216" name="object 211">
              <a:extLst>
                <a:ext uri="{FF2B5EF4-FFF2-40B4-BE49-F238E27FC236}">
                  <a16:creationId xmlns:a16="http://schemas.microsoft.com/office/drawing/2014/main" id="{48A469AB-89A4-4EF2-AC0D-403CF6FB3D40}"/>
                </a:ext>
              </a:extLst>
            </p:cNvPr>
            <p:cNvSpPr/>
            <p:nvPr/>
          </p:nvSpPr>
          <p:spPr>
            <a:xfrm>
              <a:off x="9951368" y="1749405"/>
              <a:ext cx="927100" cy="1962785"/>
            </a:xfrm>
            <a:custGeom>
              <a:avLst/>
              <a:gdLst/>
              <a:ahLst/>
              <a:cxnLst/>
              <a:rect l="l" t="t" r="r" b="b"/>
              <a:pathLst>
                <a:path w="927100" h="1962785">
                  <a:moveTo>
                    <a:pt x="926592" y="0"/>
                  </a:moveTo>
                  <a:lnTo>
                    <a:pt x="0" y="0"/>
                  </a:lnTo>
                  <a:lnTo>
                    <a:pt x="0" y="1962454"/>
                  </a:lnTo>
                  <a:lnTo>
                    <a:pt x="926592" y="1962454"/>
                  </a:lnTo>
                  <a:lnTo>
                    <a:pt x="926592" y="0"/>
                  </a:lnTo>
                  <a:close/>
                </a:path>
              </a:pathLst>
            </a:custGeom>
            <a:ln w="13716">
              <a:solidFill>
                <a:srgbClr val="000000"/>
              </a:solidFill>
            </a:ln>
          </p:spPr>
          <p:txBody>
            <a:bodyPr wrap="square" lIns="0" tIns="0" rIns="0" bIns="0" rtlCol="0"/>
            <a:lstStyle/>
            <a:p>
              <a:endParaRPr/>
            </a:p>
          </p:txBody>
        </p:sp>
        <p:sp>
          <p:nvSpPr>
            <p:cNvPr id="217" name="object 212">
              <a:extLst>
                <a:ext uri="{FF2B5EF4-FFF2-40B4-BE49-F238E27FC236}">
                  <a16:creationId xmlns:a16="http://schemas.microsoft.com/office/drawing/2014/main" id="{6A99AD2A-11C5-4890-9F60-FFE54ED7CB70}"/>
                </a:ext>
              </a:extLst>
            </p:cNvPr>
            <p:cNvSpPr/>
            <p:nvPr/>
          </p:nvSpPr>
          <p:spPr>
            <a:xfrm>
              <a:off x="10651646" y="1926952"/>
              <a:ext cx="34925" cy="33655"/>
            </a:xfrm>
            <a:custGeom>
              <a:avLst/>
              <a:gdLst/>
              <a:ahLst/>
              <a:cxnLst/>
              <a:rect l="l" t="t" r="r" b="b"/>
              <a:pathLst>
                <a:path w="34925" h="33655">
                  <a:moveTo>
                    <a:pt x="0" y="0"/>
                  </a:moveTo>
                  <a:lnTo>
                    <a:pt x="34810" y="33299"/>
                  </a:lnTo>
                </a:path>
              </a:pathLst>
            </a:custGeom>
            <a:ln w="3175">
              <a:solidFill>
                <a:srgbClr val="000000"/>
              </a:solidFill>
            </a:ln>
          </p:spPr>
          <p:txBody>
            <a:bodyPr wrap="square" lIns="0" tIns="0" rIns="0" bIns="0" rtlCol="0"/>
            <a:lstStyle/>
            <a:p>
              <a:endParaRPr/>
            </a:p>
          </p:txBody>
        </p:sp>
        <p:sp>
          <p:nvSpPr>
            <p:cNvPr id="218" name="object 213">
              <a:extLst>
                <a:ext uri="{FF2B5EF4-FFF2-40B4-BE49-F238E27FC236}">
                  <a16:creationId xmlns:a16="http://schemas.microsoft.com/office/drawing/2014/main" id="{33342242-8746-4FC6-8A5B-C2BFD794D8CE}"/>
                </a:ext>
              </a:extLst>
            </p:cNvPr>
            <p:cNvSpPr/>
            <p:nvPr/>
          </p:nvSpPr>
          <p:spPr>
            <a:xfrm>
              <a:off x="10686699" y="1958955"/>
              <a:ext cx="100330" cy="19685"/>
            </a:xfrm>
            <a:custGeom>
              <a:avLst/>
              <a:gdLst/>
              <a:ahLst/>
              <a:cxnLst/>
              <a:rect l="l" t="t" r="r" b="b"/>
              <a:pathLst>
                <a:path w="100329" h="19685">
                  <a:moveTo>
                    <a:pt x="0" y="0"/>
                  </a:moveTo>
                  <a:lnTo>
                    <a:pt x="23545" y="11188"/>
                  </a:lnTo>
                  <a:lnTo>
                    <a:pt x="48577" y="18186"/>
                  </a:lnTo>
                  <a:lnTo>
                    <a:pt x="75069" y="19583"/>
                  </a:lnTo>
                  <a:lnTo>
                    <a:pt x="100088" y="16776"/>
                  </a:lnTo>
                </a:path>
              </a:pathLst>
            </a:custGeom>
            <a:ln w="3175">
              <a:solidFill>
                <a:srgbClr val="000000"/>
              </a:solidFill>
            </a:ln>
          </p:spPr>
          <p:txBody>
            <a:bodyPr wrap="square" lIns="0" tIns="0" rIns="0" bIns="0" rtlCol="0"/>
            <a:lstStyle/>
            <a:p>
              <a:endParaRPr/>
            </a:p>
          </p:txBody>
        </p:sp>
        <p:sp>
          <p:nvSpPr>
            <p:cNvPr id="219" name="object 214">
              <a:extLst>
                <a:ext uri="{FF2B5EF4-FFF2-40B4-BE49-F238E27FC236}">
                  <a16:creationId xmlns:a16="http://schemas.microsoft.com/office/drawing/2014/main" id="{8DD26F5E-CBB4-49E3-9187-F3B9BC285EE5}"/>
                </a:ext>
              </a:extLst>
            </p:cNvPr>
            <p:cNvSpPr/>
            <p:nvPr/>
          </p:nvSpPr>
          <p:spPr>
            <a:xfrm>
              <a:off x="10787282" y="1965055"/>
              <a:ext cx="19685" cy="10795"/>
            </a:xfrm>
            <a:custGeom>
              <a:avLst/>
              <a:gdLst/>
              <a:ahLst/>
              <a:cxnLst/>
              <a:rect l="l" t="t" r="r" b="b"/>
              <a:pathLst>
                <a:path w="19684" h="10794">
                  <a:moveTo>
                    <a:pt x="0" y="10236"/>
                  </a:moveTo>
                  <a:lnTo>
                    <a:pt x="10401" y="6400"/>
                  </a:lnTo>
                  <a:lnTo>
                    <a:pt x="19316" y="0"/>
                  </a:lnTo>
                </a:path>
              </a:pathLst>
            </a:custGeom>
            <a:ln w="3175">
              <a:solidFill>
                <a:srgbClr val="000000"/>
              </a:solidFill>
            </a:ln>
          </p:spPr>
          <p:txBody>
            <a:bodyPr wrap="square" lIns="0" tIns="0" rIns="0" bIns="0" rtlCol="0"/>
            <a:lstStyle/>
            <a:p>
              <a:endParaRPr/>
            </a:p>
          </p:txBody>
        </p:sp>
        <p:sp>
          <p:nvSpPr>
            <p:cNvPr id="220" name="object 215">
              <a:extLst>
                <a:ext uri="{FF2B5EF4-FFF2-40B4-BE49-F238E27FC236}">
                  <a16:creationId xmlns:a16="http://schemas.microsoft.com/office/drawing/2014/main" id="{9F1EB80A-D161-478A-9C3D-18D3CAE7A92F}"/>
                </a:ext>
              </a:extLst>
            </p:cNvPr>
            <p:cNvSpPr/>
            <p:nvPr/>
          </p:nvSpPr>
          <p:spPr>
            <a:xfrm>
              <a:off x="10797953" y="1820266"/>
              <a:ext cx="33655" cy="142875"/>
            </a:xfrm>
            <a:custGeom>
              <a:avLst/>
              <a:gdLst/>
              <a:ahLst/>
              <a:cxnLst/>
              <a:rect l="l" t="t" r="r" b="b"/>
              <a:pathLst>
                <a:path w="33654" h="142875">
                  <a:moveTo>
                    <a:pt x="6070" y="142798"/>
                  </a:moveTo>
                  <a:lnTo>
                    <a:pt x="18211" y="127546"/>
                  </a:lnTo>
                  <a:lnTo>
                    <a:pt x="27330" y="109524"/>
                  </a:lnTo>
                  <a:lnTo>
                    <a:pt x="31876" y="90119"/>
                  </a:lnTo>
                  <a:lnTo>
                    <a:pt x="33400" y="70713"/>
                  </a:lnTo>
                  <a:lnTo>
                    <a:pt x="30365" y="51295"/>
                  </a:lnTo>
                  <a:lnTo>
                    <a:pt x="24295" y="33274"/>
                  </a:lnTo>
                  <a:lnTo>
                    <a:pt x="13665" y="15252"/>
                  </a:lnTo>
                  <a:lnTo>
                    <a:pt x="0" y="0"/>
                  </a:lnTo>
                </a:path>
              </a:pathLst>
            </a:custGeom>
            <a:ln w="3175">
              <a:solidFill>
                <a:srgbClr val="000000"/>
              </a:solidFill>
            </a:ln>
          </p:spPr>
          <p:txBody>
            <a:bodyPr wrap="square" lIns="0" tIns="0" rIns="0" bIns="0" rtlCol="0"/>
            <a:lstStyle/>
            <a:p>
              <a:endParaRPr/>
            </a:p>
          </p:txBody>
        </p:sp>
        <p:sp>
          <p:nvSpPr>
            <p:cNvPr id="221" name="object 216">
              <a:extLst>
                <a:ext uri="{FF2B5EF4-FFF2-40B4-BE49-F238E27FC236}">
                  <a16:creationId xmlns:a16="http://schemas.microsoft.com/office/drawing/2014/main" id="{F1511D77-16EF-4F1D-8C06-C5029B5C5BD7}"/>
                </a:ext>
              </a:extLst>
            </p:cNvPr>
            <p:cNvSpPr/>
            <p:nvPr/>
          </p:nvSpPr>
          <p:spPr>
            <a:xfrm>
              <a:off x="10648604" y="1791314"/>
              <a:ext cx="152400" cy="30480"/>
            </a:xfrm>
            <a:custGeom>
              <a:avLst/>
              <a:gdLst/>
              <a:ahLst/>
              <a:cxnLst/>
              <a:rect l="l" t="t" r="r" b="b"/>
              <a:pathLst>
                <a:path w="152400" h="30480">
                  <a:moveTo>
                    <a:pt x="151904" y="30365"/>
                  </a:moveTo>
                  <a:lnTo>
                    <a:pt x="135686" y="17945"/>
                  </a:lnTo>
                  <a:lnTo>
                    <a:pt x="116509" y="8280"/>
                  </a:lnTo>
                  <a:lnTo>
                    <a:pt x="97332" y="2755"/>
                  </a:lnTo>
                  <a:lnTo>
                    <a:pt x="76682" y="0"/>
                  </a:lnTo>
                  <a:lnTo>
                    <a:pt x="56045" y="1384"/>
                  </a:lnTo>
                  <a:lnTo>
                    <a:pt x="35394" y="5524"/>
                  </a:lnTo>
                  <a:lnTo>
                    <a:pt x="16217" y="13804"/>
                  </a:lnTo>
                  <a:lnTo>
                    <a:pt x="0" y="24841"/>
                  </a:lnTo>
                </a:path>
              </a:pathLst>
            </a:custGeom>
            <a:ln w="3175">
              <a:solidFill>
                <a:srgbClr val="000000"/>
              </a:solidFill>
            </a:ln>
          </p:spPr>
          <p:txBody>
            <a:bodyPr wrap="square" lIns="0" tIns="0" rIns="0" bIns="0" rtlCol="0"/>
            <a:lstStyle/>
            <a:p>
              <a:endParaRPr/>
            </a:p>
          </p:txBody>
        </p:sp>
        <p:sp>
          <p:nvSpPr>
            <p:cNvPr id="222" name="object 217">
              <a:extLst>
                <a:ext uri="{FF2B5EF4-FFF2-40B4-BE49-F238E27FC236}">
                  <a16:creationId xmlns:a16="http://schemas.microsoft.com/office/drawing/2014/main" id="{E53CE023-58CA-4777-AF39-8DE09AD260E1}"/>
                </a:ext>
              </a:extLst>
            </p:cNvPr>
            <p:cNvSpPr/>
            <p:nvPr/>
          </p:nvSpPr>
          <p:spPr>
            <a:xfrm>
              <a:off x="10634876" y="1815699"/>
              <a:ext cx="12065" cy="18415"/>
            </a:xfrm>
            <a:custGeom>
              <a:avLst/>
              <a:gdLst/>
              <a:ahLst/>
              <a:cxnLst/>
              <a:rect l="l" t="t" r="r" b="b"/>
              <a:pathLst>
                <a:path w="12065" h="18415">
                  <a:moveTo>
                    <a:pt x="11709" y="0"/>
                  </a:moveTo>
                  <a:lnTo>
                    <a:pt x="4394" y="8229"/>
                  </a:lnTo>
                  <a:lnTo>
                    <a:pt x="0" y="17830"/>
                  </a:lnTo>
                </a:path>
              </a:pathLst>
            </a:custGeom>
            <a:ln w="3175">
              <a:solidFill>
                <a:srgbClr val="000000"/>
              </a:solidFill>
            </a:ln>
          </p:spPr>
          <p:txBody>
            <a:bodyPr wrap="square" lIns="0" tIns="0" rIns="0" bIns="0" rtlCol="0"/>
            <a:lstStyle/>
            <a:p>
              <a:endParaRPr/>
            </a:p>
          </p:txBody>
        </p:sp>
        <p:sp>
          <p:nvSpPr>
            <p:cNvPr id="223" name="object 218">
              <a:extLst>
                <a:ext uri="{FF2B5EF4-FFF2-40B4-BE49-F238E27FC236}">
                  <a16:creationId xmlns:a16="http://schemas.microsoft.com/office/drawing/2014/main" id="{6DD83CE3-A865-474B-98E0-401EF7240387}"/>
                </a:ext>
              </a:extLst>
            </p:cNvPr>
            <p:cNvSpPr/>
            <p:nvPr/>
          </p:nvSpPr>
          <p:spPr>
            <a:xfrm>
              <a:off x="10631837" y="1833988"/>
              <a:ext cx="21590" cy="94615"/>
            </a:xfrm>
            <a:custGeom>
              <a:avLst/>
              <a:gdLst/>
              <a:ahLst/>
              <a:cxnLst/>
              <a:rect l="l" t="t" r="r" b="b"/>
              <a:pathLst>
                <a:path w="21590" h="94615">
                  <a:moveTo>
                    <a:pt x="3009" y="0"/>
                  </a:moveTo>
                  <a:lnTo>
                    <a:pt x="0" y="23507"/>
                  </a:lnTo>
                  <a:lnTo>
                    <a:pt x="1498" y="48399"/>
                  </a:lnTo>
                  <a:lnTo>
                    <a:pt x="9029" y="71907"/>
                  </a:lnTo>
                  <a:lnTo>
                    <a:pt x="21081" y="94030"/>
                  </a:lnTo>
                </a:path>
              </a:pathLst>
            </a:custGeom>
            <a:ln w="3175">
              <a:solidFill>
                <a:srgbClr val="000000"/>
              </a:solidFill>
            </a:ln>
          </p:spPr>
          <p:txBody>
            <a:bodyPr wrap="square" lIns="0" tIns="0" rIns="0" bIns="0" rtlCol="0"/>
            <a:lstStyle/>
            <a:p>
              <a:endParaRPr/>
            </a:p>
          </p:txBody>
        </p:sp>
        <p:sp>
          <p:nvSpPr>
            <p:cNvPr id="224" name="object 219">
              <a:extLst>
                <a:ext uri="{FF2B5EF4-FFF2-40B4-BE49-F238E27FC236}">
                  <a16:creationId xmlns:a16="http://schemas.microsoft.com/office/drawing/2014/main" id="{0305104E-E960-4BC9-A943-1325FC753DC3}"/>
                </a:ext>
              </a:extLst>
            </p:cNvPr>
            <p:cNvSpPr/>
            <p:nvPr/>
          </p:nvSpPr>
          <p:spPr>
            <a:xfrm>
              <a:off x="10770518" y="1835511"/>
              <a:ext cx="15240" cy="13970"/>
            </a:xfrm>
            <a:custGeom>
              <a:avLst/>
              <a:gdLst/>
              <a:ahLst/>
              <a:cxnLst/>
              <a:rect l="l" t="t" r="r" b="b"/>
              <a:pathLst>
                <a:path w="15240" h="13969">
                  <a:moveTo>
                    <a:pt x="13716" y="12344"/>
                  </a:moveTo>
                  <a:lnTo>
                    <a:pt x="15240" y="6857"/>
                  </a:lnTo>
                  <a:lnTo>
                    <a:pt x="13716" y="1371"/>
                  </a:lnTo>
                  <a:lnTo>
                    <a:pt x="7620" y="0"/>
                  </a:lnTo>
                  <a:lnTo>
                    <a:pt x="1524" y="1371"/>
                  </a:lnTo>
                  <a:lnTo>
                    <a:pt x="0" y="6857"/>
                  </a:lnTo>
                  <a:lnTo>
                    <a:pt x="1524" y="12344"/>
                  </a:lnTo>
                  <a:lnTo>
                    <a:pt x="7620" y="13715"/>
                  </a:lnTo>
                  <a:lnTo>
                    <a:pt x="13716" y="12344"/>
                  </a:lnTo>
                  <a:close/>
                </a:path>
              </a:pathLst>
            </a:custGeom>
            <a:ln w="3175">
              <a:solidFill>
                <a:srgbClr val="000000"/>
              </a:solidFill>
            </a:ln>
          </p:spPr>
          <p:txBody>
            <a:bodyPr wrap="square" lIns="0" tIns="0" rIns="0" bIns="0" rtlCol="0"/>
            <a:lstStyle/>
            <a:p>
              <a:endParaRPr/>
            </a:p>
          </p:txBody>
        </p:sp>
        <p:sp>
          <p:nvSpPr>
            <p:cNvPr id="225" name="object 220">
              <a:extLst>
                <a:ext uri="{FF2B5EF4-FFF2-40B4-BE49-F238E27FC236}">
                  <a16:creationId xmlns:a16="http://schemas.microsoft.com/office/drawing/2014/main" id="{F6F13F0A-2AFD-4592-A731-6271003B9166}"/>
                </a:ext>
              </a:extLst>
            </p:cNvPr>
            <p:cNvSpPr/>
            <p:nvPr/>
          </p:nvSpPr>
          <p:spPr>
            <a:xfrm>
              <a:off x="10781187" y="1943716"/>
              <a:ext cx="13970" cy="13970"/>
            </a:xfrm>
            <a:custGeom>
              <a:avLst/>
              <a:gdLst/>
              <a:ahLst/>
              <a:cxnLst/>
              <a:rect l="l" t="t" r="r" b="b"/>
              <a:pathLst>
                <a:path w="13970" h="13969">
                  <a:moveTo>
                    <a:pt x="12344" y="12344"/>
                  </a:moveTo>
                  <a:lnTo>
                    <a:pt x="13715" y="6857"/>
                  </a:lnTo>
                  <a:lnTo>
                    <a:pt x="12344" y="1371"/>
                  </a:lnTo>
                  <a:lnTo>
                    <a:pt x="6857" y="0"/>
                  </a:lnTo>
                  <a:lnTo>
                    <a:pt x="1371" y="1371"/>
                  </a:lnTo>
                  <a:lnTo>
                    <a:pt x="0" y="6857"/>
                  </a:lnTo>
                  <a:lnTo>
                    <a:pt x="1371" y="12344"/>
                  </a:lnTo>
                  <a:lnTo>
                    <a:pt x="6857" y="13715"/>
                  </a:lnTo>
                  <a:lnTo>
                    <a:pt x="12344" y="12344"/>
                  </a:lnTo>
                  <a:close/>
                </a:path>
              </a:pathLst>
            </a:custGeom>
            <a:ln w="3175">
              <a:solidFill>
                <a:srgbClr val="000000"/>
              </a:solidFill>
            </a:ln>
          </p:spPr>
          <p:txBody>
            <a:bodyPr wrap="square" lIns="0" tIns="0" rIns="0" bIns="0" rtlCol="0"/>
            <a:lstStyle/>
            <a:p>
              <a:endParaRPr/>
            </a:p>
          </p:txBody>
        </p:sp>
        <p:sp>
          <p:nvSpPr>
            <p:cNvPr id="226" name="object 221">
              <a:extLst>
                <a:ext uri="{FF2B5EF4-FFF2-40B4-BE49-F238E27FC236}">
                  <a16:creationId xmlns:a16="http://schemas.microsoft.com/office/drawing/2014/main" id="{2464D5E4-897E-4C08-915F-DE8ADB7DC967}"/>
                </a:ext>
              </a:extLst>
            </p:cNvPr>
            <p:cNvSpPr/>
            <p:nvPr/>
          </p:nvSpPr>
          <p:spPr>
            <a:xfrm>
              <a:off x="10654694" y="1826368"/>
              <a:ext cx="13970" cy="13970"/>
            </a:xfrm>
            <a:custGeom>
              <a:avLst/>
              <a:gdLst/>
              <a:ahLst/>
              <a:cxnLst/>
              <a:rect l="l" t="t" r="r" b="b"/>
              <a:pathLst>
                <a:path w="13970" h="13969">
                  <a:moveTo>
                    <a:pt x="12344" y="12344"/>
                  </a:moveTo>
                  <a:lnTo>
                    <a:pt x="13715" y="6857"/>
                  </a:lnTo>
                  <a:lnTo>
                    <a:pt x="12344" y="1371"/>
                  </a:lnTo>
                  <a:lnTo>
                    <a:pt x="6857" y="0"/>
                  </a:lnTo>
                  <a:lnTo>
                    <a:pt x="1371" y="1371"/>
                  </a:lnTo>
                  <a:lnTo>
                    <a:pt x="0" y="6857"/>
                  </a:lnTo>
                  <a:lnTo>
                    <a:pt x="1371" y="12344"/>
                  </a:lnTo>
                  <a:lnTo>
                    <a:pt x="6857" y="13715"/>
                  </a:lnTo>
                  <a:lnTo>
                    <a:pt x="12344" y="12344"/>
                  </a:lnTo>
                  <a:close/>
                </a:path>
              </a:pathLst>
            </a:custGeom>
            <a:ln w="3175">
              <a:solidFill>
                <a:srgbClr val="000000"/>
              </a:solidFill>
            </a:ln>
          </p:spPr>
          <p:txBody>
            <a:bodyPr wrap="square" lIns="0" tIns="0" rIns="0" bIns="0" rtlCol="0"/>
            <a:lstStyle/>
            <a:p>
              <a:endParaRPr/>
            </a:p>
          </p:txBody>
        </p:sp>
        <p:sp>
          <p:nvSpPr>
            <p:cNvPr id="227" name="object 222">
              <a:extLst>
                <a:ext uri="{FF2B5EF4-FFF2-40B4-BE49-F238E27FC236}">
                  <a16:creationId xmlns:a16="http://schemas.microsoft.com/office/drawing/2014/main" id="{E8A41194-8648-4D00-9CFB-44D2C4E1A544}"/>
                </a:ext>
              </a:extLst>
            </p:cNvPr>
            <p:cNvSpPr/>
            <p:nvPr/>
          </p:nvSpPr>
          <p:spPr>
            <a:xfrm>
              <a:off x="10782711" y="1769977"/>
              <a:ext cx="40005" cy="38100"/>
            </a:xfrm>
            <a:custGeom>
              <a:avLst/>
              <a:gdLst/>
              <a:ahLst/>
              <a:cxnLst/>
              <a:rect l="l" t="t" r="r" b="b"/>
              <a:pathLst>
                <a:path w="40004" h="38100">
                  <a:moveTo>
                    <a:pt x="0" y="37985"/>
                  </a:moveTo>
                  <a:lnTo>
                    <a:pt x="39497" y="0"/>
                  </a:lnTo>
                </a:path>
              </a:pathLst>
            </a:custGeom>
            <a:ln w="3175">
              <a:solidFill>
                <a:srgbClr val="000000"/>
              </a:solidFill>
            </a:ln>
          </p:spPr>
          <p:txBody>
            <a:bodyPr wrap="square" lIns="0" tIns="0" rIns="0" bIns="0" rtlCol="0"/>
            <a:lstStyle/>
            <a:p>
              <a:endParaRPr/>
            </a:p>
          </p:txBody>
        </p:sp>
        <p:sp>
          <p:nvSpPr>
            <p:cNvPr id="228" name="object 223">
              <a:extLst>
                <a:ext uri="{FF2B5EF4-FFF2-40B4-BE49-F238E27FC236}">
                  <a16:creationId xmlns:a16="http://schemas.microsoft.com/office/drawing/2014/main" id="{E57D3650-B582-480C-9A37-42B310E75767}"/>
                </a:ext>
              </a:extLst>
            </p:cNvPr>
            <p:cNvSpPr/>
            <p:nvPr/>
          </p:nvSpPr>
          <p:spPr>
            <a:xfrm>
              <a:off x="10814721" y="1800460"/>
              <a:ext cx="38100" cy="36830"/>
            </a:xfrm>
            <a:custGeom>
              <a:avLst/>
              <a:gdLst/>
              <a:ahLst/>
              <a:cxnLst/>
              <a:rect l="l" t="t" r="r" b="b"/>
              <a:pathLst>
                <a:path w="38100" h="36830">
                  <a:moveTo>
                    <a:pt x="37731" y="0"/>
                  </a:moveTo>
                  <a:lnTo>
                    <a:pt x="0" y="36461"/>
                  </a:lnTo>
                </a:path>
              </a:pathLst>
            </a:custGeom>
            <a:ln w="3175">
              <a:solidFill>
                <a:srgbClr val="000000"/>
              </a:solidFill>
            </a:ln>
          </p:spPr>
          <p:txBody>
            <a:bodyPr wrap="square" lIns="0" tIns="0" rIns="0" bIns="0" rtlCol="0"/>
            <a:lstStyle/>
            <a:p>
              <a:endParaRPr/>
            </a:p>
          </p:txBody>
        </p:sp>
        <p:sp>
          <p:nvSpPr>
            <p:cNvPr id="229" name="object 224">
              <a:extLst>
                <a:ext uri="{FF2B5EF4-FFF2-40B4-BE49-F238E27FC236}">
                  <a16:creationId xmlns:a16="http://schemas.microsoft.com/office/drawing/2014/main" id="{32C21F38-0410-4F4F-A043-00B1DF9E8914}"/>
                </a:ext>
              </a:extLst>
            </p:cNvPr>
            <p:cNvSpPr/>
            <p:nvPr/>
          </p:nvSpPr>
          <p:spPr>
            <a:xfrm>
              <a:off x="10823860" y="1765404"/>
              <a:ext cx="34925" cy="33655"/>
            </a:xfrm>
            <a:custGeom>
              <a:avLst/>
              <a:gdLst/>
              <a:ahLst/>
              <a:cxnLst/>
              <a:rect l="l" t="t" r="r" b="b"/>
              <a:pathLst>
                <a:path w="34925" h="33655">
                  <a:moveTo>
                    <a:pt x="29006" y="33299"/>
                  </a:moveTo>
                  <a:lnTo>
                    <a:pt x="34810" y="24980"/>
                  </a:lnTo>
                  <a:lnTo>
                    <a:pt x="34810" y="16649"/>
                  </a:lnTo>
                  <a:lnTo>
                    <a:pt x="33362" y="8331"/>
                  </a:lnTo>
                  <a:lnTo>
                    <a:pt x="26111" y="1384"/>
                  </a:lnTo>
                  <a:lnTo>
                    <a:pt x="17398" y="0"/>
                  </a:lnTo>
                  <a:lnTo>
                    <a:pt x="8699" y="0"/>
                  </a:lnTo>
                  <a:lnTo>
                    <a:pt x="0" y="5549"/>
                  </a:lnTo>
                </a:path>
              </a:pathLst>
            </a:custGeom>
            <a:ln w="3175">
              <a:solidFill>
                <a:srgbClr val="000000"/>
              </a:solidFill>
            </a:ln>
          </p:spPr>
          <p:txBody>
            <a:bodyPr wrap="square" lIns="0" tIns="0" rIns="0" bIns="0" rtlCol="0"/>
            <a:lstStyle/>
            <a:p>
              <a:endParaRPr/>
            </a:p>
          </p:txBody>
        </p:sp>
        <p:sp>
          <p:nvSpPr>
            <p:cNvPr id="244" name="object 239">
              <a:extLst>
                <a:ext uri="{FF2B5EF4-FFF2-40B4-BE49-F238E27FC236}">
                  <a16:creationId xmlns:a16="http://schemas.microsoft.com/office/drawing/2014/main" id="{1220F0B4-2F32-4EA2-BCFD-063905484D9B}"/>
                </a:ext>
              </a:extLst>
            </p:cNvPr>
            <p:cNvSpPr/>
            <p:nvPr/>
          </p:nvSpPr>
          <p:spPr>
            <a:xfrm>
              <a:off x="9950606" y="1427073"/>
              <a:ext cx="0" cy="281940"/>
            </a:xfrm>
            <a:custGeom>
              <a:avLst/>
              <a:gdLst/>
              <a:ahLst/>
              <a:cxnLst/>
              <a:rect l="l" t="t" r="r" b="b"/>
              <a:pathLst>
                <a:path h="281940">
                  <a:moveTo>
                    <a:pt x="0" y="281482"/>
                  </a:moveTo>
                  <a:lnTo>
                    <a:pt x="0" y="0"/>
                  </a:lnTo>
                </a:path>
              </a:pathLst>
            </a:custGeom>
            <a:ln w="3175">
              <a:solidFill>
                <a:srgbClr val="000000"/>
              </a:solidFill>
            </a:ln>
          </p:spPr>
          <p:txBody>
            <a:bodyPr wrap="square" lIns="0" tIns="0" rIns="0" bIns="0" rtlCol="0"/>
            <a:lstStyle/>
            <a:p>
              <a:endParaRPr/>
            </a:p>
          </p:txBody>
        </p:sp>
        <p:sp>
          <p:nvSpPr>
            <p:cNvPr id="245" name="object 240">
              <a:extLst>
                <a:ext uri="{FF2B5EF4-FFF2-40B4-BE49-F238E27FC236}">
                  <a16:creationId xmlns:a16="http://schemas.microsoft.com/office/drawing/2014/main" id="{A3F3A281-0BCA-4AFF-ACFC-57A44221CA6C}"/>
                </a:ext>
              </a:extLst>
            </p:cNvPr>
            <p:cNvSpPr/>
            <p:nvPr/>
          </p:nvSpPr>
          <p:spPr>
            <a:xfrm>
              <a:off x="10877199" y="1427073"/>
              <a:ext cx="0" cy="281940"/>
            </a:xfrm>
            <a:custGeom>
              <a:avLst/>
              <a:gdLst/>
              <a:ahLst/>
              <a:cxnLst/>
              <a:rect l="l" t="t" r="r" b="b"/>
              <a:pathLst>
                <a:path h="281940">
                  <a:moveTo>
                    <a:pt x="0" y="281482"/>
                  </a:moveTo>
                  <a:lnTo>
                    <a:pt x="0" y="0"/>
                  </a:lnTo>
                </a:path>
              </a:pathLst>
            </a:custGeom>
            <a:ln w="3175">
              <a:solidFill>
                <a:srgbClr val="000000"/>
              </a:solidFill>
            </a:ln>
          </p:spPr>
          <p:txBody>
            <a:bodyPr wrap="square" lIns="0" tIns="0" rIns="0" bIns="0" rtlCol="0"/>
            <a:lstStyle/>
            <a:p>
              <a:endParaRPr/>
            </a:p>
          </p:txBody>
        </p:sp>
        <p:sp>
          <p:nvSpPr>
            <p:cNvPr id="246" name="object 241">
              <a:extLst>
                <a:ext uri="{FF2B5EF4-FFF2-40B4-BE49-F238E27FC236}">
                  <a16:creationId xmlns:a16="http://schemas.microsoft.com/office/drawing/2014/main" id="{C4A48880-2A20-4648-9787-AC5F4A6B87CB}"/>
                </a:ext>
              </a:extLst>
            </p:cNvPr>
            <p:cNvSpPr/>
            <p:nvPr/>
          </p:nvSpPr>
          <p:spPr>
            <a:xfrm>
              <a:off x="10037475" y="1509376"/>
              <a:ext cx="753110" cy="0"/>
            </a:xfrm>
            <a:custGeom>
              <a:avLst/>
              <a:gdLst/>
              <a:ahLst/>
              <a:cxnLst/>
              <a:rect l="l" t="t" r="r" b="b"/>
              <a:pathLst>
                <a:path w="753109">
                  <a:moveTo>
                    <a:pt x="0" y="0"/>
                  </a:moveTo>
                  <a:lnTo>
                    <a:pt x="752729" y="0"/>
                  </a:lnTo>
                </a:path>
              </a:pathLst>
            </a:custGeom>
            <a:ln w="3175">
              <a:solidFill>
                <a:srgbClr val="000000"/>
              </a:solidFill>
            </a:ln>
          </p:spPr>
          <p:txBody>
            <a:bodyPr wrap="square" lIns="0" tIns="0" rIns="0" bIns="0" rtlCol="0"/>
            <a:lstStyle/>
            <a:p>
              <a:endParaRPr/>
            </a:p>
          </p:txBody>
        </p:sp>
        <p:sp>
          <p:nvSpPr>
            <p:cNvPr id="247" name="object 242">
              <a:extLst>
                <a:ext uri="{FF2B5EF4-FFF2-40B4-BE49-F238E27FC236}">
                  <a16:creationId xmlns:a16="http://schemas.microsoft.com/office/drawing/2014/main" id="{600E91A4-F6AB-4972-968B-FF44475B017C}"/>
                </a:ext>
              </a:extLst>
            </p:cNvPr>
            <p:cNvSpPr/>
            <p:nvPr/>
          </p:nvSpPr>
          <p:spPr>
            <a:xfrm>
              <a:off x="9950602" y="1495660"/>
              <a:ext cx="86995" cy="27940"/>
            </a:xfrm>
            <a:custGeom>
              <a:avLst/>
              <a:gdLst/>
              <a:ahLst/>
              <a:cxnLst/>
              <a:rect l="l" t="t" r="r" b="b"/>
              <a:pathLst>
                <a:path w="86995" h="27940">
                  <a:moveTo>
                    <a:pt x="86626" y="27432"/>
                  </a:moveTo>
                  <a:lnTo>
                    <a:pt x="0" y="13716"/>
                  </a:lnTo>
                  <a:lnTo>
                    <a:pt x="86626" y="0"/>
                  </a:lnTo>
                  <a:lnTo>
                    <a:pt x="86626" y="27432"/>
                  </a:lnTo>
                  <a:close/>
                </a:path>
              </a:pathLst>
            </a:custGeom>
            <a:ln w="3175">
              <a:solidFill>
                <a:srgbClr val="000000"/>
              </a:solidFill>
            </a:ln>
          </p:spPr>
          <p:txBody>
            <a:bodyPr wrap="square" lIns="0" tIns="0" rIns="0" bIns="0" rtlCol="0"/>
            <a:lstStyle/>
            <a:p>
              <a:endParaRPr/>
            </a:p>
          </p:txBody>
        </p:sp>
        <p:sp>
          <p:nvSpPr>
            <p:cNvPr id="248" name="object 243">
              <a:extLst>
                <a:ext uri="{FF2B5EF4-FFF2-40B4-BE49-F238E27FC236}">
                  <a16:creationId xmlns:a16="http://schemas.microsoft.com/office/drawing/2014/main" id="{608E6102-ACF6-4A93-A54F-3A7FDC7CAF52}"/>
                </a:ext>
              </a:extLst>
            </p:cNvPr>
            <p:cNvSpPr/>
            <p:nvPr/>
          </p:nvSpPr>
          <p:spPr>
            <a:xfrm>
              <a:off x="10790330" y="1495660"/>
              <a:ext cx="86995" cy="27940"/>
            </a:xfrm>
            <a:custGeom>
              <a:avLst/>
              <a:gdLst/>
              <a:ahLst/>
              <a:cxnLst/>
              <a:rect l="l" t="t" r="r" b="b"/>
              <a:pathLst>
                <a:path w="86995" h="27940">
                  <a:moveTo>
                    <a:pt x="0" y="0"/>
                  </a:moveTo>
                  <a:lnTo>
                    <a:pt x="86626" y="13716"/>
                  </a:lnTo>
                  <a:lnTo>
                    <a:pt x="0" y="27432"/>
                  </a:lnTo>
                  <a:lnTo>
                    <a:pt x="0" y="0"/>
                  </a:lnTo>
                  <a:close/>
                </a:path>
              </a:pathLst>
            </a:custGeom>
            <a:ln w="3175">
              <a:solidFill>
                <a:srgbClr val="000000"/>
              </a:solidFill>
            </a:ln>
          </p:spPr>
          <p:txBody>
            <a:bodyPr wrap="square" lIns="0" tIns="0" rIns="0" bIns="0" rtlCol="0"/>
            <a:lstStyle/>
            <a:p>
              <a:endParaRPr/>
            </a:p>
          </p:txBody>
        </p:sp>
        <p:sp>
          <p:nvSpPr>
            <p:cNvPr id="249" name="object 244">
              <a:extLst>
                <a:ext uri="{FF2B5EF4-FFF2-40B4-BE49-F238E27FC236}">
                  <a16:creationId xmlns:a16="http://schemas.microsoft.com/office/drawing/2014/main" id="{0F841C51-8E77-4590-93B6-5862C416B65F}"/>
                </a:ext>
              </a:extLst>
            </p:cNvPr>
            <p:cNvSpPr/>
            <p:nvPr/>
          </p:nvSpPr>
          <p:spPr>
            <a:xfrm>
              <a:off x="10346845" y="1385932"/>
              <a:ext cx="50165" cy="79375"/>
            </a:xfrm>
            <a:custGeom>
              <a:avLst/>
              <a:gdLst/>
              <a:ahLst/>
              <a:cxnLst/>
              <a:rect l="l" t="t" r="r" b="b"/>
              <a:pathLst>
                <a:path w="50165" h="79375">
                  <a:moveTo>
                    <a:pt x="16192" y="0"/>
                  </a:moveTo>
                  <a:lnTo>
                    <a:pt x="4419" y="4165"/>
                  </a:lnTo>
                  <a:lnTo>
                    <a:pt x="0" y="12496"/>
                  </a:lnTo>
                  <a:lnTo>
                    <a:pt x="0" y="19431"/>
                  </a:lnTo>
                  <a:lnTo>
                    <a:pt x="4419" y="27762"/>
                  </a:lnTo>
                  <a:lnTo>
                    <a:pt x="7365" y="31927"/>
                  </a:lnTo>
                  <a:lnTo>
                    <a:pt x="16192" y="36093"/>
                  </a:lnTo>
                  <a:lnTo>
                    <a:pt x="32384" y="40259"/>
                  </a:lnTo>
                  <a:lnTo>
                    <a:pt x="41211" y="43040"/>
                  </a:lnTo>
                  <a:lnTo>
                    <a:pt x="45631" y="47205"/>
                  </a:lnTo>
                  <a:lnTo>
                    <a:pt x="50050" y="55537"/>
                  </a:lnTo>
                  <a:lnTo>
                    <a:pt x="50050" y="66636"/>
                  </a:lnTo>
                  <a:lnTo>
                    <a:pt x="45631" y="74968"/>
                  </a:lnTo>
                  <a:lnTo>
                    <a:pt x="32384" y="79133"/>
                  </a:lnTo>
                  <a:lnTo>
                    <a:pt x="16192" y="79133"/>
                  </a:lnTo>
                  <a:lnTo>
                    <a:pt x="4419" y="74968"/>
                  </a:lnTo>
                  <a:lnTo>
                    <a:pt x="0" y="66636"/>
                  </a:lnTo>
                  <a:lnTo>
                    <a:pt x="0" y="55537"/>
                  </a:lnTo>
                  <a:lnTo>
                    <a:pt x="4419" y="47205"/>
                  </a:lnTo>
                  <a:lnTo>
                    <a:pt x="7365" y="43040"/>
                  </a:lnTo>
                  <a:lnTo>
                    <a:pt x="16192" y="40259"/>
                  </a:lnTo>
                  <a:lnTo>
                    <a:pt x="32384" y="36093"/>
                  </a:lnTo>
                  <a:lnTo>
                    <a:pt x="41211" y="31927"/>
                  </a:lnTo>
                  <a:lnTo>
                    <a:pt x="45631" y="27762"/>
                  </a:lnTo>
                  <a:lnTo>
                    <a:pt x="50050" y="19431"/>
                  </a:lnTo>
                  <a:lnTo>
                    <a:pt x="50050" y="12496"/>
                  </a:lnTo>
                  <a:lnTo>
                    <a:pt x="45631" y="4165"/>
                  </a:lnTo>
                  <a:lnTo>
                    <a:pt x="32384" y="0"/>
                  </a:lnTo>
                  <a:lnTo>
                    <a:pt x="16192" y="0"/>
                  </a:lnTo>
                  <a:close/>
                </a:path>
              </a:pathLst>
            </a:custGeom>
            <a:ln w="3175">
              <a:solidFill>
                <a:srgbClr val="000000"/>
              </a:solidFill>
            </a:ln>
          </p:spPr>
          <p:txBody>
            <a:bodyPr wrap="square" lIns="0" tIns="0" rIns="0" bIns="0" rtlCol="0"/>
            <a:lstStyle/>
            <a:p>
              <a:endParaRPr/>
            </a:p>
          </p:txBody>
        </p:sp>
        <p:sp>
          <p:nvSpPr>
            <p:cNvPr id="250" name="object 245">
              <a:extLst>
                <a:ext uri="{FF2B5EF4-FFF2-40B4-BE49-F238E27FC236}">
                  <a16:creationId xmlns:a16="http://schemas.microsoft.com/office/drawing/2014/main" id="{77AE7206-1E38-4210-B560-77BFB207D490}"/>
                </a:ext>
              </a:extLst>
            </p:cNvPr>
            <p:cNvSpPr/>
            <p:nvPr/>
          </p:nvSpPr>
          <p:spPr>
            <a:xfrm>
              <a:off x="10342279" y="1390504"/>
              <a:ext cx="57785" cy="77470"/>
            </a:xfrm>
            <a:custGeom>
              <a:avLst/>
              <a:gdLst/>
              <a:ahLst/>
              <a:cxnLst/>
              <a:rect l="l" t="t" r="r" b="b"/>
              <a:pathLst>
                <a:path w="57784" h="77469">
                  <a:moveTo>
                    <a:pt x="11823" y="0"/>
                  </a:moveTo>
                  <a:lnTo>
                    <a:pt x="8864" y="8293"/>
                  </a:lnTo>
                  <a:lnTo>
                    <a:pt x="8864" y="15201"/>
                  </a:lnTo>
                  <a:lnTo>
                    <a:pt x="11823" y="23495"/>
                  </a:lnTo>
                  <a:lnTo>
                    <a:pt x="20701" y="27635"/>
                  </a:lnTo>
                  <a:lnTo>
                    <a:pt x="36957" y="31775"/>
                  </a:lnTo>
                  <a:lnTo>
                    <a:pt x="45834" y="35928"/>
                  </a:lnTo>
                  <a:lnTo>
                    <a:pt x="54698" y="42837"/>
                  </a:lnTo>
                  <a:lnTo>
                    <a:pt x="57658" y="51130"/>
                  </a:lnTo>
                  <a:lnTo>
                    <a:pt x="57658" y="62179"/>
                  </a:lnTo>
                  <a:lnTo>
                    <a:pt x="54698" y="70472"/>
                  </a:lnTo>
                  <a:lnTo>
                    <a:pt x="50266" y="74612"/>
                  </a:lnTo>
                  <a:lnTo>
                    <a:pt x="36957" y="77381"/>
                  </a:lnTo>
                  <a:lnTo>
                    <a:pt x="20701" y="77381"/>
                  </a:lnTo>
                  <a:lnTo>
                    <a:pt x="8864" y="74612"/>
                  </a:lnTo>
                  <a:lnTo>
                    <a:pt x="4432" y="70472"/>
                  </a:lnTo>
                  <a:lnTo>
                    <a:pt x="0" y="62179"/>
                  </a:lnTo>
                  <a:lnTo>
                    <a:pt x="0" y="51130"/>
                  </a:lnTo>
                  <a:lnTo>
                    <a:pt x="4432" y="42837"/>
                  </a:lnTo>
                  <a:lnTo>
                    <a:pt x="11823" y="35928"/>
                  </a:lnTo>
                  <a:lnTo>
                    <a:pt x="20701" y="31775"/>
                  </a:lnTo>
                  <a:lnTo>
                    <a:pt x="36957" y="27635"/>
                  </a:lnTo>
                  <a:lnTo>
                    <a:pt x="45834" y="23495"/>
                  </a:lnTo>
                  <a:lnTo>
                    <a:pt x="50266" y="15201"/>
                  </a:lnTo>
                  <a:lnTo>
                    <a:pt x="50266" y="8293"/>
                  </a:lnTo>
                  <a:lnTo>
                    <a:pt x="45834" y="0"/>
                  </a:lnTo>
                </a:path>
              </a:pathLst>
            </a:custGeom>
            <a:ln w="3175">
              <a:solidFill>
                <a:srgbClr val="000000"/>
              </a:solidFill>
            </a:ln>
          </p:spPr>
          <p:txBody>
            <a:bodyPr wrap="square" lIns="0" tIns="0" rIns="0" bIns="0" rtlCol="0"/>
            <a:lstStyle/>
            <a:p>
              <a:endParaRPr/>
            </a:p>
          </p:txBody>
        </p:sp>
        <p:sp>
          <p:nvSpPr>
            <p:cNvPr id="251" name="object 246">
              <a:extLst>
                <a:ext uri="{FF2B5EF4-FFF2-40B4-BE49-F238E27FC236}">
                  <a16:creationId xmlns:a16="http://schemas.microsoft.com/office/drawing/2014/main" id="{F1DA2058-547A-4857-A0B3-D705A4EAB326}"/>
                </a:ext>
              </a:extLst>
            </p:cNvPr>
            <p:cNvSpPr/>
            <p:nvPr/>
          </p:nvSpPr>
          <p:spPr>
            <a:xfrm>
              <a:off x="10351417" y="1390502"/>
              <a:ext cx="41275" cy="4445"/>
            </a:xfrm>
            <a:custGeom>
              <a:avLst/>
              <a:gdLst/>
              <a:ahLst/>
              <a:cxnLst/>
              <a:rect l="l" t="t" r="r" b="b"/>
              <a:pathLst>
                <a:path w="41275" h="4444">
                  <a:moveTo>
                    <a:pt x="40665" y="4114"/>
                  </a:moveTo>
                  <a:lnTo>
                    <a:pt x="27597" y="0"/>
                  </a:lnTo>
                  <a:lnTo>
                    <a:pt x="11620" y="0"/>
                  </a:lnTo>
                  <a:lnTo>
                    <a:pt x="0" y="4114"/>
                  </a:lnTo>
                </a:path>
              </a:pathLst>
            </a:custGeom>
            <a:ln w="3175">
              <a:solidFill>
                <a:srgbClr val="000000"/>
              </a:solidFill>
            </a:ln>
          </p:spPr>
          <p:txBody>
            <a:bodyPr wrap="square" lIns="0" tIns="0" rIns="0" bIns="0" rtlCol="0"/>
            <a:lstStyle/>
            <a:p>
              <a:endParaRPr/>
            </a:p>
          </p:txBody>
        </p:sp>
        <p:sp>
          <p:nvSpPr>
            <p:cNvPr id="252" name="object 247">
              <a:extLst>
                <a:ext uri="{FF2B5EF4-FFF2-40B4-BE49-F238E27FC236}">
                  <a16:creationId xmlns:a16="http://schemas.microsoft.com/office/drawing/2014/main" id="{E0F4B098-AAC5-4B92-A1AC-F46640954B1A}"/>
                </a:ext>
              </a:extLst>
            </p:cNvPr>
            <p:cNvSpPr/>
            <p:nvPr/>
          </p:nvSpPr>
          <p:spPr>
            <a:xfrm>
              <a:off x="10346846" y="1456035"/>
              <a:ext cx="12065" cy="8890"/>
            </a:xfrm>
            <a:custGeom>
              <a:avLst/>
              <a:gdLst/>
              <a:ahLst/>
              <a:cxnLst/>
              <a:rect l="l" t="t" r="r" b="b"/>
              <a:pathLst>
                <a:path w="12065" h="8890">
                  <a:moveTo>
                    <a:pt x="0" y="0"/>
                  </a:moveTo>
                  <a:lnTo>
                    <a:pt x="11709" y="8775"/>
                  </a:lnTo>
                </a:path>
              </a:pathLst>
            </a:custGeom>
            <a:ln w="3175">
              <a:solidFill>
                <a:srgbClr val="000000"/>
              </a:solidFill>
            </a:ln>
          </p:spPr>
          <p:txBody>
            <a:bodyPr wrap="square" lIns="0" tIns="0" rIns="0" bIns="0" rtlCol="0"/>
            <a:lstStyle/>
            <a:p>
              <a:endParaRPr/>
            </a:p>
          </p:txBody>
        </p:sp>
        <p:sp>
          <p:nvSpPr>
            <p:cNvPr id="253" name="object 248">
              <a:extLst>
                <a:ext uri="{FF2B5EF4-FFF2-40B4-BE49-F238E27FC236}">
                  <a16:creationId xmlns:a16="http://schemas.microsoft.com/office/drawing/2014/main" id="{AA198575-7BCD-4C5F-9E81-30BCF0036719}"/>
                </a:ext>
              </a:extLst>
            </p:cNvPr>
            <p:cNvSpPr/>
            <p:nvPr/>
          </p:nvSpPr>
          <p:spPr>
            <a:xfrm>
              <a:off x="10383422" y="1456038"/>
              <a:ext cx="13970" cy="8890"/>
            </a:xfrm>
            <a:custGeom>
              <a:avLst/>
              <a:gdLst/>
              <a:ahLst/>
              <a:cxnLst/>
              <a:rect l="l" t="t" r="r" b="b"/>
              <a:pathLst>
                <a:path w="13970" h="8890">
                  <a:moveTo>
                    <a:pt x="0" y="8775"/>
                  </a:moveTo>
                  <a:lnTo>
                    <a:pt x="13462" y="0"/>
                  </a:lnTo>
                </a:path>
              </a:pathLst>
            </a:custGeom>
            <a:ln w="3175">
              <a:solidFill>
                <a:srgbClr val="000000"/>
              </a:solidFill>
            </a:ln>
          </p:spPr>
          <p:txBody>
            <a:bodyPr wrap="square" lIns="0" tIns="0" rIns="0" bIns="0" rtlCol="0"/>
            <a:lstStyle/>
            <a:p>
              <a:endParaRPr/>
            </a:p>
          </p:txBody>
        </p:sp>
        <p:sp>
          <p:nvSpPr>
            <p:cNvPr id="254" name="object 249">
              <a:extLst>
                <a:ext uri="{FF2B5EF4-FFF2-40B4-BE49-F238E27FC236}">
                  <a16:creationId xmlns:a16="http://schemas.microsoft.com/office/drawing/2014/main" id="{6EC78597-A582-4165-A8E3-27481499F2DF}"/>
                </a:ext>
              </a:extLst>
            </p:cNvPr>
            <p:cNvSpPr/>
            <p:nvPr/>
          </p:nvSpPr>
          <p:spPr>
            <a:xfrm>
              <a:off x="10424570" y="1385932"/>
              <a:ext cx="59690" cy="82550"/>
            </a:xfrm>
            <a:custGeom>
              <a:avLst/>
              <a:gdLst/>
              <a:ahLst/>
              <a:cxnLst/>
              <a:rect l="l" t="t" r="r" b="b"/>
              <a:pathLst>
                <a:path w="59690" h="82550">
                  <a:moveTo>
                    <a:pt x="25260" y="0"/>
                  </a:moveTo>
                  <a:lnTo>
                    <a:pt x="13373" y="4178"/>
                  </a:lnTo>
                  <a:lnTo>
                    <a:pt x="4457" y="16687"/>
                  </a:lnTo>
                  <a:lnTo>
                    <a:pt x="0" y="36169"/>
                  </a:lnTo>
                  <a:lnTo>
                    <a:pt x="0" y="47294"/>
                  </a:lnTo>
                  <a:lnTo>
                    <a:pt x="4457" y="66763"/>
                  </a:lnTo>
                  <a:lnTo>
                    <a:pt x="13373" y="79286"/>
                  </a:lnTo>
                  <a:lnTo>
                    <a:pt x="25260" y="82067"/>
                  </a:lnTo>
                  <a:lnTo>
                    <a:pt x="34175" y="82067"/>
                  </a:lnTo>
                  <a:lnTo>
                    <a:pt x="46062" y="79286"/>
                  </a:lnTo>
                  <a:lnTo>
                    <a:pt x="54978" y="66763"/>
                  </a:lnTo>
                  <a:lnTo>
                    <a:pt x="59436" y="47294"/>
                  </a:lnTo>
                  <a:lnTo>
                    <a:pt x="59436" y="36169"/>
                  </a:lnTo>
                  <a:lnTo>
                    <a:pt x="54978" y="16687"/>
                  </a:lnTo>
                  <a:lnTo>
                    <a:pt x="46062" y="4165"/>
                  </a:lnTo>
                  <a:lnTo>
                    <a:pt x="34175" y="0"/>
                  </a:lnTo>
                  <a:lnTo>
                    <a:pt x="25260" y="0"/>
                  </a:lnTo>
                  <a:close/>
                </a:path>
              </a:pathLst>
            </a:custGeom>
            <a:ln w="3175">
              <a:solidFill>
                <a:srgbClr val="000000"/>
              </a:solidFill>
            </a:ln>
          </p:spPr>
          <p:txBody>
            <a:bodyPr wrap="square" lIns="0" tIns="0" rIns="0" bIns="0" rtlCol="0"/>
            <a:lstStyle/>
            <a:p>
              <a:endParaRPr/>
            </a:p>
          </p:txBody>
        </p:sp>
        <p:sp>
          <p:nvSpPr>
            <p:cNvPr id="255" name="object 250">
              <a:extLst>
                <a:ext uri="{FF2B5EF4-FFF2-40B4-BE49-F238E27FC236}">
                  <a16:creationId xmlns:a16="http://schemas.microsoft.com/office/drawing/2014/main" id="{834E8B89-CA6F-40FA-8D55-04491914706A}"/>
                </a:ext>
              </a:extLst>
            </p:cNvPr>
            <p:cNvSpPr/>
            <p:nvPr/>
          </p:nvSpPr>
          <p:spPr>
            <a:xfrm>
              <a:off x="10429146" y="1390504"/>
              <a:ext cx="13970" cy="74930"/>
            </a:xfrm>
            <a:custGeom>
              <a:avLst/>
              <a:gdLst/>
              <a:ahLst/>
              <a:cxnLst/>
              <a:rect l="l" t="t" r="r" b="b"/>
              <a:pathLst>
                <a:path w="13970" h="74930">
                  <a:moveTo>
                    <a:pt x="13461" y="0"/>
                  </a:moveTo>
                  <a:lnTo>
                    <a:pt x="4483" y="12407"/>
                  </a:lnTo>
                  <a:lnTo>
                    <a:pt x="0" y="31711"/>
                  </a:lnTo>
                  <a:lnTo>
                    <a:pt x="0" y="42735"/>
                  </a:lnTo>
                  <a:lnTo>
                    <a:pt x="4483" y="62039"/>
                  </a:lnTo>
                  <a:lnTo>
                    <a:pt x="13461" y="74447"/>
                  </a:lnTo>
                </a:path>
              </a:pathLst>
            </a:custGeom>
            <a:ln w="3175">
              <a:solidFill>
                <a:srgbClr val="000000"/>
              </a:solidFill>
            </a:ln>
          </p:spPr>
          <p:txBody>
            <a:bodyPr wrap="square" lIns="0" tIns="0" rIns="0" bIns="0" rtlCol="0"/>
            <a:lstStyle/>
            <a:p>
              <a:endParaRPr/>
            </a:p>
          </p:txBody>
        </p:sp>
        <p:sp>
          <p:nvSpPr>
            <p:cNvPr id="256" name="object 251">
              <a:extLst>
                <a:ext uri="{FF2B5EF4-FFF2-40B4-BE49-F238E27FC236}">
                  <a16:creationId xmlns:a16="http://schemas.microsoft.com/office/drawing/2014/main" id="{99135CE1-33AA-4598-A1F5-3C4014C5D890}"/>
                </a:ext>
              </a:extLst>
            </p:cNvPr>
            <p:cNvSpPr/>
            <p:nvPr/>
          </p:nvSpPr>
          <p:spPr>
            <a:xfrm>
              <a:off x="10438287" y="1460607"/>
              <a:ext cx="32384" cy="4445"/>
            </a:xfrm>
            <a:custGeom>
              <a:avLst/>
              <a:gdLst/>
              <a:ahLst/>
              <a:cxnLst/>
              <a:rect l="l" t="t" r="r" b="b"/>
              <a:pathLst>
                <a:path w="32384" h="4444">
                  <a:moveTo>
                    <a:pt x="0" y="0"/>
                  </a:moveTo>
                  <a:lnTo>
                    <a:pt x="11595" y="4114"/>
                  </a:lnTo>
                  <a:lnTo>
                    <a:pt x="20294" y="4114"/>
                  </a:lnTo>
                  <a:lnTo>
                    <a:pt x="31876" y="0"/>
                  </a:lnTo>
                </a:path>
              </a:pathLst>
            </a:custGeom>
            <a:ln w="3175">
              <a:solidFill>
                <a:srgbClr val="000000"/>
              </a:solidFill>
            </a:ln>
          </p:spPr>
          <p:txBody>
            <a:bodyPr wrap="square" lIns="0" tIns="0" rIns="0" bIns="0" rtlCol="0"/>
            <a:lstStyle/>
            <a:p>
              <a:endParaRPr/>
            </a:p>
          </p:txBody>
        </p:sp>
        <p:sp>
          <p:nvSpPr>
            <p:cNvPr id="257" name="object 252">
              <a:extLst>
                <a:ext uri="{FF2B5EF4-FFF2-40B4-BE49-F238E27FC236}">
                  <a16:creationId xmlns:a16="http://schemas.microsoft.com/office/drawing/2014/main" id="{3677C24B-587F-44CC-9B7C-0D2401CF8052}"/>
                </a:ext>
              </a:extLst>
            </p:cNvPr>
            <p:cNvSpPr/>
            <p:nvPr/>
          </p:nvSpPr>
          <p:spPr>
            <a:xfrm>
              <a:off x="10465718" y="1390502"/>
              <a:ext cx="13970" cy="74930"/>
            </a:xfrm>
            <a:custGeom>
              <a:avLst/>
              <a:gdLst/>
              <a:ahLst/>
              <a:cxnLst/>
              <a:rect l="l" t="t" r="r" b="b"/>
              <a:pathLst>
                <a:path w="13970" h="74930">
                  <a:moveTo>
                    <a:pt x="0" y="74447"/>
                  </a:moveTo>
                  <a:lnTo>
                    <a:pt x="8978" y="62039"/>
                  </a:lnTo>
                  <a:lnTo>
                    <a:pt x="13462" y="42735"/>
                  </a:lnTo>
                  <a:lnTo>
                    <a:pt x="13462" y="31711"/>
                  </a:lnTo>
                  <a:lnTo>
                    <a:pt x="8978" y="12407"/>
                  </a:lnTo>
                  <a:lnTo>
                    <a:pt x="0" y="0"/>
                  </a:lnTo>
                </a:path>
              </a:pathLst>
            </a:custGeom>
            <a:ln w="3175">
              <a:solidFill>
                <a:srgbClr val="000000"/>
              </a:solidFill>
            </a:ln>
          </p:spPr>
          <p:txBody>
            <a:bodyPr wrap="square" lIns="0" tIns="0" rIns="0" bIns="0" rtlCol="0"/>
            <a:lstStyle/>
            <a:p>
              <a:endParaRPr/>
            </a:p>
          </p:txBody>
        </p:sp>
        <p:sp>
          <p:nvSpPr>
            <p:cNvPr id="258" name="object 253">
              <a:extLst>
                <a:ext uri="{FF2B5EF4-FFF2-40B4-BE49-F238E27FC236}">
                  <a16:creationId xmlns:a16="http://schemas.microsoft.com/office/drawing/2014/main" id="{56A1A483-F2B0-49B1-960F-1D031676296C}"/>
                </a:ext>
              </a:extLst>
            </p:cNvPr>
            <p:cNvSpPr/>
            <p:nvPr/>
          </p:nvSpPr>
          <p:spPr>
            <a:xfrm>
              <a:off x="10438293" y="1390502"/>
              <a:ext cx="32384" cy="4445"/>
            </a:xfrm>
            <a:custGeom>
              <a:avLst/>
              <a:gdLst/>
              <a:ahLst/>
              <a:cxnLst/>
              <a:rect l="l" t="t" r="r" b="b"/>
              <a:pathLst>
                <a:path w="32384" h="4444">
                  <a:moveTo>
                    <a:pt x="31876" y="4114"/>
                  </a:moveTo>
                  <a:lnTo>
                    <a:pt x="20281" y="0"/>
                  </a:lnTo>
                  <a:lnTo>
                    <a:pt x="11582" y="0"/>
                  </a:lnTo>
                  <a:lnTo>
                    <a:pt x="0" y="4114"/>
                  </a:lnTo>
                </a:path>
              </a:pathLst>
            </a:custGeom>
            <a:ln w="3175">
              <a:solidFill>
                <a:srgbClr val="000000"/>
              </a:solidFill>
            </a:ln>
          </p:spPr>
          <p:txBody>
            <a:bodyPr wrap="square" lIns="0" tIns="0" rIns="0" bIns="0" rtlCol="0"/>
            <a:lstStyle/>
            <a:p>
              <a:endParaRPr/>
            </a:p>
          </p:txBody>
        </p:sp>
        <p:sp>
          <p:nvSpPr>
            <p:cNvPr id="259" name="object 254">
              <a:extLst>
                <a:ext uri="{FF2B5EF4-FFF2-40B4-BE49-F238E27FC236}">
                  <a16:creationId xmlns:a16="http://schemas.microsoft.com/office/drawing/2014/main" id="{8D3F4AEC-CA40-45B0-B7D2-340A431A3F01}"/>
                </a:ext>
              </a:extLst>
            </p:cNvPr>
            <p:cNvSpPr/>
            <p:nvPr/>
          </p:nvSpPr>
          <p:spPr>
            <a:xfrm>
              <a:off x="10918346" y="3711555"/>
              <a:ext cx="895985" cy="0"/>
            </a:xfrm>
            <a:custGeom>
              <a:avLst/>
              <a:gdLst/>
              <a:ahLst/>
              <a:cxnLst/>
              <a:rect l="l" t="t" r="r" b="b"/>
              <a:pathLst>
                <a:path w="895984">
                  <a:moveTo>
                    <a:pt x="0" y="0"/>
                  </a:moveTo>
                  <a:lnTo>
                    <a:pt x="895870" y="0"/>
                  </a:lnTo>
                </a:path>
              </a:pathLst>
            </a:custGeom>
            <a:ln w="3175">
              <a:solidFill>
                <a:srgbClr val="000000"/>
              </a:solidFill>
            </a:ln>
          </p:spPr>
          <p:txBody>
            <a:bodyPr wrap="square" lIns="0" tIns="0" rIns="0" bIns="0" rtlCol="0"/>
            <a:lstStyle/>
            <a:p>
              <a:endParaRPr/>
            </a:p>
          </p:txBody>
        </p:sp>
        <p:sp>
          <p:nvSpPr>
            <p:cNvPr id="260" name="object 255">
              <a:extLst>
                <a:ext uri="{FF2B5EF4-FFF2-40B4-BE49-F238E27FC236}">
                  <a16:creationId xmlns:a16="http://schemas.microsoft.com/office/drawing/2014/main" id="{5B05E6D9-E5BB-4010-9F41-07046675AC78}"/>
                </a:ext>
              </a:extLst>
            </p:cNvPr>
            <p:cNvSpPr/>
            <p:nvPr/>
          </p:nvSpPr>
          <p:spPr>
            <a:xfrm>
              <a:off x="10918346" y="1748644"/>
              <a:ext cx="895985" cy="0"/>
            </a:xfrm>
            <a:custGeom>
              <a:avLst/>
              <a:gdLst/>
              <a:ahLst/>
              <a:cxnLst/>
              <a:rect l="l" t="t" r="r" b="b"/>
              <a:pathLst>
                <a:path w="895984">
                  <a:moveTo>
                    <a:pt x="0" y="0"/>
                  </a:moveTo>
                  <a:lnTo>
                    <a:pt x="895870" y="0"/>
                  </a:lnTo>
                </a:path>
              </a:pathLst>
            </a:custGeom>
            <a:ln w="3175">
              <a:solidFill>
                <a:srgbClr val="000000"/>
              </a:solidFill>
            </a:ln>
          </p:spPr>
          <p:txBody>
            <a:bodyPr wrap="square" lIns="0" tIns="0" rIns="0" bIns="0" rtlCol="0"/>
            <a:lstStyle/>
            <a:p>
              <a:endParaRPr/>
            </a:p>
          </p:txBody>
        </p:sp>
        <p:sp>
          <p:nvSpPr>
            <p:cNvPr id="261" name="object 256">
              <a:extLst>
                <a:ext uri="{FF2B5EF4-FFF2-40B4-BE49-F238E27FC236}">
                  <a16:creationId xmlns:a16="http://schemas.microsoft.com/office/drawing/2014/main" id="{DAF293EF-1611-4D37-9912-0B62E9CE3710}"/>
                </a:ext>
              </a:extLst>
            </p:cNvPr>
            <p:cNvSpPr/>
            <p:nvPr/>
          </p:nvSpPr>
          <p:spPr>
            <a:xfrm>
              <a:off x="11727591" y="1830940"/>
              <a:ext cx="0" cy="1798320"/>
            </a:xfrm>
            <a:custGeom>
              <a:avLst/>
              <a:gdLst/>
              <a:ahLst/>
              <a:cxnLst/>
              <a:rect l="l" t="t" r="r" b="b"/>
              <a:pathLst>
                <a:path h="1798320">
                  <a:moveTo>
                    <a:pt x="0" y="1798319"/>
                  </a:moveTo>
                  <a:lnTo>
                    <a:pt x="0" y="0"/>
                  </a:lnTo>
                </a:path>
              </a:pathLst>
            </a:custGeom>
            <a:ln w="3175">
              <a:solidFill>
                <a:srgbClr val="000000"/>
              </a:solidFill>
            </a:ln>
          </p:spPr>
          <p:txBody>
            <a:bodyPr wrap="square" lIns="0" tIns="0" rIns="0" bIns="0" rtlCol="0"/>
            <a:lstStyle/>
            <a:p>
              <a:endParaRPr/>
            </a:p>
          </p:txBody>
        </p:sp>
        <p:sp>
          <p:nvSpPr>
            <p:cNvPr id="262" name="object 257">
              <a:extLst>
                <a:ext uri="{FF2B5EF4-FFF2-40B4-BE49-F238E27FC236}">
                  <a16:creationId xmlns:a16="http://schemas.microsoft.com/office/drawing/2014/main" id="{17C8F137-4564-45FC-B633-62EEF2570B74}"/>
                </a:ext>
              </a:extLst>
            </p:cNvPr>
            <p:cNvSpPr/>
            <p:nvPr/>
          </p:nvSpPr>
          <p:spPr>
            <a:xfrm>
              <a:off x="11713877" y="3629259"/>
              <a:ext cx="27305" cy="82550"/>
            </a:xfrm>
            <a:custGeom>
              <a:avLst/>
              <a:gdLst/>
              <a:ahLst/>
              <a:cxnLst/>
              <a:rect l="l" t="t" r="r" b="b"/>
              <a:pathLst>
                <a:path w="27304" h="82550">
                  <a:moveTo>
                    <a:pt x="27190" y="0"/>
                  </a:moveTo>
                  <a:lnTo>
                    <a:pt x="14312" y="82067"/>
                  </a:lnTo>
                  <a:lnTo>
                    <a:pt x="0" y="0"/>
                  </a:lnTo>
                  <a:lnTo>
                    <a:pt x="27190" y="0"/>
                  </a:lnTo>
                  <a:close/>
                </a:path>
              </a:pathLst>
            </a:custGeom>
            <a:ln w="3175">
              <a:solidFill>
                <a:srgbClr val="000000"/>
              </a:solidFill>
            </a:ln>
          </p:spPr>
          <p:txBody>
            <a:bodyPr wrap="square" lIns="0" tIns="0" rIns="0" bIns="0" rtlCol="0"/>
            <a:lstStyle/>
            <a:p>
              <a:endParaRPr/>
            </a:p>
          </p:txBody>
        </p:sp>
        <p:sp>
          <p:nvSpPr>
            <p:cNvPr id="263" name="object 258">
              <a:extLst>
                <a:ext uri="{FF2B5EF4-FFF2-40B4-BE49-F238E27FC236}">
                  <a16:creationId xmlns:a16="http://schemas.microsoft.com/office/drawing/2014/main" id="{88AA103A-6A57-4FC6-A85B-B0232DF6E010}"/>
                </a:ext>
              </a:extLst>
            </p:cNvPr>
            <p:cNvSpPr/>
            <p:nvPr/>
          </p:nvSpPr>
          <p:spPr>
            <a:xfrm>
              <a:off x="11713875" y="1748641"/>
              <a:ext cx="27305" cy="82550"/>
            </a:xfrm>
            <a:custGeom>
              <a:avLst/>
              <a:gdLst/>
              <a:ahLst/>
              <a:cxnLst/>
              <a:rect l="l" t="t" r="r" b="b"/>
              <a:pathLst>
                <a:path w="27304" h="82550">
                  <a:moveTo>
                    <a:pt x="0" y="82067"/>
                  </a:moveTo>
                  <a:lnTo>
                    <a:pt x="14312" y="0"/>
                  </a:lnTo>
                  <a:lnTo>
                    <a:pt x="27190" y="82067"/>
                  </a:lnTo>
                  <a:lnTo>
                    <a:pt x="0" y="82067"/>
                  </a:lnTo>
                  <a:close/>
                </a:path>
              </a:pathLst>
            </a:custGeom>
            <a:ln w="3175">
              <a:solidFill>
                <a:srgbClr val="000000"/>
              </a:solidFill>
            </a:ln>
          </p:spPr>
          <p:txBody>
            <a:bodyPr wrap="square" lIns="0" tIns="0" rIns="0" bIns="0" rtlCol="0"/>
            <a:lstStyle/>
            <a:p>
              <a:endParaRPr/>
            </a:p>
          </p:txBody>
        </p:sp>
        <p:sp>
          <p:nvSpPr>
            <p:cNvPr id="264" name="object 259">
              <a:extLst>
                <a:ext uri="{FF2B5EF4-FFF2-40B4-BE49-F238E27FC236}">
                  <a16:creationId xmlns:a16="http://schemas.microsoft.com/office/drawing/2014/main" id="{03836307-6335-4A5A-B9B9-4D741D47D02B}"/>
                </a:ext>
              </a:extLst>
            </p:cNvPr>
            <p:cNvSpPr/>
            <p:nvPr/>
          </p:nvSpPr>
          <p:spPr>
            <a:xfrm>
              <a:off x="11596521" y="3047092"/>
              <a:ext cx="86995" cy="21590"/>
            </a:xfrm>
            <a:custGeom>
              <a:avLst/>
              <a:gdLst/>
              <a:ahLst/>
              <a:cxnLst/>
              <a:rect l="l" t="t" r="r" b="b"/>
              <a:pathLst>
                <a:path w="86995" h="21589">
                  <a:moveTo>
                    <a:pt x="16154" y="21336"/>
                  </a:moveTo>
                  <a:lnTo>
                    <a:pt x="11747" y="12801"/>
                  </a:lnTo>
                  <a:lnTo>
                    <a:pt x="0" y="0"/>
                  </a:lnTo>
                  <a:lnTo>
                    <a:pt x="86626" y="0"/>
                  </a:lnTo>
                </a:path>
              </a:pathLst>
            </a:custGeom>
            <a:ln w="3175">
              <a:solidFill>
                <a:srgbClr val="000000"/>
              </a:solidFill>
            </a:ln>
          </p:spPr>
          <p:txBody>
            <a:bodyPr wrap="square" lIns="0" tIns="0" rIns="0" bIns="0" rtlCol="0"/>
            <a:lstStyle/>
            <a:p>
              <a:endParaRPr/>
            </a:p>
          </p:txBody>
        </p:sp>
        <p:sp>
          <p:nvSpPr>
            <p:cNvPr id="265" name="object 260">
              <a:extLst>
                <a:ext uri="{FF2B5EF4-FFF2-40B4-BE49-F238E27FC236}">
                  <a16:creationId xmlns:a16="http://schemas.microsoft.com/office/drawing/2014/main" id="{BAD85E03-CA20-4787-8981-0EB9A10A8D9B}"/>
                </a:ext>
              </a:extLst>
            </p:cNvPr>
            <p:cNvSpPr/>
            <p:nvPr/>
          </p:nvSpPr>
          <p:spPr>
            <a:xfrm>
              <a:off x="11605670" y="3047092"/>
              <a:ext cx="79375" cy="21590"/>
            </a:xfrm>
            <a:custGeom>
              <a:avLst/>
              <a:gdLst/>
              <a:ahLst/>
              <a:cxnLst/>
              <a:rect l="l" t="t" r="r" b="b"/>
              <a:pathLst>
                <a:path w="79375" h="21589">
                  <a:moveTo>
                    <a:pt x="7429" y="21336"/>
                  </a:moveTo>
                  <a:lnTo>
                    <a:pt x="11887" y="21336"/>
                  </a:lnTo>
                  <a:lnTo>
                    <a:pt x="7429" y="12801"/>
                  </a:lnTo>
                  <a:lnTo>
                    <a:pt x="0" y="4267"/>
                  </a:lnTo>
                  <a:lnTo>
                    <a:pt x="78752" y="4267"/>
                  </a:lnTo>
                  <a:lnTo>
                    <a:pt x="78752" y="0"/>
                  </a:lnTo>
                </a:path>
              </a:pathLst>
            </a:custGeom>
            <a:ln w="3175">
              <a:solidFill>
                <a:srgbClr val="000000"/>
              </a:solidFill>
            </a:ln>
          </p:spPr>
          <p:txBody>
            <a:bodyPr wrap="square" lIns="0" tIns="0" rIns="0" bIns="0" rtlCol="0"/>
            <a:lstStyle/>
            <a:p>
              <a:endParaRPr/>
            </a:p>
          </p:txBody>
        </p:sp>
        <p:sp>
          <p:nvSpPr>
            <p:cNvPr id="266" name="object 261">
              <a:extLst>
                <a:ext uri="{FF2B5EF4-FFF2-40B4-BE49-F238E27FC236}">
                  <a16:creationId xmlns:a16="http://schemas.microsoft.com/office/drawing/2014/main" id="{261DDD0D-9E97-4F58-B35F-9327CC821EF0}"/>
                </a:ext>
              </a:extLst>
            </p:cNvPr>
            <p:cNvSpPr/>
            <p:nvPr/>
          </p:nvSpPr>
          <p:spPr>
            <a:xfrm>
              <a:off x="11596524" y="2946508"/>
              <a:ext cx="86995" cy="50800"/>
            </a:xfrm>
            <a:custGeom>
              <a:avLst/>
              <a:gdLst/>
              <a:ahLst/>
              <a:cxnLst/>
              <a:rect l="l" t="t" r="r" b="b"/>
              <a:pathLst>
                <a:path w="86995" h="50800">
                  <a:moveTo>
                    <a:pt x="4406" y="12204"/>
                  </a:moveTo>
                  <a:lnTo>
                    <a:pt x="11747" y="8140"/>
                  </a:lnTo>
                  <a:lnTo>
                    <a:pt x="11747" y="4064"/>
                  </a:lnTo>
                  <a:lnTo>
                    <a:pt x="4406" y="8140"/>
                  </a:lnTo>
                  <a:lnTo>
                    <a:pt x="0" y="18986"/>
                  </a:lnTo>
                  <a:lnTo>
                    <a:pt x="0" y="27127"/>
                  </a:lnTo>
                  <a:lnTo>
                    <a:pt x="4406" y="37973"/>
                  </a:lnTo>
                  <a:lnTo>
                    <a:pt x="16154" y="46113"/>
                  </a:lnTo>
                  <a:lnTo>
                    <a:pt x="36702" y="50177"/>
                  </a:lnTo>
                  <a:lnTo>
                    <a:pt x="57264" y="50177"/>
                  </a:lnTo>
                  <a:lnTo>
                    <a:pt x="74879" y="46113"/>
                  </a:lnTo>
                  <a:lnTo>
                    <a:pt x="82219" y="37973"/>
                  </a:lnTo>
                  <a:lnTo>
                    <a:pt x="86626" y="27127"/>
                  </a:lnTo>
                  <a:lnTo>
                    <a:pt x="86626" y="23050"/>
                  </a:lnTo>
                  <a:lnTo>
                    <a:pt x="82219" y="12204"/>
                  </a:lnTo>
                  <a:lnTo>
                    <a:pt x="74879" y="4064"/>
                  </a:lnTo>
                  <a:lnTo>
                    <a:pt x="61671" y="0"/>
                  </a:lnTo>
                  <a:lnTo>
                    <a:pt x="57264" y="0"/>
                  </a:lnTo>
                  <a:lnTo>
                    <a:pt x="32308" y="27127"/>
                  </a:lnTo>
                  <a:lnTo>
                    <a:pt x="45516" y="46113"/>
                  </a:lnTo>
                </a:path>
              </a:pathLst>
            </a:custGeom>
            <a:ln w="3175">
              <a:solidFill>
                <a:srgbClr val="000000"/>
              </a:solidFill>
            </a:ln>
          </p:spPr>
          <p:txBody>
            <a:bodyPr wrap="square" lIns="0" tIns="0" rIns="0" bIns="0" rtlCol="0"/>
            <a:lstStyle/>
            <a:p>
              <a:endParaRPr/>
            </a:p>
          </p:txBody>
        </p:sp>
        <p:sp>
          <p:nvSpPr>
            <p:cNvPr id="267" name="object 262">
              <a:extLst>
                <a:ext uri="{FF2B5EF4-FFF2-40B4-BE49-F238E27FC236}">
                  <a16:creationId xmlns:a16="http://schemas.microsoft.com/office/drawing/2014/main" id="{2DE2A1C1-38B9-499E-8A54-42853E6D8CAB}"/>
                </a:ext>
              </a:extLst>
            </p:cNvPr>
            <p:cNvSpPr/>
            <p:nvPr/>
          </p:nvSpPr>
          <p:spPr>
            <a:xfrm>
              <a:off x="11601099" y="2954127"/>
              <a:ext cx="4445" cy="30480"/>
            </a:xfrm>
            <a:custGeom>
              <a:avLst/>
              <a:gdLst/>
              <a:ahLst/>
              <a:cxnLst/>
              <a:rect l="l" t="t" r="r" b="b"/>
              <a:pathLst>
                <a:path w="4445" h="30480">
                  <a:moveTo>
                    <a:pt x="4114" y="0"/>
                  </a:moveTo>
                  <a:lnTo>
                    <a:pt x="0" y="11036"/>
                  </a:lnTo>
                  <a:lnTo>
                    <a:pt x="0" y="19329"/>
                  </a:lnTo>
                  <a:lnTo>
                    <a:pt x="4114" y="30365"/>
                  </a:lnTo>
                </a:path>
              </a:pathLst>
            </a:custGeom>
            <a:ln w="3175">
              <a:solidFill>
                <a:srgbClr val="000000"/>
              </a:solidFill>
            </a:ln>
          </p:spPr>
          <p:txBody>
            <a:bodyPr wrap="square" lIns="0" tIns="0" rIns="0" bIns="0" rtlCol="0"/>
            <a:lstStyle/>
            <a:p>
              <a:endParaRPr/>
            </a:p>
          </p:txBody>
        </p:sp>
        <p:sp>
          <p:nvSpPr>
            <p:cNvPr id="268" name="object 263">
              <a:extLst>
                <a:ext uri="{FF2B5EF4-FFF2-40B4-BE49-F238E27FC236}">
                  <a16:creationId xmlns:a16="http://schemas.microsoft.com/office/drawing/2014/main" id="{F2A4F09C-4418-4539-8721-9F4A64C2E0BB}"/>
                </a:ext>
              </a:extLst>
            </p:cNvPr>
            <p:cNvSpPr/>
            <p:nvPr/>
          </p:nvSpPr>
          <p:spPr>
            <a:xfrm>
              <a:off x="11601099" y="2978511"/>
              <a:ext cx="79375" cy="15240"/>
            </a:xfrm>
            <a:custGeom>
              <a:avLst/>
              <a:gdLst/>
              <a:ahLst/>
              <a:cxnLst/>
              <a:rect l="l" t="t" r="r" b="b"/>
              <a:pathLst>
                <a:path w="79375" h="15239">
                  <a:moveTo>
                    <a:pt x="0" y="4063"/>
                  </a:moveTo>
                  <a:lnTo>
                    <a:pt x="11887" y="10833"/>
                  </a:lnTo>
                  <a:lnTo>
                    <a:pt x="32689" y="14897"/>
                  </a:lnTo>
                  <a:lnTo>
                    <a:pt x="53492" y="14897"/>
                  </a:lnTo>
                  <a:lnTo>
                    <a:pt x="71323" y="10833"/>
                  </a:lnTo>
                  <a:lnTo>
                    <a:pt x="78752" y="0"/>
                  </a:lnTo>
                </a:path>
              </a:pathLst>
            </a:custGeom>
            <a:ln w="3175">
              <a:solidFill>
                <a:srgbClr val="000000"/>
              </a:solidFill>
            </a:ln>
          </p:spPr>
          <p:txBody>
            <a:bodyPr wrap="square" lIns="0" tIns="0" rIns="0" bIns="0" rtlCol="0"/>
            <a:lstStyle/>
            <a:p>
              <a:endParaRPr/>
            </a:p>
          </p:txBody>
        </p:sp>
        <p:sp>
          <p:nvSpPr>
            <p:cNvPr id="269" name="object 264">
              <a:extLst>
                <a:ext uri="{FF2B5EF4-FFF2-40B4-BE49-F238E27FC236}">
                  <a16:creationId xmlns:a16="http://schemas.microsoft.com/office/drawing/2014/main" id="{79801774-AA73-44C7-AA18-42D4A1265C88}"/>
                </a:ext>
              </a:extLst>
            </p:cNvPr>
            <p:cNvSpPr/>
            <p:nvPr/>
          </p:nvSpPr>
          <p:spPr>
            <a:xfrm>
              <a:off x="11663582" y="2949557"/>
              <a:ext cx="16510" cy="44450"/>
            </a:xfrm>
            <a:custGeom>
              <a:avLst/>
              <a:gdLst/>
              <a:ahLst/>
              <a:cxnLst/>
              <a:rect l="l" t="t" r="r" b="b"/>
              <a:pathLst>
                <a:path w="16509" h="44450">
                  <a:moveTo>
                    <a:pt x="0" y="43840"/>
                  </a:moveTo>
                  <a:lnTo>
                    <a:pt x="11925" y="35356"/>
                  </a:lnTo>
                  <a:lnTo>
                    <a:pt x="16395" y="24041"/>
                  </a:lnTo>
                  <a:lnTo>
                    <a:pt x="16395" y="19799"/>
                  </a:lnTo>
                  <a:lnTo>
                    <a:pt x="11925" y="8483"/>
                  </a:lnTo>
                  <a:lnTo>
                    <a:pt x="0" y="0"/>
                  </a:lnTo>
                </a:path>
              </a:pathLst>
            </a:custGeom>
            <a:ln w="3175">
              <a:solidFill>
                <a:srgbClr val="000000"/>
              </a:solidFill>
            </a:ln>
          </p:spPr>
          <p:txBody>
            <a:bodyPr wrap="square" lIns="0" tIns="0" rIns="0" bIns="0" rtlCol="0"/>
            <a:lstStyle/>
            <a:p>
              <a:endParaRPr/>
            </a:p>
          </p:txBody>
        </p:sp>
        <p:sp>
          <p:nvSpPr>
            <p:cNvPr id="270" name="object 265">
              <a:extLst>
                <a:ext uri="{FF2B5EF4-FFF2-40B4-BE49-F238E27FC236}">
                  <a16:creationId xmlns:a16="http://schemas.microsoft.com/office/drawing/2014/main" id="{25BA566C-59BC-4B89-BD7A-5E1BD5B2B955}"/>
                </a:ext>
              </a:extLst>
            </p:cNvPr>
            <p:cNvSpPr/>
            <p:nvPr/>
          </p:nvSpPr>
          <p:spPr>
            <a:xfrm>
              <a:off x="11633105" y="2949552"/>
              <a:ext cx="46990" cy="16510"/>
            </a:xfrm>
            <a:custGeom>
              <a:avLst/>
              <a:gdLst/>
              <a:ahLst/>
              <a:cxnLst/>
              <a:rect l="l" t="t" r="r" b="b"/>
              <a:pathLst>
                <a:path w="46990" h="16510">
                  <a:moveTo>
                    <a:pt x="46863" y="16395"/>
                  </a:moveTo>
                  <a:lnTo>
                    <a:pt x="39306" y="4470"/>
                  </a:lnTo>
                  <a:lnTo>
                    <a:pt x="25692" y="0"/>
                  </a:lnTo>
                  <a:lnTo>
                    <a:pt x="21158" y="0"/>
                  </a:lnTo>
                  <a:lnTo>
                    <a:pt x="9067" y="4470"/>
                  </a:lnTo>
                  <a:lnTo>
                    <a:pt x="0" y="16395"/>
                  </a:lnTo>
                </a:path>
              </a:pathLst>
            </a:custGeom>
            <a:ln w="3175">
              <a:solidFill>
                <a:srgbClr val="000000"/>
              </a:solidFill>
            </a:ln>
          </p:spPr>
          <p:txBody>
            <a:bodyPr wrap="square" lIns="0" tIns="0" rIns="0" bIns="0" rtlCol="0"/>
            <a:lstStyle/>
            <a:p>
              <a:endParaRPr/>
            </a:p>
          </p:txBody>
        </p:sp>
        <p:sp>
          <p:nvSpPr>
            <p:cNvPr id="271" name="object 266">
              <a:extLst>
                <a:ext uri="{FF2B5EF4-FFF2-40B4-BE49-F238E27FC236}">
                  <a16:creationId xmlns:a16="http://schemas.microsoft.com/office/drawing/2014/main" id="{58A234E2-90B6-4C69-A1C4-DC24F9701487}"/>
                </a:ext>
              </a:extLst>
            </p:cNvPr>
            <p:cNvSpPr/>
            <p:nvPr/>
          </p:nvSpPr>
          <p:spPr>
            <a:xfrm>
              <a:off x="11633103" y="2949555"/>
              <a:ext cx="18415" cy="44450"/>
            </a:xfrm>
            <a:custGeom>
              <a:avLst/>
              <a:gdLst/>
              <a:ahLst/>
              <a:cxnLst/>
              <a:rect l="l" t="t" r="r" b="b"/>
              <a:pathLst>
                <a:path w="18415" h="44450">
                  <a:moveTo>
                    <a:pt x="18160" y="0"/>
                  </a:moveTo>
                  <a:lnTo>
                    <a:pt x="4533" y="8483"/>
                  </a:lnTo>
                  <a:lnTo>
                    <a:pt x="0" y="19799"/>
                  </a:lnTo>
                  <a:lnTo>
                    <a:pt x="0" y="24041"/>
                  </a:lnTo>
                  <a:lnTo>
                    <a:pt x="4533" y="35356"/>
                  </a:lnTo>
                  <a:lnTo>
                    <a:pt x="18160" y="43840"/>
                  </a:lnTo>
                </a:path>
              </a:pathLst>
            </a:custGeom>
            <a:ln w="3175">
              <a:solidFill>
                <a:srgbClr val="000000"/>
              </a:solidFill>
            </a:ln>
          </p:spPr>
          <p:txBody>
            <a:bodyPr wrap="square" lIns="0" tIns="0" rIns="0" bIns="0" rtlCol="0"/>
            <a:lstStyle/>
            <a:p>
              <a:endParaRPr/>
            </a:p>
          </p:txBody>
        </p:sp>
        <p:sp>
          <p:nvSpPr>
            <p:cNvPr id="272" name="object 267">
              <a:extLst>
                <a:ext uri="{FF2B5EF4-FFF2-40B4-BE49-F238E27FC236}">
                  <a16:creationId xmlns:a16="http://schemas.microsoft.com/office/drawing/2014/main" id="{AE13E9FE-AFB0-434A-B783-D9BABB240931}"/>
                </a:ext>
              </a:extLst>
            </p:cNvPr>
            <p:cNvSpPr/>
            <p:nvPr/>
          </p:nvSpPr>
          <p:spPr>
            <a:xfrm>
              <a:off x="11633103" y="2978511"/>
              <a:ext cx="21590" cy="15240"/>
            </a:xfrm>
            <a:custGeom>
              <a:avLst/>
              <a:gdLst/>
              <a:ahLst/>
              <a:cxnLst/>
              <a:rect l="l" t="t" r="r" b="b"/>
              <a:pathLst>
                <a:path w="21590" h="15239">
                  <a:moveTo>
                    <a:pt x="0" y="0"/>
                  </a:moveTo>
                  <a:lnTo>
                    <a:pt x="9042" y="10833"/>
                  </a:lnTo>
                  <a:lnTo>
                    <a:pt x="21082" y="14897"/>
                  </a:lnTo>
                </a:path>
              </a:pathLst>
            </a:custGeom>
            <a:ln w="3175">
              <a:solidFill>
                <a:srgbClr val="000000"/>
              </a:solidFill>
            </a:ln>
          </p:spPr>
          <p:txBody>
            <a:bodyPr wrap="square" lIns="0" tIns="0" rIns="0" bIns="0" rtlCol="0"/>
            <a:lstStyle/>
            <a:p>
              <a:endParaRPr/>
            </a:p>
          </p:txBody>
        </p:sp>
        <p:sp>
          <p:nvSpPr>
            <p:cNvPr id="273" name="object 268">
              <a:extLst>
                <a:ext uri="{FF2B5EF4-FFF2-40B4-BE49-F238E27FC236}">
                  <a16:creationId xmlns:a16="http://schemas.microsoft.com/office/drawing/2014/main" id="{55AE513F-0B2A-4630-B47A-48F94A6EA875}"/>
                </a:ext>
              </a:extLst>
            </p:cNvPr>
            <p:cNvSpPr/>
            <p:nvPr/>
          </p:nvSpPr>
          <p:spPr>
            <a:xfrm>
              <a:off x="11596527" y="2868788"/>
              <a:ext cx="86995" cy="53340"/>
            </a:xfrm>
            <a:custGeom>
              <a:avLst/>
              <a:gdLst/>
              <a:ahLst/>
              <a:cxnLst/>
              <a:rect l="l" t="t" r="r" b="b"/>
              <a:pathLst>
                <a:path w="86995" h="53339">
                  <a:moveTo>
                    <a:pt x="0" y="31318"/>
                  </a:moveTo>
                  <a:lnTo>
                    <a:pt x="4406" y="42214"/>
                  </a:lnTo>
                  <a:lnTo>
                    <a:pt x="16154" y="50380"/>
                  </a:lnTo>
                  <a:lnTo>
                    <a:pt x="36703" y="53111"/>
                  </a:lnTo>
                  <a:lnTo>
                    <a:pt x="49923" y="53111"/>
                  </a:lnTo>
                  <a:lnTo>
                    <a:pt x="70472" y="50380"/>
                  </a:lnTo>
                  <a:lnTo>
                    <a:pt x="82219" y="42214"/>
                  </a:lnTo>
                  <a:lnTo>
                    <a:pt x="86626" y="31318"/>
                  </a:lnTo>
                  <a:lnTo>
                    <a:pt x="86626" y="23152"/>
                  </a:lnTo>
                  <a:lnTo>
                    <a:pt x="82219" y="12255"/>
                  </a:lnTo>
                  <a:lnTo>
                    <a:pt x="70472" y="4076"/>
                  </a:lnTo>
                  <a:lnTo>
                    <a:pt x="49923" y="0"/>
                  </a:lnTo>
                  <a:lnTo>
                    <a:pt x="36703" y="0"/>
                  </a:lnTo>
                  <a:lnTo>
                    <a:pt x="16154" y="4076"/>
                  </a:lnTo>
                  <a:lnTo>
                    <a:pt x="4406" y="12255"/>
                  </a:lnTo>
                  <a:lnTo>
                    <a:pt x="0" y="23152"/>
                  </a:lnTo>
                  <a:lnTo>
                    <a:pt x="0" y="31318"/>
                  </a:lnTo>
                  <a:close/>
                </a:path>
              </a:pathLst>
            </a:custGeom>
            <a:ln w="3175">
              <a:solidFill>
                <a:srgbClr val="000000"/>
              </a:solidFill>
            </a:ln>
          </p:spPr>
          <p:txBody>
            <a:bodyPr wrap="square" lIns="0" tIns="0" rIns="0" bIns="0" rtlCol="0"/>
            <a:lstStyle/>
            <a:p>
              <a:endParaRPr/>
            </a:p>
          </p:txBody>
        </p:sp>
        <p:sp>
          <p:nvSpPr>
            <p:cNvPr id="274" name="object 269">
              <a:extLst>
                <a:ext uri="{FF2B5EF4-FFF2-40B4-BE49-F238E27FC236}">
                  <a16:creationId xmlns:a16="http://schemas.microsoft.com/office/drawing/2014/main" id="{ECBDC7BE-C6BD-4A0F-A6FA-0E505F4EB567}"/>
                </a:ext>
              </a:extLst>
            </p:cNvPr>
            <p:cNvSpPr/>
            <p:nvPr/>
          </p:nvSpPr>
          <p:spPr>
            <a:xfrm>
              <a:off x="11601099" y="2906883"/>
              <a:ext cx="79375" cy="13970"/>
            </a:xfrm>
            <a:custGeom>
              <a:avLst/>
              <a:gdLst/>
              <a:ahLst/>
              <a:cxnLst/>
              <a:rect l="l" t="t" r="r" b="b"/>
              <a:pathLst>
                <a:path w="79375" h="13969">
                  <a:moveTo>
                    <a:pt x="0" y="0"/>
                  </a:moveTo>
                  <a:lnTo>
                    <a:pt x="11887" y="8978"/>
                  </a:lnTo>
                  <a:lnTo>
                    <a:pt x="32689" y="13462"/>
                  </a:lnTo>
                  <a:lnTo>
                    <a:pt x="46062" y="13462"/>
                  </a:lnTo>
                  <a:lnTo>
                    <a:pt x="66865" y="8978"/>
                  </a:lnTo>
                  <a:lnTo>
                    <a:pt x="78752" y="0"/>
                  </a:lnTo>
                </a:path>
              </a:pathLst>
            </a:custGeom>
            <a:ln w="3175">
              <a:solidFill>
                <a:srgbClr val="000000"/>
              </a:solidFill>
            </a:ln>
          </p:spPr>
          <p:txBody>
            <a:bodyPr wrap="square" lIns="0" tIns="0" rIns="0" bIns="0" rtlCol="0"/>
            <a:lstStyle/>
            <a:p>
              <a:endParaRPr/>
            </a:p>
          </p:txBody>
        </p:sp>
        <p:sp>
          <p:nvSpPr>
            <p:cNvPr id="275" name="object 270">
              <a:extLst>
                <a:ext uri="{FF2B5EF4-FFF2-40B4-BE49-F238E27FC236}">
                  <a16:creationId xmlns:a16="http://schemas.microsoft.com/office/drawing/2014/main" id="{653C4AE3-0596-4F2B-8B68-E8DCE6ABB523}"/>
                </a:ext>
              </a:extLst>
            </p:cNvPr>
            <p:cNvSpPr/>
            <p:nvPr/>
          </p:nvSpPr>
          <p:spPr>
            <a:xfrm>
              <a:off x="11674251" y="2880973"/>
              <a:ext cx="5715" cy="30480"/>
            </a:xfrm>
            <a:custGeom>
              <a:avLst/>
              <a:gdLst/>
              <a:ahLst/>
              <a:cxnLst/>
              <a:rect l="l" t="t" r="r" b="b"/>
              <a:pathLst>
                <a:path w="5715" h="30480">
                  <a:moveTo>
                    <a:pt x="0" y="30365"/>
                  </a:moveTo>
                  <a:lnTo>
                    <a:pt x="5486" y="19329"/>
                  </a:lnTo>
                  <a:lnTo>
                    <a:pt x="5486" y="11036"/>
                  </a:lnTo>
                  <a:lnTo>
                    <a:pt x="0" y="0"/>
                  </a:lnTo>
                </a:path>
              </a:pathLst>
            </a:custGeom>
            <a:ln w="3175">
              <a:solidFill>
                <a:srgbClr val="000000"/>
              </a:solidFill>
            </a:ln>
          </p:spPr>
          <p:txBody>
            <a:bodyPr wrap="square" lIns="0" tIns="0" rIns="0" bIns="0" rtlCol="0"/>
            <a:lstStyle/>
            <a:p>
              <a:endParaRPr/>
            </a:p>
          </p:txBody>
        </p:sp>
        <p:sp>
          <p:nvSpPr>
            <p:cNvPr id="276" name="object 271">
              <a:extLst>
                <a:ext uri="{FF2B5EF4-FFF2-40B4-BE49-F238E27FC236}">
                  <a16:creationId xmlns:a16="http://schemas.microsoft.com/office/drawing/2014/main" id="{4D83C71C-7753-42BB-AD00-738D27CB2178}"/>
                </a:ext>
              </a:extLst>
            </p:cNvPr>
            <p:cNvSpPr/>
            <p:nvPr/>
          </p:nvSpPr>
          <p:spPr>
            <a:xfrm>
              <a:off x="11601099" y="2873361"/>
              <a:ext cx="79375" cy="10795"/>
            </a:xfrm>
            <a:custGeom>
              <a:avLst/>
              <a:gdLst/>
              <a:ahLst/>
              <a:cxnLst/>
              <a:rect l="l" t="t" r="r" b="b"/>
              <a:pathLst>
                <a:path w="79375" h="10794">
                  <a:moveTo>
                    <a:pt x="78752" y="10236"/>
                  </a:moveTo>
                  <a:lnTo>
                    <a:pt x="66865" y="3835"/>
                  </a:lnTo>
                  <a:lnTo>
                    <a:pt x="46062" y="0"/>
                  </a:lnTo>
                  <a:lnTo>
                    <a:pt x="32689" y="0"/>
                  </a:lnTo>
                  <a:lnTo>
                    <a:pt x="11887" y="3835"/>
                  </a:lnTo>
                  <a:lnTo>
                    <a:pt x="0" y="10236"/>
                  </a:lnTo>
                </a:path>
              </a:pathLst>
            </a:custGeom>
            <a:ln w="3175">
              <a:solidFill>
                <a:srgbClr val="000000"/>
              </a:solidFill>
            </a:ln>
          </p:spPr>
          <p:txBody>
            <a:bodyPr wrap="square" lIns="0" tIns="0" rIns="0" bIns="0" rtlCol="0"/>
            <a:lstStyle/>
            <a:p>
              <a:endParaRPr/>
            </a:p>
          </p:txBody>
        </p:sp>
        <p:sp>
          <p:nvSpPr>
            <p:cNvPr id="277" name="object 272">
              <a:extLst>
                <a:ext uri="{FF2B5EF4-FFF2-40B4-BE49-F238E27FC236}">
                  <a16:creationId xmlns:a16="http://schemas.microsoft.com/office/drawing/2014/main" id="{2B6C7C19-A394-4D79-96B3-E865769DF6CB}"/>
                </a:ext>
              </a:extLst>
            </p:cNvPr>
            <p:cNvSpPr/>
            <p:nvPr/>
          </p:nvSpPr>
          <p:spPr>
            <a:xfrm>
              <a:off x="11601099" y="2880976"/>
              <a:ext cx="4445" cy="30480"/>
            </a:xfrm>
            <a:custGeom>
              <a:avLst/>
              <a:gdLst/>
              <a:ahLst/>
              <a:cxnLst/>
              <a:rect l="l" t="t" r="r" b="b"/>
              <a:pathLst>
                <a:path w="4445" h="30480">
                  <a:moveTo>
                    <a:pt x="4114" y="0"/>
                  </a:moveTo>
                  <a:lnTo>
                    <a:pt x="0" y="11036"/>
                  </a:lnTo>
                  <a:lnTo>
                    <a:pt x="0" y="19316"/>
                  </a:lnTo>
                  <a:lnTo>
                    <a:pt x="4114" y="30365"/>
                  </a:lnTo>
                </a:path>
              </a:pathLst>
            </a:custGeom>
            <a:ln w="3175">
              <a:solidFill>
                <a:srgbClr val="000000"/>
              </a:solidFill>
            </a:ln>
          </p:spPr>
          <p:txBody>
            <a:bodyPr wrap="square" lIns="0" tIns="0" rIns="0" bIns="0" rtlCol="0"/>
            <a:lstStyle/>
            <a:p>
              <a:endParaRPr/>
            </a:p>
          </p:txBody>
        </p:sp>
        <p:sp>
          <p:nvSpPr>
            <p:cNvPr id="278" name="object 273">
              <a:extLst>
                <a:ext uri="{FF2B5EF4-FFF2-40B4-BE49-F238E27FC236}">
                  <a16:creationId xmlns:a16="http://schemas.microsoft.com/office/drawing/2014/main" id="{B4249A1A-49D2-4E04-AD3D-451565482EBD}"/>
                </a:ext>
              </a:extLst>
            </p:cNvPr>
            <p:cNvSpPr/>
            <p:nvPr/>
          </p:nvSpPr>
          <p:spPr>
            <a:xfrm>
              <a:off x="11596527" y="2736195"/>
              <a:ext cx="86995" cy="31750"/>
            </a:xfrm>
            <a:custGeom>
              <a:avLst/>
              <a:gdLst/>
              <a:ahLst/>
              <a:cxnLst/>
              <a:rect l="l" t="t" r="r" b="b"/>
              <a:pathLst>
                <a:path w="86995" h="31750">
                  <a:moveTo>
                    <a:pt x="0" y="0"/>
                  </a:moveTo>
                  <a:lnTo>
                    <a:pt x="86626" y="31546"/>
                  </a:lnTo>
                </a:path>
              </a:pathLst>
            </a:custGeom>
            <a:ln w="3175">
              <a:solidFill>
                <a:srgbClr val="000000"/>
              </a:solidFill>
            </a:ln>
          </p:spPr>
          <p:txBody>
            <a:bodyPr wrap="square" lIns="0" tIns="0" rIns="0" bIns="0" rtlCol="0"/>
            <a:lstStyle/>
            <a:p>
              <a:endParaRPr/>
            </a:p>
          </p:txBody>
        </p:sp>
        <p:sp>
          <p:nvSpPr>
            <p:cNvPr id="279" name="object 274">
              <a:extLst>
                <a:ext uri="{FF2B5EF4-FFF2-40B4-BE49-F238E27FC236}">
                  <a16:creationId xmlns:a16="http://schemas.microsoft.com/office/drawing/2014/main" id="{63217A97-4DD8-486B-9343-49641D09F783}"/>
                </a:ext>
              </a:extLst>
            </p:cNvPr>
            <p:cNvSpPr/>
            <p:nvPr/>
          </p:nvSpPr>
          <p:spPr>
            <a:xfrm>
              <a:off x="11608718" y="2736195"/>
              <a:ext cx="76200" cy="31750"/>
            </a:xfrm>
            <a:custGeom>
              <a:avLst/>
              <a:gdLst/>
              <a:ahLst/>
              <a:cxnLst/>
              <a:rect l="l" t="t" r="r" b="b"/>
              <a:pathLst>
                <a:path w="76200" h="31750">
                  <a:moveTo>
                    <a:pt x="0" y="0"/>
                  </a:moveTo>
                  <a:lnTo>
                    <a:pt x="75831" y="27432"/>
                  </a:lnTo>
                  <a:lnTo>
                    <a:pt x="75831" y="31546"/>
                  </a:lnTo>
                </a:path>
              </a:pathLst>
            </a:custGeom>
            <a:ln w="3175">
              <a:solidFill>
                <a:srgbClr val="000000"/>
              </a:solidFill>
            </a:ln>
          </p:spPr>
          <p:txBody>
            <a:bodyPr wrap="square" lIns="0" tIns="0" rIns="0" bIns="0" rtlCol="0"/>
            <a:lstStyle/>
            <a:p>
              <a:endParaRPr/>
            </a:p>
          </p:txBody>
        </p:sp>
        <p:sp>
          <p:nvSpPr>
            <p:cNvPr id="280" name="object 275">
              <a:extLst>
                <a:ext uri="{FF2B5EF4-FFF2-40B4-BE49-F238E27FC236}">
                  <a16:creationId xmlns:a16="http://schemas.microsoft.com/office/drawing/2014/main" id="{002F3457-297D-48C4-A518-D69F84D5F1C6}"/>
                </a:ext>
              </a:extLst>
            </p:cNvPr>
            <p:cNvSpPr/>
            <p:nvPr/>
          </p:nvSpPr>
          <p:spPr>
            <a:xfrm>
              <a:off x="11596524" y="2705714"/>
              <a:ext cx="86995" cy="30480"/>
            </a:xfrm>
            <a:custGeom>
              <a:avLst/>
              <a:gdLst/>
              <a:ahLst/>
              <a:cxnLst/>
              <a:rect l="l" t="t" r="r" b="b"/>
              <a:pathLst>
                <a:path w="86995" h="30480">
                  <a:moveTo>
                    <a:pt x="11747" y="30365"/>
                  </a:moveTo>
                  <a:lnTo>
                    <a:pt x="86626" y="4140"/>
                  </a:lnTo>
                  <a:lnTo>
                    <a:pt x="86626" y="0"/>
                  </a:lnTo>
                  <a:lnTo>
                    <a:pt x="0" y="30365"/>
                  </a:lnTo>
                </a:path>
              </a:pathLst>
            </a:custGeom>
            <a:ln w="3175">
              <a:solidFill>
                <a:srgbClr val="000000"/>
              </a:solidFill>
            </a:ln>
          </p:spPr>
          <p:txBody>
            <a:bodyPr wrap="square" lIns="0" tIns="0" rIns="0" bIns="0" rtlCol="0"/>
            <a:lstStyle/>
            <a:p>
              <a:endParaRPr/>
            </a:p>
          </p:txBody>
        </p:sp>
        <p:sp>
          <p:nvSpPr>
            <p:cNvPr id="281" name="object 276">
              <a:extLst>
                <a:ext uri="{FF2B5EF4-FFF2-40B4-BE49-F238E27FC236}">
                  <a16:creationId xmlns:a16="http://schemas.microsoft.com/office/drawing/2014/main" id="{B75E5099-4C0D-4AEA-AF85-C973FD33EB86}"/>
                </a:ext>
              </a:extLst>
            </p:cNvPr>
            <p:cNvSpPr/>
            <p:nvPr/>
          </p:nvSpPr>
          <p:spPr>
            <a:xfrm>
              <a:off x="11659011" y="2716386"/>
              <a:ext cx="0" cy="40005"/>
            </a:xfrm>
            <a:custGeom>
              <a:avLst/>
              <a:gdLst/>
              <a:ahLst/>
              <a:cxnLst/>
              <a:rect l="l" t="t" r="r" b="b"/>
              <a:pathLst>
                <a:path h="40005">
                  <a:moveTo>
                    <a:pt x="0" y="39395"/>
                  </a:moveTo>
                  <a:lnTo>
                    <a:pt x="0" y="0"/>
                  </a:lnTo>
                </a:path>
              </a:pathLst>
            </a:custGeom>
            <a:ln w="3175">
              <a:solidFill>
                <a:srgbClr val="000000"/>
              </a:solidFill>
            </a:ln>
          </p:spPr>
          <p:txBody>
            <a:bodyPr wrap="square" lIns="0" tIns="0" rIns="0" bIns="0" rtlCol="0"/>
            <a:lstStyle/>
            <a:p>
              <a:endParaRPr/>
            </a:p>
          </p:txBody>
        </p:sp>
        <p:sp>
          <p:nvSpPr>
            <p:cNvPr id="282" name="object 277">
              <a:extLst>
                <a:ext uri="{FF2B5EF4-FFF2-40B4-BE49-F238E27FC236}">
                  <a16:creationId xmlns:a16="http://schemas.microsoft.com/office/drawing/2014/main" id="{D3833E43-7712-4FED-B202-3C9BAA7F8447}"/>
                </a:ext>
              </a:extLst>
            </p:cNvPr>
            <p:cNvSpPr/>
            <p:nvPr/>
          </p:nvSpPr>
          <p:spPr>
            <a:xfrm>
              <a:off x="11663582" y="2713334"/>
              <a:ext cx="0" cy="45720"/>
            </a:xfrm>
            <a:custGeom>
              <a:avLst/>
              <a:gdLst/>
              <a:ahLst/>
              <a:cxnLst/>
              <a:rect l="l" t="t" r="r" b="b"/>
              <a:pathLst>
                <a:path h="45719">
                  <a:moveTo>
                    <a:pt x="0" y="45262"/>
                  </a:moveTo>
                  <a:lnTo>
                    <a:pt x="0" y="0"/>
                  </a:lnTo>
                </a:path>
              </a:pathLst>
            </a:custGeom>
            <a:ln w="3175">
              <a:solidFill>
                <a:srgbClr val="000000"/>
              </a:solidFill>
            </a:ln>
          </p:spPr>
          <p:txBody>
            <a:bodyPr wrap="square" lIns="0" tIns="0" rIns="0" bIns="0" rtlCol="0"/>
            <a:lstStyle/>
            <a:p>
              <a:endParaRPr/>
            </a:p>
          </p:txBody>
        </p:sp>
        <p:sp>
          <p:nvSpPr>
            <p:cNvPr id="283" name="object 278">
              <a:extLst>
                <a:ext uri="{FF2B5EF4-FFF2-40B4-BE49-F238E27FC236}">
                  <a16:creationId xmlns:a16="http://schemas.microsoft.com/office/drawing/2014/main" id="{AF0BBEB2-58F6-485A-909E-A09591242272}"/>
                </a:ext>
              </a:extLst>
            </p:cNvPr>
            <p:cNvSpPr/>
            <p:nvPr/>
          </p:nvSpPr>
          <p:spPr>
            <a:xfrm>
              <a:off x="11596531" y="2553313"/>
              <a:ext cx="86995" cy="47625"/>
            </a:xfrm>
            <a:custGeom>
              <a:avLst/>
              <a:gdLst/>
              <a:ahLst/>
              <a:cxnLst/>
              <a:rect l="l" t="t" r="r" b="b"/>
              <a:pathLst>
                <a:path w="86995" h="47625">
                  <a:moveTo>
                    <a:pt x="20548" y="47015"/>
                  </a:moveTo>
                  <a:lnTo>
                    <a:pt x="16141" y="47015"/>
                  </a:lnTo>
                  <a:lnTo>
                    <a:pt x="8801" y="42862"/>
                  </a:lnTo>
                  <a:lnTo>
                    <a:pt x="4394" y="38722"/>
                  </a:lnTo>
                  <a:lnTo>
                    <a:pt x="0" y="31800"/>
                  </a:lnTo>
                  <a:lnTo>
                    <a:pt x="0" y="15214"/>
                  </a:lnTo>
                  <a:lnTo>
                    <a:pt x="4394" y="8293"/>
                  </a:lnTo>
                  <a:lnTo>
                    <a:pt x="8801" y="4152"/>
                  </a:lnTo>
                  <a:lnTo>
                    <a:pt x="16141" y="0"/>
                  </a:lnTo>
                  <a:lnTo>
                    <a:pt x="24955" y="0"/>
                  </a:lnTo>
                  <a:lnTo>
                    <a:pt x="32296" y="4152"/>
                  </a:lnTo>
                  <a:lnTo>
                    <a:pt x="45504" y="12445"/>
                  </a:lnTo>
                  <a:lnTo>
                    <a:pt x="86614" y="47015"/>
                  </a:lnTo>
                </a:path>
              </a:pathLst>
            </a:custGeom>
            <a:ln w="3175">
              <a:solidFill>
                <a:srgbClr val="000000"/>
              </a:solidFill>
            </a:ln>
          </p:spPr>
          <p:txBody>
            <a:bodyPr wrap="square" lIns="0" tIns="0" rIns="0" bIns="0" rtlCol="0"/>
            <a:lstStyle/>
            <a:p>
              <a:endParaRPr/>
            </a:p>
          </p:txBody>
        </p:sp>
        <p:sp>
          <p:nvSpPr>
            <p:cNvPr id="284" name="object 279">
              <a:extLst>
                <a:ext uri="{FF2B5EF4-FFF2-40B4-BE49-F238E27FC236}">
                  <a16:creationId xmlns:a16="http://schemas.microsoft.com/office/drawing/2014/main" id="{07ABC8DD-9925-4454-BB3D-A9E4465F62D2}"/>
                </a:ext>
              </a:extLst>
            </p:cNvPr>
            <p:cNvSpPr/>
            <p:nvPr/>
          </p:nvSpPr>
          <p:spPr>
            <a:xfrm>
              <a:off x="11601095" y="2556367"/>
              <a:ext cx="83820" cy="47625"/>
            </a:xfrm>
            <a:custGeom>
              <a:avLst/>
              <a:gdLst/>
              <a:ahLst/>
              <a:cxnLst/>
              <a:rect l="l" t="t" r="r" b="b"/>
              <a:pathLst>
                <a:path w="83820" h="47625">
                  <a:moveTo>
                    <a:pt x="16395" y="42862"/>
                  </a:moveTo>
                  <a:lnTo>
                    <a:pt x="16395" y="38709"/>
                  </a:lnTo>
                  <a:lnTo>
                    <a:pt x="11925" y="38709"/>
                  </a:lnTo>
                  <a:lnTo>
                    <a:pt x="4470" y="34569"/>
                  </a:lnTo>
                  <a:lnTo>
                    <a:pt x="0" y="27647"/>
                  </a:lnTo>
                  <a:lnTo>
                    <a:pt x="0" y="11061"/>
                  </a:lnTo>
                  <a:lnTo>
                    <a:pt x="4470" y="4140"/>
                  </a:lnTo>
                  <a:lnTo>
                    <a:pt x="11925" y="0"/>
                  </a:lnTo>
                  <a:lnTo>
                    <a:pt x="20866" y="0"/>
                  </a:lnTo>
                  <a:lnTo>
                    <a:pt x="28321" y="4140"/>
                  </a:lnTo>
                  <a:lnTo>
                    <a:pt x="41732" y="11061"/>
                  </a:lnTo>
                  <a:lnTo>
                    <a:pt x="83451" y="47015"/>
                  </a:lnTo>
                </a:path>
              </a:pathLst>
            </a:custGeom>
            <a:ln w="3175">
              <a:solidFill>
                <a:srgbClr val="000000"/>
              </a:solidFill>
            </a:ln>
          </p:spPr>
          <p:txBody>
            <a:bodyPr wrap="square" lIns="0" tIns="0" rIns="0" bIns="0" rtlCol="0"/>
            <a:lstStyle/>
            <a:p>
              <a:endParaRPr/>
            </a:p>
          </p:txBody>
        </p:sp>
        <p:sp>
          <p:nvSpPr>
            <p:cNvPr id="285" name="object 280">
              <a:extLst>
                <a:ext uri="{FF2B5EF4-FFF2-40B4-BE49-F238E27FC236}">
                  <a16:creationId xmlns:a16="http://schemas.microsoft.com/office/drawing/2014/main" id="{9BDCD17D-7AD5-4B29-82CA-5E706FA56AD0}"/>
                </a:ext>
              </a:extLst>
            </p:cNvPr>
            <p:cNvSpPr/>
            <p:nvPr/>
          </p:nvSpPr>
          <p:spPr>
            <a:xfrm>
              <a:off x="11678822" y="2548744"/>
              <a:ext cx="5715" cy="55244"/>
            </a:xfrm>
            <a:custGeom>
              <a:avLst/>
              <a:gdLst/>
              <a:ahLst/>
              <a:cxnLst/>
              <a:rect l="l" t="t" r="r" b="b"/>
              <a:pathLst>
                <a:path w="5715" h="55244">
                  <a:moveTo>
                    <a:pt x="0" y="50749"/>
                  </a:moveTo>
                  <a:lnTo>
                    <a:pt x="0" y="0"/>
                  </a:lnTo>
                  <a:lnTo>
                    <a:pt x="5486" y="0"/>
                  </a:lnTo>
                  <a:lnTo>
                    <a:pt x="5486" y="54863"/>
                  </a:lnTo>
                </a:path>
              </a:pathLst>
            </a:custGeom>
            <a:ln w="3175">
              <a:solidFill>
                <a:srgbClr val="000000"/>
              </a:solidFill>
            </a:ln>
          </p:spPr>
          <p:txBody>
            <a:bodyPr wrap="square" lIns="0" tIns="0" rIns="0" bIns="0" rtlCol="0"/>
            <a:lstStyle/>
            <a:p>
              <a:endParaRPr/>
            </a:p>
          </p:txBody>
        </p:sp>
        <p:sp>
          <p:nvSpPr>
            <p:cNvPr id="286" name="object 281">
              <a:extLst>
                <a:ext uri="{FF2B5EF4-FFF2-40B4-BE49-F238E27FC236}">
                  <a16:creationId xmlns:a16="http://schemas.microsoft.com/office/drawing/2014/main" id="{1BB8F9F6-9DAF-4D17-B86E-56090A76887D}"/>
                </a:ext>
              </a:extLst>
            </p:cNvPr>
            <p:cNvSpPr/>
            <p:nvPr/>
          </p:nvSpPr>
          <p:spPr>
            <a:xfrm>
              <a:off x="11596527" y="2471018"/>
              <a:ext cx="86995" cy="55244"/>
            </a:xfrm>
            <a:custGeom>
              <a:avLst/>
              <a:gdLst/>
              <a:ahLst/>
              <a:cxnLst/>
              <a:rect l="l" t="t" r="r" b="b"/>
              <a:pathLst>
                <a:path w="86995" h="55244">
                  <a:moveTo>
                    <a:pt x="0" y="31546"/>
                  </a:moveTo>
                  <a:lnTo>
                    <a:pt x="4406" y="42519"/>
                  </a:lnTo>
                  <a:lnTo>
                    <a:pt x="16154" y="50749"/>
                  </a:lnTo>
                  <a:lnTo>
                    <a:pt x="36703" y="54863"/>
                  </a:lnTo>
                  <a:lnTo>
                    <a:pt x="49923" y="54863"/>
                  </a:lnTo>
                  <a:lnTo>
                    <a:pt x="70472" y="50749"/>
                  </a:lnTo>
                  <a:lnTo>
                    <a:pt x="82219" y="42519"/>
                  </a:lnTo>
                  <a:lnTo>
                    <a:pt x="86626" y="31546"/>
                  </a:lnTo>
                  <a:lnTo>
                    <a:pt x="86626" y="23317"/>
                  </a:lnTo>
                  <a:lnTo>
                    <a:pt x="82219" y="12344"/>
                  </a:lnTo>
                  <a:lnTo>
                    <a:pt x="70472" y="4114"/>
                  </a:lnTo>
                  <a:lnTo>
                    <a:pt x="49923" y="0"/>
                  </a:lnTo>
                  <a:lnTo>
                    <a:pt x="36703" y="0"/>
                  </a:lnTo>
                  <a:lnTo>
                    <a:pt x="16154" y="4114"/>
                  </a:lnTo>
                  <a:lnTo>
                    <a:pt x="4406" y="12344"/>
                  </a:lnTo>
                  <a:lnTo>
                    <a:pt x="0" y="23317"/>
                  </a:lnTo>
                  <a:lnTo>
                    <a:pt x="0" y="31546"/>
                  </a:lnTo>
                  <a:close/>
                </a:path>
              </a:pathLst>
            </a:custGeom>
            <a:ln w="3175">
              <a:solidFill>
                <a:srgbClr val="000000"/>
              </a:solidFill>
            </a:ln>
          </p:spPr>
          <p:txBody>
            <a:bodyPr wrap="square" lIns="0" tIns="0" rIns="0" bIns="0" rtlCol="0"/>
            <a:lstStyle/>
            <a:p>
              <a:endParaRPr/>
            </a:p>
          </p:txBody>
        </p:sp>
        <p:sp>
          <p:nvSpPr>
            <p:cNvPr id="287" name="object 282">
              <a:extLst>
                <a:ext uri="{FF2B5EF4-FFF2-40B4-BE49-F238E27FC236}">
                  <a16:creationId xmlns:a16="http://schemas.microsoft.com/office/drawing/2014/main" id="{B1B1ECB3-7A01-47EA-8B4F-A0B6BA97839F}"/>
                </a:ext>
              </a:extLst>
            </p:cNvPr>
            <p:cNvSpPr/>
            <p:nvPr/>
          </p:nvSpPr>
          <p:spPr>
            <a:xfrm>
              <a:off x="11601099" y="2510644"/>
              <a:ext cx="79375" cy="12065"/>
            </a:xfrm>
            <a:custGeom>
              <a:avLst/>
              <a:gdLst/>
              <a:ahLst/>
              <a:cxnLst/>
              <a:rect l="l" t="t" r="r" b="b"/>
              <a:pathLst>
                <a:path w="79375" h="12064">
                  <a:moveTo>
                    <a:pt x="0" y="0"/>
                  </a:moveTo>
                  <a:lnTo>
                    <a:pt x="11887" y="7975"/>
                  </a:lnTo>
                  <a:lnTo>
                    <a:pt x="32689" y="11976"/>
                  </a:lnTo>
                  <a:lnTo>
                    <a:pt x="46062" y="11976"/>
                  </a:lnTo>
                  <a:lnTo>
                    <a:pt x="66865" y="7975"/>
                  </a:lnTo>
                  <a:lnTo>
                    <a:pt x="78752" y="0"/>
                  </a:lnTo>
                </a:path>
              </a:pathLst>
            </a:custGeom>
            <a:ln w="3175">
              <a:solidFill>
                <a:srgbClr val="000000"/>
              </a:solidFill>
            </a:ln>
          </p:spPr>
          <p:txBody>
            <a:bodyPr wrap="square" lIns="0" tIns="0" rIns="0" bIns="0" rtlCol="0"/>
            <a:lstStyle/>
            <a:p>
              <a:endParaRPr/>
            </a:p>
          </p:txBody>
        </p:sp>
        <p:sp>
          <p:nvSpPr>
            <p:cNvPr id="288" name="object 283">
              <a:extLst>
                <a:ext uri="{FF2B5EF4-FFF2-40B4-BE49-F238E27FC236}">
                  <a16:creationId xmlns:a16="http://schemas.microsoft.com/office/drawing/2014/main" id="{0AD34209-DC75-42BE-BDA3-9E9D1A044955}"/>
                </a:ext>
              </a:extLst>
            </p:cNvPr>
            <p:cNvSpPr/>
            <p:nvPr/>
          </p:nvSpPr>
          <p:spPr>
            <a:xfrm>
              <a:off x="11674251" y="2483210"/>
              <a:ext cx="5715" cy="30480"/>
            </a:xfrm>
            <a:custGeom>
              <a:avLst/>
              <a:gdLst/>
              <a:ahLst/>
              <a:cxnLst/>
              <a:rect l="l" t="t" r="r" b="b"/>
              <a:pathLst>
                <a:path w="5715" h="30480">
                  <a:moveTo>
                    <a:pt x="0" y="30365"/>
                  </a:moveTo>
                  <a:lnTo>
                    <a:pt x="5486" y="19329"/>
                  </a:lnTo>
                  <a:lnTo>
                    <a:pt x="5486" y="11036"/>
                  </a:lnTo>
                  <a:lnTo>
                    <a:pt x="0" y="0"/>
                  </a:lnTo>
                </a:path>
              </a:pathLst>
            </a:custGeom>
            <a:ln w="3175">
              <a:solidFill>
                <a:srgbClr val="000000"/>
              </a:solidFill>
            </a:ln>
          </p:spPr>
          <p:txBody>
            <a:bodyPr wrap="square" lIns="0" tIns="0" rIns="0" bIns="0" rtlCol="0"/>
            <a:lstStyle/>
            <a:p>
              <a:endParaRPr/>
            </a:p>
          </p:txBody>
        </p:sp>
        <p:sp>
          <p:nvSpPr>
            <p:cNvPr id="289" name="object 284">
              <a:extLst>
                <a:ext uri="{FF2B5EF4-FFF2-40B4-BE49-F238E27FC236}">
                  <a16:creationId xmlns:a16="http://schemas.microsoft.com/office/drawing/2014/main" id="{CAEFFA8E-56C4-4BC5-979A-5912BC2142BC}"/>
                </a:ext>
              </a:extLst>
            </p:cNvPr>
            <p:cNvSpPr/>
            <p:nvPr/>
          </p:nvSpPr>
          <p:spPr>
            <a:xfrm>
              <a:off x="11601099" y="2475595"/>
              <a:ext cx="79375" cy="10795"/>
            </a:xfrm>
            <a:custGeom>
              <a:avLst/>
              <a:gdLst/>
              <a:ahLst/>
              <a:cxnLst/>
              <a:rect l="l" t="t" r="r" b="b"/>
              <a:pathLst>
                <a:path w="79375" h="10794">
                  <a:moveTo>
                    <a:pt x="78752" y="10236"/>
                  </a:moveTo>
                  <a:lnTo>
                    <a:pt x="66865" y="3835"/>
                  </a:lnTo>
                  <a:lnTo>
                    <a:pt x="46062" y="0"/>
                  </a:lnTo>
                  <a:lnTo>
                    <a:pt x="32689" y="0"/>
                  </a:lnTo>
                  <a:lnTo>
                    <a:pt x="11887" y="3835"/>
                  </a:lnTo>
                  <a:lnTo>
                    <a:pt x="0" y="10236"/>
                  </a:lnTo>
                </a:path>
              </a:pathLst>
            </a:custGeom>
            <a:ln w="3175">
              <a:solidFill>
                <a:srgbClr val="000000"/>
              </a:solidFill>
            </a:ln>
          </p:spPr>
          <p:txBody>
            <a:bodyPr wrap="square" lIns="0" tIns="0" rIns="0" bIns="0" rtlCol="0"/>
            <a:lstStyle/>
            <a:p>
              <a:endParaRPr/>
            </a:p>
          </p:txBody>
        </p:sp>
        <p:sp>
          <p:nvSpPr>
            <p:cNvPr id="290" name="object 285">
              <a:extLst>
                <a:ext uri="{FF2B5EF4-FFF2-40B4-BE49-F238E27FC236}">
                  <a16:creationId xmlns:a16="http://schemas.microsoft.com/office/drawing/2014/main" id="{C06688D1-C6D2-42E5-BB03-29151170189C}"/>
                </a:ext>
              </a:extLst>
            </p:cNvPr>
            <p:cNvSpPr/>
            <p:nvPr/>
          </p:nvSpPr>
          <p:spPr>
            <a:xfrm>
              <a:off x="11601099" y="2483211"/>
              <a:ext cx="4445" cy="30480"/>
            </a:xfrm>
            <a:custGeom>
              <a:avLst/>
              <a:gdLst/>
              <a:ahLst/>
              <a:cxnLst/>
              <a:rect l="l" t="t" r="r" b="b"/>
              <a:pathLst>
                <a:path w="4445" h="30480">
                  <a:moveTo>
                    <a:pt x="4114" y="0"/>
                  </a:moveTo>
                  <a:lnTo>
                    <a:pt x="0" y="11036"/>
                  </a:lnTo>
                  <a:lnTo>
                    <a:pt x="0" y="19316"/>
                  </a:lnTo>
                  <a:lnTo>
                    <a:pt x="4114" y="30365"/>
                  </a:lnTo>
                </a:path>
              </a:pathLst>
            </a:custGeom>
            <a:ln w="3175">
              <a:solidFill>
                <a:srgbClr val="000000"/>
              </a:solidFill>
            </a:ln>
          </p:spPr>
          <p:txBody>
            <a:bodyPr wrap="square" lIns="0" tIns="0" rIns="0" bIns="0" rtlCol="0"/>
            <a:lstStyle/>
            <a:p>
              <a:endParaRPr/>
            </a:p>
          </p:txBody>
        </p:sp>
        <p:sp>
          <p:nvSpPr>
            <p:cNvPr id="291" name="object 286">
              <a:extLst>
                <a:ext uri="{FF2B5EF4-FFF2-40B4-BE49-F238E27FC236}">
                  <a16:creationId xmlns:a16="http://schemas.microsoft.com/office/drawing/2014/main" id="{2A6981CE-442F-498B-9941-CC4BBD32064D}"/>
                </a:ext>
              </a:extLst>
            </p:cNvPr>
            <p:cNvSpPr/>
            <p:nvPr/>
          </p:nvSpPr>
          <p:spPr>
            <a:xfrm>
              <a:off x="11596527" y="2393289"/>
              <a:ext cx="86995" cy="55244"/>
            </a:xfrm>
            <a:custGeom>
              <a:avLst/>
              <a:gdLst/>
              <a:ahLst/>
              <a:cxnLst/>
              <a:rect l="l" t="t" r="r" b="b"/>
              <a:pathLst>
                <a:path w="86995" h="55244">
                  <a:moveTo>
                    <a:pt x="0" y="30822"/>
                  </a:moveTo>
                  <a:lnTo>
                    <a:pt x="4406" y="43434"/>
                  </a:lnTo>
                  <a:lnTo>
                    <a:pt x="16154" y="50431"/>
                  </a:lnTo>
                  <a:lnTo>
                    <a:pt x="36703" y="54635"/>
                  </a:lnTo>
                  <a:lnTo>
                    <a:pt x="49923" y="54635"/>
                  </a:lnTo>
                  <a:lnTo>
                    <a:pt x="70472" y="50431"/>
                  </a:lnTo>
                  <a:lnTo>
                    <a:pt x="82219" y="43434"/>
                  </a:lnTo>
                  <a:lnTo>
                    <a:pt x="86626" y="30822"/>
                  </a:lnTo>
                  <a:lnTo>
                    <a:pt x="86626" y="23825"/>
                  </a:lnTo>
                  <a:lnTo>
                    <a:pt x="82219" y="11214"/>
                  </a:lnTo>
                  <a:lnTo>
                    <a:pt x="70472" y="4203"/>
                  </a:lnTo>
                  <a:lnTo>
                    <a:pt x="49923" y="0"/>
                  </a:lnTo>
                  <a:lnTo>
                    <a:pt x="36703" y="0"/>
                  </a:lnTo>
                  <a:lnTo>
                    <a:pt x="16154" y="4203"/>
                  </a:lnTo>
                  <a:lnTo>
                    <a:pt x="4406" y="11214"/>
                  </a:lnTo>
                  <a:lnTo>
                    <a:pt x="0" y="23825"/>
                  </a:lnTo>
                  <a:lnTo>
                    <a:pt x="0" y="30822"/>
                  </a:lnTo>
                  <a:close/>
                </a:path>
              </a:pathLst>
            </a:custGeom>
            <a:ln w="3175">
              <a:solidFill>
                <a:srgbClr val="000000"/>
              </a:solidFill>
            </a:ln>
          </p:spPr>
          <p:txBody>
            <a:bodyPr wrap="square" lIns="0" tIns="0" rIns="0" bIns="0" rtlCol="0"/>
            <a:lstStyle/>
            <a:p>
              <a:endParaRPr/>
            </a:p>
          </p:txBody>
        </p:sp>
        <p:sp>
          <p:nvSpPr>
            <p:cNvPr id="292" name="object 287">
              <a:extLst>
                <a:ext uri="{FF2B5EF4-FFF2-40B4-BE49-F238E27FC236}">
                  <a16:creationId xmlns:a16="http://schemas.microsoft.com/office/drawing/2014/main" id="{9CF9DBCA-99FF-4BB0-9A48-9226542FC2E8}"/>
                </a:ext>
              </a:extLst>
            </p:cNvPr>
            <p:cNvSpPr/>
            <p:nvPr/>
          </p:nvSpPr>
          <p:spPr>
            <a:xfrm>
              <a:off x="11601099" y="2432920"/>
              <a:ext cx="79375" cy="10795"/>
            </a:xfrm>
            <a:custGeom>
              <a:avLst/>
              <a:gdLst/>
              <a:ahLst/>
              <a:cxnLst/>
              <a:rect l="l" t="t" r="r" b="b"/>
              <a:pathLst>
                <a:path w="79375" h="10794">
                  <a:moveTo>
                    <a:pt x="0" y="0"/>
                  </a:moveTo>
                  <a:lnTo>
                    <a:pt x="11887" y="7683"/>
                  </a:lnTo>
                  <a:lnTo>
                    <a:pt x="32689" y="10236"/>
                  </a:lnTo>
                  <a:lnTo>
                    <a:pt x="46062" y="10236"/>
                  </a:lnTo>
                  <a:lnTo>
                    <a:pt x="66865" y="7683"/>
                  </a:lnTo>
                  <a:lnTo>
                    <a:pt x="78752" y="0"/>
                  </a:lnTo>
                </a:path>
              </a:pathLst>
            </a:custGeom>
            <a:ln w="3175">
              <a:solidFill>
                <a:srgbClr val="000000"/>
              </a:solidFill>
            </a:ln>
          </p:spPr>
          <p:txBody>
            <a:bodyPr wrap="square" lIns="0" tIns="0" rIns="0" bIns="0" rtlCol="0"/>
            <a:lstStyle/>
            <a:p>
              <a:endParaRPr/>
            </a:p>
          </p:txBody>
        </p:sp>
        <p:sp>
          <p:nvSpPr>
            <p:cNvPr id="293" name="object 288">
              <a:extLst>
                <a:ext uri="{FF2B5EF4-FFF2-40B4-BE49-F238E27FC236}">
                  <a16:creationId xmlns:a16="http://schemas.microsoft.com/office/drawing/2014/main" id="{1E864FCA-776C-49C8-A502-2380C55F4737}"/>
                </a:ext>
              </a:extLst>
            </p:cNvPr>
            <p:cNvSpPr/>
            <p:nvPr/>
          </p:nvSpPr>
          <p:spPr>
            <a:xfrm>
              <a:off x="11674251" y="2405486"/>
              <a:ext cx="5715" cy="31750"/>
            </a:xfrm>
            <a:custGeom>
              <a:avLst/>
              <a:gdLst/>
              <a:ahLst/>
              <a:cxnLst/>
              <a:rect l="l" t="t" r="r" b="b"/>
              <a:pathLst>
                <a:path w="5715" h="31750">
                  <a:moveTo>
                    <a:pt x="0" y="31546"/>
                  </a:moveTo>
                  <a:lnTo>
                    <a:pt x="5486" y="19202"/>
                  </a:lnTo>
                  <a:lnTo>
                    <a:pt x="5486" y="12344"/>
                  </a:lnTo>
                  <a:lnTo>
                    <a:pt x="0" y="0"/>
                  </a:lnTo>
                </a:path>
              </a:pathLst>
            </a:custGeom>
            <a:ln w="3175">
              <a:solidFill>
                <a:srgbClr val="000000"/>
              </a:solidFill>
            </a:ln>
          </p:spPr>
          <p:txBody>
            <a:bodyPr wrap="square" lIns="0" tIns="0" rIns="0" bIns="0" rtlCol="0"/>
            <a:lstStyle/>
            <a:p>
              <a:endParaRPr/>
            </a:p>
          </p:txBody>
        </p:sp>
        <p:sp>
          <p:nvSpPr>
            <p:cNvPr id="294" name="object 289">
              <a:extLst>
                <a:ext uri="{FF2B5EF4-FFF2-40B4-BE49-F238E27FC236}">
                  <a16:creationId xmlns:a16="http://schemas.microsoft.com/office/drawing/2014/main" id="{63683DE8-0091-4F70-8C6F-D380EB8AD591}"/>
                </a:ext>
              </a:extLst>
            </p:cNvPr>
            <p:cNvSpPr/>
            <p:nvPr/>
          </p:nvSpPr>
          <p:spPr>
            <a:xfrm>
              <a:off x="11601099" y="2397862"/>
              <a:ext cx="79375" cy="12065"/>
            </a:xfrm>
            <a:custGeom>
              <a:avLst/>
              <a:gdLst/>
              <a:ahLst/>
              <a:cxnLst/>
              <a:rect l="l" t="t" r="r" b="b"/>
              <a:pathLst>
                <a:path w="79375" h="12064">
                  <a:moveTo>
                    <a:pt x="78752" y="11709"/>
                  </a:moveTo>
                  <a:lnTo>
                    <a:pt x="66865" y="4394"/>
                  </a:lnTo>
                  <a:lnTo>
                    <a:pt x="46062" y="0"/>
                  </a:lnTo>
                  <a:lnTo>
                    <a:pt x="32689" y="0"/>
                  </a:lnTo>
                  <a:lnTo>
                    <a:pt x="11887" y="4394"/>
                  </a:lnTo>
                  <a:lnTo>
                    <a:pt x="0" y="11709"/>
                  </a:lnTo>
                </a:path>
              </a:pathLst>
            </a:custGeom>
            <a:ln w="3175">
              <a:solidFill>
                <a:srgbClr val="000000"/>
              </a:solidFill>
            </a:ln>
          </p:spPr>
          <p:txBody>
            <a:bodyPr wrap="square" lIns="0" tIns="0" rIns="0" bIns="0" rtlCol="0"/>
            <a:lstStyle/>
            <a:p>
              <a:endParaRPr/>
            </a:p>
          </p:txBody>
        </p:sp>
        <p:sp>
          <p:nvSpPr>
            <p:cNvPr id="295" name="object 290">
              <a:extLst>
                <a:ext uri="{FF2B5EF4-FFF2-40B4-BE49-F238E27FC236}">
                  <a16:creationId xmlns:a16="http://schemas.microsoft.com/office/drawing/2014/main" id="{423652A6-FBB1-4762-8500-F84D36B82086}"/>
                </a:ext>
              </a:extLst>
            </p:cNvPr>
            <p:cNvSpPr/>
            <p:nvPr/>
          </p:nvSpPr>
          <p:spPr>
            <a:xfrm>
              <a:off x="11601099" y="2405488"/>
              <a:ext cx="4445" cy="31750"/>
            </a:xfrm>
            <a:custGeom>
              <a:avLst/>
              <a:gdLst/>
              <a:ahLst/>
              <a:cxnLst/>
              <a:rect l="l" t="t" r="r" b="b"/>
              <a:pathLst>
                <a:path w="4445" h="31750">
                  <a:moveTo>
                    <a:pt x="4114" y="0"/>
                  </a:moveTo>
                  <a:lnTo>
                    <a:pt x="0" y="12344"/>
                  </a:lnTo>
                  <a:lnTo>
                    <a:pt x="0" y="19202"/>
                  </a:lnTo>
                  <a:lnTo>
                    <a:pt x="4114" y="31546"/>
                  </a:lnTo>
                </a:path>
              </a:pathLst>
            </a:custGeom>
            <a:ln w="3175">
              <a:solidFill>
                <a:srgbClr val="000000"/>
              </a:solidFill>
            </a:ln>
          </p:spPr>
          <p:txBody>
            <a:bodyPr wrap="square" lIns="0" tIns="0" rIns="0" bIns="0" rtlCol="0"/>
            <a:lstStyle/>
            <a:p>
              <a:endParaRPr/>
            </a:p>
          </p:txBody>
        </p:sp>
        <p:sp>
          <p:nvSpPr>
            <p:cNvPr id="1032" name="object 1027">
              <a:extLst>
                <a:ext uri="{FF2B5EF4-FFF2-40B4-BE49-F238E27FC236}">
                  <a16:creationId xmlns:a16="http://schemas.microsoft.com/office/drawing/2014/main" id="{2072476D-42F8-422D-8B69-CA0CC6605BEC}"/>
                </a:ext>
              </a:extLst>
            </p:cNvPr>
            <p:cNvSpPr txBox="1"/>
            <p:nvPr/>
          </p:nvSpPr>
          <p:spPr>
            <a:xfrm>
              <a:off x="9903392" y="1023528"/>
              <a:ext cx="889635" cy="199390"/>
            </a:xfrm>
            <a:prstGeom prst="rect">
              <a:avLst/>
            </a:prstGeom>
          </p:spPr>
          <p:txBody>
            <a:bodyPr vert="horz" wrap="square" lIns="0" tIns="0" rIns="0" bIns="0" rtlCol="0">
              <a:spAutoFit/>
            </a:bodyPr>
            <a:lstStyle/>
            <a:p>
              <a:pPr marL="12700">
                <a:lnSpc>
                  <a:spcPct val="100000"/>
                </a:lnSpc>
              </a:pPr>
              <a:r>
                <a:rPr sz="1200" i="1" dirty="0">
                  <a:solidFill>
                    <a:srgbClr val="808080"/>
                  </a:solidFill>
                  <a:latin typeface="Trebuchet MS"/>
                  <a:cs typeface="Trebuchet MS"/>
                </a:rPr>
                <a:t>End</a:t>
              </a:r>
              <a:r>
                <a:rPr sz="1200" i="1" spc="-85" dirty="0">
                  <a:solidFill>
                    <a:srgbClr val="808080"/>
                  </a:solidFill>
                  <a:latin typeface="Trebuchet MS"/>
                  <a:cs typeface="Trebuchet MS"/>
                </a:rPr>
                <a:t> </a:t>
              </a:r>
              <a:r>
                <a:rPr sz="1200" i="1" spc="-5" dirty="0">
                  <a:solidFill>
                    <a:srgbClr val="808080"/>
                  </a:solidFill>
                  <a:latin typeface="Trebuchet MS"/>
                  <a:cs typeface="Trebuchet MS"/>
                </a:rPr>
                <a:t>element</a:t>
              </a:r>
              <a:endParaRPr sz="1200">
                <a:latin typeface="Trebuchet MS"/>
                <a:cs typeface="Trebuchet MS"/>
              </a:endParaRPr>
            </a:p>
          </p:txBody>
        </p:sp>
      </p:grpSp>
      <p:grpSp>
        <p:nvGrpSpPr>
          <p:cNvPr id="1040" name="Groep 1039">
            <a:extLst>
              <a:ext uri="{FF2B5EF4-FFF2-40B4-BE49-F238E27FC236}">
                <a16:creationId xmlns:a16="http://schemas.microsoft.com/office/drawing/2014/main" id="{D822CACD-60F5-40B2-B5CC-85645CAA13D8}"/>
              </a:ext>
            </a:extLst>
          </p:cNvPr>
          <p:cNvGrpSpPr/>
          <p:nvPr/>
        </p:nvGrpSpPr>
        <p:grpSpPr>
          <a:xfrm>
            <a:off x="9786196" y="4006606"/>
            <a:ext cx="2028516" cy="2650460"/>
            <a:chOff x="9786196" y="4006606"/>
            <a:chExt cx="2028516" cy="2650460"/>
          </a:xfrm>
        </p:grpSpPr>
        <p:sp>
          <p:nvSpPr>
            <p:cNvPr id="488" name="object 483">
              <a:extLst>
                <a:ext uri="{FF2B5EF4-FFF2-40B4-BE49-F238E27FC236}">
                  <a16:creationId xmlns:a16="http://schemas.microsoft.com/office/drawing/2014/main" id="{EE60D0B4-06FF-482C-9747-6CDD3CA40000}"/>
                </a:ext>
              </a:extLst>
            </p:cNvPr>
            <p:cNvSpPr/>
            <p:nvPr/>
          </p:nvSpPr>
          <p:spPr>
            <a:xfrm>
              <a:off x="11244486" y="5881732"/>
              <a:ext cx="13970" cy="15240"/>
            </a:xfrm>
            <a:custGeom>
              <a:avLst/>
              <a:gdLst/>
              <a:ahLst/>
              <a:cxnLst/>
              <a:rect l="l" t="t" r="r" b="b"/>
              <a:pathLst>
                <a:path w="13970" h="15239">
                  <a:moveTo>
                    <a:pt x="13461" y="7620"/>
                  </a:moveTo>
                  <a:lnTo>
                    <a:pt x="13461" y="6096"/>
                  </a:lnTo>
                  <a:lnTo>
                    <a:pt x="13461" y="4572"/>
                  </a:lnTo>
                  <a:lnTo>
                    <a:pt x="11963" y="3048"/>
                  </a:lnTo>
                  <a:lnTo>
                    <a:pt x="10464" y="1524"/>
                  </a:lnTo>
                  <a:lnTo>
                    <a:pt x="8978" y="1524"/>
                  </a:lnTo>
                  <a:lnTo>
                    <a:pt x="8978" y="0"/>
                  </a:lnTo>
                  <a:lnTo>
                    <a:pt x="7480" y="0"/>
                  </a:lnTo>
                  <a:lnTo>
                    <a:pt x="5981" y="0"/>
                  </a:lnTo>
                  <a:lnTo>
                    <a:pt x="4483" y="0"/>
                  </a:lnTo>
                  <a:lnTo>
                    <a:pt x="2984" y="1524"/>
                  </a:lnTo>
                  <a:lnTo>
                    <a:pt x="1485" y="1524"/>
                  </a:lnTo>
                  <a:lnTo>
                    <a:pt x="1485" y="3048"/>
                  </a:lnTo>
                  <a:lnTo>
                    <a:pt x="0" y="4572"/>
                  </a:lnTo>
                  <a:lnTo>
                    <a:pt x="0" y="6096"/>
                  </a:lnTo>
                  <a:lnTo>
                    <a:pt x="0" y="7620"/>
                  </a:lnTo>
                  <a:lnTo>
                    <a:pt x="0" y="9144"/>
                  </a:lnTo>
                  <a:lnTo>
                    <a:pt x="0" y="10668"/>
                  </a:lnTo>
                  <a:lnTo>
                    <a:pt x="1485" y="12192"/>
                  </a:lnTo>
                  <a:lnTo>
                    <a:pt x="1485" y="13716"/>
                  </a:lnTo>
                  <a:lnTo>
                    <a:pt x="2984" y="13716"/>
                  </a:lnTo>
                  <a:lnTo>
                    <a:pt x="4483" y="13716"/>
                  </a:lnTo>
                  <a:lnTo>
                    <a:pt x="5981" y="15240"/>
                  </a:lnTo>
                  <a:lnTo>
                    <a:pt x="7480" y="15240"/>
                  </a:lnTo>
                  <a:lnTo>
                    <a:pt x="8978" y="15240"/>
                  </a:lnTo>
                  <a:lnTo>
                    <a:pt x="8978" y="13716"/>
                  </a:lnTo>
                  <a:lnTo>
                    <a:pt x="10464" y="13716"/>
                  </a:lnTo>
                  <a:lnTo>
                    <a:pt x="11963" y="12192"/>
                  </a:lnTo>
                  <a:lnTo>
                    <a:pt x="13461" y="10668"/>
                  </a:lnTo>
                  <a:lnTo>
                    <a:pt x="13461" y="9144"/>
                  </a:lnTo>
                  <a:lnTo>
                    <a:pt x="13461" y="7620"/>
                  </a:lnTo>
                  <a:close/>
                </a:path>
              </a:pathLst>
            </a:custGeom>
            <a:ln w="3175">
              <a:solidFill>
                <a:srgbClr val="000000"/>
              </a:solidFill>
            </a:ln>
          </p:spPr>
          <p:txBody>
            <a:bodyPr wrap="square" lIns="0" tIns="0" rIns="0" bIns="0" rtlCol="0"/>
            <a:lstStyle/>
            <a:p>
              <a:endParaRPr/>
            </a:p>
          </p:txBody>
        </p:sp>
        <p:sp>
          <p:nvSpPr>
            <p:cNvPr id="489" name="object 484">
              <a:extLst>
                <a:ext uri="{FF2B5EF4-FFF2-40B4-BE49-F238E27FC236}">
                  <a16:creationId xmlns:a16="http://schemas.microsoft.com/office/drawing/2014/main" id="{115199E0-2366-4E85-B3FE-24BD0683CFDE}"/>
                </a:ext>
              </a:extLst>
            </p:cNvPr>
            <p:cNvSpPr/>
            <p:nvPr/>
          </p:nvSpPr>
          <p:spPr>
            <a:xfrm>
              <a:off x="11066175" y="6320644"/>
              <a:ext cx="15240" cy="15240"/>
            </a:xfrm>
            <a:custGeom>
              <a:avLst/>
              <a:gdLst/>
              <a:ahLst/>
              <a:cxnLst/>
              <a:rect l="l" t="t" r="r" b="b"/>
              <a:pathLst>
                <a:path w="15240" h="15239">
                  <a:moveTo>
                    <a:pt x="15240" y="7619"/>
                  </a:moveTo>
                  <a:lnTo>
                    <a:pt x="15240" y="6095"/>
                  </a:lnTo>
                  <a:lnTo>
                    <a:pt x="13716" y="4571"/>
                  </a:lnTo>
                  <a:lnTo>
                    <a:pt x="13716" y="3047"/>
                  </a:lnTo>
                  <a:lnTo>
                    <a:pt x="12192" y="3047"/>
                  </a:lnTo>
                  <a:lnTo>
                    <a:pt x="12192" y="1523"/>
                  </a:lnTo>
                  <a:lnTo>
                    <a:pt x="10668" y="1523"/>
                  </a:lnTo>
                  <a:lnTo>
                    <a:pt x="9144" y="0"/>
                  </a:lnTo>
                  <a:lnTo>
                    <a:pt x="7620" y="0"/>
                  </a:lnTo>
                  <a:lnTo>
                    <a:pt x="6096" y="0"/>
                  </a:lnTo>
                  <a:lnTo>
                    <a:pt x="4572" y="0"/>
                  </a:lnTo>
                  <a:lnTo>
                    <a:pt x="4572" y="1523"/>
                  </a:lnTo>
                  <a:lnTo>
                    <a:pt x="3048" y="1523"/>
                  </a:lnTo>
                  <a:lnTo>
                    <a:pt x="1524" y="3047"/>
                  </a:lnTo>
                  <a:lnTo>
                    <a:pt x="1524" y="4571"/>
                  </a:lnTo>
                  <a:lnTo>
                    <a:pt x="0" y="6095"/>
                  </a:lnTo>
                  <a:lnTo>
                    <a:pt x="0" y="7619"/>
                  </a:lnTo>
                  <a:lnTo>
                    <a:pt x="0" y="9143"/>
                  </a:lnTo>
                  <a:lnTo>
                    <a:pt x="1524" y="10667"/>
                  </a:lnTo>
                  <a:lnTo>
                    <a:pt x="1524" y="12191"/>
                  </a:lnTo>
                  <a:lnTo>
                    <a:pt x="3048" y="13715"/>
                  </a:lnTo>
                  <a:lnTo>
                    <a:pt x="4572" y="13715"/>
                  </a:lnTo>
                  <a:lnTo>
                    <a:pt x="6096" y="15239"/>
                  </a:lnTo>
                  <a:lnTo>
                    <a:pt x="7620" y="15239"/>
                  </a:lnTo>
                  <a:lnTo>
                    <a:pt x="9144" y="15239"/>
                  </a:lnTo>
                  <a:lnTo>
                    <a:pt x="10668" y="13715"/>
                  </a:lnTo>
                  <a:lnTo>
                    <a:pt x="12192" y="13715"/>
                  </a:lnTo>
                  <a:lnTo>
                    <a:pt x="12192" y="12191"/>
                  </a:lnTo>
                  <a:lnTo>
                    <a:pt x="13716" y="12191"/>
                  </a:lnTo>
                  <a:lnTo>
                    <a:pt x="13716" y="10667"/>
                  </a:lnTo>
                  <a:lnTo>
                    <a:pt x="15240" y="9143"/>
                  </a:lnTo>
                  <a:lnTo>
                    <a:pt x="15240" y="7619"/>
                  </a:lnTo>
                  <a:close/>
                </a:path>
              </a:pathLst>
            </a:custGeom>
            <a:ln w="3175">
              <a:solidFill>
                <a:srgbClr val="000000"/>
              </a:solidFill>
            </a:ln>
          </p:spPr>
          <p:txBody>
            <a:bodyPr wrap="square" lIns="0" tIns="0" rIns="0" bIns="0" rtlCol="0"/>
            <a:lstStyle/>
            <a:p>
              <a:endParaRPr/>
            </a:p>
          </p:txBody>
        </p:sp>
        <p:sp>
          <p:nvSpPr>
            <p:cNvPr id="490" name="object 485">
              <a:extLst>
                <a:ext uri="{FF2B5EF4-FFF2-40B4-BE49-F238E27FC236}">
                  <a16:creationId xmlns:a16="http://schemas.microsoft.com/office/drawing/2014/main" id="{629210C0-EEA8-4431-9212-C09BED0729B9}"/>
                </a:ext>
              </a:extLst>
            </p:cNvPr>
            <p:cNvSpPr/>
            <p:nvPr/>
          </p:nvSpPr>
          <p:spPr>
            <a:xfrm>
              <a:off x="11244486" y="5014576"/>
              <a:ext cx="13970" cy="13970"/>
            </a:xfrm>
            <a:custGeom>
              <a:avLst/>
              <a:gdLst/>
              <a:ahLst/>
              <a:cxnLst/>
              <a:rect l="l" t="t" r="r" b="b"/>
              <a:pathLst>
                <a:path w="13970" h="13970">
                  <a:moveTo>
                    <a:pt x="13461" y="6858"/>
                  </a:moveTo>
                  <a:lnTo>
                    <a:pt x="13461" y="5486"/>
                  </a:lnTo>
                  <a:lnTo>
                    <a:pt x="13461" y="4114"/>
                  </a:lnTo>
                  <a:lnTo>
                    <a:pt x="11963" y="2743"/>
                  </a:lnTo>
                  <a:lnTo>
                    <a:pt x="10464" y="1371"/>
                  </a:lnTo>
                  <a:lnTo>
                    <a:pt x="8978" y="1371"/>
                  </a:lnTo>
                  <a:lnTo>
                    <a:pt x="8978" y="0"/>
                  </a:lnTo>
                  <a:lnTo>
                    <a:pt x="7480" y="0"/>
                  </a:lnTo>
                  <a:lnTo>
                    <a:pt x="5981" y="0"/>
                  </a:lnTo>
                  <a:lnTo>
                    <a:pt x="4483" y="0"/>
                  </a:lnTo>
                  <a:lnTo>
                    <a:pt x="2984" y="1371"/>
                  </a:lnTo>
                  <a:lnTo>
                    <a:pt x="1485" y="1371"/>
                  </a:lnTo>
                  <a:lnTo>
                    <a:pt x="1485" y="2743"/>
                  </a:lnTo>
                  <a:lnTo>
                    <a:pt x="0" y="4114"/>
                  </a:lnTo>
                  <a:lnTo>
                    <a:pt x="0" y="5486"/>
                  </a:lnTo>
                  <a:lnTo>
                    <a:pt x="0" y="6858"/>
                  </a:lnTo>
                  <a:lnTo>
                    <a:pt x="0" y="8229"/>
                  </a:lnTo>
                  <a:lnTo>
                    <a:pt x="0" y="9601"/>
                  </a:lnTo>
                  <a:lnTo>
                    <a:pt x="1485" y="10972"/>
                  </a:lnTo>
                  <a:lnTo>
                    <a:pt x="1485" y="12344"/>
                  </a:lnTo>
                  <a:lnTo>
                    <a:pt x="2984" y="12344"/>
                  </a:lnTo>
                  <a:lnTo>
                    <a:pt x="4483" y="12344"/>
                  </a:lnTo>
                  <a:lnTo>
                    <a:pt x="5981" y="13716"/>
                  </a:lnTo>
                  <a:lnTo>
                    <a:pt x="7480" y="13716"/>
                  </a:lnTo>
                  <a:lnTo>
                    <a:pt x="8978" y="13716"/>
                  </a:lnTo>
                  <a:lnTo>
                    <a:pt x="8978" y="12344"/>
                  </a:lnTo>
                  <a:lnTo>
                    <a:pt x="10464" y="12344"/>
                  </a:lnTo>
                  <a:lnTo>
                    <a:pt x="11963" y="10972"/>
                  </a:lnTo>
                  <a:lnTo>
                    <a:pt x="13461" y="9601"/>
                  </a:lnTo>
                  <a:lnTo>
                    <a:pt x="13461" y="8229"/>
                  </a:lnTo>
                  <a:lnTo>
                    <a:pt x="13461" y="6858"/>
                  </a:lnTo>
                  <a:close/>
                </a:path>
              </a:pathLst>
            </a:custGeom>
            <a:ln w="3175">
              <a:solidFill>
                <a:srgbClr val="000000"/>
              </a:solidFill>
            </a:ln>
          </p:spPr>
          <p:txBody>
            <a:bodyPr wrap="square" lIns="0" tIns="0" rIns="0" bIns="0" rtlCol="0"/>
            <a:lstStyle/>
            <a:p>
              <a:endParaRPr/>
            </a:p>
          </p:txBody>
        </p:sp>
        <p:sp>
          <p:nvSpPr>
            <p:cNvPr id="491" name="object 486">
              <a:extLst>
                <a:ext uri="{FF2B5EF4-FFF2-40B4-BE49-F238E27FC236}">
                  <a16:creationId xmlns:a16="http://schemas.microsoft.com/office/drawing/2014/main" id="{928422FA-A164-470A-8466-80EADB75B78A}"/>
                </a:ext>
              </a:extLst>
            </p:cNvPr>
            <p:cNvSpPr/>
            <p:nvPr/>
          </p:nvSpPr>
          <p:spPr>
            <a:xfrm>
              <a:off x="11066175" y="5453488"/>
              <a:ext cx="15240" cy="13970"/>
            </a:xfrm>
            <a:custGeom>
              <a:avLst/>
              <a:gdLst/>
              <a:ahLst/>
              <a:cxnLst/>
              <a:rect l="l" t="t" r="r" b="b"/>
              <a:pathLst>
                <a:path w="15240" h="13970">
                  <a:moveTo>
                    <a:pt x="15240" y="6857"/>
                  </a:moveTo>
                  <a:lnTo>
                    <a:pt x="15240" y="5486"/>
                  </a:lnTo>
                  <a:lnTo>
                    <a:pt x="13716" y="4114"/>
                  </a:lnTo>
                  <a:lnTo>
                    <a:pt x="13716" y="2743"/>
                  </a:lnTo>
                  <a:lnTo>
                    <a:pt x="12192" y="2743"/>
                  </a:lnTo>
                  <a:lnTo>
                    <a:pt x="12192" y="1371"/>
                  </a:lnTo>
                  <a:lnTo>
                    <a:pt x="10668" y="1371"/>
                  </a:lnTo>
                  <a:lnTo>
                    <a:pt x="9144" y="0"/>
                  </a:lnTo>
                  <a:lnTo>
                    <a:pt x="7620" y="0"/>
                  </a:lnTo>
                  <a:lnTo>
                    <a:pt x="6096" y="0"/>
                  </a:lnTo>
                  <a:lnTo>
                    <a:pt x="4572" y="0"/>
                  </a:lnTo>
                  <a:lnTo>
                    <a:pt x="4572" y="1371"/>
                  </a:lnTo>
                  <a:lnTo>
                    <a:pt x="3048" y="1371"/>
                  </a:lnTo>
                  <a:lnTo>
                    <a:pt x="1524" y="2743"/>
                  </a:lnTo>
                  <a:lnTo>
                    <a:pt x="1524" y="4114"/>
                  </a:lnTo>
                  <a:lnTo>
                    <a:pt x="0" y="5486"/>
                  </a:lnTo>
                  <a:lnTo>
                    <a:pt x="0" y="6857"/>
                  </a:lnTo>
                  <a:lnTo>
                    <a:pt x="0" y="8229"/>
                  </a:lnTo>
                  <a:lnTo>
                    <a:pt x="1524" y="9601"/>
                  </a:lnTo>
                  <a:lnTo>
                    <a:pt x="1524" y="10972"/>
                  </a:lnTo>
                  <a:lnTo>
                    <a:pt x="3048" y="12344"/>
                  </a:lnTo>
                  <a:lnTo>
                    <a:pt x="4572" y="12344"/>
                  </a:lnTo>
                  <a:lnTo>
                    <a:pt x="6096" y="13715"/>
                  </a:lnTo>
                  <a:lnTo>
                    <a:pt x="7620" y="13715"/>
                  </a:lnTo>
                  <a:lnTo>
                    <a:pt x="9144" y="13715"/>
                  </a:lnTo>
                  <a:lnTo>
                    <a:pt x="10668" y="12344"/>
                  </a:lnTo>
                  <a:lnTo>
                    <a:pt x="12192" y="12344"/>
                  </a:lnTo>
                  <a:lnTo>
                    <a:pt x="12192" y="10972"/>
                  </a:lnTo>
                  <a:lnTo>
                    <a:pt x="13716" y="10972"/>
                  </a:lnTo>
                  <a:lnTo>
                    <a:pt x="13716" y="9601"/>
                  </a:lnTo>
                  <a:lnTo>
                    <a:pt x="15240" y="8229"/>
                  </a:lnTo>
                  <a:lnTo>
                    <a:pt x="15240" y="6857"/>
                  </a:lnTo>
                  <a:close/>
                </a:path>
              </a:pathLst>
            </a:custGeom>
            <a:ln w="3175">
              <a:solidFill>
                <a:srgbClr val="000000"/>
              </a:solidFill>
            </a:ln>
          </p:spPr>
          <p:txBody>
            <a:bodyPr wrap="square" lIns="0" tIns="0" rIns="0" bIns="0" rtlCol="0"/>
            <a:lstStyle/>
            <a:p>
              <a:endParaRPr/>
            </a:p>
          </p:txBody>
        </p:sp>
        <p:sp>
          <p:nvSpPr>
            <p:cNvPr id="492" name="object 487">
              <a:extLst>
                <a:ext uri="{FF2B5EF4-FFF2-40B4-BE49-F238E27FC236}">
                  <a16:creationId xmlns:a16="http://schemas.microsoft.com/office/drawing/2014/main" id="{BA0BD3CE-1DF7-45A8-B344-DF56CCEEB2B8}"/>
                </a:ext>
              </a:extLst>
            </p:cNvPr>
            <p:cNvSpPr/>
            <p:nvPr/>
          </p:nvSpPr>
          <p:spPr>
            <a:xfrm>
              <a:off x="11066175" y="5014576"/>
              <a:ext cx="15240" cy="13970"/>
            </a:xfrm>
            <a:custGeom>
              <a:avLst/>
              <a:gdLst/>
              <a:ahLst/>
              <a:cxnLst/>
              <a:rect l="l" t="t" r="r" b="b"/>
              <a:pathLst>
                <a:path w="15240" h="13970">
                  <a:moveTo>
                    <a:pt x="15240" y="6858"/>
                  </a:moveTo>
                  <a:lnTo>
                    <a:pt x="15240" y="5486"/>
                  </a:lnTo>
                  <a:lnTo>
                    <a:pt x="13716" y="4114"/>
                  </a:lnTo>
                  <a:lnTo>
                    <a:pt x="13716" y="2743"/>
                  </a:lnTo>
                  <a:lnTo>
                    <a:pt x="12192" y="2743"/>
                  </a:lnTo>
                  <a:lnTo>
                    <a:pt x="12192" y="1371"/>
                  </a:lnTo>
                  <a:lnTo>
                    <a:pt x="10668" y="1371"/>
                  </a:lnTo>
                  <a:lnTo>
                    <a:pt x="9144" y="0"/>
                  </a:lnTo>
                  <a:lnTo>
                    <a:pt x="7620" y="0"/>
                  </a:lnTo>
                  <a:lnTo>
                    <a:pt x="6096" y="0"/>
                  </a:lnTo>
                  <a:lnTo>
                    <a:pt x="4572" y="0"/>
                  </a:lnTo>
                  <a:lnTo>
                    <a:pt x="4572" y="1371"/>
                  </a:lnTo>
                  <a:lnTo>
                    <a:pt x="3048" y="1371"/>
                  </a:lnTo>
                  <a:lnTo>
                    <a:pt x="1524" y="2743"/>
                  </a:lnTo>
                  <a:lnTo>
                    <a:pt x="1524" y="4114"/>
                  </a:lnTo>
                  <a:lnTo>
                    <a:pt x="0" y="5486"/>
                  </a:lnTo>
                  <a:lnTo>
                    <a:pt x="0" y="6858"/>
                  </a:lnTo>
                  <a:lnTo>
                    <a:pt x="0" y="8229"/>
                  </a:lnTo>
                  <a:lnTo>
                    <a:pt x="1524" y="9601"/>
                  </a:lnTo>
                  <a:lnTo>
                    <a:pt x="1524" y="10972"/>
                  </a:lnTo>
                  <a:lnTo>
                    <a:pt x="3048" y="12344"/>
                  </a:lnTo>
                  <a:lnTo>
                    <a:pt x="4572" y="12344"/>
                  </a:lnTo>
                  <a:lnTo>
                    <a:pt x="6096" y="13716"/>
                  </a:lnTo>
                  <a:lnTo>
                    <a:pt x="7620" y="13716"/>
                  </a:lnTo>
                  <a:lnTo>
                    <a:pt x="9144" y="13716"/>
                  </a:lnTo>
                  <a:lnTo>
                    <a:pt x="10668" y="12344"/>
                  </a:lnTo>
                  <a:lnTo>
                    <a:pt x="12192" y="12344"/>
                  </a:lnTo>
                  <a:lnTo>
                    <a:pt x="12192" y="10972"/>
                  </a:lnTo>
                  <a:lnTo>
                    <a:pt x="13716" y="10972"/>
                  </a:lnTo>
                  <a:lnTo>
                    <a:pt x="13716" y="9601"/>
                  </a:lnTo>
                  <a:lnTo>
                    <a:pt x="15240" y="8229"/>
                  </a:lnTo>
                  <a:lnTo>
                    <a:pt x="15240" y="6858"/>
                  </a:lnTo>
                  <a:close/>
                </a:path>
              </a:pathLst>
            </a:custGeom>
            <a:ln w="3175">
              <a:solidFill>
                <a:srgbClr val="000000"/>
              </a:solidFill>
            </a:ln>
          </p:spPr>
          <p:txBody>
            <a:bodyPr wrap="square" lIns="0" tIns="0" rIns="0" bIns="0" rtlCol="0"/>
            <a:lstStyle/>
            <a:p>
              <a:endParaRPr/>
            </a:p>
          </p:txBody>
        </p:sp>
        <p:sp>
          <p:nvSpPr>
            <p:cNvPr id="493" name="object 488">
              <a:extLst>
                <a:ext uri="{FF2B5EF4-FFF2-40B4-BE49-F238E27FC236}">
                  <a16:creationId xmlns:a16="http://schemas.microsoft.com/office/drawing/2014/main" id="{251EE5C4-22F9-4DEB-A724-56A13F5F026A}"/>
                </a:ext>
              </a:extLst>
            </p:cNvPr>
            <p:cNvSpPr/>
            <p:nvPr/>
          </p:nvSpPr>
          <p:spPr>
            <a:xfrm>
              <a:off x="11244486" y="5453488"/>
              <a:ext cx="13970" cy="13970"/>
            </a:xfrm>
            <a:custGeom>
              <a:avLst/>
              <a:gdLst/>
              <a:ahLst/>
              <a:cxnLst/>
              <a:rect l="l" t="t" r="r" b="b"/>
              <a:pathLst>
                <a:path w="13970" h="13970">
                  <a:moveTo>
                    <a:pt x="13461" y="6857"/>
                  </a:moveTo>
                  <a:lnTo>
                    <a:pt x="13461" y="5486"/>
                  </a:lnTo>
                  <a:lnTo>
                    <a:pt x="13461" y="4114"/>
                  </a:lnTo>
                  <a:lnTo>
                    <a:pt x="11963" y="2743"/>
                  </a:lnTo>
                  <a:lnTo>
                    <a:pt x="10464" y="1371"/>
                  </a:lnTo>
                  <a:lnTo>
                    <a:pt x="8978" y="1371"/>
                  </a:lnTo>
                  <a:lnTo>
                    <a:pt x="8978" y="0"/>
                  </a:lnTo>
                  <a:lnTo>
                    <a:pt x="7480" y="0"/>
                  </a:lnTo>
                  <a:lnTo>
                    <a:pt x="5981" y="0"/>
                  </a:lnTo>
                  <a:lnTo>
                    <a:pt x="4483" y="0"/>
                  </a:lnTo>
                  <a:lnTo>
                    <a:pt x="2984" y="1371"/>
                  </a:lnTo>
                  <a:lnTo>
                    <a:pt x="1485" y="1371"/>
                  </a:lnTo>
                  <a:lnTo>
                    <a:pt x="1485" y="2743"/>
                  </a:lnTo>
                  <a:lnTo>
                    <a:pt x="0" y="4114"/>
                  </a:lnTo>
                  <a:lnTo>
                    <a:pt x="0" y="5486"/>
                  </a:lnTo>
                  <a:lnTo>
                    <a:pt x="0" y="6857"/>
                  </a:lnTo>
                  <a:lnTo>
                    <a:pt x="0" y="8229"/>
                  </a:lnTo>
                  <a:lnTo>
                    <a:pt x="0" y="9601"/>
                  </a:lnTo>
                  <a:lnTo>
                    <a:pt x="1485" y="10972"/>
                  </a:lnTo>
                  <a:lnTo>
                    <a:pt x="1485" y="12344"/>
                  </a:lnTo>
                  <a:lnTo>
                    <a:pt x="2984" y="12344"/>
                  </a:lnTo>
                  <a:lnTo>
                    <a:pt x="4483" y="12344"/>
                  </a:lnTo>
                  <a:lnTo>
                    <a:pt x="5981" y="13715"/>
                  </a:lnTo>
                  <a:lnTo>
                    <a:pt x="7480" y="13715"/>
                  </a:lnTo>
                  <a:lnTo>
                    <a:pt x="8978" y="13715"/>
                  </a:lnTo>
                  <a:lnTo>
                    <a:pt x="8978" y="12344"/>
                  </a:lnTo>
                  <a:lnTo>
                    <a:pt x="10464" y="12344"/>
                  </a:lnTo>
                  <a:lnTo>
                    <a:pt x="11963" y="10972"/>
                  </a:lnTo>
                  <a:lnTo>
                    <a:pt x="13461" y="9601"/>
                  </a:lnTo>
                  <a:lnTo>
                    <a:pt x="13461" y="8229"/>
                  </a:lnTo>
                  <a:lnTo>
                    <a:pt x="13461" y="6857"/>
                  </a:lnTo>
                  <a:close/>
                </a:path>
              </a:pathLst>
            </a:custGeom>
            <a:ln w="3175">
              <a:solidFill>
                <a:srgbClr val="000000"/>
              </a:solidFill>
            </a:ln>
          </p:spPr>
          <p:txBody>
            <a:bodyPr wrap="square" lIns="0" tIns="0" rIns="0" bIns="0" rtlCol="0"/>
            <a:lstStyle/>
            <a:p>
              <a:endParaRPr/>
            </a:p>
          </p:txBody>
        </p:sp>
        <p:sp>
          <p:nvSpPr>
            <p:cNvPr id="494" name="object 489">
              <a:extLst>
                <a:ext uri="{FF2B5EF4-FFF2-40B4-BE49-F238E27FC236}">
                  <a16:creationId xmlns:a16="http://schemas.microsoft.com/office/drawing/2014/main" id="{DBB32EC4-F2C4-4D7A-9D33-1B9634BB7EA8}"/>
                </a:ext>
              </a:extLst>
            </p:cNvPr>
            <p:cNvSpPr/>
            <p:nvPr/>
          </p:nvSpPr>
          <p:spPr>
            <a:xfrm>
              <a:off x="11066175" y="5881732"/>
              <a:ext cx="15240" cy="15240"/>
            </a:xfrm>
            <a:custGeom>
              <a:avLst/>
              <a:gdLst/>
              <a:ahLst/>
              <a:cxnLst/>
              <a:rect l="l" t="t" r="r" b="b"/>
              <a:pathLst>
                <a:path w="15240" h="15239">
                  <a:moveTo>
                    <a:pt x="15240" y="7620"/>
                  </a:moveTo>
                  <a:lnTo>
                    <a:pt x="15240" y="6096"/>
                  </a:lnTo>
                  <a:lnTo>
                    <a:pt x="13716" y="4572"/>
                  </a:lnTo>
                  <a:lnTo>
                    <a:pt x="13716" y="3048"/>
                  </a:lnTo>
                  <a:lnTo>
                    <a:pt x="12192" y="3048"/>
                  </a:lnTo>
                  <a:lnTo>
                    <a:pt x="12192" y="1524"/>
                  </a:lnTo>
                  <a:lnTo>
                    <a:pt x="10668" y="1524"/>
                  </a:lnTo>
                  <a:lnTo>
                    <a:pt x="9144" y="0"/>
                  </a:lnTo>
                  <a:lnTo>
                    <a:pt x="7620" y="0"/>
                  </a:lnTo>
                  <a:lnTo>
                    <a:pt x="6096" y="0"/>
                  </a:lnTo>
                  <a:lnTo>
                    <a:pt x="4572" y="0"/>
                  </a:lnTo>
                  <a:lnTo>
                    <a:pt x="4572" y="1524"/>
                  </a:lnTo>
                  <a:lnTo>
                    <a:pt x="3048" y="1524"/>
                  </a:lnTo>
                  <a:lnTo>
                    <a:pt x="1524" y="3048"/>
                  </a:lnTo>
                  <a:lnTo>
                    <a:pt x="1524" y="4572"/>
                  </a:lnTo>
                  <a:lnTo>
                    <a:pt x="0" y="6096"/>
                  </a:lnTo>
                  <a:lnTo>
                    <a:pt x="0" y="7620"/>
                  </a:lnTo>
                  <a:lnTo>
                    <a:pt x="0" y="9144"/>
                  </a:lnTo>
                  <a:lnTo>
                    <a:pt x="1524" y="10668"/>
                  </a:lnTo>
                  <a:lnTo>
                    <a:pt x="1524" y="12192"/>
                  </a:lnTo>
                  <a:lnTo>
                    <a:pt x="3048" y="13716"/>
                  </a:lnTo>
                  <a:lnTo>
                    <a:pt x="4572" y="13716"/>
                  </a:lnTo>
                  <a:lnTo>
                    <a:pt x="6096" y="15240"/>
                  </a:lnTo>
                  <a:lnTo>
                    <a:pt x="7620" y="15240"/>
                  </a:lnTo>
                  <a:lnTo>
                    <a:pt x="9144" y="15240"/>
                  </a:lnTo>
                  <a:lnTo>
                    <a:pt x="10668" y="13716"/>
                  </a:lnTo>
                  <a:lnTo>
                    <a:pt x="12192" y="13716"/>
                  </a:lnTo>
                  <a:lnTo>
                    <a:pt x="12192" y="12192"/>
                  </a:lnTo>
                  <a:lnTo>
                    <a:pt x="13716" y="12192"/>
                  </a:lnTo>
                  <a:lnTo>
                    <a:pt x="13716" y="10668"/>
                  </a:lnTo>
                  <a:lnTo>
                    <a:pt x="15240" y="9144"/>
                  </a:lnTo>
                  <a:lnTo>
                    <a:pt x="15240" y="7620"/>
                  </a:lnTo>
                  <a:close/>
                </a:path>
              </a:pathLst>
            </a:custGeom>
            <a:ln w="3175">
              <a:solidFill>
                <a:srgbClr val="000000"/>
              </a:solidFill>
            </a:ln>
          </p:spPr>
          <p:txBody>
            <a:bodyPr wrap="square" lIns="0" tIns="0" rIns="0" bIns="0" rtlCol="0"/>
            <a:lstStyle/>
            <a:p>
              <a:endParaRPr/>
            </a:p>
          </p:txBody>
        </p:sp>
        <p:sp>
          <p:nvSpPr>
            <p:cNvPr id="495" name="object 490">
              <a:extLst>
                <a:ext uri="{FF2B5EF4-FFF2-40B4-BE49-F238E27FC236}">
                  <a16:creationId xmlns:a16="http://schemas.microsoft.com/office/drawing/2014/main" id="{5614E00F-54A9-4462-8CDA-7BE0BDD51FE7}"/>
                </a:ext>
              </a:extLst>
            </p:cNvPr>
            <p:cNvSpPr/>
            <p:nvPr/>
          </p:nvSpPr>
          <p:spPr>
            <a:xfrm>
              <a:off x="11244486" y="6320644"/>
              <a:ext cx="13970" cy="15240"/>
            </a:xfrm>
            <a:custGeom>
              <a:avLst/>
              <a:gdLst/>
              <a:ahLst/>
              <a:cxnLst/>
              <a:rect l="l" t="t" r="r" b="b"/>
              <a:pathLst>
                <a:path w="13970" h="15239">
                  <a:moveTo>
                    <a:pt x="13461" y="7619"/>
                  </a:moveTo>
                  <a:lnTo>
                    <a:pt x="13461" y="6095"/>
                  </a:lnTo>
                  <a:lnTo>
                    <a:pt x="13461" y="4571"/>
                  </a:lnTo>
                  <a:lnTo>
                    <a:pt x="11963" y="3047"/>
                  </a:lnTo>
                  <a:lnTo>
                    <a:pt x="10464" y="1523"/>
                  </a:lnTo>
                  <a:lnTo>
                    <a:pt x="8978" y="1523"/>
                  </a:lnTo>
                  <a:lnTo>
                    <a:pt x="8978" y="0"/>
                  </a:lnTo>
                  <a:lnTo>
                    <a:pt x="7480" y="0"/>
                  </a:lnTo>
                  <a:lnTo>
                    <a:pt x="5981" y="0"/>
                  </a:lnTo>
                  <a:lnTo>
                    <a:pt x="4483" y="0"/>
                  </a:lnTo>
                  <a:lnTo>
                    <a:pt x="2984" y="1523"/>
                  </a:lnTo>
                  <a:lnTo>
                    <a:pt x="1485" y="1523"/>
                  </a:lnTo>
                  <a:lnTo>
                    <a:pt x="1485" y="3047"/>
                  </a:lnTo>
                  <a:lnTo>
                    <a:pt x="0" y="4571"/>
                  </a:lnTo>
                  <a:lnTo>
                    <a:pt x="0" y="6095"/>
                  </a:lnTo>
                  <a:lnTo>
                    <a:pt x="0" y="7619"/>
                  </a:lnTo>
                  <a:lnTo>
                    <a:pt x="0" y="9143"/>
                  </a:lnTo>
                  <a:lnTo>
                    <a:pt x="0" y="10667"/>
                  </a:lnTo>
                  <a:lnTo>
                    <a:pt x="1485" y="12191"/>
                  </a:lnTo>
                  <a:lnTo>
                    <a:pt x="1485" y="13715"/>
                  </a:lnTo>
                  <a:lnTo>
                    <a:pt x="2984" y="13715"/>
                  </a:lnTo>
                  <a:lnTo>
                    <a:pt x="4483" y="13715"/>
                  </a:lnTo>
                  <a:lnTo>
                    <a:pt x="5981" y="15239"/>
                  </a:lnTo>
                  <a:lnTo>
                    <a:pt x="7480" y="15239"/>
                  </a:lnTo>
                  <a:lnTo>
                    <a:pt x="8978" y="15239"/>
                  </a:lnTo>
                  <a:lnTo>
                    <a:pt x="8978" y="13715"/>
                  </a:lnTo>
                  <a:lnTo>
                    <a:pt x="10464" y="13715"/>
                  </a:lnTo>
                  <a:lnTo>
                    <a:pt x="11963" y="12191"/>
                  </a:lnTo>
                  <a:lnTo>
                    <a:pt x="13461" y="10667"/>
                  </a:lnTo>
                  <a:lnTo>
                    <a:pt x="13461" y="9143"/>
                  </a:lnTo>
                  <a:lnTo>
                    <a:pt x="13461" y="7619"/>
                  </a:lnTo>
                  <a:close/>
                </a:path>
              </a:pathLst>
            </a:custGeom>
            <a:ln w="3175">
              <a:solidFill>
                <a:srgbClr val="000000"/>
              </a:solidFill>
            </a:ln>
          </p:spPr>
          <p:txBody>
            <a:bodyPr wrap="square" lIns="0" tIns="0" rIns="0" bIns="0" rtlCol="0"/>
            <a:lstStyle/>
            <a:p>
              <a:endParaRPr/>
            </a:p>
          </p:txBody>
        </p:sp>
        <p:sp>
          <p:nvSpPr>
            <p:cNvPr id="496" name="object 491">
              <a:extLst>
                <a:ext uri="{FF2B5EF4-FFF2-40B4-BE49-F238E27FC236}">
                  <a16:creationId xmlns:a16="http://schemas.microsoft.com/office/drawing/2014/main" id="{D5DA95C4-BE58-4569-9403-9402F843A061}"/>
                </a:ext>
              </a:extLst>
            </p:cNvPr>
            <p:cNvSpPr/>
            <p:nvPr/>
          </p:nvSpPr>
          <p:spPr>
            <a:xfrm>
              <a:off x="11057030" y="6313023"/>
              <a:ext cx="208915" cy="59055"/>
            </a:xfrm>
            <a:custGeom>
              <a:avLst/>
              <a:gdLst/>
              <a:ahLst/>
              <a:cxnLst/>
              <a:rect l="l" t="t" r="r" b="b"/>
              <a:pathLst>
                <a:path w="208915" h="59054">
                  <a:moveTo>
                    <a:pt x="0" y="53492"/>
                  </a:moveTo>
                  <a:lnTo>
                    <a:pt x="5880" y="58978"/>
                  </a:lnTo>
                  <a:lnTo>
                    <a:pt x="83756" y="58978"/>
                  </a:lnTo>
                  <a:lnTo>
                    <a:pt x="83756" y="21945"/>
                  </a:lnTo>
                  <a:lnTo>
                    <a:pt x="124904" y="21945"/>
                  </a:lnTo>
                  <a:lnTo>
                    <a:pt x="124904" y="58978"/>
                  </a:lnTo>
                  <a:lnTo>
                    <a:pt x="202793" y="58978"/>
                  </a:lnTo>
                  <a:lnTo>
                    <a:pt x="208661" y="53492"/>
                  </a:lnTo>
                  <a:lnTo>
                    <a:pt x="208661" y="0"/>
                  </a:lnTo>
                </a:path>
              </a:pathLst>
            </a:custGeom>
            <a:ln w="3175">
              <a:solidFill>
                <a:srgbClr val="000000"/>
              </a:solidFill>
            </a:ln>
          </p:spPr>
          <p:txBody>
            <a:bodyPr wrap="square" lIns="0" tIns="0" rIns="0" bIns="0" rtlCol="0"/>
            <a:lstStyle/>
            <a:p>
              <a:endParaRPr/>
            </a:p>
          </p:txBody>
        </p:sp>
        <p:sp>
          <p:nvSpPr>
            <p:cNvPr id="497" name="object 492">
              <a:extLst>
                <a:ext uri="{FF2B5EF4-FFF2-40B4-BE49-F238E27FC236}">
                  <a16:creationId xmlns:a16="http://schemas.microsoft.com/office/drawing/2014/main" id="{3C898323-844F-46DD-A316-7181F4829CA3}"/>
                </a:ext>
              </a:extLst>
            </p:cNvPr>
            <p:cNvSpPr/>
            <p:nvPr/>
          </p:nvSpPr>
          <p:spPr>
            <a:xfrm>
              <a:off x="11265818" y="6239872"/>
              <a:ext cx="0" cy="48895"/>
            </a:xfrm>
            <a:custGeom>
              <a:avLst/>
              <a:gdLst/>
              <a:ahLst/>
              <a:cxnLst/>
              <a:rect l="l" t="t" r="r" b="b"/>
              <a:pathLst>
                <a:path h="48895">
                  <a:moveTo>
                    <a:pt x="0" y="48768"/>
                  </a:moveTo>
                  <a:lnTo>
                    <a:pt x="0" y="0"/>
                  </a:lnTo>
                </a:path>
              </a:pathLst>
            </a:custGeom>
            <a:ln w="3175">
              <a:solidFill>
                <a:srgbClr val="000000"/>
              </a:solidFill>
            </a:ln>
          </p:spPr>
          <p:txBody>
            <a:bodyPr wrap="square" lIns="0" tIns="0" rIns="0" bIns="0" rtlCol="0"/>
            <a:lstStyle/>
            <a:p>
              <a:endParaRPr/>
            </a:p>
          </p:txBody>
        </p:sp>
        <p:sp>
          <p:nvSpPr>
            <p:cNvPr id="498" name="object 493">
              <a:extLst>
                <a:ext uri="{FF2B5EF4-FFF2-40B4-BE49-F238E27FC236}">
                  <a16:creationId xmlns:a16="http://schemas.microsoft.com/office/drawing/2014/main" id="{B88CCC15-0978-465C-A887-3A61C6E67984}"/>
                </a:ext>
              </a:extLst>
            </p:cNvPr>
            <p:cNvSpPr/>
            <p:nvPr/>
          </p:nvSpPr>
          <p:spPr>
            <a:xfrm>
              <a:off x="11265818" y="6165192"/>
              <a:ext cx="0" cy="50165"/>
            </a:xfrm>
            <a:custGeom>
              <a:avLst/>
              <a:gdLst/>
              <a:ahLst/>
              <a:cxnLst/>
              <a:rect l="l" t="t" r="r" b="b"/>
              <a:pathLst>
                <a:path h="50164">
                  <a:moveTo>
                    <a:pt x="0" y="49949"/>
                  </a:moveTo>
                  <a:lnTo>
                    <a:pt x="0" y="0"/>
                  </a:lnTo>
                </a:path>
              </a:pathLst>
            </a:custGeom>
            <a:ln w="3175">
              <a:solidFill>
                <a:srgbClr val="000000"/>
              </a:solidFill>
            </a:ln>
          </p:spPr>
          <p:txBody>
            <a:bodyPr wrap="square" lIns="0" tIns="0" rIns="0" bIns="0" rtlCol="0"/>
            <a:lstStyle/>
            <a:p>
              <a:endParaRPr/>
            </a:p>
          </p:txBody>
        </p:sp>
        <p:sp>
          <p:nvSpPr>
            <p:cNvPr id="499" name="object 494">
              <a:extLst>
                <a:ext uri="{FF2B5EF4-FFF2-40B4-BE49-F238E27FC236}">
                  <a16:creationId xmlns:a16="http://schemas.microsoft.com/office/drawing/2014/main" id="{7136B69A-387A-4D99-96A8-D2EEFD4BC308}"/>
                </a:ext>
              </a:extLst>
            </p:cNvPr>
            <p:cNvSpPr/>
            <p:nvPr/>
          </p:nvSpPr>
          <p:spPr>
            <a:xfrm>
              <a:off x="11265818" y="6092040"/>
              <a:ext cx="0" cy="50165"/>
            </a:xfrm>
            <a:custGeom>
              <a:avLst/>
              <a:gdLst/>
              <a:ahLst/>
              <a:cxnLst/>
              <a:rect l="l" t="t" r="r" b="b"/>
              <a:pathLst>
                <a:path h="50164">
                  <a:moveTo>
                    <a:pt x="0" y="49949"/>
                  </a:moveTo>
                  <a:lnTo>
                    <a:pt x="0" y="0"/>
                  </a:lnTo>
                </a:path>
              </a:pathLst>
            </a:custGeom>
            <a:ln w="3175">
              <a:solidFill>
                <a:srgbClr val="000000"/>
              </a:solidFill>
            </a:ln>
          </p:spPr>
          <p:txBody>
            <a:bodyPr wrap="square" lIns="0" tIns="0" rIns="0" bIns="0" rtlCol="0"/>
            <a:lstStyle/>
            <a:p>
              <a:endParaRPr/>
            </a:p>
          </p:txBody>
        </p:sp>
        <p:sp>
          <p:nvSpPr>
            <p:cNvPr id="500" name="object 495">
              <a:extLst>
                <a:ext uri="{FF2B5EF4-FFF2-40B4-BE49-F238E27FC236}">
                  <a16:creationId xmlns:a16="http://schemas.microsoft.com/office/drawing/2014/main" id="{B1882E05-397A-4867-88A0-1D070EACD9CF}"/>
                </a:ext>
              </a:extLst>
            </p:cNvPr>
            <p:cNvSpPr/>
            <p:nvPr/>
          </p:nvSpPr>
          <p:spPr>
            <a:xfrm>
              <a:off x="11265818" y="6017362"/>
              <a:ext cx="0" cy="50165"/>
            </a:xfrm>
            <a:custGeom>
              <a:avLst/>
              <a:gdLst/>
              <a:ahLst/>
              <a:cxnLst/>
              <a:rect l="l" t="t" r="r" b="b"/>
              <a:pathLst>
                <a:path h="50164">
                  <a:moveTo>
                    <a:pt x="0" y="49949"/>
                  </a:moveTo>
                  <a:lnTo>
                    <a:pt x="0" y="0"/>
                  </a:lnTo>
                </a:path>
              </a:pathLst>
            </a:custGeom>
            <a:ln w="3175">
              <a:solidFill>
                <a:srgbClr val="000000"/>
              </a:solidFill>
            </a:ln>
          </p:spPr>
          <p:txBody>
            <a:bodyPr wrap="square" lIns="0" tIns="0" rIns="0" bIns="0" rtlCol="0"/>
            <a:lstStyle/>
            <a:p>
              <a:endParaRPr/>
            </a:p>
          </p:txBody>
        </p:sp>
        <p:sp>
          <p:nvSpPr>
            <p:cNvPr id="501" name="object 496">
              <a:extLst>
                <a:ext uri="{FF2B5EF4-FFF2-40B4-BE49-F238E27FC236}">
                  <a16:creationId xmlns:a16="http://schemas.microsoft.com/office/drawing/2014/main" id="{4AC3D7D1-313D-4F3D-832F-E6CC92711B74}"/>
                </a:ext>
              </a:extLst>
            </p:cNvPr>
            <p:cNvSpPr/>
            <p:nvPr/>
          </p:nvSpPr>
          <p:spPr>
            <a:xfrm>
              <a:off x="11265818" y="5944215"/>
              <a:ext cx="0" cy="48895"/>
            </a:xfrm>
            <a:custGeom>
              <a:avLst/>
              <a:gdLst/>
              <a:ahLst/>
              <a:cxnLst/>
              <a:rect l="l" t="t" r="r" b="b"/>
              <a:pathLst>
                <a:path h="48895">
                  <a:moveTo>
                    <a:pt x="0" y="48767"/>
                  </a:moveTo>
                  <a:lnTo>
                    <a:pt x="0" y="0"/>
                  </a:lnTo>
                </a:path>
              </a:pathLst>
            </a:custGeom>
            <a:ln w="3175">
              <a:solidFill>
                <a:srgbClr val="000000"/>
              </a:solidFill>
            </a:ln>
          </p:spPr>
          <p:txBody>
            <a:bodyPr wrap="square" lIns="0" tIns="0" rIns="0" bIns="0" rtlCol="0"/>
            <a:lstStyle/>
            <a:p>
              <a:endParaRPr/>
            </a:p>
          </p:txBody>
        </p:sp>
        <p:sp>
          <p:nvSpPr>
            <p:cNvPr id="502" name="object 497">
              <a:extLst>
                <a:ext uri="{FF2B5EF4-FFF2-40B4-BE49-F238E27FC236}">
                  <a16:creationId xmlns:a16="http://schemas.microsoft.com/office/drawing/2014/main" id="{D5AF7DE1-0D82-4433-B75C-EF01DE5AB9CA}"/>
                </a:ext>
              </a:extLst>
            </p:cNvPr>
            <p:cNvSpPr/>
            <p:nvPr/>
          </p:nvSpPr>
          <p:spPr>
            <a:xfrm>
              <a:off x="11265818" y="5871064"/>
              <a:ext cx="0" cy="48895"/>
            </a:xfrm>
            <a:custGeom>
              <a:avLst/>
              <a:gdLst/>
              <a:ahLst/>
              <a:cxnLst/>
              <a:rect l="l" t="t" r="r" b="b"/>
              <a:pathLst>
                <a:path h="48895">
                  <a:moveTo>
                    <a:pt x="0" y="48767"/>
                  </a:moveTo>
                  <a:lnTo>
                    <a:pt x="0" y="0"/>
                  </a:lnTo>
                </a:path>
              </a:pathLst>
            </a:custGeom>
            <a:ln w="3175">
              <a:solidFill>
                <a:srgbClr val="000000"/>
              </a:solidFill>
            </a:ln>
          </p:spPr>
          <p:txBody>
            <a:bodyPr wrap="square" lIns="0" tIns="0" rIns="0" bIns="0" rtlCol="0"/>
            <a:lstStyle/>
            <a:p>
              <a:endParaRPr/>
            </a:p>
          </p:txBody>
        </p:sp>
        <p:sp>
          <p:nvSpPr>
            <p:cNvPr id="503" name="object 498">
              <a:extLst>
                <a:ext uri="{FF2B5EF4-FFF2-40B4-BE49-F238E27FC236}">
                  <a16:creationId xmlns:a16="http://schemas.microsoft.com/office/drawing/2014/main" id="{300E0D43-83EC-4FCF-91FC-1B0105E2F1DF}"/>
                </a:ext>
              </a:extLst>
            </p:cNvPr>
            <p:cNvSpPr/>
            <p:nvPr/>
          </p:nvSpPr>
          <p:spPr>
            <a:xfrm>
              <a:off x="11265818" y="5797911"/>
              <a:ext cx="0" cy="48895"/>
            </a:xfrm>
            <a:custGeom>
              <a:avLst/>
              <a:gdLst/>
              <a:ahLst/>
              <a:cxnLst/>
              <a:rect l="l" t="t" r="r" b="b"/>
              <a:pathLst>
                <a:path h="48895">
                  <a:moveTo>
                    <a:pt x="0" y="48767"/>
                  </a:moveTo>
                  <a:lnTo>
                    <a:pt x="0" y="0"/>
                  </a:lnTo>
                </a:path>
              </a:pathLst>
            </a:custGeom>
            <a:ln w="3175">
              <a:solidFill>
                <a:srgbClr val="000000"/>
              </a:solidFill>
            </a:ln>
          </p:spPr>
          <p:txBody>
            <a:bodyPr wrap="square" lIns="0" tIns="0" rIns="0" bIns="0" rtlCol="0"/>
            <a:lstStyle/>
            <a:p>
              <a:endParaRPr/>
            </a:p>
          </p:txBody>
        </p:sp>
        <p:sp>
          <p:nvSpPr>
            <p:cNvPr id="504" name="object 499">
              <a:extLst>
                <a:ext uri="{FF2B5EF4-FFF2-40B4-BE49-F238E27FC236}">
                  <a16:creationId xmlns:a16="http://schemas.microsoft.com/office/drawing/2014/main" id="{F5E72A7B-0B58-4E75-A555-3A566383FE03}"/>
                </a:ext>
              </a:extLst>
            </p:cNvPr>
            <p:cNvSpPr/>
            <p:nvPr/>
          </p:nvSpPr>
          <p:spPr>
            <a:xfrm>
              <a:off x="11265818" y="5723230"/>
              <a:ext cx="0" cy="50165"/>
            </a:xfrm>
            <a:custGeom>
              <a:avLst/>
              <a:gdLst/>
              <a:ahLst/>
              <a:cxnLst/>
              <a:rect l="l" t="t" r="r" b="b"/>
              <a:pathLst>
                <a:path h="50164">
                  <a:moveTo>
                    <a:pt x="0" y="49949"/>
                  </a:moveTo>
                  <a:lnTo>
                    <a:pt x="0" y="0"/>
                  </a:lnTo>
                </a:path>
              </a:pathLst>
            </a:custGeom>
            <a:ln w="3175">
              <a:solidFill>
                <a:srgbClr val="000000"/>
              </a:solidFill>
            </a:ln>
          </p:spPr>
          <p:txBody>
            <a:bodyPr wrap="square" lIns="0" tIns="0" rIns="0" bIns="0" rtlCol="0"/>
            <a:lstStyle/>
            <a:p>
              <a:endParaRPr/>
            </a:p>
          </p:txBody>
        </p:sp>
        <p:sp>
          <p:nvSpPr>
            <p:cNvPr id="505" name="object 500">
              <a:extLst>
                <a:ext uri="{FF2B5EF4-FFF2-40B4-BE49-F238E27FC236}">
                  <a16:creationId xmlns:a16="http://schemas.microsoft.com/office/drawing/2014/main" id="{381225AF-06F3-4D75-B2DD-11AFD375ED67}"/>
                </a:ext>
              </a:extLst>
            </p:cNvPr>
            <p:cNvSpPr/>
            <p:nvPr/>
          </p:nvSpPr>
          <p:spPr>
            <a:xfrm>
              <a:off x="11265818" y="5650080"/>
              <a:ext cx="0" cy="50165"/>
            </a:xfrm>
            <a:custGeom>
              <a:avLst/>
              <a:gdLst/>
              <a:ahLst/>
              <a:cxnLst/>
              <a:rect l="l" t="t" r="r" b="b"/>
              <a:pathLst>
                <a:path h="50164">
                  <a:moveTo>
                    <a:pt x="0" y="49949"/>
                  </a:moveTo>
                  <a:lnTo>
                    <a:pt x="0" y="0"/>
                  </a:lnTo>
                </a:path>
              </a:pathLst>
            </a:custGeom>
            <a:ln w="3175">
              <a:solidFill>
                <a:srgbClr val="000000"/>
              </a:solidFill>
            </a:ln>
          </p:spPr>
          <p:txBody>
            <a:bodyPr wrap="square" lIns="0" tIns="0" rIns="0" bIns="0" rtlCol="0"/>
            <a:lstStyle/>
            <a:p>
              <a:endParaRPr/>
            </a:p>
          </p:txBody>
        </p:sp>
        <p:sp>
          <p:nvSpPr>
            <p:cNvPr id="506" name="object 501">
              <a:extLst>
                <a:ext uri="{FF2B5EF4-FFF2-40B4-BE49-F238E27FC236}">
                  <a16:creationId xmlns:a16="http://schemas.microsoft.com/office/drawing/2014/main" id="{78B571D9-ECB8-42EC-97FA-DDEEB53E4DD8}"/>
                </a:ext>
              </a:extLst>
            </p:cNvPr>
            <p:cNvSpPr/>
            <p:nvPr/>
          </p:nvSpPr>
          <p:spPr>
            <a:xfrm>
              <a:off x="11265818" y="5576926"/>
              <a:ext cx="0" cy="50165"/>
            </a:xfrm>
            <a:custGeom>
              <a:avLst/>
              <a:gdLst/>
              <a:ahLst/>
              <a:cxnLst/>
              <a:rect l="l" t="t" r="r" b="b"/>
              <a:pathLst>
                <a:path h="50164">
                  <a:moveTo>
                    <a:pt x="0" y="49949"/>
                  </a:moveTo>
                  <a:lnTo>
                    <a:pt x="0" y="0"/>
                  </a:lnTo>
                </a:path>
              </a:pathLst>
            </a:custGeom>
            <a:ln w="3175">
              <a:solidFill>
                <a:srgbClr val="000000"/>
              </a:solidFill>
            </a:ln>
          </p:spPr>
          <p:txBody>
            <a:bodyPr wrap="square" lIns="0" tIns="0" rIns="0" bIns="0" rtlCol="0"/>
            <a:lstStyle/>
            <a:p>
              <a:endParaRPr/>
            </a:p>
          </p:txBody>
        </p:sp>
        <p:sp>
          <p:nvSpPr>
            <p:cNvPr id="507" name="object 502">
              <a:extLst>
                <a:ext uri="{FF2B5EF4-FFF2-40B4-BE49-F238E27FC236}">
                  <a16:creationId xmlns:a16="http://schemas.microsoft.com/office/drawing/2014/main" id="{7D954219-A1A8-44C1-9836-D626556769C5}"/>
                </a:ext>
              </a:extLst>
            </p:cNvPr>
            <p:cNvSpPr/>
            <p:nvPr/>
          </p:nvSpPr>
          <p:spPr>
            <a:xfrm>
              <a:off x="11265818" y="5503779"/>
              <a:ext cx="0" cy="47625"/>
            </a:xfrm>
            <a:custGeom>
              <a:avLst/>
              <a:gdLst/>
              <a:ahLst/>
              <a:cxnLst/>
              <a:rect l="l" t="t" r="r" b="b"/>
              <a:pathLst>
                <a:path h="47625">
                  <a:moveTo>
                    <a:pt x="0" y="47243"/>
                  </a:moveTo>
                  <a:lnTo>
                    <a:pt x="0" y="0"/>
                  </a:lnTo>
                </a:path>
              </a:pathLst>
            </a:custGeom>
            <a:ln w="3175">
              <a:solidFill>
                <a:srgbClr val="000000"/>
              </a:solidFill>
            </a:ln>
          </p:spPr>
          <p:txBody>
            <a:bodyPr wrap="square" lIns="0" tIns="0" rIns="0" bIns="0" rtlCol="0"/>
            <a:lstStyle/>
            <a:p>
              <a:endParaRPr/>
            </a:p>
          </p:txBody>
        </p:sp>
        <p:sp>
          <p:nvSpPr>
            <p:cNvPr id="508" name="object 503">
              <a:extLst>
                <a:ext uri="{FF2B5EF4-FFF2-40B4-BE49-F238E27FC236}">
                  <a16:creationId xmlns:a16="http://schemas.microsoft.com/office/drawing/2014/main" id="{41D1B1DE-8395-4CFA-AFBD-2D6C164A0B48}"/>
                </a:ext>
              </a:extLst>
            </p:cNvPr>
            <p:cNvSpPr/>
            <p:nvPr/>
          </p:nvSpPr>
          <p:spPr>
            <a:xfrm>
              <a:off x="11265818" y="5429103"/>
              <a:ext cx="0" cy="48895"/>
            </a:xfrm>
            <a:custGeom>
              <a:avLst/>
              <a:gdLst/>
              <a:ahLst/>
              <a:cxnLst/>
              <a:rect l="l" t="t" r="r" b="b"/>
              <a:pathLst>
                <a:path h="48895">
                  <a:moveTo>
                    <a:pt x="0" y="48768"/>
                  </a:moveTo>
                  <a:lnTo>
                    <a:pt x="0" y="0"/>
                  </a:lnTo>
                </a:path>
              </a:pathLst>
            </a:custGeom>
            <a:ln w="3175">
              <a:solidFill>
                <a:srgbClr val="000000"/>
              </a:solidFill>
            </a:ln>
          </p:spPr>
          <p:txBody>
            <a:bodyPr wrap="square" lIns="0" tIns="0" rIns="0" bIns="0" rtlCol="0"/>
            <a:lstStyle/>
            <a:p>
              <a:endParaRPr/>
            </a:p>
          </p:txBody>
        </p:sp>
        <p:sp>
          <p:nvSpPr>
            <p:cNvPr id="509" name="object 504">
              <a:extLst>
                <a:ext uri="{FF2B5EF4-FFF2-40B4-BE49-F238E27FC236}">
                  <a16:creationId xmlns:a16="http://schemas.microsoft.com/office/drawing/2014/main" id="{6DD7421F-BAFF-4B25-B158-DF3A394CAA23}"/>
                </a:ext>
              </a:extLst>
            </p:cNvPr>
            <p:cNvSpPr/>
            <p:nvPr/>
          </p:nvSpPr>
          <p:spPr>
            <a:xfrm>
              <a:off x="11265818" y="5355952"/>
              <a:ext cx="0" cy="48895"/>
            </a:xfrm>
            <a:custGeom>
              <a:avLst/>
              <a:gdLst/>
              <a:ahLst/>
              <a:cxnLst/>
              <a:rect l="l" t="t" r="r" b="b"/>
              <a:pathLst>
                <a:path h="48895">
                  <a:moveTo>
                    <a:pt x="0" y="48768"/>
                  </a:moveTo>
                  <a:lnTo>
                    <a:pt x="0" y="0"/>
                  </a:lnTo>
                </a:path>
              </a:pathLst>
            </a:custGeom>
            <a:ln w="3175">
              <a:solidFill>
                <a:srgbClr val="000000"/>
              </a:solidFill>
            </a:ln>
          </p:spPr>
          <p:txBody>
            <a:bodyPr wrap="square" lIns="0" tIns="0" rIns="0" bIns="0" rtlCol="0"/>
            <a:lstStyle/>
            <a:p>
              <a:endParaRPr/>
            </a:p>
          </p:txBody>
        </p:sp>
        <p:sp>
          <p:nvSpPr>
            <p:cNvPr id="510" name="object 505">
              <a:extLst>
                <a:ext uri="{FF2B5EF4-FFF2-40B4-BE49-F238E27FC236}">
                  <a16:creationId xmlns:a16="http://schemas.microsoft.com/office/drawing/2014/main" id="{64938DB0-128C-40DF-B75D-6A2F666DA673}"/>
                </a:ext>
              </a:extLst>
            </p:cNvPr>
            <p:cNvSpPr/>
            <p:nvPr/>
          </p:nvSpPr>
          <p:spPr>
            <a:xfrm>
              <a:off x="11265818" y="5281272"/>
              <a:ext cx="0" cy="50165"/>
            </a:xfrm>
            <a:custGeom>
              <a:avLst/>
              <a:gdLst/>
              <a:ahLst/>
              <a:cxnLst/>
              <a:rect l="l" t="t" r="r" b="b"/>
              <a:pathLst>
                <a:path h="50164">
                  <a:moveTo>
                    <a:pt x="0" y="49949"/>
                  </a:moveTo>
                  <a:lnTo>
                    <a:pt x="0" y="0"/>
                  </a:lnTo>
                </a:path>
              </a:pathLst>
            </a:custGeom>
            <a:ln w="3175">
              <a:solidFill>
                <a:srgbClr val="000000"/>
              </a:solidFill>
            </a:ln>
          </p:spPr>
          <p:txBody>
            <a:bodyPr wrap="square" lIns="0" tIns="0" rIns="0" bIns="0" rtlCol="0"/>
            <a:lstStyle/>
            <a:p>
              <a:endParaRPr/>
            </a:p>
          </p:txBody>
        </p:sp>
        <p:sp>
          <p:nvSpPr>
            <p:cNvPr id="511" name="object 506">
              <a:extLst>
                <a:ext uri="{FF2B5EF4-FFF2-40B4-BE49-F238E27FC236}">
                  <a16:creationId xmlns:a16="http://schemas.microsoft.com/office/drawing/2014/main" id="{CAE5F48E-3ACD-4463-BBE2-96B5206E6CB1}"/>
                </a:ext>
              </a:extLst>
            </p:cNvPr>
            <p:cNvSpPr/>
            <p:nvPr/>
          </p:nvSpPr>
          <p:spPr>
            <a:xfrm>
              <a:off x="11265818" y="5208120"/>
              <a:ext cx="0" cy="50165"/>
            </a:xfrm>
            <a:custGeom>
              <a:avLst/>
              <a:gdLst/>
              <a:ahLst/>
              <a:cxnLst/>
              <a:rect l="l" t="t" r="r" b="b"/>
              <a:pathLst>
                <a:path h="50164">
                  <a:moveTo>
                    <a:pt x="0" y="49949"/>
                  </a:moveTo>
                  <a:lnTo>
                    <a:pt x="0" y="0"/>
                  </a:lnTo>
                </a:path>
              </a:pathLst>
            </a:custGeom>
            <a:ln w="3175">
              <a:solidFill>
                <a:srgbClr val="000000"/>
              </a:solidFill>
            </a:ln>
          </p:spPr>
          <p:txBody>
            <a:bodyPr wrap="square" lIns="0" tIns="0" rIns="0" bIns="0" rtlCol="0"/>
            <a:lstStyle/>
            <a:p>
              <a:endParaRPr/>
            </a:p>
          </p:txBody>
        </p:sp>
        <p:sp>
          <p:nvSpPr>
            <p:cNvPr id="512" name="object 507">
              <a:extLst>
                <a:ext uri="{FF2B5EF4-FFF2-40B4-BE49-F238E27FC236}">
                  <a16:creationId xmlns:a16="http://schemas.microsoft.com/office/drawing/2014/main" id="{D86C2CA3-8928-4D28-A5D7-DC588C7DC95C}"/>
                </a:ext>
              </a:extLst>
            </p:cNvPr>
            <p:cNvSpPr/>
            <p:nvPr/>
          </p:nvSpPr>
          <p:spPr>
            <a:xfrm>
              <a:off x="11265818" y="5134972"/>
              <a:ext cx="0" cy="48895"/>
            </a:xfrm>
            <a:custGeom>
              <a:avLst/>
              <a:gdLst/>
              <a:ahLst/>
              <a:cxnLst/>
              <a:rect l="l" t="t" r="r" b="b"/>
              <a:pathLst>
                <a:path h="48895">
                  <a:moveTo>
                    <a:pt x="0" y="48768"/>
                  </a:moveTo>
                  <a:lnTo>
                    <a:pt x="0" y="0"/>
                  </a:lnTo>
                </a:path>
              </a:pathLst>
            </a:custGeom>
            <a:ln w="3175">
              <a:solidFill>
                <a:srgbClr val="000000"/>
              </a:solidFill>
            </a:ln>
          </p:spPr>
          <p:txBody>
            <a:bodyPr wrap="square" lIns="0" tIns="0" rIns="0" bIns="0" rtlCol="0"/>
            <a:lstStyle/>
            <a:p>
              <a:endParaRPr/>
            </a:p>
          </p:txBody>
        </p:sp>
        <p:sp>
          <p:nvSpPr>
            <p:cNvPr id="513" name="object 508">
              <a:extLst>
                <a:ext uri="{FF2B5EF4-FFF2-40B4-BE49-F238E27FC236}">
                  <a16:creationId xmlns:a16="http://schemas.microsoft.com/office/drawing/2014/main" id="{BC90BE2F-FA56-451A-8FAA-8602468EFF28}"/>
                </a:ext>
              </a:extLst>
            </p:cNvPr>
            <p:cNvSpPr/>
            <p:nvPr/>
          </p:nvSpPr>
          <p:spPr>
            <a:xfrm>
              <a:off x="11265818" y="5061820"/>
              <a:ext cx="0" cy="48895"/>
            </a:xfrm>
            <a:custGeom>
              <a:avLst/>
              <a:gdLst/>
              <a:ahLst/>
              <a:cxnLst/>
              <a:rect l="l" t="t" r="r" b="b"/>
              <a:pathLst>
                <a:path h="48895">
                  <a:moveTo>
                    <a:pt x="0" y="48768"/>
                  </a:moveTo>
                  <a:lnTo>
                    <a:pt x="0" y="0"/>
                  </a:lnTo>
                </a:path>
              </a:pathLst>
            </a:custGeom>
            <a:ln w="3175">
              <a:solidFill>
                <a:srgbClr val="000000"/>
              </a:solidFill>
            </a:ln>
          </p:spPr>
          <p:txBody>
            <a:bodyPr wrap="square" lIns="0" tIns="0" rIns="0" bIns="0" rtlCol="0"/>
            <a:lstStyle/>
            <a:p>
              <a:endParaRPr/>
            </a:p>
          </p:txBody>
        </p:sp>
        <p:sp>
          <p:nvSpPr>
            <p:cNvPr id="514" name="object 509">
              <a:extLst>
                <a:ext uri="{FF2B5EF4-FFF2-40B4-BE49-F238E27FC236}">
                  <a16:creationId xmlns:a16="http://schemas.microsoft.com/office/drawing/2014/main" id="{A8AADC9A-173B-4BD4-98EC-5FD2768EA88B}"/>
                </a:ext>
              </a:extLst>
            </p:cNvPr>
            <p:cNvSpPr/>
            <p:nvPr/>
          </p:nvSpPr>
          <p:spPr>
            <a:xfrm>
              <a:off x="11057034" y="4976477"/>
              <a:ext cx="208915" cy="60960"/>
            </a:xfrm>
            <a:custGeom>
              <a:avLst/>
              <a:gdLst/>
              <a:ahLst/>
              <a:cxnLst/>
              <a:rect l="l" t="t" r="r" b="b"/>
              <a:pathLst>
                <a:path w="208915" h="60960">
                  <a:moveTo>
                    <a:pt x="208660" y="60490"/>
                  </a:moveTo>
                  <a:lnTo>
                    <a:pt x="208660" y="5626"/>
                  </a:lnTo>
                  <a:lnTo>
                    <a:pt x="202780" y="0"/>
                  </a:lnTo>
                  <a:lnTo>
                    <a:pt x="124904" y="0"/>
                  </a:lnTo>
                  <a:lnTo>
                    <a:pt x="124904" y="37985"/>
                  </a:lnTo>
                  <a:lnTo>
                    <a:pt x="83756" y="37985"/>
                  </a:lnTo>
                  <a:lnTo>
                    <a:pt x="83756" y="0"/>
                  </a:lnTo>
                  <a:lnTo>
                    <a:pt x="5867" y="0"/>
                  </a:lnTo>
                  <a:lnTo>
                    <a:pt x="0" y="5626"/>
                  </a:lnTo>
                  <a:lnTo>
                    <a:pt x="0" y="60490"/>
                  </a:lnTo>
                </a:path>
              </a:pathLst>
            </a:custGeom>
            <a:ln w="3175">
              <a:solidFill>
                <a:srgbClr val="000000"/>
              </a:solidFill>
            </a:ln>
          </p:spPr>
          <p:txBody>
            <a:bodyPr wrap="square" lIns="0" tIns="0" rIns="0" bIns="0" rtlCol="0"/>
            <a:lstStyle/>
            <a:p>
              <a:endParaRPr/>
            </a:p>
          </p:txBody>
        </p:sp>
        <p:sp>
          <p:nvSpPr>
            <p:cNvPr id="515" name="object 510">
              <a:extLst>
                <a:ext uri="{FF2B5EF4-FFF2-40B4-BE49-F238E27FC236}">
                  <a16:creationId xmlns:a16="http://schemas.microsoft.com/office/drawing/2014/main" id="{4A87F1D0-6283-4B1E-8938-C6D17691DEFD}"/>
                </a:ext>
              </a:extLst>
            </p:cNvPr>
            <p:cNvSpPr/>
            <p:nvPr/>
          </p:nvSpPr>
          <p:spPr>
            <a:xfrm>
              <a:off x="11057030" y="5061820"/>
              <a:ext cx="0" cy="48895"/>
            </a:xfrm>
            <a:custGeom>
              <a:avLst/>
              <a:gdLst/>
              <a:ahLst/>
              <a:cxnLst/>
              <a:rect l="l" t="t" r="r" b="b"/>
              <a:pathLst>
                <a:path h="48895">
                  <a:moveTo>
                    <a:pt x="0" y="0"/>
                  </a:moveTo>
                  <a:lnTo>
                    <a:pt x="0" y="48768"/>
                  </a:lnTo>
                </a:path>
              </a:pathLst>
            </a:custGeom>
            <a:ln w="3175">
              <a:solidFill>
                <a:srgbClr val="000000"/>
              </a:solidFill>
            </a:ln>
          </p:spPr>
          <p:txBody>
            <a:bodyPr wrap="square" lIns="0" tIns="0" rIns="0" bIns="0" rtlCol="0"/>
            <a:lstStyle/>
            <a:p>
              <a:endParaRPr/>
            </a:p>
          </p:txBody>
        </p:sp>
        <p:sp>
          <p:nvSpPr>
            <p:cNvPr id="516" name="object 511">
              <a:extLst>
                <a:ext uri="{FF2B5EF4-FFF2-40B4-BE49-F238E27FC236}">
                  <a16:creationId xmlns:a16="http://schemas.microsoft.com/office/drawing/2014/main" id="{FD8E86C7-CDA6-4E23-BDBE-AD73BED0A483}"/>
                </a:ext>
              </a:extLst>
            </p:cNvPr>
            <p:cNvSpPr/>
            <p:nvPr/>
          </p:nvSpPr>
          <p:spPr>
            <a:xfrm>
              <a:off x="11057030" y="5134972"/>
              <a:ext cx="0" cy="48895"/>
            </a:xfrm>
            <a:custGeom>
              <a:avLst/>
              <a:gdLst/>
              <a:ahLst/>
              <a:cxnLst/>
              <a:rect l="l" t="t" r="r" b="b"/>
              <a:pathLst>
                <a:path h="48895">
                  <a:moveTo>
                    <a:pt x="0" y="0"/>
                  </a:moveTo>
                  <a:lnTo>
                    <a:pt x="0" y="48768"/>
                  </a:lnTo>
                </a:path>
              </a:pathLst>
            </a:custGeom>
            <a:ln w="3175">
              <a:solidFill>
                <a:srgbClr val="000000"/>
              </a:solidFill>
            </a:ln>
          </p:spPr>
          <p:txBody>
            <a:bodyPr wrap="square" lIns="0" tIns="0" rIns="0" bIns="0" rtlCol="0"/>
            <a:lstStyle/>
            <a:p>
              <a:endParaRPr/>
            </a:p>
          </p:txBody>
        </p:sp>
        <p:sp>
          <p:nvSpPr>
            <p:cNvPr id="517" name="object 512">
              <a:extLst>
                <a:ext uri="{FF2B5EF4-FFF2-40B4-BE49-F238E27FC236}">
                  <a16:creationId xmlns:a16="http://schemas.microsoft.com/office/drawing/2014/main" id="{C7E57EF1-C80D-400D-A16D-11E0D7D76EA7}"/>
                </a:ext>
              </a:extLst>
            </p:cNvPr>
            <p:cNvSpPr/>
            <p:nvPr/>
          </p:nvSpPr>
          <p:spPr>
            <a:xfrm>
              <a:off x="11057030" y="5208123"/>
              <a:ext cx="0" cy="50165"/>
            </a:xfrm>
            <a:custGeom>
              <a:avLst/>
              <a:gdLst/>
              <a:ahLst/>
              <a:cxnLst/>
              <a:rect l="l" t="t" r="r" b="b"/>
              <a:pathLst>
                <a:path h="50164">
                  <a:moveTo>
                    <a:pt x="0" y="0"/>
                  </a:moveTo>
                  <a:lnTo>
                    <a:pt x="0" y="49949"/>
                  </a:lnTo>
                </a:path>
              </a:pathLst>
            </a:custGeom>
            <a:ln w="3175">
              <a:solidFill>
                <a:srgbClr val="000000"/>
              </a:solidFill>
            </a:ln>
          </p:spPr>
          <p:txBody>
            <a:bodyPr wrap="square" lIns="0" tIns="0" rIns="0" bIns="0" rtlCol="0"/>
            <a:lstStyle/>
            <a:p>
              <a:endParaRPr/>
            </a:p>
          </p:txBody>
        </p:sp>
        <p:sp>
          <p:nvSpPr>
            <p:cNvPr id="518" name="object 513">
              <a:extLst>
                <a:ext uri="{FF2B5EF4-FFF2-40B4-BE49-F238E27FC236}">
                  <a16:creationId xmlns:a16="http://schemas.microsoft.com/office/drawing/2014/main" id="{826DF637-DBA5-4E87-B6F6-F976B4C88B03}"/>
                </a:ext>
              </a:extLst>
            </p:cNvPr>
            <p:cNvSpPr/>
            <p:nvPr/>
          </p:nvSpPr>
          <p:spPr>
            <a:xfrm>
              <a:off x="11057030" y="5281276"/>
              <a:ext cx="0" cy="50165"/>
            </a:xfrm>
            <a:custGeom>
              <a:avLst/>
              <a:gdLst/>
              <a:ahLst/>
              <a:cxnLst/>
              <a:rect l="l" t="t" r="r" b="b"/>
              <a:pathLst>
                <a:path h="50164">
                  <a:moveTo>
                    <a:pt x="0" y="0"/>
                  </a:moveTo>
                  <a:lnTo>
                    <a:pt x="0" y="49949"/>
                  </a:lnTo>
                </a:path>
              </a:pathLst>
            </a:custGeom>
            <a:ln w="3175">
              <a:solidFill>
                <a:srgbClr val="000000"/>
              </a:solidFill>
            </a:ln>
          </p:spPr>
          <p:txBody>
            <a:bodyPr wrap="square" lIns="0" tIns="0" rIns="0" bIns="0" rtlCol="0"/>
            <a:lstStyle/>
            <a:p>
              <a:endParaRPr/>
            </a:p>
          </p:txBody>
        </p:sp>
        <p:sp>
          <p:nvSpPr>
            <p:cNvPr id="519" name="object 514">
              <a:extLst>
                <a:ext uri="{FF2B5EF4-FFF2-40B4-BE49-F238E27FC236}">
                  <a16:creationId xmlns:a16="http://schemas.microsoft.com/office/drawing/2014/main" id="{90B273C0-7F92-4A4F-B0ED-C292AE818991}"/>
                </a:ext>
              </a:extLst>
            </p:cNvPr>
            <p:cNvSpPr/>
            <p:nvPr/>
          </p:nvSpPr>
          <p:spPr>
            <a:xfrm>
              <a:off x="11057030" y="5355952"/>
              <a:ext cx="0" cy="48895"/>
            </a:xfrm>
            <a:custGeom>
              <a:avLst/>
              <a:gdLst/>
              <a:ahLst/>
              <a:cxnLst/>
              <a:rect l="l" t="t" r="r" b="b"/>
              <a:pathLst>
                <a:path h="48895">
                  <a:moveTo>
                    <a:pt x="0" y="0"/>
                  </a:moveTo>
                  <a:lnTo>
                    <a:pt x="0" y="48768"/>
                  </a:lnTo>
                </a:path>
              </a:pathLst>
            </a:custGeom>
            <a:ln w="3175">
              <a:solidFill>
                <a:srgbClr val="000000"/>
              </a:solidFill>
            </a:ln>
          </p:spPr>
          <p:txBody>
            <a:bodyPr wrap="square" lIns="0" tIns="0" rIns="0" bIns="0" rtlCol="0"/>
            <a:lstStyle/>
            <a:p>
              <a:endParaRPr/>
            </a:p>
          </p:txBody>
        </p:sp>
        <p:sp>
          <p:nvSpPr>
            <p:cNvPr id="520" name="object 515">
              <a:extLst>
                <a:ext uri="{FF2B5EF4-FFF2-40B4-BE49-F238E27FC236}">
                  <a16:creationId xmlns:a16="http://schemas.microsoft.com/office/drawing/2014/main" id="{B1B14781-5DEA-48C8-AA4E-1D25695266E1}"/>
                </a:ext>
              </a:extLst>
            </p:cNvPr>
            <p:cNvSpPr/>
            <p:nvPr/>
          </p:nvSpPr>
          <p:spPr>
            <a:xfrm>
              <a:off x="11057030" y="5429103"/>
              <a:ext cx="0" cy="48895"/>
            </a:xfrm>
            <a:custGeom>
              <a:avLst/>
              <a:gdLst/>
              <a:ahLst/>
              <a:cxnLst/>
              <a:rect l="l" t="t" r="r" b="b"/>
              <a:pathLst>
                <a:path h="48895">
                  <a:moveTo>
                    <a:pt x="0" y="0"/>
                  </a:moveTo>
                  <a:lnTo>
                    <a:pt x="0" y="48768"/>
                  </a:lnTo>
                </a:path>
              </a:pathLst>
            </a:custGeom>
            <a:ln w="3175">
              <a:solidFill>
                <a:srgbClr val="000000"/>
              </a:solidFill>
            </a:ln>
          </p:spPr>
          <p:txBody>
            <a:bodyPr wrap="square" lIns="0" tIns="0" rIns="0" bIns="0" rtlCol="0"/>
            <a:lstStyle/>
            <a:p>
              <a:endParaRPr/>
            </a:p>
          </p:txBody>
        </p:sp>
        <p:sp>
          <p:nvSpPr>
            <p:cNvPr id="521" name="object 516">
              <a:extLst>
                <a:ext uri="{FF2B5EF4-FFF2-40B4-BE49-F238E27FC236}">
                  <a16:creationId xmlns:a16="http://schemas.microsoft.com/office/drawing/2014/main" id="{EE57C83C-A050-459B-90A1-7DC2C419FD7B}"/>
                </a:ext>
              </a:extLst>
            </p:cNvPr>
            <p:cNvSpPr/>
            <p:nvPr/>
          </p:nvSpPr>
          <p:spPr>
            <a:xfrm>
              <a:off x="11057030" y="5503779"/>
              <a:ext cx="0" cy="47625"/>
            </a:xfrm>
            <a:custGeom>
              <a:avLst/>
              <a:gdLst/>
              <a:ahLst/>
              <a:cxnLst/>
              <a:rect l="l" t="t" r="r" b="b"/>
              <a:pathLst>
                <a:path h="47625">
                  <a:moveTo>
                    <a:pt x="0" y="0"/>
                  </a:moveTo>
                  <a:lnTo>
                    <a:pt x="0" y="47244"/>
                  </a:lnTo>
                </a:path>
              </a:pathLst>
            </a:custGeom>
            <a:ln w="3175">
              <a:solidFill>
                <a:srgbClr val="000000"/>
              </a:solidFill>
            </a:ln>
          </p:spPr>
          <p:txBody>
            <a:bodyPr wrap="square" lIns="0" tIns="0" rIns="0" bIns="0" rtlCol="0"/>
            <a:lstStyle/>
            <a:p>
              <a:endParaRPr/>
            </a:p>
          </p:txBody>
        </p:sp>
        <p:sp>
          <p:nvSpPr>
            <p:cNvPr id="522" name="object 517">
              <a:extLst>
                <a:ext uri="{FF2B5EF4-FFF2-40B4-BE49-F238E27FC236}">
                  <a16:creationId xmlns:a16="http://schemas.microsoft.com/office/drawing/2014/main" id="{165D0323-C5A7-48B0-9AAE-5C3568D12616}"/>
                </a:ext>
              </a:extLst>
            </p:cNvPr>
            <p:cNvSpPr/>
            <p:nvPr/>
          </p:nvSpPr>
          <p:spPr>
            <a:xfrm>
              <a:off x="11057030" y="5576932"/>
              <a:ext cx="0" cy="50165"/>
            </a:xfrm>
            <a:custGeom>
              <a:avLst/>
              <a:gdLst/>
              <a:ahLst/>
              <a:cxnLst/>
              <a:rect l="l" t="t" r="r" b="b"/>
              <a:pathLst>
                <a:path h="50164">
                  <a:moveTo>
                    <a:pt x="0" y="0"/>
                  </a:moveTo>
                  <a:lnTo>
                    <a:pt x="0" y="49949"/>
                  </a:lnTo>
                </a:path>
              </a:pathLst>
            </a:custGeom>
            <a:ln w="3175">
              <a:solidFill>
                <a:srgbClr val="000000"/>
              </a:solidFill>
            </a:ln>
          </p:spPr>
          <p:txBody>
            <a:bodyPr wrap="square" lIns="0" tIns="0" rIns="0" bIns="0" rtlCol="0"/>
            <a:lstStyle/>
            <a:p>
              <a:endParaRPr/>
            </a:p>
          </p:txBody>
        </p:sp>
        <p:sp>
          <p:nvSpPr>
            <p:cNvPr id="523" name="object 518">
              <a:extLst>
                <a:ext uri="{FF2B5EF4-FFF2-40B4-BE49-F238E27FC236}">
                  <a16:creationId xmlns:a16="http://schemas.microsoft.com/office/drawing/2014/main" id="{B0ED4A22-E82B-4DBE-B8A2-105900C12DBC}"/>
                </a:ext>
              </a:extLst>
            </p:cNvPr>
            <p:cNvSpPr/>
            <p:nvPr/>
          </p:nvSpPr>
          <p:spPr>
            <a:xfrm>
              <a:off x="11057030" y="5650084"/>
              <a:ext cx="0" cy="50165"/>
            </a:xfrm>
            <a:custGeom>
              <a:avLst/>
              <a:gdLst/>
              <a:ahLst/>
              <a:cxnLst/>
              <a:rect l="l" t="t" r="r" b="b"/>
              <a:pathLst>
                <a:path h="50164">
                  <a:moveTo>
                    <a:pt x="0" y="0"/>
                  </a:moveTo>
                  <a:lnTo>
                    <a:pt x="0" y="49949"/>
                  </a:lnTo>
                </a:path>
              </a:pathLst>
            </a:custGeom>
            <a:ln w="3175">
              <a:solidFill>
                <a:srgbClr val="000000"/>
              </a:solidFill>
            </a:ln>
          </p:spPr>
          <p:txBody>
            <a:bodyPr wrap="square" lIns="0" tIns="0" rIns="0" bIns="0" rtlCol="0"/>
            <a:lstStyle/>
            <a:p>
              <a:endParaRPr/>
            </a:p>
          </p:txBody>
        </p:sp>
        <p:sp>
          <p:nvSpPr>
            <p:cNvPr id="524" name="object 519">
              <a:extLst>
                <a:ext uri="{FF2B5EF4-FFF2-40B4-BE49-F238E27FC236}">
                  <a16:creationId xmlns:a16="http://schemas.microsoft.com/office/drawing/2014/main" id="{E8EA78F7-7FEB-4711-9881-E68535893FE9}"/>
                </a:ext>
              </a:extLst>
            </p:cNvPr>
            <p:cNvSpPr/>
            <p:nvPr/>
          </p:nvSpPr>
          <p:spPr>
            <a:xfrm>
              <a:off x="11057030" y="5723235"/>
              <a:ext cx="0" cy="50165"/>
            </a:xfrm>
            <a:custGeom>
              <a:avLst/>
              <a:gdLst/>
              <a:ahLst/>
              <a:cxnLst/>
              <a:rect l="l" t="t" r="r" b="b"/>
              <a:pathLst>
                <a:path h="50164">
                  <a:moveTo>
                    <a:pt x="0" y="0"/>
                  </a:moveTo>
                  <a:lnTo>
                    <a:pt x="0" y="49949"/>
                  </a:lnTo>
                </a:path>
              </a:pathLst>
            </a:custGeom>
            <a:ln w="3175">
              <a:solidFill>
                <a:srgbClr val="000000"/>
              </a:solidFill>
            </a:ln>
          </p:spPr>
          <p:txBody>
            <a:bodyPr wrap="square" lIns="0" tIns="0" rIns="0" bIns="0" rtlCol="0"/>
            <a:lstStyle/>
            <a:p>
              <a:endParaRPr/>
            </a:p>
          </p:txBody>
        </p:sp>
        <p:sp>
          <p:nvSpPr>
            <p:cNvPr id="525" name="object 520">
              <a:extLst>
                <a:ext uri="{FF2B5EF4-FFF2-40B4-BE49-F238E27FC236}">
                  <a16:creationId xmlns:a16="http://schemas.microsoft.com/office/drawing/2014/main" id="{55BFBB3C-B2C3-4D44-9C54-6C4140117E2B}"/>
                </a:ext>
              </a:extLst>
            </p:cNvPr>
            <p:cNvSpPr/>
            <p:nvPr/>
          </p:nvSpPr>
          <p:spPr>
            <a:xfrm>
              <a:off x="11057030" y="5797911"/>
              <a:ext cx="0" cy="48895"/>
            </a:xfrm>
            <a:custGeom>
              <a:avLst/>
              <a:gdLst/>
              <a:ahLst/>
              <a:cxnLst/>
              <a:rect l="l" t="t" r="r" b="b"/>
              <a:pathLst>
                <a:path h="48895">
                  <a:moveTo>
                    <a:pt x="0" y="0"/>
                  </a:moveTo>
                  <a:lnTo>
                    <a:pt x="0" y="48767"/>
                  </a:lnTo>
                </a:path>
              </a:pathLst>
            </a:custGeom>
            <a:ln w="3175">
              <a:solidFill>
                <a:srgbClr val="000000"/>
              </a:solidFill>
            </a:ln>
          </p:spPr>
          <p:txBody>
            <a:bodyPr wrap="square" lIns="0" tIns="0" rIns="0" bIns="0" rtlCol="0"/>
            <a:lstStyle/>
            <a:p>
              <a:endParaRPr/>
            </a:p>
          </p:txBody>
        </p:sp>
        <p:sp>
          <p:nvSpPr>
            <p:cNvPr id="526" name="object 521">
              <a:extLst>
                <a:ext uri="{FF2B5EF4-FFF2-40B4-BE49-F238E27FC236}">
                  <a16:creationId xmlns:a16="http://schemas.microsoft.com/office/drawing/2014/main" id="{849E1916-51D4-43FE-AF32-FE5C2B19A44D}"/>
                </a:ext>
              </a:extLst>
            </p:cNvPr>
            <p:cNvSpPr/>
            <p:nvPr/>
          </p:nvSpPr>
          <p:spPr>
            <a:xfrm>
              <a:off x="11057030" y="5871064"/>
              <a:ext cx="0" cy="48895"/>
            </a:xfrm>
            <a:custGeom>
              <a:avLst/>
              <a:gdLst/>
              <a:ahLst/>
              <a:cxnLst/>
              <a:rect l="l" t="t" r="r" b="b"/>
              <a:pathLst>
                <a:path h="48895">
                  <a:moveTo>
                    <a:pt x="0" y="0"/>
                  </a:moveTo>
                  <a:lnTo>
                    <a:pt x="0" y="48767"/>
                  </a:lnTo>
                </a:path>
              </a:pathLst>
            </a:custGeom>
            <a:ln w="3175">
              <a:solidFill>
                <a:srgbClr val="000000"/>
              </a:solidFill>
            </a:ln>
          </p:spPr>
          <p:txBody>
            <a:bodyPr wrap="square" lIns="0" tIns="0" rIns="0" bIns="0" rtlCol="0"/>
            <a:lstStyle/>
            <a:p>
              <a:endParaRPr/>
            </a:p>
          </p:txBody>
        </p:sp>
        <p:sp>
          <p:nvSpPr>
            <p:cNvPr id="527" name="object 522">
              <a:extLst>
                <a:ext uri="{FF2B5EF4-FFF2-40B4-BE49-F238E27FC236}">
                  <a16:creationId xmlns:a16="http://schemas.microsoft.com/office/drawing/2014/main" id="{F617D769-CD00-48B4-A9C3-30C3D41878B2}"/>
                </a:ext>
              </a:extLst>
            </p:cNvPr>
            <p:cNvSpPr/>
            <p:nvPr/>
          </p:nvSpPr>
          <p:spPr>
            <a:xfrm>
              <a:off x="11057030" y="5944215"/>
              <a:ext cx="0" cy="48895"/>
            </a:xfrm>
            <a:custGeom>
              <a:avLst/>
              <a:gdLst/>
              <a:ahLst/>
              <a:cxnLst/>
              <a:rect l="l" t="t" r="r" b="b"/>
              <a:pathLst>
                <a:path h="48895">
                  <a:moveTo>
                    <a:pt x="0" y="0"/>
                  </a:moveTo>
                  <a:lnTo>
                    <a:pt x="0" y="48767"/>
                  </a:lnTo>
                </a:path>
              </a:pathLst>
            </a:custGeom>
            <a:ln w="3175">
              <a:solidFill>
                <a:srgbClr val="000000"/>
              </a:solidFill>
            </a:ln>
          </p:spPr>
          <p:txBody>
            <a:bodyPr wrap="square" lIns="0" tIns="0" rIns="0" bIns="0" rtlCol="0"/>
            <a:lstStyle/>
            <a:p>
              <a:endParaRPr/>
            </a:p>
          </p:txBody>
        </p:sp>
        <p:sp>
          <p:nvSpPr>
            <p:cNvPr id="528" name="object 523">
              <a:extLst>
                <a:ext uri="{FF2B5EF4-FFF2-40B4-BE49-F238E27FC236}">
                  <a16:creationId xmlns:a16="http://schemas.microsoft.com/office/drawing/2014/main" id="{B835A6C5-41AD-41A2-B753-C2DA48B43BCA}"/>
                </a:ext>
              </a:extLst>
            </p:cNvPr>
            <p:cNvSpPr/>
            <p:nvPr/>
          </p:nvSpPr>
          <p:spPr>
            <a:xfrm>
              <a:off x="11057030" y="6017367"/>
              <a:ext cx="0" cy="50165"/>
            </a:xfrm>
            <a:custGeom>
              <a:avLst/>
              <a:gdLst/>
              <a:ahLst/>
              <a:cxnLst/>
              <a:rect l="l" t="t" r="r" b="b"/>
              <a:pathLst>
                <a:path h="50164">
                  <a:moveTo>
                    <a:pt x="0" y="0"/>
                  </a:moveTo>
                  <a:lnTo>
                    <a:pt x="0" y="49949"/>
                  </a:lnTo>
                </a:path>
              </a:pathLst>
            </a:custGeom>
            <a:ln w="3175">
              <a:solidFill>
                <a:srgbClr val="000000"/>
              </a:solidFill>
            </a:ln>
          </p:spPr>
          <p:txBody>
            <a:bodyPr wrap="square" lIns="0" tIns="0" rIns="0" bIns="0" rtlCol="0"/>
            <a:lstStyle/>
            <a:p>
              <a:endParaRPr/>
            </a:p>
          </p:txBody>
        </p:sp>
        <p:sp>
          <p:nvSpPr>
            <p:cNvPr id="529" name="object 524">
              <a:extLst>
                <a:ext uri="{FF2B5EF4-FFF2-40B4-BE49-F238E27FC236}">
                  <a16:creationId xmlns:a16="http://schemas.microsoft.com/office/drawing/2014/main" id="{98679E43-232C-45F3-AC86-7C85FA0B978D}"/>
                </a:ext>
              </a:extLst>
            </p:cNvPr>
            <p:cNvSpPr/>
            <p:nvPr/>
          </p:nvSpPr>
          <p:spPr>
            <a:xfrm>
              <a:off x="11057030" y="6092044"/>
              <a:ext cx="0" cy="50165"/>
            </a:xfrm>
            <a:custGeom>
              <a:avLst/>
              <a:gdLst/>
              <a:ahLst/>
              <a:cxnLst/>
              <a:rect l="l" t="t" r="r" b="b"/>
              <a:pathLst>
                <a:path h="50164">
                  <a:moveTo>
                    <a:pt x="0" y="0"/>
                  </a:moveTo>
                  <a:lnTo>
                    <a:pt x="0" y="49949"/>
                  </a:lnTo>
                </a:path>
              </a:pathLst>
            </a:custGeom>
            <a:ln w="3175">
              <a:solidFill>
                <a:srgbClr val="000000"/>
              </a:solidFill>
            </a:ln>
          </p:spPr>
          <p:txBody>
            <a:bodyPr wrap="square" lIns="0" tIns="0" rIns="0" bIns="0" rtlCol="0"/>
            <a:lstStyle/>
            <a:p>
              <a:endParaRPr/>
            </a:p>
          </p:txBody>
        </p:sp>
        <p:sp>
          <p:nvSpPr>
            <p:cNvPr id="530" name="object 525">
              <a:extLst>
                <a:ext uri="{FF2B5EF4-FFF2-40B4-BE49-F238E27FC236}">
                  <a16:creationId xmlns:a16="http://schemas.microsoft.com/office/drawing/2014/main" id="{D2DE1448-346E-4A10-B8EF-7840D06D9252}"/>
                </a:ext>
              </a:extLst>
            </p:cNvPr>
            <p:cNvSpPr/>
            <p:nvPr/>
          </p:nvSpPr>
          <p:spPr>
            <a:xfrm>
              <a:off x="11057030" y="6165196"/>
              <a:ext cx="0" cy="50165"/>
            </a:xfrm>
            <a:custGeom>
              <a:avLst/>
              <a:gdLst/>
              <a:ahLst/>
              <a:cxnLst/>
              <a:rect l="l" t="t" r="r" b="b"/>
              <a:pathLst>
                <a:path h="50164">
                  <a:moveTo>
                    <a:pt x="0" y="0"/>
                  </a:moveTo>
                  <a:lnTo>
                    <a:pt x="0" y="49949"/>
                  </a:lnTo>
                </a:path>
              </a:pathLst>
            </a:custGeom>
            <a:ln w="3175">
              <a:solidFill>
                <a:srgbClr val="000000"/>
              </a:solidFill>
            </a:ln>
          </p:spPr>
          <p:txBody>
            <a:bodyPr wrap="square" lIns="0" tIns="0" rIns="0" bIns="0" rtlCol="0"/>
            <a:lstStyle/>
            <a:p>
              <a:endParaRPr/>
            </a:p>
          </p:txBody>
        </p:sp>
        <p:sp>
          <p:nvSpPr>
            <p:cNvPr id="531" name="object 526">
              <a:extLst>
                <a:ext uri="{FF2B5EF4-FFF2-40B4-BE49-F238E27FC236}">
                  <a16:creationId xmlns:a16="http://schemas.microsoft.com/office/drawing/2014/main" id="{B5D30DAE-9429-426A-B4DE-AD6668296616}"/>
                </a:ext>
              </a:extLst>
            </p:cNvPr>
            <p:cNvSpPr/>
            <p:nvPr/>
          </p:nvSpPr>
          <p:spPr>
            <a:xfrm>
              <a:off x="11057030" y="6239872"/>
              <a:ext cx="0" cy="48895"/>
            </a:xfrm>
            <a:custGeom>
              <a:avLst/>
              <a:gdLst/>
              <a:ahLst/>
              <a:cxnLst/>
              <a:rect l="l" t="t" r="r" b="b"/>
              <a:pathLst>
                <a:path h="48895">
                  <a:moveTo>
                    <a:pt x="0" y="0"/>
                  </a:moveTo>
                  <a:lnTo>
                    <a:pt x="0" y="48768"/>
                  </a:lnTo>
                </a:path>
              </a:pathLst>
            </a:custGeom>
            <a:ln w="3175">
              <a:solidFill>
                <a:srgbClr val="000000"/>
              </a:solidFill>
            </a:ln>
          </p:spPr>
          <p:txBody>
            <a:bodyPr wrap="square" lIns="0" tIns="0" rIns="0" bIns="0" rtlCol="0"/>
            <a:lstStyle/>
            <a:p>
              <a:endParaRPr/>
            </a:p>
          </p:txBody>
        </p:sp>
        <p:sp>
          <p:nvSpPr>
            <p:cNvPr id="532" name="object 527">
              <a:extLst>
                <a:ext uri="{FF2B5EF4-FFF2-40B4-BE49-F238E27FC236}">
                  <a16:creationId xmlns:a16="http://schemas.microsoft.com/office/drawing/2014/main" id="{3D85F0DB-4488-4D2B-83D4-DD8AD8719DFE}"/>
                </a:ext>
              </a:extLst>
            </p:cNvPr>
            <p:cNvSpPr/>
            <p:nvPr/>
          </p:nvSpPr>
          <p:spPr>
            <a:xfrm>
              <a:off x="11057030" y="6313018"/>
              <a:ext cx="0" cy="55244"/>
            </a:xfrm>
            <a:custGeom>
              <a:avLst/>
              <a:gdLst/>
              <a:ahLst/>
              <a:cxnLst/>
              <a:rect l="l" t="t" r="r" b="b"/>
              <a:pathLst>
                <a:path h="55245">
                  <a:moveTo>
                    <a:pt x="0" y="54635"/>
                  </a:moveTo>
                  <a:lnTo>
                    <a:pt x="0" y="0"/>
                  </a:lnTo>
                </a:path>
              </a:pathLst>
            </a:custGeom>
            <a:ln w="3175">
              <a:solidFill>
                <a:srgbClr val="000000"/>
              </a:solidFill>
            </a:ln>
          </p:spPr>
          <p:txBody>
            <a:bodyPr wrap="square" lIns="0" tIns="0" rIns="0" bIns="0" rtlCol="0"/>
            <a:lstStyle/>
            <a:p>
              <a:endParaRPr/>
            </a:p>
          </p:txBody>
        </p:sp>
        <p:sp>
          <p:nvSpPr>
            <p:cNvPr id="533" name="object 528">
              <a:extLst>
                <a:ext uri="{FF2B5EF4-FFF2-40B4-BE49-F238E27FC236}">
                  <a16:creationId xmlns:a16="http://schemas.microsoft.com/office/drawing/2014/main" id="{22B0F9DD-6D98-43C3-8284-D92F66D7D606}"/>
                </a:ext>
              </a:extLst>
            </p:cNvPr>
            <p:cNvSpPr/>
            <p:nvPr/>
          </p:nvSpPr>
          <p:spPr>
            <a:xfrm>
              <a:off x="11242958" y="588935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534" name="object 529">
              <a:extLst>
                <a:ext uri="{FF2B5EF4-FFF2-40B4-BE49-F238E27FC236}">
                  <a16:creationId xmlns:a16="http://schemas.microsoft.com/office/drawing/2014/main" id="{68090DE1-8CA6-42A9-BC2E-A6F2EE1C44A4}"/>
                </a:ext>
              </a:extLst>
            </p:cNvPr>
            <p:cNvSpPr/>
            <p:nvPr/>
          </p:nvSpPr>
          <p:spPr>
            <a:xfrm>
              <a:off x="11064651" y="632826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535" name="object 530">
              <a:extLst>
                <a:ext uri="{FF2B5EF4-FFF2-40B4-BE49-F238E27FC236}">
                  <a16:creationId xmlns:a16="http://schemas.microsoft.com/office/drawing/2014/main" id="{D4BC6F96-6662-46E8-B8EC-48EAB23A958F}"/>
                </a:ext>
              </a:extLst>
            </p:cNvPr>
            <p:cNvSpPr/>
            <p:nvPr/>
          </p:nvSpPr>
          <p:spPr>
            <a:xfrm>
              <a:off x="11242958" y="502067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536" name="object 531">
              <a:extLst>
                <a:ext uri="{FF2B5EF4-FFF2-40B4-BE49-F238E27FC236}">
                  <a16:creationId xmlns:a16="http://schemas.microsoft.com/office/drawing/2014/main" id="{4CBF89EB-D765-4619-960B-C6CC55734C01}"/>
                </a:ext>
              </a:extLst>
            </p:cNvPr>
            <p:cNvSpPr/>
            <p:nvPr/>
          </p:nvSpPr>
          <p:spPr>
            <a:xfrm>
              <a:off x="11064651" y="545958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537" name="object 532">
              <a:extLst>
                <a:ext uri="{FF2B5EF4-FFF2-40B4-BE49-F238E27FC236}">
                  <a16:creationId xmlns:a16="http://schemas.microsoft.com/office/drawing/2014/main" id="{7594F73F-4ECC-4CD3-8611-7B3CEF7CA15A}"/>
                </a:ext>
              </a:extLst>
            </p:cNvPr>
            <p:cNvSpPr/>
            <p:nvPr/>
          </p:nvSpPr>
          <p:spPr>
            <a:xfrm>
              <a:off x="11064651" y="502067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538" name="object 533">
              <a:extLst>
                <a:ext uri="{FF2B5EF4-FFF2-40B4-BE49-F238E27FC236}">
                  <a16:creationId xmlns:a16="http://schemas.microsoft.com/office/drawing/2014/main" id="{728C0217-59B4-4795-A399-163BBB8DF675}"/>
                </a:ext>
              </a:extLst>
            </p:cNvPr>
            <p:cNvSpPr/>
            <p:nvPr/>
          </p:nvSpPr>
          <p:spPr>
            <a:xfrm>
              <a:off x="11242958" y="545958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539" name="object 534">
              <a:extLst>
                <a:ext uri="{FF2B5EF4-FFF2-40B4-BE49-F238E27FC236}">
                  <a16:creationId xmlns:a16="http://schemas.microsoft.com/office/drawing/2014/main" id="{7E442F05-577D-457D-8C4D-D73B5B337852}"/>
                </a:ext>
              </a:extLst>
            </p:cNvPr>
            <p:cNvSpPr/>
            <p:nvPr/>
          </p:nvSpPr>
          <p:spPr>
            <a:xfrm>
              <a:off x="11064651" y="588935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540" name="object 535">
              <a:extLst>
                <a:ext uri="{FF2B5EF4-FFF2-40B4-BE49-F238E27FC236}">
                  <a16:creationId xmlns:a16="http://schemas.microsoft.com/office/drawing/2014/main" id="{9B865ACB-5165-42EF-962A-A0A56C633670}"/>
                </a:ext>
              </a:extLst>
            </p:cNvPr>
            <p:cNvSpPr/>
            <p:nvPr/>
          </p:nvSpPr>
          <p:spPr>
            <a:xfrm>
              <a:off x="11242958" y="632826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541" name="object 536">
              <a:extLst>
                <a:ext uri="{FF2B5EF4-FFF2-40B4-BE49-F238E27FC236}">
                  <a16:creationId xmlns:a16="http://schemas.microsoft.com/office/drawing/2014/main" id="{E113BA9B-9A01-4783-B7F8-30C8FCC36C07}"/>
                </a:ext>
              </a:extLst>
            </p:cNvPr>
            <p:cNvSpPr/>
            <p:nvPr/>
          </p:nvSpPr>
          <p:spPr>
            <a:xfrm>
              <a:off x="11061603" y="6372459"/>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542" name="object 537">
              <a:extLst>
                <a:ext uri="{FF2B5EF4-FFF2-40B4-BE49-F238E27FC236}">
                  <a16:creationId xmlns:a16="http://schemas.microsoft.com/office/drawing/2014/main" id="{B49C52F8-4DB5-4551-B91B-4EACC61E31E6}"/>
                </a:ext>
              </a:extLst>
            </p:cNvPr>
            <p:cNvSpPr/>
            <p:nvPr/>
          </p:nvSpPr>
          <p:spPr>
            <a:xfrm>
              <a:off x="11139327" y="6372459"/>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543" name="object 538">
              <a:extLst>
                <a:ext uri="{FF2B5EF4-FFF2-40B4-BE49-F238E27FC236}">
                  <a16:creationId xmlns:a16="http://schemas.microsoft.com/office/drawing/2014/main" id="{B2DCDD3F-2385-484A-B7CE-D714576120D8}"/>
                </a:ext>
              </a:extLst>
            </p:cNvPr>
            <p:cNvSpPr/>
            <p:nvPr/>
          </p:nvSpPr>
          <p:spPr>
            <a:xfrm>
              <a:off x="11139327" y="6334359"/>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544" name="object 539">
              <a:extLst>
                <a:ext uri="{FF2B5EF4-FFF2-40B4-BE49-F238E27FC236}">
                  <a16:creationId xmlns:a16="http://schemas.microsoft.com/office/drawing/2014/main" id="{95B1A62C-2411-4425-A99C-B0917F52FD05}"/>
                </a:ext>
              </a:extLst>
            </p:cNvPr>
            <p:cNvSpPr/>
            <p:nvPr/>
          </p:nvSpPr>
          <p:spPr>
            <a:xfrm>
              <a:off x="11180475" y="6334359"/>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545" name="object 540">
              <a:extLst>
                <a:ext uri="{FF2B5EF4-FFF2-40B4-BE49-F238E27FC236}">
                  <a16:creationId xmlns:a16="http://schemas.microsoft.com/office/drawing/2014/main" id="{A389051A-5C63-4D64-969E-23CCD9F7C982}"/>
                </a:ext>
              </a:extLst>
            </p:cNvPr>
            <p:cNvSpPr/>
            <p:nvPr/>
          </p:nvSpPr>
          <p:spPr>
            <a:xfrm>
              <a:off x="11180475" y="6372459"/>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546" name="object 541">
              <a:extLst>
                <a:ext uri="{FF2B5EF4-FFF2-40B4-BE49-F238E27FC236}">
                  <a16:creationId xmlns:a16="http://schemas.microsoft.com/office/drawing/2014/main" id="{20543A62-9D6A-483D-A6C3-BC5996F53483}"/>
                </a:ext>
              </a:extLst>
            </p:cNvPr>
            <p:cNvSpPr/>
            <p:nvPr/>
          </p:nvSpPr>
          <p:spPr>
            <a:xfrm>
              <a:off x="11258199" y="6372459"/>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547" name="object 542">
              <a:extLst>
                <a:ext uri="{FF2B5EF4-FFF2-40B4-BE49-F238E27FC236}">
                  <a16:creationId xmlns:a16="http://schemas.microsoft.com/office/drawing/2014/main" id="{5E69B5D8-43D0-417F-9BEF-91D894AD055B}"/>
                </a:ext>
              </a:extLst>
            </p:cNvPr>
            <p:cNvSpPr/>
            <p:nvPr/>
          </p:nvSpPr>
          <p:spPr>
            <a:xfrm>
              <a:off x="11264294" y="636636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548" name="object 543">
              <a:extLst>
                <a:ext uri="{FF2B5EF4-FFF2-40B4-BE49-F238E27FC236}">
                  <a16:creationId xmlns:a16="http://schemas.microsoft.com/office/drawing/2014/main" id="{F949FE78-F19D-49FA-AF5B-2CDC55C4DD2C}"/>
                </a:ext>
              </a:extLst>
            </p:cNvPr>
            <p:cNvSpPr/>
            <p:nvPr/>
          </p:nvSpPr>
          <p:spPr>
            <a:xfrm>
              <a:off x="11264294" y="498257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549" name="object 544">
              <a:extLst>
                <a:ext uri="{FF2B5EF4-FFF2-40B4-BE49-F238E27FC236}">
                  <a16:creationId xmlns:a16="http://schemas.microsoft.com/office/drawing/2014/main" id="{EC4BCBAA-A262-45C4-B9B0-C25F2CE1262E}"/>
                </a:ext>
              </a:extLst>
            </p:cNvPr>
            <p:cNvSpPr/>
            <p:nvPr/>
          </p:nvSpPr>
          <p:spPr>
            <a:xfrm>
              <a:off x="11258199" y="4976476"/>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550" name="object 545">
              <a:extLst>
                <a:ext uri="{FF2B5EF4-FFF2-40B4-BE49-F238E27FC236}">
                  <a16:creationId xmlns:a16="http://schemas.microsoft.com/office/drawing/2014/main" id="{197B8351-7725-46F4-BFA8-00A18C08401C}"/>
                </a:ext>
              </a:extLst>
            </p:cNvPr>
            <p:cNvSpPr/>
            <p:nvPr/>
          </p:nvSpPr>
          <p:spPr>
            <a:xfrm>
              <a:off x="11180475" y="4976476"/>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551" name="object 546">
              <a:extLst>
                <a:ext uri="{FF2B5EF4-FFF2-40B4-BE49-F238E27FC236}">
                  <a16:creationId xmlns:a16="http://schemas.microsoft.com/office/drawing/2014/main" id="{693FF83F-A6F5-4309-937B-3D402DF9894C}"/>
                </a:ext>
              </a:extLst>
            </p:cNvPr>
            <p:cNvSpPr/>
            <p:nvPr/>
          </p:nvSpPr>
          <p:spPr>
            <a:xfrm>
              <a:off x="11180475" y="501305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552" name="object 547">
              <a:extLst>
                <a:ext uri="{FF2B5EF4-FFF2-40B4-BE49-F238E27FC236}">
                  <a16:creationId xmlns:a16="http://schemas.microsoft.com/office/drawing/2014/main" id="{CB70B432-BF42-4DFD-9EF2-356715AB2D1C}"/>
                </a:ext>
              </a:extLst>
            </p:cNvPr>
            <p:cNvSpPr/>
            <p:nvPr/>
          </p:nvSpPr>
          <p:spPr>
            <a:xfrm>
              <a:off x="11139327" y="501305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553" name="object 548">
              <a:extLst>
                <a:ext uri="{FF2B5EF4-FFF2-40B4-BE49-F238E27FC236}">
                  <a16:creationId xmlns:a16="http://schemas.microsoft.com/office/drawing/2014/main" id="{764D0DE2-8398-479C-A9C5-F68118F1AAA5}"/>
                </a:ext>
              </a:extLst>
            </p:cNvPr>
            <p:cNvSpPr/>
            <p:nvPr/>
          </p:nvSpPr>
          <p:spPr>
            <a:xfrm>
              <a:off x="11139327" y="4976476"/>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554" name="object 549">
              <a:extLst>
                <a:ext uri="{FF2B5EF4-FFF2-40B4-BE49-F238E27FC236}">
                  <a16:creationId xmlns:a16="http://schemas.microsoft.com/office/drawing/2014/main" id="{331E10C6-CC98-4A53-A4E3-FAE5E3E7F76D}"/>
                </a:ext>
              </a:extLst>
            </p:cNvPr>
            <p:cNvSpPr/>
            <p:nvPr/>
          </p:nvSpPr>
          <p:spPr>
            <a:xfrm>
              <a:off x="11061603" y="4976476"/>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555" name="object 550">
              <a:extLst>
                <a:ext uri="{FF2B5EF4-FFF2-40B4-BE49-F238E27FC236}">
                  <a16:creationId xmlns:a16="http://schemas.microsoft.com/office/drawing/2014/main" id="{94B7EA84-D55B-4C3B-87E3-8331B204FFE5}"/>
                </a:ext>
              </a:extLst>
            </p:cNvPr>
            <p:cNvSpPr/>
            <p:nvPr/>
          </p:nvSpPr>
          <p:spPr>
            <a:xfrm>
              <a:off x="11055506" y="498257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556" name="object 551">
              <a:extLst>
                <a:ext uri="{FF2B5EF4-FFF2-40B4-BE49-F238E27FC236}">
                  <a16:creationId xmlns:a16="http://schemas.microsoft.com/office/drawing/2014/main" id="{1A46F150-EFBE-4604-8BE6-84C09117F825}"/>
                </a:ext>
              </a:extLst>
            </p:cNvPr>
            <p:cNvSpPr/>
            <p:nvPr/>
          </p:nvSpPr>
          <p:spPr>
            <a:xfrm>
              <a:off x="11114942" y="6444085"/>
              <a:ext cx="34925" cy="33655"/>
            </a:xfrm>
            <a:custGeom>
              <a:avLst/>
              <a:gdLst/>
              <a:ahLst/>
              <a:cxnLst/>
              <a:rect l="l" t="t" r="r" b="b"/>
              <a:pathLst>
                <a:path w="34925" h="33654">
                  <a:moveTo>
                    <a:pt x="0" y="33299"/>
                  </a:moveTo>
                  <a:lnTo>
                    <a:pt x="34810" y="0"/>
                  </a:lnTo>
                </a:path>
              </a:pathLst>
            </a:custGeom>
            <a:ln w="3175">
              <a:solidFill>
                <a:srgbClr val="000000"/>
              </a:solidFill>
            </a:ln>
          </p:spPr>
          <p:txBody>
            <a:bodyPr wrap="square" lIns="0" tIns="0" rIns="0" bIns="0" rtlCol="0"/>
            <a:lstStyle/>
            <a:p>
              <a:endParaRPr/>
            </a:p>
          </p:txBody>
        </p:sp>
        <p:sp>
          <p:nvSpPr>
            <p:cNvPr id="557" name="object 552">
              <a:extLst>
                <a:ext uri="{FF2B5EF4-FFF2-40B4-BE49-F238E27FC236}">
                  <a16:creationId xmlns:a16="http://schemas.microsoft.com/office/drawing/2014/main" id="{F14A9A94-7192-44E1-BF2B-816D1DA39243}"/>
                </a:ext>
              </a:extLst>
            </p:cNvPr>
            <p:cNvSpPr/>
            <p:nvPr/>
          </p:nvSpPr>
          <p:spPr>
            <a:xfrm>
              <a:off x="11149998" y="6425802"/>
              <a:ext cx="100330" cy="19685"/>
            </a:xfrm>
            <a:custGeom>
              <a:avLst/>
              <a:gdLst/>
              <a:ahLst/>
              <a:cxnLst/>
              <a:rect l="l" t="t" r="r" b="b"/>
              <a:pathLst>
                <a:path w="100329" h="19685">
                  <a:moveTo>
                    <a:pt x="100088" y="2794"/>
                  </a:moveTo>
                  <a:lnTo>
                    <a:pt x="75069" y="0"/>
                  </a:lnTo>
                  <a:lnTo>
                    <a:pt x="48564" y="1397"/>
                  </a:lnTo>
                  <a:lnTo>
                    <a:pt x="23545" y="8382"/>
                  </a:lnTo>
                  <a:lnTo>
                    <a:pt x="0" y="19570"/>
                  </a:lnTo>
                </a:path>
              </a:pathLst>
            </a:custGeom>
            <a:ln w="3175">
              <a:solidFill>
                <a:srgbClr val="000000"/>
              </a:solidFill>
            </a:ln>
          </p:spPr>
          <p:txBody>
            <a:bodyPr wrap="square" lIns="0" tIns="0" rIns="0" bIns="0" rtlCol="0"/>
            <a:lstStyle/>
            <a:p>
              <a:endParaRPr/>
            </a:p>
          </p:txBody>
        </p:sp>
        <p:sp>
          <p:nvSpPr>
            <p:cNvPr id="558" name="object 553">
              <a:extLst>
                <a:ext uri="{FF2B5EF4-FFF2-40B4-BE49-F238E27FC236}">
                  <a16:creationId xmlns:a16="http://schemas.microsoft.com/office/drawing/2014/main" id="{DDD900CF-2A49-4AB7-BA6E-D16E21284C1C}"/>
                </a:ext>
              </a:extLst>
            </p:cNvPr>
            <p:cNvSpPr/>
            <p:nvPr/>
          </p:nvSpPr>
          <p:spPr>
            <a:xfrm>
              <a:off x="11250577" y="6428841"/>
              <a:ext cx="18415" cy="12065"/>
            </a:xfrm>
            <a:custGeom>
              <a:avLst/>
              <a:gdLst/>
              <a:ahLst/>
              <a:cxnLst/>
              <a:rect l="l" t="t" r="r" b="b"/>
              <a:pathLst>
                <a:path w="18415" h="12064">
                  <a:moveTo>
                    <a:pt x="17830" y="11709"/>
                  </a:moveTo>
                  <a:lnTo>
                    <a:pt x="9601" y="4394"/>
                  </a:lnTo>
                  <a:lnTo>
                    <a:pt x="0" y="0"/>
                  </a:lnTo>
                </a:path>
              </a:pathLst>
            </a:custGeom>
            <a:ln w="3175">
              <a:solidFill>
                <a:srgbClr val="000000"/>
              </a:solidFill>
            </a:ln>
          </p:spPr>
          <p:txBody>
            <a:bodyPr wrap="square" lIns="0" tIns="0" rIns="0" bIns="0" rtlCol="0"/>
            <a:lstStyle/>
            <a:p>
              <a:endParaRPr/>
            </a:p>
          </p:txBody>
        </p:sp>
        <p:sp>
          <p:nvSpPr>
            <p:cNvPr id="559" name="object 554">
              <a:extLst>
                <a:ext uri="{FF2B5EF4-FFF2-40B4-BE49-F238E27FC236}">
                  <a16:creationId xmlns:a16="http://schemas.microsoft.com/office/drawing/2014/main" id="{C9A68B6C-9EAA-4D2F-959A-EE4375BE8C8F}"/>
                </a:ext>
              </a:extLst>
            </p:cNvPr>
            <p:cNvSpPr/>
            <p:nvPr/>
          </p:nvSpPr>
          <p:spPr>
            <a:xfrm>
              <a:off x="11261246" y="6441036"/>
              <a:ext cx="33655" cy="142875"/>
            </a:xfrm>
            <a:custGeom>
              <a:avLst/>
              <a:gdLst/>
              <a:ahLst/>
              <a:cxnLst/>
              <a:rect l="l" t="t" r="r" b="b"/>
              <a:pathLst>
                <a:path w="33654" h="142875">
                  <a:moveTo>
                    <a:pt x="0" y="142798"/>
                  </a:moveTo>
                  <a:lnTo>
                    <a:pt x="13665" y="127546"/>
                  </a:lnTo>
                  <a:lnTo>
                    <a:pt x="24295" y="109524"/>
                  </a:lnTo>
                  <a:lnTo>
                    <a:pt x="30365" y="91503"/>
                  </a:lnTo>
                  <a:lnTo>
                    <a:pt x="33401" y="72097"/>
                  </a:lnTo>
                  <a:lnTo>
                    <a:pt x="31876" y="52679"/>
                  </a:lnTo>
                  <a:lnTo>
                    <a:pt x="27330" y="33274"/>
                  </a:lnTo>
                  <a:lnTo>
                    <a:pt x="18224" y="15252"/>
                  </a:lnTo>
                  <a:lnTo>
                    <a:pt x="6070" y="0"/>
                  </a:lnTo>
                </a:path>
              </a:pathLst>
            </a:custGeom>
            <a:ln w="3175">
              <a:solidFill>
                <a:srgbClr val="000000"/>
              </a:solidFill>
            </a:ln>
          </p:spPr>
          <p:txBody>
            <a:bodyPr wrap="square" lIns="0" tIns="0" rIns="0" bIns="0" rtlCol="0"/>
            <a:lstStyle/>
            <a:p>
              <a:endParaRPr/>
            </a:p>
          </p:txBody>
        </p:sp>
        <p:sp>
          <p:nvSpPr>
            <p:cNvPr id="560" name="object 555">
              <a:extLst>
                <a:ext uri="{FF2B5EF4-FFF2-40B4-BE49-F238E27FC236}">
                  <a16:creationId xmlns:a16="http://schemas.microsoft.com/office/drawing/2014/main" id="{0AE9F81F-D7EC-4825-B108-D9E476701738}"/>
                </a:ext>
              </a:extLst>
            </p:cNvPr>
            <p:cNvSpPr/>
            <p:nvPr/>
          </p:nvSpPr>
          <p:spPr>
            <a:xfrm>
              <a:off x="11111894" y="6582768"/>
              <a:ext cx="152400" cy="30480"/>
            </a:xfrm>
            <a:custGeom>
              <a:avLst/>
              <a:gdLst/>
              <a:ahLst/>
              <a:cxnLst/>
              <a:rect l="l" t="t" r="r" b="b"/>
              <a:pathLst>
                <a:path w="152400" h="30479">
                  <a:moveTo>
                    <a:pt x="0" y="5524"/>
                  </a:moveTo>
                  <a:lnTo>
                    <a:pt x="16217" y="16560"/>
                  </a:lnTo>
                  <a:lnTo>
                    <a:pt x="35394" y="24853"/>
                  </a:lnTo>
                  <a:lnTo>
                    <a:pt x="56045" y="28994"/>
                  </a:lnTo>
                  <a:lnTo>
                    <a:pt x="76695" y="30365"/>
                  </a:lnTo>
                  <a:lnTo>
                    <a:pt x="97345" y="27609"/>
                  </a:lnTo>
                  <a:lnTo>
                    <a:pt x="116509" y="22085"/>
                  </a:lnTo>
                  <a:lnTo>
                    <a:pt x="135686" y="12420"/>
                  </a:lnTo>
                  <a:lnTo>
                    <a:pt x="151904" y="0"/>
                  </a:lnTo>
                </a:path>
              </a:pathLst>
            </a:custGeom>
            <a:ln w="3175">
              <a:solidFill>
                <a:srgbClr val="000000"/>
              </a:solidFill>
            </a:ln>
          </p:spPr>
          <p:txBody>
            <a:bodyPr wrap="square" lIns="0" tIns="0" rIns="0" bIns="0" rtlCol="0"/>
            <a:lstStyle/>
            <a:p>
              <a:endParaRPr/>
            </a:p>
          </p:txBody>
        </p:sp>
        <p:sp>
          <p:nvSpPr>
            <p:cNvPr id="561" name="object 556">
              <a:extLst>
                <a:ext uri="{FF2B5EF4-FFF2-40B4-BE49-F238E27FC236}">
                  <a16:creationId xmlns:a16="http://schemas.microsoft.com/office/drawing/2014/main" id="{2890121C-80E3-4F99-AD2C-AA86B11A4A9E}"/>
                </a:ext>
              </a:extLst>
            </p:cNvPr>
            <p:cNvSpPr/>
            <p:nvPr/>
          </p:nvSpPr>
          <p:spPr>
            <a:xfrm>
              <a:off x="11098179" y="6572103"/>
              <a:ext cx="12065" cy="18415"/>
            </a:xfrm>
            <a:custGeom>
              <a:avLst/>
              <a:gdLst/>
              <a:ahLst/>
              <a:cxnLst/>
              <a:rect l="l" t="t" r="r" b="b"/>
              <a:pathLst>
                <a:path w="12065" h="18414">
                  <a:moveTo>
                    <a:pt x="0" y="0"/>
                  </a:moveTo>
                  <a:lnTo>
                    <a:pt x="4394" y="9601"/>
                  </a:lnTo>
                  <a:lnTo>
                    <a:pt x="11709" y="17830"/>
                  </a:lnTo>
                </a:path>
              </a:pathLst>
            </a:custGeom>
            <a:ln w="3175">
              <a:solidFill>
                <a:srgbClr val="000000"/>
              </a:solidFill>
            </a:ln>
          </p:spPr>
          <p:txBody>
            <a:bodyPr wrap="square" lIns="0" tIns="0" rIns="0" bIns="0" rtlCol="0"/>
            <a:lstStyle/>
            <a:p>
              <a:endParaRPr/>
            </a:p>
          </p:txBody>
        </p:sp>
        <p:sp>
          <p:nvSpPr>
            <p:cNvPr id="562" name="object 557">
              <a:extLst>
                <a:ext uri="{FF2B5EF4-FFF2-40B4-BE49-F238E27FC236}">
                  <a16:creationId xmlns:a16="http://schemas.microsoft.com/office/drawing/2014/main" id="{35878810-1286-4958-B80B-DE26BFFFE6D4}"/>
                </a:ext>
              </a:extLst>
            </p:cNvPr>
            <p:cNvSpPr/>
            <p:nvPr/>
          </p:nvSpPr>
          <p:spPr>
            <a:xfrm>
              <a:off x="11095132" y="6477615"/>
              <a:ext cx="21590" cy="94615"/>
            </a:xfrm>
            <a:custGeom>
              <a:avLst/>
              <a:gdLst/>
              <a:ahLst/>
              <a:cxnLst/>
              <a:rect l="l" t="t" r="r" b="b"/>
              <a:pathLst>
                <a:path w="21590" h="94614">
                  <a:moveTo>
                    <a:pt x="21081" y="0"/>
                  </a:moveTo>
                  <a:lnTo>
                    <a:pt x="9029" y="22123"/>
                  </a:lnTo>
                  <a:lnTo>
                    <a:pt x="1498" y="45631"/>
                  </a:lnTo>
                  <a:lnTo>
                    <a:pt x="0" y="70523"/>
                  </a:lnTo>
                  <a:lnTo>
                    <a:pt x="3009" y="94030"/>
                  </a:lnTo>
                </a:path>
              </a:pathLst>
            </a:custGeom>
            <a:ln w="3175">
              <a:solidFill>
                <a:srgbClr val="000000"/>
              </a:solidFill>
            </a:ln>
          </p:spPr>
          <p:txBody>
            <a:bodyPr wrap="square" lIns="0" tIns="0" rIns="0" bIns="0" rtlCol="0"/>
            <a:lstStyle/>
            <a:p>
              <a:endParaRPr/>
            </a:p>
          </p:txBody>
        </p:sp>
        <p:sp>
          <p:nvSpPr>
            <p:cNvPr id="563" name="object 558">
              <a:extLst>
                <a:ext uri="{FF2B5EF4-FFF2-40B4-BE49-F238E27FC236}">
                  <a16:creationId xmlns:a16="http://schemas.microsoft.com/office/drawing/2014/main" id="{F0A113A9-A6A4-41CA-926D-74C7590DB8D4}"/>
                </a:ext>
              </a:extLst>
            </p:cNvPr>
            <p:cNvSpPr/>
            <p:nvPr/>
          </p:nvSpPr>
          <p:spPr>
            <a:xfrm>
              <a:off x="11233815" y="6556864"/>
              <a:ext cx="15240" cy="13970"/>
            </a:xfrm>
            <a:custGeom>
              <a:avLst/>
              <a:gdLst/>
              <a:ahLst/>
              <a:cxnLst/>
              <a:rect l="l" t="t" r="r" b="b"/>
              <a:pathLst>
                <a:path w="15240" h="13970">
                  <a:moveTo>
                    <a:pt x="1524" y="12344"/>
                  </a:moveTo>
                  <a:lnTo>
                    <a:pt x="7620" y="13715"/>
                  </a:lnTo>
                  <a:lnTo>
                    <a:pt x="13716" y="12344"/>
                  </a:lnTo>
                  <a:lnTo>
                    <a:pt x="15240" y="6857"/>
                  </a:lnTo>
                  <a:lnTo>
                    <a:pt x="13716" y="1371"/>
                  </a:lnTo>
                  <a:lnTo>
                    <a:pt x="7620" y="0"/>
                  </a:lnTo>
                  <a:lnTo>
                    <a:pt x="1524" y="1371"/>
                  </a:lnTo>
                  <a:lnTo>
                    <a:pt x="0" y="6857"/>
                  </a:lnTo>
                  <a:lnTo>
                    <a:pt x="1524" y="12344"/>
                  </a:lnTo>
                  <a:close/>
                </a:path>
              </a:pathLst>
            </a:custGeom>
            <a:ln w="3175">
              <a:solidFill>
                <a:srgbClr val="000000"/>
              </a:solidFill>
            </a:ln>
          </p:spPr>
          <p:txBody>
            <a:bodyPr wrap="square" lIns="0" tIns="0" rIns="0" bIns="0" rtlCol="0"/>
            <a:lstStyle/>
            <a:p>
              <a:endParaRPr/>
            </a:p>
          </p:txBody>
        </p:sp>
        <p:sp>
          <p:nvSpPr>
            <p:cNvPr id="564" name="object 559">
              <a:extLst>
                <a:ext uri="{FF2B5EF4-FFF2-40B4-BE49-F238E27FC236}">
                  <a16:creationId xmlns:a16="http://schemas.microsoft.com/office/drawing/2014/main" id="{5D097B4F-1FBF-4C23-9A23-972FBF796A07}"/>
                </a:ext>
              </a:extLst>
            </p:cNvPr>
            <p:cNvSpPr/>
            <p:nvPr/>
          </p:nvSpPr>
          <p:spPr>
            <a:xfrm>
              <a:off x="11244482" y="6447135"/>
              <a:ext cx="13970" cy="13970"/>
            </a:xfrm>
            <a:custGeom>
              <a:avLst/>
              <a:gdLst/>
              <a:ahLst/>
              <a:cxnLst/>
              <a:rect l="l" t="t" r="r" b="b"/>
              <a:pathLst>
                <a:path w="13970" h="13970">
                  <a:moveTo>
                    <a:pt x="1371" y="12344"/>
                  </a:moveTo>
                  <a:lnTo>
                    <a:pt x="6857" y="13716"/>
                  </a:lnTo>
                  <a:lnTo>
                    <a:pt x="12344" y="12344"/>
                  </a:lnTo>
                  <a:lnTo>
                    <a:pt x="13715" y="6858"/>
                  </a:lnTo>
                  <a:lnTo>
                    <a:pt x="12344" y="1371"/>
                  </a:lnTo>
                  <a:lnTo>
                    <a:pt x="6857" y="0"/>
                  </a:lnTo>
                  <a:lnTo>
                    <a:pt x="1371" y="1371"/>
                  </a:lnTo>
                  <a:lnTo>
                    <a:pt x="0" y="6858"/>
                  </a:lnTo>
                  <a:lnTo>
                    <a:pt x="1371" y="12344"/>
                  </a:lnTo>
                  <a:close/>
                </a:path>
              </a:pathLst>
            </a:custGeom>
            <a:ln w="3175">
              <a:solidFill>
                <a:srgbClr val="000000"/>
              </a:solidFill>
            </a:ln>
          </p:spPr>
          <p:txBody>
            <a:bodyPr wrap="square" lIns="0" tIns="0" rIns="0" bIns="0" rtlCol="0"/>
            <a:lstStyle/>
            <a:p>
              <a:endParaRPr/>
            </a:p>
          </p:txBody>
        </p:sp>
        <p:sp>
          <p:nvSpPr>
            <p:cNvPr id="565" name="object 560">
              <a:extLst>
                <a:ext uri="{FF2B5EF4-FFF2-40B4-BE49-F238E27FC236}">
                  <a16:creationId xmlns:a16="http://schemas.microsoft.com/office/drawing/2014/main" id="{1F6E2C63-C9BF-402F-AEF8-FF98976093E7}"/>
                </a:ext>
              </a:extLst>
            </p:cNvPr>
            <p:cNvSpPr/>
            <p:nvPr/>
          </p:nvSpPr>
          <p:spPr>
            <a:xfrm>
              <a:off x="11117989" y="6566008"/>
              <a:ext cx="13970" cy="13970"/>
            </a:xfrm>
            <a:custGeom>
              <a:avLst/>
              <a:gdLst/>
              <a:ahLst/>
              <a:cxnLst/>
              <a:rect l="l" t="t" r="r" b="b"/>
              <a:pathLst>
                <a:path w="13970" h="13970">
                  <a:moveTo>
                    <a:pt x="1371" y="12344"/>
                  </a:moveTo>
                  <a:lnTo>
                    <a:pt x="6857" y="13716"/>
                  </a:lnTo>
                  <a:lnTo>
                    <a:pt x="12344" y="12344"/>
                  </a:lnTo>
                  <a:lnTo>
                    <a:pt x="13715" y="6858"/>
                  </a:lnTo>
                  <a:lnTo>
                    <a:pt x="12344" y="1371"/>
                  </a:lnTo>
                  <a:lnTo>
                    <a:pt x="6857" y="0"/>
                  </a:lnTo>
                  <a:lnTo>
                    <a:pt x="1371" y="1371"/>
                  </a:lnTo>
                  <a:lnTo>
                    <a:pt x="0" y="6858"/>
                  </a:lnTo>
                  <a:lnTo>
                    <a:pt x="1371" y="12344"/>
                  </a:lnTo>
                  <a:close/>
                </a:path>
              </a:pathLst>
            </a:custGeom>
            <a:ln w="3175">
              <a:solidFill>
                <a:srgbClr val="000000"/>
              </a:solidFill>
            </a:ln>
          </p:spPr>
          <p:txBody>
            <a:bodyPr wrap="square" lIns="0" tIns="0" rIns="0" bIns="0" rtlCol="0"/>
            <a:lstStyle/>
            <a:p>
              <a:endParaRPr/>
            </a:p>
          </p:txBody>
        </p:sp>
        <p:sp>
          <p:nvSpPr>
            <p:cNvPr id="566" name="object 561">
              <a:extLst>
                <a:ext uri="{FF2B5EF4-FFF2-40B4-BE49-F238E27FC236}">
                  <a16:creationId xmlns:a16="http://schemas.microsoft.com/office/drawing/2014/main" id="{2F0B41A3-6D94-4060-9702-5DB08DB6353A}"/>
                </a:ext>
              </a:extLst>
            </p:cNvPr>
            <p:cNvSpPr/>
            <p:nvPr/>
          </p:nvSpPr>
          <p:spPr>
            <a:xfrm>
              <a:off x="11246006" y="6598011"/>
              <a:ext cx="40005" cy="36830"/>
            </a:xfrm>
            <a:custGeom>
              <a:avLst/>
              <a:gdLst/>
              <a:ahLst/>
              <a:cxnLst/>
              <a:rect l="l" t="t" r="r" b="b"/>
              <a:pathLst>
                <a:path w="40004" h="36829">
                  <a:moveTo>
                    <a:pt x="0" y="0"/>
                  </a:moveTo>
                  <a:lnTo>
                    <a:pt x="39497" y="36233"/>
                  </a:lnTo>
                </a:path>
              </a:pathLst>
            </a:custGeom>
            <a:ln w="3175">
              <a:solidFill>
                <a:srgbClr val="000000"/>
              </a:solidFill>
            </a:ln>
          </p:spPr>
          <p:txBody>
            <a:bodyPr wrap="square" lIns="0" tIns="0" rIns="0" bIns="0" rtlCol="0"/>
            <a:lstStyle/>
            <a:p>
              <a:endParaRPr/>
            </a:p>
          </p:txBody>
        </p:sp>
        <p:sp>
          <p:nvSpPr>
            <p:cNvPr id="567" name="object 562">
              <a:extLst>
                <a:ext uri="{FF2B5EF4-FFF2-40B4-BE49-F238E27FC236}">
                  <a16:creationId xmlns:a16="http://schemas.microsoft.com/office/drawing/2014/main" id="{2A130DDA-AC0A-48AF-8287-423F08D5BFB9}"/>
                </a:ext>
              </a:extLst>
            </p:cNvPr>
            <p:cNvSpPr/>
            <p:nvPr/>
          </p:nvSpPr>
          <p:spPr>
            <a:xfrm>
              <a:off x="11276491" y="6567528"/>
              <a:ext cx="40005" cy="38100"/>
            </a:xfrm>
            <a:custGeom>
              <a:avLst/>
              <a:gdLst/>
              <a:ahLst/>
              <a:cxnLst/>
              <a:rect l="l" t="t" r="r" b="b"/>
              <a:pathLst>
                <a:path w="40004" h="38100">
                  <a:moveTo>
                    <a:pt x="39497" y="37985"/>
                  </a:moveTo>
                  <a:lnTo>
                    <a:pt x="0" y="0"/>
                  </a:lnTo>
                </a:path>
              </a:pathLst>
            </a:custGeom>
            <a:ln w="3175">
              <a:solidFill>
                <a:srgbClr val="000000"/>
              </a:solidFill>
            </a:ln>
          </p:spPr>
          <p:txBody>
            <a:bodyPr wrap="square" lIns="0" tIns="0" rIns="0" bIns="0" rtlCol="0"/>
            <a:lstStyle/>
            <a:p>
              <a:endParaRPr/>
            </a:p>
          </p:txBody>
        </p:sp>
        <p:sp>
          <p:nvSpPr>
            <p:cNvPr id="568" name="object 563">
              <a:extLst>
                <a:ext uri="{FF2B5EF4-FFF2-40B4-BE49-F238E27FC236}">
                  <a16:creationId xmlns:a16="http://schemas.microsoft.com/office/drawing/2014/main" id="{4A284971-A614-4E00-9359-BFCB9BF05B33}"/>
                </a:ext>
              </a:extLst>
            </p:cNvPr>
            <p:cNvSpPr/>
            <p:nvPr/>
          </p:nvSpPr>
          <p:spPr>
            <a:xfrm>
              <a:off x="11287154" y="6607153"/>
              <a:ext cx="34925" cy="33655"/>
            </a:xfrm>
            <a:custGeom>
              <a:avLst/>
              <a:gdLst/>
              <a:ahLst/>
              <a:cxnLst/>
              <a:rect l="l" t="t" r="r" b="b"/>
              <a:pathLst>
                <a:path w="34925" h="33654">
                  <a:moveTo>
                    <a:pt x="0" y="27749"/>
                  </a:moveTo>
                  <a:lnTo>
                    <a:pt x="8699" y="33299"/>
                  </a:lnTo>
                  <a:lnTo>
                    <a:pt x="17411" y="33299"/>
                  </a:lnTo>
                  <a:lnTo>
                    <a:pt x="26111" y="31915"/>
                  </a:lnTo>
                  <a:lnTo>
                    <a:pt x="33362" y="24980"/>
                  </a:lnTo>
                  <a:lnTo>
                    <a:pt x="34810" y="16649"/>
                  </a:lnTo>
                  <a:lnTo>
                    <a:pt x="34810" y="8331"/>
                  </a:lnTo>
                  <a:lnTo>
                    <a:pt x="29006" y="0"/>
                  </a:lnTo>
                </a:path>
              </a:pathLst>
            </a:custGeom>
            <a:ln w="3175">
              <a:solidFill>
                <a:srgbClr val="000000"/>
              </a:solidFill>
            </a:ln>
          </p:spPr>
          <p:txBody>
            <a:bodyPr wrap="square" lIns="0" tIns="0" rIns="0" bIns="0" rtlCol="0"/>
            <a:lstStyle/>
            <a:p>
              <a:endParaRPr/>
            </a:p>
          </p:txBody>
        </p:sp>
        <p:sp>
          <p:nvSpPr>
            <p:cNvPr id="569" name="object 564">
              <a:extLst>
                <a:ext uri="{FF2B5EF4-FFF2-40B4-BE49-F238E27FC236}">
                  <a16:creationId xmlns:a16="http://schemas.microsoft.com/office/drawing/2014/main" id="{270EC296-74C4-4C36-B39C-C7B6DC141346}"/>
                </a:ext>
              </a:extLst>
            </p:cNvPr>
            <p:cNvSpPr/>
            <p:nvPr/>
          </p:nvSpPr>
          <p:spPr>
            <a:xfrm>
              <a:off x="9950606" y="4371442"/>
              <a:ext cx="0" cy="281940"/>
            </a:xfrm>
            <a:custGeom>
              <a:avLst/>
              <a:gdLst/>
              <a:ahLst/>
              <a:cxnLst/>
              <a:rect l="l" t="t" r="r" b="b"/>
              <a:pathLst>
                <a:path h="281939">
                  <a:moveTo>
                    <a:pt x="0" y="281482"/>
                  </a:moveTo>
                  <a:lnTo>
                    <a:pt x="0" y="0"/>
                  </a:lnTo>
                </a:path>
              </a:pathLst>
            </a:custGeom>
            <a:ln w="3175">
              <a:solidFill>
                <a:srgbClr val="000000"/>
              </a:solidFill>
            </a:ln>
          </p:spPr>
          <p:txBody>
            <a:bodyPr wrap="square" lIns="0" tIns="0" rIns="0" bIns="0" rtlCol="0"/>
            <a:lstStyle/>
            <a:p>
              <a:endParaRPr/>
            </a:p>
          </p:txBody>
        </p:sp>
        <p:sp>
          <p:nvSpPr>
            <p:cNvPr id="570" name="object 565">
              <a:extLst>
                <a:ext uri="{FF2B5EF4-FFF2-40B4-BE49-F238E27FC236}">
                  <a16:creationId xmlns:a16="http://schemas.microsoft.com/office/drawing/2014/main" id="{ACDB81C9-F9F9-4E9E-B95C-0015285021F7}"/>
                </a:ext>
              </a:extLst>
            </p:cNvPr>
            <p:cNvSpPr/>
            <p:nvPr/>
          </p:nvSpPr>
          <p:spPr>
            <a:xfrm>
              <a:off x="11338970" y="4371442"/>
              <a:ext cx="0" cy="281940"/>
            </a:xfrm>
            <a:custGeom>
              <a:avLst/>
              <a:gdLst/>
              <a:ahLst/>
              <a:cxnLst/>
              <a:rect l="l" t="t" r="r" b="b"/>
              <a:pathLst>
                <a:path h="281939">
                  <a:moveTo>
                    <a:pt x="0" y="281482"/>
                  </a:moveTo>
                  <a:lnTo>
                    <a:pt x="0" y="0"/>
                  </a:lnTo>
                </a:path>
              </a:pathLst>
            </a:custGeom>
            <a:ln w="3175">
              <a:solidFill>
                <a:srgbClr val="000000"/>
              </a:solidFill>
            </a:ln>
          </p:spPr>
          <p:txBody>
            <a:bodyPr wrap="square" lIns="0" tIns="0" rIns="0" bIns="0" rtlCol="0"/>
            <a:lstStyle/>
            <a:p>
              <a:endParaRPr/>
            </a:p>
          </p:txBody>
        </p:sp>
        <p:sp>
          <p:nvSpPr>
            <p:cNvPr id="571" name="object 566">
              <a:extLst>
                <a:ext uri="{FF2B5EF4-FFF2-40B4-BE49-F238E27FC236}">
                  <a16:creationId xmlns:a16="http://schemas.microsoft.com/office/drawing/2014/main" id="{B2760592-8AF4-41D4-ACDA-119298340A06}"/>
                </a:ext>
              </a:extLst>
            </p:cNvPr>
            <p:cNvSpPr/>
            <p:nvPr/>
          </p:nvSpPr>
          <p:spPr>
            <a:xfrm>
              <a:off x="10037475" y="4453744"/>
              <a:ext cx="1216025" cy="0"/>
            </a:xfrm>
            <a:custGeom>
              <a:avLst/>
              <a:gdLst/>
              <a:ahLst/>
              <a:cxnLst/>
              <a:rect l="l" t="t" r="r" b="b"/>
              <a:pathLst>
                <a:path w="1216025">
                  <a:moveTo>
                    <a:pt x="0" y="0"/>
                  </a:moveTo>
                  <a:lnTo>
                    <a:pt x="1216025" y="0"/>
                  </a:lnTo>
                </a:path>
              </a:pathLst>
            </a:custGeom>
            <a:ln w="3175">
              <a:solidFill>
                <a:srgbClr val="000000"/>
              </a:solidFill>
            </a:ln>
          </p:spPr>
          <p:txBody>
            <a:bodyPr wrap="square" lIns="0" tIns="0" rIns="0" bIns="0" rtlCol="0"/>
            <a:lstStyle/>
            <a:p>
              <a:endParaRPr/>
            </a:p>
          </p:txBody>
        </p:sp>
        <p:sp>
          <p:nvSpPr>
            <p:cNvPr id="572" name="object 567">
              <a:extLst>
                <a:ext uri="{FF2B5EF4-FFF2-40B4-BE49-F238E27FC236}">
                  <a16:creationId xmlns:a16="http://schemas.microsoft.com/office/drawing/2014/main" id="{FFB27BFB-A743-4B99-8720-4E598AB1ECB2}"/>
                </a:ext>
              </a:extLst>
            </p:cNvPr>
            <p:cNvSpPr/>
            <p:nvPr/>
          </p:nvSpPr>
          <p:spPr>
            <a:xfrm>
              <a:off x="9950602" y="4440028"/>
              <a:ext cx="86995" cy="27940"/>
            </a:xfrm>
            <a:custGeom>
              <a:avLst/>
              <a:gdLst/>
              <a:ahLst/>
              <a:cxnLst/>
              <a:rect l="l" t="t" r="r" b="b"/>
              <a:pathLst>
                <a:path w="86995" h="27939">
                  <a:moveTo>
                    <a:pt x="86626" y="27431"/>
                  </a:moveTo>
                  <a:lnTo>
                    <a:pt x="0" y="13715"/>
                  </a:lnTo>
                  <a:lnTo>
                    <a:pt x="86626" y="0"/>
                  </a:lnTo>
                  <a:lnTo>
                    <a:pt x="86626" y="27431"/>
                  </a:lnTo>
                  <a:close/>
                </a:path>
              </a:pathLst>
            </a:custGeom>
            <a:ln w="3175">
              <a:solidFill>
                <a:srgbClr val="000000"/>
              </a:solidFill>
            </a:ln>
          </p:spPr>
          <p:txBody>
            <a:bodyPr wrap="square" lIns="0" tIns="0" rIns="0" bIns="0" rtlCol="0"/>
            <a:lstStyle/>
            <a:p>
              <a:endParaRPr/>
            </a:p>
          </p:txBody>
        </p:sp>
        <p:sp>
          <p:nvSpPr>
            <p:cNvPr id="573" name="object 568">
              <a:extLst>
                <a:ext uri="{FF2B5EF4-FFF2-40B4-BE49-F238E27FC236}">
                  <a16:creationId xmlns:a16="http://schemas.microsoft.com/office/drawing/2014/main" id="{C3B6ABAA-6DAF-4DEE-9BCA-F8462EDB9BCF}"/>
                </a:ext>
              </a:extLst>
            </p:cNvPr>
            <p:cNvSpPr/>
            <p:nvPr/>
          </p:nvSpPr>
          <p:spPr>
            <a:xfrm>
              <a:off x="11253627" y="4440028"/>
              <a:ext cx="86995" cy="27940"/>
            </a:xfrm>
            <a:custGeom>
              <a:avLst/>
              <a:gdLst/>
              <a:ahLst/>
              <a:cxnLst/>
              <a:rect l="l" t="t" r="r" b="b"/>
              <a:pathLst>
                <a:path w="86995" h="27939">
                  <a:moveTo>
                    <a:pt x="0" y="0"/>
                  </a:moveTo>
                  <a:lnTo>
                    <a:pt x="86626" y="13716"/>
                  </a:lnTo>
                  <a:lnTo>
                    <a:pt x="0" y="27432"/>
                  </a:lnTo>
                  <a:lnTo>
                    <a:pt x="0" y="0"/>
                  </a:lnTo>
                  <a:close/>
                </a:path>
              </a:pathLst>
            </a:custGeom>
            <a:ln w="3175">
              <a:solidFill>
                <a:srgbClr val="000000"/>
              </a:solidFill>
            </a:ln>
          </p:spPr>
          <p:txBody>
            <a:bodyPr wrap="square" lIns="0" tIns="0" rIns="0" bIns="0" rtlCol="0"/>
            <a:lstStyle/>
            <a:p>
              <a:endParaRPr/>
            </a:p>
          </p:txBody>
        </p:sp>
        <p:sp>
          <p:nvSpPr>
            <p:cNvPr id="574" name="object 569">
              <a:extLst>
                <a:ext uri="{FF2B5EF4-FFF2-40B4-BE49-F238E27FC236}">
                  <a16:creationId xmlns:a16="http://schemas.microsoft.com/office/drawing/2014/main" id="{9C4C5064-02BA-4F5A-9C93-0A2B4D8E90EF}"/>
                </a:ext>
              </a:extLst>
            </p:cNvPr>
            <p:cNvSpPr/>
            <p:nvPr/>
          </p:nvSpPr>
          <p:spPr>
            <a:xfrm>
              <a:off x="10287411" y="4330296"/>
              <a:ext cx="19685" cy="82550"/>
            </a:xfrm>
            <a:custGeom>
              <a:avLst/>
              <a:gdLst/>
              <a:ahLst/>
              <a:cxnLst/>
              <a:rect l="l" t="t" r="r" b="b"/>
              <a:pathLst>
                <a:path w="19684" h="82550">
                  <a:moveTo>
                    <a:pt x="0" y="15303"/>
                  </a:moveTo>
                  <a:lnTo>
                    <a:pt x="8394" y="12522"/>
                  </a:lnTo>
                  <a:lnTo>
                    <a:pt x="19583" y="0"/>
                  </a:lnTo>
                  <a:lnTo>
                    <a:pt x="19583" y="82067"/>
                  </a:lnTo>
                </a:path>
              </a:pathLst>
            </a:custGeom>
            <a:ln w="3175">
              <a:solidFill>
                <a:srgbClr val="000000"/>
              </a:solidFill>
            </a:ln>
          </p:spPr>
          <p:txBody>
            <a:bodyPr wrap="square" lIns="0" tIns="0" rIns="0" bIns="0" rtlCol="0"/>
            <a:lstStyle/>
            <a:p>
              <a:endParaRPr/>
            </a:p>
          </p:txBody>
        </p:sp>
        <p:sp>
          <p:nvSpPr>
            <p:cNvPr id="575" name="object 570">
              <a:extLst>
                <a:ext uri="{FF2B5EF4-FFF2-40B4-BE49-F238E27FC236}">
                  <a16:creationId xmlns:a16="http://schemas.microsoft.com/office/drawing/2014/main" id="{037EEE4F-85AA-4304-8828-B7145D4DA8F1}"/>
                </a:ext>
              </a:extLst>
            </p:cNvPr>
            <p:cNvSpPr/>
            <p:nvPr/>
          </p:nvSpPr>
          <p:spPr>
            <a:xfrm>
              <a:off x="10287411" y="4339444"/>
              <a:ext cx="19685" cy="73025"/>
            </a:xfrm>
            <a:custGeom>
              <a:avLst/>
              <a:gdLst/>
              <a:ahLst/>
              <a:cxnLst/>
              <a:rect l="l" t="t" r="r" b="b"/>
              <a:pathLst>
                <a:path w="19684" h="73025">
                  <a:moveTo>
                    <a:pt x="0" y="6857"/>
                  </a:moveTo>
                  <a:lnTo>
                    <a:pt x="0" y="10972"/>
                  </a:lnTo>
                  <a:lnTo>
                    <a:pt x="8394" y="6857"/>
                  </a:lnTo>
                  <a:lnTo>
                    <a:pt x="15379" y="0"/>
                  </a:lnTo>
                  <a:lnTo>
                    <a:pt x="15379" y="72694"/>
                  </a:lnTo>
                  <a:lnTo>
                    <a:pt x="19583" y="72694"/>
                  </a:lnTo>
                </a:path>
              </a:pathLst>
            </a:custGeom>
            <a:ln w="3175">
              <a:solidFill>
                <a:srgbClr val="000000"/>
              </a:solidFill>
            </a:ln>
          </p:spPr>
          <p:txBody>
            <a:bodyPr wrap="square" lIns="0" tIns="0" rIns="0" bIns="0" rtlCol="0"/>
            <a:lstStyle/>
            <a:p>
              <a:endParaRPr/>
            </a:p>
          </p:txBody>
        </p:sp>
        <p:sp>
          <p:nvSpPr>
            <p:cNvPr id="576" name="object 571">
              <a:extLst>
                <a:ext uri="{FF2B5EF4-FFF2-40B4-BE49-F238E27FC236}">
                  <a16:creationId xmlns:a16="http://schemas.microsoft.com/office/drawing/2014/main" id="{A7EB61D9-F506-47CF-AEEE-1F1D6C930F4F}"/>
                </a:ext>
              </a:extLst>
            </p:cNvPr>
            <p:cNvSpPr/>
            <p:nvPr/>
          </p:nvSpPr>
          <p:spPr>
            <a:xfrm>
              <a:off x="10362087" y="4330303"/>
              <a:ext cx="48895" cy="82550"/>
            </a:xfrm>
            <a:custGeom>
              <a:avLst/>
              <a:gdLst/>
              <a:ahLst/>
              <a:cxnLst/>
              <a:rect l="l" t="t" r="r" b="b"/>
              <a:pathLst>
                <a:path w="48895" h="82550">
                  <a:moveTo>
                    <a:pt x="0" y="19469"/>
                  </a:moveTo>
                  <a:lnTo>
                    <a:pt x="32181" y="0"/>
                  </a:lnTo>
                  <a:lnTo>
                    <a:pt x="40970" y="4165"/>
                  </a:lnTo>
                  <a:lnTo>
                    <a:pt x="45351" y="8343"/>
                  </a:lnTo>
                  <a:lnTo>
                    <a:pt x="48285" y="15290"/>
                  </a:lnTo>
                  <a:lnTo>
                    <a:pt x="48285" y="23647"/>
                  </a:lnTo>
                  <a:lnTo>
                    <a:pt x="45351" y="31991"/>
                  </a:lnTo>
                  <a:lnTo>
                    <a:pt x="36576" y="43116"/>
                  </a:lnTo>
                  <a:lnTo>
                    <a:pt x="0" y="82054"/>
                  </a:lnTo>
                </a:path>
              </a:pathLst>
            </a:custGeom>
            <a:ln w="3175">
              <a:solidFill>
                <a:srgbClr val="000000"/>
              </a:solidFill>
            </a:ln>
          </p:spPr>
          <p:txBody>
            <a:bodyPr wrap="square" lIns="0" tIns="0" rIns="0" bIns="0" rtlCol="0"/>
            <a:lstStyle/>
            <a:p>
              <a:endParaRPr/>
            </a:p>
          </p:txBody>
        </p:sp>
        <p:sp>
          <p:nvSpPr>
            <p:cNvPr id="577" name="object 572">
              <a:extLst>
                <a:ext uri="{FF2B5EF4-FFF2-40B4-BE49-F238E27FC236}">
                  <a16:creationId xmlns:a16="http://schemas.microsoft.com/office/drawing/2014/main" id="{597B5936-4A83-4738-AF7D-B8EAA3EA0711}"/>
                </a:ext>
              </a:extLst>
            </p:cNvPr>
            <p:cNvSpPr/>
            <p:nvPr/>
          </p:nvSpPr>
          <p:spPr>
            <a:xfrm>
              <a:off x="10357511" y="4334868"/>
              <a:ext cx="50165" cy="77470"/>
            </a:xfrm>
            <a:custGeom>
              <a:avLst/>
              <a:gdLst/>
              <a:ahLst/>
              <a:cxnLst/>
              <a:rect l="l" t="t" r="r" b="b"/>
              <a:pathLst>
                <a:path w="50165" h="77470">
                  <a:moveTo>
                    <a:pt x="4419" y="15201"/>
                  </a:moveTo>
                  <a:lnTo>
                    <a:pt x="8839" y="15201"/>
                  </a:lnTo>
                  <a:lnTo>
                    <a:pt x="8839" y="11061"/>
                  </a:lnTo>
                  <a:lnTo>
                    <a:pt x="11785" y="4152"/>
                  </a:lnTo>
                  <a:lnTo>
                    <a:pt x="20612" y="0"/>
                  </a:lnTo>
                  <a:lnTo>
                    <a:pt x="36804" y="0"/>
                  </a:lnTo>
                  <a:lnTo>
                    <a:pt x="45631" y="4152"/>
                  </a:lnTo>
                  <a:lnTo>
                    <a:pt x="50050" y="11061"/>
                  </a:lnTo>
                  <a:lnTo>
                    <a:pt x="50050" y="19342"/>
                  </a:lnTo>
                  <a:lnTo>
                    <a:pt x="45631" y="27635"/>
                  </a:lnTo>
                  <a:lnTo>
                    <a:pt x="36804" y="38696"/>
                  </a:lnTo>
                  <a:lnTo>
                    <a:pt x="0" y="77381"/>
                  </a:lnTo>
                </a:path>
              </a:pathLst>
            </a:custGeom>
            <a:ln w="3175">
              <a:solidFill>
                <a:srgbClr val="000000"/>
              </a:solidFill>
            </a:ln>
          </p:spPr>
          <p:txBody>
            <a:bodyPr wrap="square" lIns="0" tIns="0" rIns="0" bIns="0" rtlCol="0"/>
            <a:lstStyle/>
            <a:p>
              <a:endParaRPr/>
            </a:p>
          </p:txBody>
        </p:sp>
        <p:sp>
          <p:nvSpPr>
            <p:cNvPr id="578" name="object 573">
              <a:extLst>
                <a:ext uri="{FF2B5EF4-FFF2-40B4-BE49-F238E27FC236}">
                  <a16:creationId xmlns:a16="http://schemas.microsoft.com/office/drawing/2014/main" id="{CB4BD15E-020B-44E4-A23B-F94DAFDFDC17}"/>
                </a:ext>
              </a:extLst>
            </p:cNvPr>
            <p:cNvSpPr/>
            <p:nvPr/>
          </p:nvSpPr>
          <p:spPr>
            <a:xfrm>
              <a:off x="10357519" y="4408023"/>
              <a:ext cx="57785" cy="4445"/>
            </a:xfrm>
            <a:custGeom>
              <a:avLst/>
              <a:gdLst/>
              <a:ahLst/>
              <a:cxnLst/>
              <a:rect l="l" t="t" r="r" b="b"/>
              <a:pathLst>
                <a:path w="57784" h="4445">
                  <a:moveTo>
                    <a:pt x="4432" y="0"/>
                  </a:moveTo>
                  <a:lnTo>
                    <a:pt x="57658" y="0"/>
                  </a:lnTo>
                  <a:lnTo>
                    <a:pt x="57658" y="4114"/>
                  </a:lnTo>
                  <a:lnTo>
                    <a:pt x="0" y="4114"/>
                  </a:lnTo>
                </a:path>
              </a:pathLst>
            </a:custGeom>
            <a:ln w="3175">
              <a:solidFill>
                <a:srgbClr val="000000"/>
              </a:solidFill>
            </a:ln>
          </p:spPr>
          <p:txBody>
            <a:bodyPr wrap="square" lIns="0" tIns="0" rIns="0" bIns="0" rtlCol="0"/>
            <a:lstStyle/>
            <a:p>
              <a:endParaRPr/>
            </a:p>
          </p:txBody>
        </p:sp>
        <p:sp>
          <p:nvSpPr>
            <p:cNvPr id="579" name="object 574">
              <a:extLst>
                <a:ext uri="{FF2B5EF4-FFF2-40B4-BE49-F238E27FC236}">
                  <a16:creationId xmlns:a16="http://schemas.microsoft.com/office/drawing/2014/main" id="{6745CDA4-02A5-49A6-BAD0-17002A2CB83D}"/>
                </a:ext>
              </a:extLst>
            </p:cNvPr>
            <p:cNvSpPr/>
            <p:nvPr/>
          </p:nvSpPr>
          <p:spPr>
            <a:xfrm>
              <a:off x="10439813" y="4330299"/>
              <a:ext cx="57785" cy="82550"/>
            </a:xfrm>
            <a:custGeom>
              <a:avLst/>
              <a:gdLst/>
              <a:ahLst/>
              <a:cxnLst/>
              <a:rect l="l" t="t" r="r" b="b"/>
              <a:pathLst>
                <a:path w="57784" h="82550">
                  <a:moveTo>
                    <a:pt x="25133" y="0"/>
                  </a:moveTo>
                  <a:lnTo>
                    <a:pt x="13309" y="4178"/>
                  </a:lnTo>
                  <a:lnTo>
                    <a:pt x="4432" y="15303"/>
                  </a:lnTo>
                  <a:lnTo>
                    <a:pt x="0" y="34772"/>
                  </a:lnTo>
                  <a:lnTo>
                    <a:pt x="0" y="47294"/>
                  </a:lnTo>
                  <a:lnTo>
                    <a:pt x="4432" y="66763"/>
                  </a:lnTo>
                  <a:lnTo>
                    <a:pt x="13309" y="77889"/>
                  </a:lnTo>
                  <a:lnTo>
                    <a:pt x="25133" y="82067"/>
                  </a:lnTo>
                  <a:lnTo>
                    <a:pt x="34010" y="82067"/>
                  </a:lnTo>
                  <a:lnTo>
                    <a:pt x="45834" y="77889"/>
                  </a:lnTo>
                  <a:lnTo>
                    <a:pt x="54698" y="66763"/>
                  </a:lnTo>
                  <a:lnTo>
                    <a:pt x="57658" y="47294"/>
                  </a:lnTo>
                  <a:lnTo>
                    <a:pt x="57658" y="34772"/>
                  </a:lnTo>
                  <a:lnTo>
                    <a:pt x="54698" y="15303"/>
                  </a:lnTo>
                  <a:lnTo>
                    <a:pt x="45834" y="4165"/>
                  </a:lnTo>
                  <a:lnTo>
                    <a:pt x="34010" y="0"/>
                  </a:lnTo>
                  <a:lnTo>
                    <a:pt x="25133" y="0"/>
                  </a:lnTo>
                  <a:close/>
                </a:path>
              </a:pathLst>
            </a:custGeom>
            <a:ln w="3175">
              <a:solidFill>
                <a:srgbClr val="000000"/>
              </a:solidFill>
            </a:ln>
          </p:spPr>
          <p:txBody>
            <a:bodyPr wrap="square" lIns="0" tIns="0" rIns="0" bIns="0" rtlCol="0"/>
            <a:lstStyle/>
            <a:p>
              <a:endParaRPr/>
            </a:p>
          </p:txBody>
        </p:sp>
        <p:sp>
          <p:nvSpPr>
            <p:cNvPr id="580" name="object 575">
              <a:extLst>
                <a:ext uri="{FF2B5EF4-FFF2-40B4-BE49-F238E27FC236}">
                  <a16:creationId xmlns:a16="http://schemas.microsoft.com/office/drawing/2014/main" id="{3B94CFBE-E038-4884-B2EF-020AD5387BC7}"/>
                </a:ext>
              </a:extLst>
            </p:cNvPr>
            <p:cNvSpPr/>
            <p:nvPr/>
          </p:nvSpPr>
          <p:spPr>
            <a:xfrm>
              <a:off x="10444378" y="4334872"/>
              <a:ext cx="12065" cy="73025"/>
            </a:xfrm>
            <a:custGeom>
              <a:avLst/>
              <a:gdLst/>
              <a:ahLst/>
              <a:cxnLst/>
              <a:rect l="l" t="t" r="r" b="b"/>
              <a:pathLst>
                <a:path w="12065" h="73025">
                  <a:moveTo>
                    <a:pt x="11709" y="0"/>
                  </a:moveTo>
                  <a:lnTo>
                    <a:pt x="4394" y="10972"/>
                  </a:lnTo>
                  <a:lnTo>
                    <a:pt x="0" y="30175"/>
                  </a:lnTo>
                  <a:lnTo>
                    <a:pt x="0" y="42519"/>
                  </a:lnTo>
                  <a:lnTo>
                    <a:pt x="4394" y="61722"/>
                  </a:lnTo>
                  <a:lnTo>
                    <a:pt x="11709" y="72694"/>
                  </a:lnTo>
                </a:path>
              </a:pathLst>
            </a:custGeom>
            <a:ln w="3175">
              <a:solidFill>
                <a:srgbClr val="000000"/>
              </a:solidFill>
            </a:ln>
          </p:spPr>
          <p:txBody>
            <a:bodyPr wrap="square" lIns="0" tIns="0" rIns="0" bIns="0" rtlCol="0"/>
            <a:lstStyle/>
            <a:p>
              <a:endParaRPr/>
            </a:p>
          </p:txBody>
        </p:sp>
        <p:sp>
          <p:nvSpPr>
            <p:cNvPr id="581" name="object 576">
              <a:extLst>
                <a:ext uri="{FF2B5EF4-FFF2-40B4-BE49-F238E27FC236}">
                  <a16:creationId xmlns:a16="http://schemas.microsoft.com/office/drawing/2014/main" id="{FBD2053C-D6CC-47DB-8D31-45ED4F1A209B}"/>
                </a:ext>
              </a:extLst>
            </p:cNvPr>
            <p:cNvSpPr/>
            <p:nvPr/>
          </p:nvSpPr>
          <p:spPr>
            <a:xfrm>
              <a:off x="10453527" y="4404976"/>
              <a:ext cx="32384" cy="3175"/>
            </a:xfrm>
            <a:custGeom>
              <a:avLst/>
              <a:gdLst/>
              <a:ahLst/>
              <a:cxnLst/>
              <a:rect l="l" t="t" r="r" b="b"/>
              <a:pathLst>
                <a:path w="32384" h="3175">
                  <a:moveTo>
                    <a:pt x="0" y="0"/>
                  </a:moveTo>
                  <a:lnTo>
                    <a:pt x="11595" y="2921"/>
                  </a:lnTo>
                  <a:lnTo>
                    <a:pt x="20294" y="2921"/>
                  </a:lnTo>
                  <a:lnTo>
                    <a:pt x="31889" y="0"/>
                  </a:lnTo>
                </a:path>
              </a:pathLst>
            </a:custGeom>
            <a:ln w="3175">
              <a:solidFill>
                <a:srgbClr val="000000"/>
              </a:solidFill>
            </a:ln>
          </p:spPr>
          <p:txBody>
            <a:bodyPr wrap="square" lIns="0" tIns="0" rIns="0" bIns="0" rtlCol="0"/>
            <a:lstStyle/>
            <a:p>
              <a:endParaRPr/>
            </a:p>
          </p:txBody>
        </p:sp>
        <p:sp>
          <p:nvSpPr>
            <p:cNvPr id="582" name="object 577">
              <a:extLst>
                <a:ext uri="{FF2B5EF4-FFF2-40B4-BE49-F238E27FC236}">
                  <a16:creationId xmlns:a16="http://schemas.microsoft.com/office/drawing/2014/main" id="{CB747367-8454-4D77-AD1F-FAA64A3BB721}"/>
                </a:ext>
              </a:extLst>
            </p:cNvPr>
            <p:cNvSpPr/>
            <p:nvPr/>
          </p:nvSpPr>
          <p:spPr>
            <a:xfrm>
              <a:off x="10480958" y="4334872"/>
              <a:ext cx="13970" cy="73025"/>
            </a:xfrm>
            <a:custGeom>
              <a:avLst/>
              <a:gdLst/>
              <a:ahLst/>
              <a:cxnLst/>
              <a:rect l="l" t="t" r="r" b="b"/>
              <a:pathLst>
                <a:path w="13970" h="73025">
                  <a:moveTo>
                    <a:pt x="0" y="72694"/>
                  </a:moveTo>
                  <a:lnTo>
                    <a:pt x="8978" y="61722"/>
                  </a:lnTo>
                  <a:lnTo>
                    <a:pt x="13462" y="42519"/>
                  </a:lnTo>
                  <a:lnTo>
                    <a:pt x="13462" y="30175"/>
                  </a:lnTo>
                  <a:lnTo>
                    <a:pt x="8978" y="10972"/>
                  </a:lnTo>
                  <a:lnTo>
                    <a:pt x="0" y="0"/>
                  </a:lnTo>
                </a:path>
              </a:pathLst>
            </a:custGeom>
            <a:ln w="3175">
              <a:solidFill>
                <a:srgbClr val="000000"/>
              </a:solidFill>
            </a:ln>
          </p:spPr>
          <p:txBody>
            <a:bodyPr wrap="square" lIns="0" tIns="0" rIns="0" bIns="0" rtlCol="0"/>
            <a:lstStyle/>
            <a:p>
              <a:endParaRPr/>
            </a:p>
          </p:txBody>
        </p:sp>
        <p:sp>
          <p:nvSpPr>
            <p:cNvPr id="583" name="object 578">
              <a:extLst>
                <a:ext uri="{FF2B5EF4-FFF2-40B4-BE49-F238E27FC236}">
                  <a16:creationId xmlns:a16="http://schemas.microsoft.com/office/drawing/2014/main" id="{1D5DD16A-41D0-4CE9-BA23-4DA8A767F006}"/>
                </a:ext>
              </a:extLst>
            </p:cNvPr>
            <p:cNvSpPr/>
            <p:nvPr/>
          </p:nvSpPr>
          <p:spPr>
            <a:xfrm>
              <a:off x="10453521" y="4334872"/>
              <a:ext cx="32384" cy="4445"/>
            </a:xfrm>
            <a:custGeom>
              <a:avLst/>
              <a:gdLst/>
              <a:ahLst/>
              <a:cxnLst/>
              <a:rect l="l" t="t" r="r" b="b"/>
              <a:pathLst>
                <a:path w="32384" h="4445">
                  <a:moveTo>
                    <a:pt x="31889" y="4114"/>
                  </a:moveTo>
                  <a:lnTo>
                    <a:pt x="20294" y="0"/>
                  </a:lnTo>
                  <a:lnTo>
                    <a:pt x="11595" y="0"/>
                  </a:lnTo>
                  <a:lnTo>
                    <a:pt x="0" y="4114"/>
                  </a:lnTo>
                </a:path>
              </a:pathLst>
            </a:custGeom>
            <a:ln w="3175">
              <a:solidFill>
                <a:srgbClr val="000000"/>
              </a:solidFill>
            </a:ln>
          </p:spPr>
          <p:txBody>
            <a:bodyPr wrap="square" lIns="0" tIns="0" rIns="0" bIns="0" rtlCol="0"/>
            <a:lstStyle/>
            <a:p>
              <a:endParaRPr/>
            </a:p>
          </p:txBody>
        </p:sp>
        <p:sp>
          <p:nvSpPr>
            <p:cNvPr id="584" name="object 579">
              <a:extLst>
                <a:ext uri="{FF2B5EF4-FFF2-40B4-BE49-F238E27FC236}">
                  <a16:creationId xmlns:a16="http://schemas.microsoft.com/office/drawing/2014/main" id="{9C8F9051-6B18-4087-AC07-19A93BEF2B4D}"/>
                </a:ext>
              </a:extLst>
            </p:cNvPr>
            <p:cNvSpPr/>
            <p:nvPr/>
          </p:nvSpPr>
          <p:spPr>
            <a:xfrm>
              <a:off x="10605933" y="4330299"/>
              <a:ext cx="32384" cy="82550"/>
            </a:xfrm>
            <a:custGeom>
              <a:avLst/>
              <a:gdLst/>
              <a:ahLst/>
              <a:cxnLst/>
              <a:rect l="l" t="t" r="r" b="b"/>
              <a:pathLst>
                <a:path w="32384" h="82550">
                  <a:moveTo>
                    <a:pt x="31876" y="0"/>
                  </a:moveTo>
                  <a:lnTo>
                    <a:pt x="0" y="82067"/>
                  </a:lnTo>
                </a:path>
              </a:pathLst>
            </a:custGeom>
            <a:ln w="3175">
              <a:solidFill>
                <a:srgbClr val="000000"/>
              </a:solidFill>
            </a:ln>
          </p:spPr>
          <p:txBody>
            <a:bodyPr wrap="square" lIns="0" tIns="0" rIns="0" bIns="0" rtlCol="0"/>
            <a:lstStyle/>
            <a:p>
              <a:endParaRPr/>
            </a:p>
          </p:txBody>
        </p:sp>
        <p:sp>
          <p:nvSpPr>
            <p:cNvPr id="585" name="object 580">
              <a:extLst>
                <a:ext uri="{FF2B5EF4-FFF2-40B4-BE49-F238E27FC236}">
                  <a16:creationId xmlns:a16="http://schemas.microsoft.com/office/drawing/2014/main" id="{4E1CEED6-3636-43B8-9A81-4D5D5DD81EDB}"/>
                </a:ext>
              </a:extLst>
            </p:cNvPr>
            <p:cNvSpPr/>
            <p:nvPr/>
          </p:nvSpPr>
          <p:spPr>
            <a:xfrm>
              <a:off x="10605933" y="4342491"/>
              <a:ext cx="32384" cy="70485"/>
            </a:xfrm>
            <a:custGeom>
              <a:avLst/>
              <a:gdLst/>
              <a:ahLst/>
              <a:cxnLst/>
              <a:rect l="l" t="t" r="r" b="b"/>
              <a:pathLst>
                <a:path w="32384" h="70485">
                  <a:moveTo>
                    <a:pt x="31876" y="0"/>
                  </a:moveTo>
                  <a:lnTo>
                    <a:pt x="2895" y="70104"/>
                  </a:lnTo>
                  <a:lnTo>
                    <a:pt x="0" y="70104"/>
                  </a:lnTo>
                </a:path>
              </a:pathLst>
            </a:custGeom>
            <a:ln w="3175">
              <a:solidFill>
                <a:srgbClr val="000000"/>
              </a:solidFill>
            </a:ln>
          </p:spPr>
          <p:txBody>
            <a:bodyPr wrap="square" lIns="0" tIns="0" rIns="0" bIns="0" rtlCol="0"/>
            <a:lstStyle/>
            <a:p>
              <a:endParaRPr/>
            </a:p>
          </p:txBody>
        </p:sp>
        <p:sp>
          <p:nvSpPr>
            <p:cNvPr id="586" name="object 581">
              <a:extLst>
                <a:ext uri="{FF2B5EF4-FFF2-40B4-BE49-F238E27FC236}">
                  <a16:creationId xmlns:a16="http://schemas.microsoft.com/office/drawing/2014/main" id="{D6DB0F48-CC1F-462C-A401-0DA1A7BC2485}"/>
                </a:ext>
              </a:extLst>
            </p:cNvPr>
            <p:cNvSpPr/>
            <p:nvPr/>
          </p:nvSpPr>
          <p:spPr>
            <a:xfrm>
              <a:off x="10637930" y="4330296"/>
              <a:ext cx="34925" cy="82550"/>
            </a:xfrm>
            <a:custGeom>
              <a:avLst/>
              <a:gdLst/>
              <a:ahLst/>
              <a:cxnLst/>
              <a:rect l="l" t="t" r="r" b="b"/>
              <a:pathLst>
                <a:path w="34925" h="82550">
                  <a:moveTo>
                    <a:pt x="0" y="12522"/>
                  </a:moveTo>
                  <a:lnTo>
                    <a:pt x="30048" y="82067"/>
                  </a:lnTo>
                  <a:lnTo>
                    <a:pt x="34556" y="82067"/>
                  </a:lnTo>
                  <a:lnTo>
                    <a:pt x="0" y="0"/>
                  </a:lnTo>
                </a:path>
              </a:pathLst>
            </a:custGeom>
            <a:ln w="3175">
              <a:solidFill>
                <a:srgbClr val="000000"/>
              </a:solidFill>
            </a:ln>
          </p:spPr>
          <p:txBody>
            <a:bodyPr wrap="square" lIns="0" tIns="0" rIns="0" bIns="0" rtlCol="0"/>
            <a:lstStyle/>
            <a:p>
              <a:endParaRPr/>
            </a:p>
          </p:txBody>
        </p:sp>
        <p:sp>
          <p:nvSpPr>
            <p:cNvPr id="587" name="object 582">
              <a:extLst>
                <a:ext uri="{FF2B5EF4-FFF2-40B4-BE49-F238E27FC236}">
                  <a16:creationId xmlns:a16="http://schemas.microsoft.com/office/drawing/2014/main" id="{2F85BCF4-CD8B-4BE0-B89C-E1A0F3C46526}"/>
                </a:ext>
              </a:extLst>
            </p:cNvPr>
            <p:cNvSpPr/>
            <p:nvPr/>
          </p:nvSpPr>
          <p:spPr>
            <a:xfrm>
              <a:off x="10618118" y="4388211"/>
              <a:ext cx="41275" cy="0"/>
            </a:xfrm>
            <a:custGeom>
              <a:avLst/>
              <a:gdLst/>
              <a:ahLst/>
              <a:cxnLst/>
              <a:rect l="l" t="t" r="r" b="b"/>
              <a:pathLst>
                <a:path w="41275">
                  <a:moveTo>
                    <a:pt x="0" y="0"/>
                  </a:moveTo>
                  <a:lnTo>
                    <a:pt x="40665" y="0"/>
                  </a:lnTo>
                </a:path>
              </a:pathLst>
            </a:custGeom>
            <a:ln w="3175">
              <a:solidFill>
                <a:srgbClr val="000000"/>
              </a:solidFill>
            </a:ln>
          </p:spPr>
          <p:txBody>
            <a:bodyPr wrap="square" lIns="0" tIns="0" rIns="0" bIns="0" rtlCol="0"/>
            <a:lstStyle/>
            <a:p>
              <a:endParaRPr/>
            </a:p>
          </p:txBody>
        </p:sp>
        <p:sp>
          <p:nvSpPr>
            <p:cNvPr id="588" name="object 583">
              <a:extLst>
                <a:ext uri="{FF2B5EF4-FFF2-40B4-BE49-F238E27FC236}">
                  <a16:creationId xmlns:a16="http://schemas.microsoft.com/office/drawing/2014/main" id="{F7FBD24E-58C5-4937-8C65-561057848129}"/>
                </a:ext>
              </a:extLst>
            </p:cNvPr>
            <p:cNvSpPr/>
            <p:nvPr/>
          </p:nvSpPr>
          <p:spPr>
            <a:xfrm>
              <a:off x="10613546" y="4392784"/>
              <a:ext cx="50165" cy="0"/>
            </a:xfrm>
            <a:custGeom>
              <a:avLst/>
              <a:gdLst/>
              <a:ahLst/>
              <a:cxnLst/>
              <a:rect l="l" t="t" r="r" b="b"/>
              <a:pathLst>
                <a:path w="50165">
                  <a:moveTo>
                    <a:pt x="0" y="0"/>
                  </a:moveTo>
                  <a:lnTo>
                    <a:pt x="50050" y="0"/>
                  </a:lnTo>
                </a:path>
              </a:pathLst>
            </a:custGeom>
            <a:ln w="3175">
              <a:solidFill>
                <a:srgbClr val="000000"/>
              </a:solidFill>
            </a:ln>
          </p:spPr>
          <p:txBody>
            <a:bodyPr wrap="square" lIns="0" tIns="0" rIns="0" bIns="0" rtlCol="0"/>
            <a:lstStyle/>
            <a:p>
              <a:endParaRPr/>
            </a:p>
          </p:txBody>
        </p:sp>
        <p:sp>
          <p:nvSpPr>
            <p:cNvPr id="589" name="object 584">
              <a:extLst>
                <a:ext uri="{FF2B5EF4-FFF2-40B4-BE49-F238E27FC236}">
                  <a16:creationId xmlns:a16="http://schemas.microsoft.com/office/drawing/2014/main" id="{8ACC6F42-9D5C-4108-BED7-F132147F1AD1}"/>
                </a:ext>
              </a:extLst>
            </p:cNvPr>
            <p:cNvSpPr/>
            <p:nvPr/>
          </p:nvSpPr>
          <p:spPr>
            <a:xfrm>
              <a:off x="10784234" y="4330303"/>
              <a:ext cx="48895" cy="82550"/>
            </a:xfrm>
            <a:custGeom>
              <a:avLst/>
              <a:gdLst/>
              <a:ahLst/>
              <a:cxnLst/>
              <a:rect l="l" t="t" r="r" b="b"/>
              <a:pathLst>
                <a:path w="48895" h="82550">
                  <a:moveTo>
                    <a:pt x="0" y="19469"/>
                  </a:moveTo>
                  <a:lnTo>
                    <a:pt x="32181" y="0"/>
                  </a:lnTo>
                  <a:lnTo>
                    <a:pt x="40970" y="4165"/>
                  </a:lnTo>
                  <a:lnTo>
                    <a:pt x="43891" y="8343"/>
                  </a:lnTo>
                  <a:lnTo>
                    <a:pt x="48285" y="15290"/>
                  </a:lnTo>
                  <a:lnTo>
                    <a:pt x="48285" y="23647"/>
                  </a:lnTo>
                  <a:lnTo>
                    <a:pt x="43891" y="31991"/>
                  </a:lnTo>
                  <a:lnTo>
                    <a:pt x="36576" y="43116"/>
                  </a:lnTo>
                  <a:lnTo>
                    <a:pt x="0" y="82054"/>
                  </a:lnTo>
                </a:path>
              </a:pathLst>
            </a:custGeom>
            <a:ln w="3175">
              <a:solidFill>
                <a:srgbClr val="000000"/>
              </a:solidFill>
            </a:ln>
          </p:spPr>
          <p:txBody>
            <a:bodyPr wrap="square" lIns="0" tIns="0" rIns="0" bIns="0" rtlCol="0"/>
            <a:lstStyle/>
            <a:p>
              <a:endParaRPr/>
            </a:p>
          </p:txBody>
        </p:sp>
        <p:sp>
          <p:nvSpPr>
            <p:cNvPr id="590" name="object 585">
              <a:extLst>
                <a:ext uri="{FF2B5EF4-FFF2-40B4-BE49-F238E27FC236}">
                  <a16:creationId xmlns:a16="http://schemas.microsoft.com/office/drawing/2014/main" id="{D51B1C6F-A54C-4267-8D58-0E9E5E7A4CE6}"/>
                </a:ext>
              </a:extLst>
            </p:cNvPr>
            <p:cNvSpPr/>
            <p:nvPr/>
          </p:nvSpPr>
          <p:spPr>
            <a:xfrm>
              <a:off x="10779657" y="4334868"/>
              <a:ext cx="48895" cy="77470"/>
            </a:xfrm>
            <a:custGeom>
              <a:avLst/>
              <a:gdLst/>
              <a:ahLst/>
              <a:cxnLst/>
              <a:rect l="l" t="t" r="r" b="b"/>
              <a:pathLst>
                <a:path w="48895" h="77470">
                  <a:moveTo>
                    <a:pt x="4394" y="15201"/>
                  </a:moveTo>
                  <a:lnTo>
                    <a:pt x="7315" y="15201"/>
                  </a:lnTo>
                  <a:lnTo>
                    <a:pt x="7315" y="11061"/>
                  </a:lnTo>
                  <a:lnTo>
                    <a:pt x="11709" y="4152"/>
                  </a:lnTo>
                  <a:lnTo>
                    <a:pt x="20485" y="0"/>
                  </a:lnTo>
                  <a:lnTo>
                    <a:pt x="36576" y="0"/>
                  </a:lnTo>
                  <a:lnTo>
                    <a:pt x="45364" y="4152"/>
                  </a:lnTo>
                  <a:lnTo>
                    <a:pt x="48285" y="11061"/>
                  </a:lnTo>
                  <a:lnTo>
                    <a:pt x="48285" y="19342"/>
                  </a:lnTo>
                  <a:lnTo>
                    <a:pt x="45364" y="27635"/>
                  </a:lnTo>
                  <a:lnTo>
                    <a:pt x="36576" y="38696"/>
                  </a:lnTo>
                  <a:lnTo>
                    <a:pt x="0" y="77381"/>
                  </a:lnTo>
                </a:path>
              </a:pathLst>
            </a:custGeom>
            <a:ln w="3175">
              <a:solidFill>
                <a:srgbClr val="000000"/>
              </a:solidFill>
            </a:ln>
          </p:spPr>
          <p:txBody>
            <a:bodyPr wrap="square" lIns="0" tIns="0" rIns="0" bIns="0" rtlCol="0"/>
            <a:lstStyle/>
            <a:p>
              <a:endParaRPr/>
            </a:p>
          </p:txBody>
        </p:sp>
        <p:sp>
          <p:nvSpPr>
            <p:cNvPr id="591" name="object 586">
              <a:extLst>
                <a:ext uri="{FF2B5EF4-FFF2-40B4-BE49-F238E27FC236}">
                  <a16:creationId xmlns:a16="http://schemas.microsoft.com/office/drawing/2014/main" id="{EC0715CA-D765-4FBA-9600-0BDED7E7CCCC}"/>
                </a:ext>
              </a:extLst>
            </p:cNvPr>
            <p:cNvSpPr/>
            <p:nvPr/>
          </p:nvSpPr>
          <p:spPr>
            <a:xfrm>
              <a:off x="10779665" y="4408023"/>
              <a:ext cx="57785" cy="4445"/>
            </a:xfrm>
            <a:custGeom>
              <a:avLst/>
              <a:gdLst/>
              <a:ahLst/>
              <a:cxnLst/>
              <a:rect l="l" t="t" r="r" b="b"/>
              <a:pathLst>
                <a:path w="57784" h="4445">
                  <a:moveTo>
                    <a:pt x="4432" y="0"/>
                  </a:moveTo>
                  <a:lnTo>
                    <a:pt x="57658" y="0"/>
                  </a:lnTo>
                  <a:lnTo>
                    <a:pt x="57658" y="4114"/>
                  </a:lnTo>
                  <a:lnTo>
                    <a:pt x="0" y="4114"/>
                  </a:lnTo>
                </a:path>
              </a:pathLst>
            </a:custGeom>
            <a:ln w="3175">
              <a:solidFill>
                <a:srgbClr val="000000"/>
              </a:solidFill>
            </a:ln>
          </p:spPr>
          <p:txBody>
            <a:bodyPr wrap="square" lIns="0" tIns="0" rIns="0" bIns="0" rtlCol="0"/>
            <a:lstStyle/>
            <a:p>
              <a:endParaRPr/>
            </a:p>
          </p:txBody>
        </p:sp>
        <p:sp>
          <p:nvSpPr>
            <p:cNvPr id="592" name="object 587">
              <a:extLst>
                <a:ext uri="{FF2B5EF4-FFF2-40B4-BE49-F238E27FC236}">
                  <a16:creationId xmlns:a16="http://schemas.microsoft.com/office/drawing/2014/main" id="{0DC63E03-12AA-4AA8-AFC4-B934DD7DAC0E}"/>
                </a:ext>
              </a:extLst>
            </p:cNvPr>
            <p:cNvSpPr/>
            <p:nvPr/>
          </p:nvSpPr>
          <p:spPr>
            <a:xfrm>
              <a:off x="10861961" y="4330299"/>
              <a:ext cx="57785" cy="82550"/>
            </a:xfrm>
            <a:custGeom>
              <a:avLst/>
              <a:gdLst/>
              <a:ahLst/>
              <a:cxnLst/>
              <a:rect l="l" t="t" r="r" b="b"/>
              <a:pathLst>
                <a:path w="57784" h="82550">
                  <a:moveTo>
                    <a:pt x="25133" y="0"/>
                  </a:moveTo>
                  <a:lnTo>
                    <a:pt x="11823" y="4178"/>
                  </a:lnTo>
                  <a:lnTo>
                    <a:pt x="4432" y="15303"/>
                  </a:lnTo>
                  <a:lnTo>
                    <a:pt x="0" y="34772"/>
                  </a:lnTo>
                  <a:lnTo>
                    <a:pt x="0" y="47294"/>
                  </a:lnTo>
                  <a:lnTo>
                    <a:pt x="4432" y="66763"/>
                  </a:lnTo>
                  <a:lnTo>
                    <a:pt x="11823" y="77889"/>
                  </a:lnTo>
                  <a:lnTo>
                    <a:pt x="25133" y="82067"/>
                  </a:lnTo>
                  <a:lnTo>
                    <a:pt x="32524" y="82067"/>
                  </a:lnTo>
                  <a:lnTo>
                    <a:pt x="45834" y="77889"/>
                  </a:lnTo>
                  <a:lnTo>
                    <a:pt x="54698" y="66763"/>
                  </a:lnTo>
                  <a:lnTo>
                    <a:pt x="57658" y="47294"/>
                  </a:lnTo>
                  <a:lnTo>
                    <a:pt x="57658" y="34772"/>
                  </a:lnTo>
                  <a:lnTo>
                    <a:pt x="54698" y="15303"/>
                  </a:lnTo>
                  <a:lnTo>
                    <a:pt x="45834" y="4165"/>
                  </a:lnTo>
                  <a:lnTo>
                    <a:pt x="32524" y="0"/>
                  </a:lnTo>
                  <a:lnTo>
                    <a:pt x="25133" y="0"/>
                  </a:lnTo>
                  <a:close/>
                </a:path>
              </a:pathLst>
            </a:custGeom>
            <a:ln w="3175">
              <a:solidFill>
                <a:srgbClr val="000000"/>
              </a:solidFill>
            </a:ln>
          </p:spPr>
          <p:txBody>
            <a:bodyPr wrap="square" lIns="0" tIns="0" rIns="0" bIns="0" rtlCol="0"/>
            <a:lstStyle/>
            <a:p>
              <a:endParaRPr/>
            </a:p>
          </p:txBody>
        </p:sp>
        <p:sp>
          <p:nvSpPr>
            <p:cNvPr id="593" name="object 588">
              <a:extLst>
                <a:ext uri="{FF2B5EF4-FFF2-40B4-BE49-F238E27FC236}">
                  <a16:creationId xmlns:a16="http://schemas.microsoft.com/office/drawing/2014/main" id="{B064CD6D-751D-4FFC-B61D-651C5A87AE08}"/>
                </a:ext>
              </a:extLst>
            </p:cNvPr>
            <p:cNvSpPr/>
            <p:nvPr/>
          </p:nvSpPr>
          <p:spPr>
            <a:xfrm>
              <a:off x="10866524" y="4334872"/>
              <a:ext cx="12065" cy="73025"/>
            </a:xfrm>
            <a:custGeom>
              <a:avLst/>
              <a:gdLst/>
              <a:ahLst/>
              <a:cxnLst/>
              <a:rect l="l" t="t" r="r" b="b"/>
              <a:pathLst>
                <a:path w="12065" h="73025">
                  <a:moveTo>
                    <a:pt x="11709" y="0"/>
                  </a:moveTo>
                  <a:lnTo>
                    <a:pt x="4394" y="10972"/>
                  </a:lnTo>
                  <a:lnTo>
                    <a:pt x="0" y="30175"/>
                  </a:lnTo>
                  <a:lnTo>
                    <a:pt x="0" y="42519"/>
                  </a:lnTo>
                  <a:lnTo>
                    <a:pt x="4394" y="61722"/>
                  </a:lnTo>
                  <a:lnTo>
                    <a:pt x="11709" y="72694"/>
                  </a:lnTo>
                </a:path>
              </a:pathLst>
            </a:custGeom>
            <a:ln w="3175">
              <a:solidFill>
                <a:srgbClr val="000000"/>
              </a:solidFill>
            </a:ln>
          </p:spPr>
          <p:txBody>
            <a:bodyPr wrap="square" lIns="0" tIns="0" rIns="0" bIns="0" rtlCol="0"/>
            <a:lstStyle/>
            <a:p>
              <a:endParaRPr/>
            </a:p>
          </p:txBody>
        </p:sp>
        <p:sp>
          <p:nvSpPr>
            <p:cNvPr id="594" name="object 589">
              <a:extLst>
                <a:ext uri="{FF2B5EF4-FFF2-40B4-BE49-F238E27FC236}">
                  <a16:creationId xmlns:a16="http://schemas.microsoft.com/office/drawing/2014/main" id="{D8A05BAF-16B7-4F37-B669-DFA726306D41}"/>
                </a:ext>
              </a:extLst>
            </p:cNvPr>
            <p:cNvSpPr/>
            <p:nvPr/>
          </p:nvSpPr>
          <p:spPr>
            <a:xfrm>
              <a:off x="10874151" y="4404976"/>
              <a:ext cx="33655" cy="3175"/>
            </a:xfrm>
            <a:custGeom>
              <a:avLst/>
              <a:gdLst/>
              <a:ahLst/>
              <a:cxnLst/>
              <a:rect l="l" t="t" r="r" b="b"/>
              <a:pathLst>
                <a:path w="33654" h="3175">
                  <a:moveTo>
                    <a:pt x="0" y="0"/>
                  </a:moveTo>
                  <a:lnTo>
                    <a:pt x="12928" y="2921"/>
                  </a:lnTo>
                  <a:lnTo>
                    <a:pt x="20116" y="2921"/>
                  </a:lnTo>
                  <a:lnTo>
                    <a:pt x="33045" y="0"/>
                  </a:lnTo>
                </a:path>
              </a:pathLst>
            </a:custGeom>
            <a:ln w="3175">
              <a:solidFill>
                <a:srgbClr val="000000"/>
              </a:solidFill>
            </a:ln>
          </p:spPr>
          <p:txBody>
            <a:bodyPr wrap="square" lIns="0" tIns="0" rIns="0" bIns="0" rtlCol="0"/>
            <a:lstStyle/>
            <a:p>
              <a:endParaRPr/>
            </a:p>
          </p:txBody>
        </p:sp>
        <p:sp>
          <p:nvSpPr>
            <p:cNvPr id="595" name="object 590">
              <a:extLst>
                <a:ext uri="{FF2B5EF4-FFF2-40B4-BE49-F238E27FC236}">
                  <a16:creationId xmlns:a16="http://schemas.microsoft.com/office/drawing/2014/main" id="{45077CD1-CCC3-48BE-86A3-087FB2D3840C}"/>
                </a:ext>
              </a:extLst>
            </p:cNvPr>
            <p:cNvSpPr/>
            <p:nvPr/>
          </p:nvSpPr>
          <p:spPr>
            <a:xfrm>
              <a:off x="10903106" y="4334872"/>
              <a:ext cx="13970" cy="73025"/>
            </a:xfrm>
            <a:custGeom>
              <a:avLst/>
              <a:gdLst/>
              <a:ahLst/>
              <a:cxnLst/>
              <a:rect l="l" t="t" r="r" b="b"/>
              <a:pathLst>
                <a:path w="13970" h="73025">
                  <a:moveTo>
                    <a:pt x="0" y="72694"/>
                  </a:moveTo>
                  <a:lnTo>
                    <a:pt x="8978" y="61722"/>
                  </a:lnTo>
                  <a:lnTo>
                    <a:pt x="13462" y="42519"/>
                  </a:lnTo>
                  <a:lnTo>
                    <a:pt x="13462" y="30175"/>
                  </a:lnTo>
                  <a:lnTo>
                    <a:pt x="8978" y="10972"/>
                  </a:lnTo>
                  <a:lnTo>
                    <a:pt x="0" y="0"/>
                  </a:lnTo>
                </a:path>
              </a:pathLst>
            </a:custGeom>
            <a:ln w="3175">
              <a:solidFill>
                <a:srgbClr val="000000"/>
              </a:solidFill>
            </a:ln>
          </p:spPr>
          <p:txBody>
            <a:bodyPr wrap="square" lIns="0" tIns="0" rIns="0" bIns="0" rtlCol="0"/>
            <a:lstStyle/>
            <a:p>
              <a:endParaRPr/>
            </a:p>
          </p:txBody>
        </p:sp>
        <p:sp>
          <p:nvSpPr>
            <p:cNvPr id="596" name="object 591">
              <a:extLst>
                <a:ext uri="{FF2B5EF4-FFF2-40B4-BE49-F238E27FC236}">
                  <a16:creationId xmlns:a16="http://schemas.microsoft.com/office/drawing/2014/main" id="{76EEEEF2-2B6B-4BB3-B0A6-AD2B384B50A3}"/>
                </a:ext>
              </a:extLst>
            </p:cNvPr>
            <p:cNvSpPr/>
            <p:nvPr/>
          </p:nvSpPr>
          <p:spPr>
            <a:xfrm>
              <a:off x="10874155" y="4334872"/>
              <a:ext cx="33655" cy="4445"/>
            </a:xfrm>
            <a:custGeom>
              <a:avLst/>
              <a:gdLst/>
              <a:ahLst/>
              <a:cxnLst/>
              <a:rect l="l" t="t" r="r" b="b"/>
              <a:pathLst>
                <a:path w="33654" h="4445">
                  <a:moveTo>
                    <a:pt x="33045" y="4114"/>
                  </a:moveTo>
                  <a:lnTo>
                    <a:pt x="20116" y="0"/>
                  </a:lnTo>
                  <a:lnTo>
                    <a:pt x="12928" y="0"/>
                  </a:lnTo>
                  <a:lnTo>
                    <a:pt x="0" y="4114"/>
                  </a:lnTo>
                </a:path>
              </a:pathLst>
            </a:custGeom>
            <a:ln w="3175">
              <a:solidFill>
                <a:srgbClr val="000000"/>
              </a:solidFill>
            </a:ln>
          </p:spPr>
          <p:txBody>
            <a:bodyPr wrap="square" lIns="0" tIns="0" rIns="0" bIns="0" rtlCol="0"/>
            <a:lstStyle/>
            <a:p>
              <a:endParaRPr/>
            </a:p>
          </p:txBody>
        </p:sp>
        <p:sp>
          <p:nvSpPr>
            <p:cNvPr id="597" name="object 592">
              <a:extLst>
                <a:ext uri="{FF2B5EF4-FFF2-40B4-BE49-F238E27FC236}">
                  <a16:creationId xmlns:a16="http://schemas.microsoft.com/office/drawing/2014/main" id="{169CC07F-837D-4486-86B4-1415DF59DD0F}"/>
                </a:ext>
              </a:extLst>
            </p:cNvPr>
            <p:cNvSpPr/>
            <p:nvPr/>
          </p:nvSpPr>
          <p:spPr>
            <a:xfrm>
              <a:off x="10944253" y="4330299"/>
              <a:ext cx="58419" cy="82550"/>
            </a:xfrm>
            <a:custGeom>
              <a:avLst/>
              <a:gdLst/>
              <a:ahLst/>
              <a:cxnLst/>
              <a:rect l="l" t="t" r="r" b="b"/>
              <a:pathLst>
                <a:path w="58420" h="82550">
                  <a:moveTo>
                    <a:pt x="24612" y="0"/>
                  </a:moveTo>
                  <a:lnTo>
                    <a:pt x="13030" y="4178"/>
                  </a:lnTo>
                  <a:lnTo>
                    <a:pt x="4343" y="15303"/>
                  </a:lnTo>
                  <a:lnTo>
                    <a:pt x="0" y="34772"/>
                  </a:lnTo>
                  <a:lnTo>
                    <a:pt x="0" y="47294"/>
                  </a:lnTo>
                  <a:lnTo>
                    <a:pt x="4343" y="66763"/>
                  </a:lnTo>
                  <a:lnTo>
                    <a:pt x="13030" y="77889"/>
                  </a:lnTo>
                  <a:lnTo>
                    <a:pt x="24612" y="82067"/>
                  </a:lnTo>
                  <a:lnTo>
                    <a:pt x="33299" y="82067"/>
                  </a:lnTo>
                  <a:lnTo>
                    <a:pt x="44881" y="77889"/>
                  </a:lnTo>
                  <a:lnTo>
                    <a:pt x="53568" y="66763"/>
                  </a:lnTo>
                  <a:lnTo>
                    <a:pt x="57911" y="47294"/>
                  </a:lnTo>
                  <a:lnTo>
                    <a:pt x="57911" y="34772"/>
                  </a:lnTo>
                  <a:lnTo>
                    <a:pt x="53568" y="15303"/>
                  </a:lnTo>
                  <a:lnTo>
                    <a:pt x="44881" y="4165"/>
                  </a:lnTo>
                  <a:lnTo>
                    <a:pt x="33299" y="0"/>
                  </a:lnTo>
                  <a:lnTo>
                    <a:pt x="24612" y="0"/>
                  </a:lnTo>
                  <a:close/>
                </a:path>
              </a:pathLst>
            </a:custGeom>
            <a:ln w="3175">
              <a:solidFill>
                <a:srgbClr val="000000"/>
              </a:solidFill>
            </a:ln>
          </p:spPr>
          <p:txBody>
            <a:bodyPr wrap="square" lIns="0" tIns="0" rIns="0" bIns="0" rtlCol="0"/>
            <a:lstStyle/>
            <a:p>
              <a:endParaRPr/>
            </a:p>
          </p:txBody>
        </p:sp>
        <p:sp>
          <p:nvSpPr>
            <p:cNvPr id="598" name="object 593">
              <a:extLst>
                <a:ext uri="{FF2B5EF4-FFF2-40B4-BE49-F238E27FC236}">
                  <a16:creationId xmlns:a16="http://schemas.microsoft.com/office/drawing/2014/main" id="{1597A9E5-FD66-425D-9F88-9266FC0F1C80}"/>
                </a:ext>
              </a:extLst>
            </p:cNvPr>
            <p:cNvSpPr/>
            <p:nvPr/>
          </p:nvSpPr>
          <p:spPr>
            <a:xfrm>
              <a:off x="10948821" y="4334872"/>
              <a:ext cx="12065" cy="73025"/>
            </a:xfrm>
            <a:custGeom>
              <a:avLst/>
              <a:gdLst/>
              <a:ahLst/>
              <a:cxnLst/>
              <a:rect l="l" t="t" r="r" b="b"/>
              <a:pathLst>
                <a:path w="12065" h="73025">
                  <a:moveTo>
                    <a:pt x="11709" y="0"/>
                  </a:moveTo>
                  <a:lnTo>
                    <a:pt x="4394" y="10972"/>
                  </a:lnTo>
                  <a:lnTo>
                    <a:pt x="0" y="30175"/>
                  </a:lnTo>
                  <a:lnTo>
                    <a:pt x="0" y="42519"/>
                  </a:lnTo>
                  <a:lnTo>
                    <a:pt x="4394" y="61722"/>
                  </a:lnTo>
                  <a:lnTo>
                    <a:pt x="11709" y="72694"/>
                  </a:lnTo>
                </a:path>
              </a:pathLst>
            </a:custGeom>
            <a:ln w="3175">
              <a:solidFill>
                <a:srgbClr val="000000"/>
              </a:solidFill>
            </a:ln>
          </p:spPr>
          <p:txBody>
            <a:bodyPr wrap="square" lIns="0" tIns="0" rIns="0" bIns="0" rtlCol="0"/>
            <a:lstStyle/>
            <a:p>
              <a:endParaRPr/>
            </a:p>
          </p:txBody>
        </p:sp>
        <p:sp>
          <p:nvSpPr>
            <p:cNvPr id="599" name="object 594">
              <a:extLst>
                <a:ext uri="{FF2B5EF4-FFF2-40B4-BE49-F238E27FC236}">
                  <a16:creationId xmlns:a16="http://schemas.microsoft.com/office/drawing/2014/main" id="{0ACEA67A-2E05-4AE9-997A-E56F5BF74442}"/>
                </a:ext>
              </a:extLst>
            </p:cNvPr>
            <p:cNvSpPr/>
            <p:nvPr/>
          </p:nvSpPr>
          <p:spPr>
            <a:xfrm>
              <a:off x="10957970" y="4404976"/>
              <a:ext cx="32384" cy="3175"/>
            </a:xfrm>
            <a:custGeom>
              <a:avLst/>
              <a:gdLst/>
              <a:ahLst/>
              <a:cxnLst/>
              <a:rect l="l" t="t" r="r" b="b"/>
              <a:pathLst>
                <a:path w="32384" h="3175">
                  <a:moveTo>
                    <a:pt x="0" y="0"/>
                  </a:moveTo>
                  <a:lnTo>
                    <a:pt x="11595" y="2921"/>
                  </a:lnTo>
                  <a:lnTo>
                    <a:pt x="20294" y="2921"/>
                  </a:lnTo>
                  <a:lnTo>
                    <a:pt x="31889" y="0"/>
                  </a:lnTo>
                </a:path>
              </a:pathLst>
            </a:custGeom>
            <a:ln w="3175">
              <a:solidFill>
                <a:srgbClr val="000000"/>
              </a:solidFill>
            </a:ln>
          </p:spPr>
          <p:txBody>
            <a:bodyPr wrap="square" lIns="0" tIns="0" rIns="0" bIns="0" rtlCol="0"/>
            <a:lstStyle/>
            <a:p>
              <a:endParaRPr/>
            </a:p>
          </p:txBody>
        </p:sp>
        <p:sp>
          <p:nvSpPr>
            <p:cNvPr id="600" name="object 595">
              <a:extLst>
                <a:ext uri="{FF2B5EF4-FFF2-40B4-BE49-F238E27FC236}">
                  <a16:creationId xmlns:a16="http://schemas.microsoft.com/office/drawing/2014/main" id="{E0E72229-CBD8-482E-8D8A-6CD00DC123C2}"/>
                </a:ext>
              </a:extLst>
            </p:cNvPr>
            <p:cNvSpPr/>
            <p:nvPr/>
          </p:nvSpPr>
          <p:spPr>
            <a:xfrm>
              <a:off x="10985403" y="4334872"/>
              <a:ext cx="13970" cy="73025"/>
            </a:xfrm>
            <a:custGeom>
              <a:avLst/>
              <a:gdLst/>
              <a:ahLst/>
              <a:cxnLst/>
              <a:rect l="l" t="t" r="r" b="b"/>
              <a:pathLst>
                <a:path w="13970" h="73025">
                  <a:moveTo>
                    <a:pt x="0" y="72694"/>
                  </a:moveTo>
                  <a:lnTo>
                    <a:pt x="8978" y="61722"/>
                  </a:lnTo>
                  <a:lnTo>
                    <a:pt x="13462" y="42519"/>
                  </a:lnTo>
                  <a:lnTo>
                    <a:pt x="13462" y="30175"/>
                  </a:lnTo>
                  <a:lnTo>
                    <a:pt x="8978" y="10972"/>
                  </a:lnTo>
                  <a:lnTo>
                    <a:pt x="0" y="0"/>
                  </a:lnTo>
                </a:path>
              </a:pathLst>
            </a:custGeom>
            <a:ln w="3175">
              <a:solidFill>
                <a:srgbClr val="000000"/>
              </a:solidFill>
            </a:ln>
          </p:spPr>
          <p:txBody>
            <a:bodyPr wrap="square" lIns="0" tIns="0" rIns="0" bIns="0" rtlCol="0"/>
            <a:lstStyle/>
            <a:p>
              <a:endParaRPr/>
            </a:p>
          </p:txBody>
        </p:sp>
        <p:sp>
          <p:nvSpPr>
            <p:cNvPr id="601" name="object 596">
              <a:extLst>
                <a:ext uri="{FF2B5EF4-FFF2-40B4-BE49-F238E27FC236}">
                  <a16:creationId xmlns:a16="http://schemas.microsoft.com/office/drawing/2014/main" id="{7D09689D-A0F5-4D89-9FB8-65E770461446}"/>
                </a:ext>
              </a:extLst>
            </p:cNvPr>
            <p:cNvSpPr/>
            <p:nvPr/>
          </p:nvSpPr>
          <p:spPr>
            <a:xfrm>
              <a:off x="10957964" y="4334872"/>
              <a:ext cx="32384" cy="4445"/>
            </a:xfrm>
            <a:custGeom>
              <a:avLst/>
              <a:gdLst/>
              <a:ahLst/>
              <a:cxnLst/>
              <a:rect l="l" t="t" r="r" b="b"/>
              <a:pathLst>
                <a:path w="32384" h="4445">
                  <a:moveTo>
                    <a:pt x="31889" y="4114"/>
                  </a:moveTo>
                  <a:lnTo>
                    <a:pt x="20294" y="0"/>
                  </a:lnTo>
                  <a:lnTo>
                    <a:pt x="11595" y="0"/>
                  </a:lnTo>
                  <a:lnTo>
                    <a:pt x="0" y="4114"/>
                  </a:lnTo>
                </a:path>
              </a:pathLst>
            </a:custGeom>
            <a:ln w="3175">
              <a:solidFill>
                <a:srgbClr val="000000"/>
              </a:solidFill>
            </a:ln>
          </p:spPr>
          <p:txBody>
            <a:bodyPr wrap="square" lIns="0" tIns="0" rIns="0" bIns="0" rtlCol="0"/>
            <a:lstStyle/>
            <a:p>
              <a:endParaRPr/>
            </a:p>
          </p:txBody>
        </p:sp>
        <p:sp>
          <p:nvSpPr>
            <p:cNvPr id="602" name="object 597">
              <a:extLst>
                <a:ext uri="{FF2B5EF4-FFF2-40B4-BE49-F238E27FC236}">
                  <a16:creationId xmlns:a16="http://schemas.microsoft.com/office/drawing/2014/main" id="{B70C4905-5D52-45C2-9763-06B7EFDF16DC}"/>
                </a:ext>
              </a:extLst>
            </p:cNvPr>
            <p:cNvSpPr/>
            <p:nvPr/>
          </p:nvSpPr>
          <p:spPr>
            <a:xfrm>
              <a:off x="9951368" y="5687422"/>
              <a:ext cx="1388745" cy="969644"/>
            </a:xfrm>
            <a:custGeom>
              <a:avLst/>
              <a:gdLst/>
              <a:ahLst/>
              <a:cxnLst/>
              <a:rect l="l" t="t" r="r" b="b"/>
              <a:pathLst>
                <a:path w="1388745" h="969645">
                  <a:moveTo>
                    <a:pt x="0" y="0"/>
                  </a:moveTo>
                  <a:lnTo>
                    <a:pt x="1388363" y="0"/>
                  </a:lnTo>
                  <a:lnTo>
                    <a:pt x="1388363" y="969264"/>
                  </a:lnTo>
                  <a:lnTo>
                    <a:pt x="0" y="969264"/>
                  </a:lnTo>
                  <a:lnTo>
                    <a:pt x="0" y="0"/>
                  </a:lnTo>
                  <a:close/>
                </a:path>
              </a:pathLst>
            </a:custGeom>
            <a:ln w="13715">
              <a:solidFill>
                <a:srgbClr val="000000"/>
              </a:solidFill>
            </a:ln>
          </p:spPr>
          <p:txBody>
            <a:bodyPr wrap="square" lIns="0" tIns="0" rIns="0" bIns="0" rtlCol="0"/>
            <a:lstStyle/>
            <a:p>
              <a:endParaRPr/>
            </a:p>
          </p:txBody>
        </p:sp>
        <p:sp>
          <p:nvSpPr>
            <p:cNvPr id="603" name="object 598">
              <a:extLst>
                <a:ext uri="{FF2B5EF4-FFF2-40B4-BE49-F238E27FC236}">
                  <a16:creationId xmlns:a16="http://schemas.microsoft.com/office/drawing/2014/main" id="{3E46C65B-8D8D-4726-9CB0-13F57F75BFAF}"/>
                </a:ext>
              </a:extLst>
            </p:cNvPr>
            <p:cNvSpPr/>
            <p:nvPr/>
          </p:nvSpPr>
          <p:spPr>
            <a:xfrm>
              <a:off x="11299349" y="5700374"/>
              <a:ext cx="8890" cy="7620"/>
            </a:xfrm>
            <a:custGeom>
              <a:avLst/>
              <a:gdLst/>
              <a:ahLst/>
              <a:cxnLst/>
              <a:rect l="l" t="t" r="r" b="b"/>
              <a:pathLst>
                <a:path w="8890" h="7620">
                  <a:moveTo>
                    <a:pt x="8775" y="3657"/>
                  </a:moveTo>
                  <a:lnTo>
                    <a:pt x="5854" y="0"/>
                  </a:lnTo>
                  <a:lnTo>
                    <a:pt x="1460" y="0"/>
                  </a:lnTo>
                  <a:lnTo>
                    <a:pt x="0" y="3657"/>
                  </a:lnTo>
                  <a:lnTo>
                    <a:pt x="1460" y="7315"/>
                  </a:lnTo>
                  <a:lnTo>
                    <a:pt x="5854" y="7315"/>
                  </a:lnTo>
                  <a:lnTo>
                    <a:pt x="8775" y="3657"/>
                  </a:lnTo>
                  <a:close/>
                </a:path>
              </a:pathLst>
            </a:custGeom>
            <a:ln w="3175">
              <a:solidFill>
                <a:srgbClr val="000000"/>
              </a:solidFill>
            </a:ln>
          </p:spPr>
          <p:txBody>
            <a:bodyPr wrap="square" lIns="0" tIns="0" rIns="0" bIns="0" rtlCol="0"/>
            <a:lstStyle/>
            <a:p>
              <a:endParaRPr/>
            </a:p>
          </p:txBody>
        </p:sp>
        <p:sp>
          <p:nvSpPr>
            <p:cNvPr id="604" name="object 599">
              <a:extLst>
                <a:ext uri="{FF2B5EF4-FFF2-40B4-BE49-F238E27FC236}">
                  <a16:creationId xmlns:a16="http://schemas.microsoft.com/office/drawing/2014/main" id="{521F77A5-A2A6-4511-A773-448DC413126D}"/>
                </a:ext>
              </a:extLst>
            </p:cNvPr>
            <p:cNvSpPr/>
            <p:nvPr/>
          </p:nvSpPr>
          <p:spPr>
            <a:xfrm>
              <a:off x="10964069" y="5700374"/>
              <a:ext cx="8890" cy="7620"/>
            </a:xfrm>
            <a:custGeom>
              <a:avLst/>
              <a:gdLst/>
              <a:ahLst/>
              <a:cxnLst/>
              <a:rect l="l" t="t" r="r" b="b"/>
              <a:pathLst>
                <a:path w="8890" h="7620">
                  <a:moveTo>
                    <a:pt x="8775" y="3657"/>
                  </a:moveTo>
                  <a:lnTo>
                    <a:pt x="5854" y="0"/>
                  </a:lnTo>
                  <a:lnTo>
                    <a:pt x="1460" y="0"/>
                  </a:lnTo>
                  <a:lnTo>
                    <a:pt x="0" y="3657"/>
                  </a:lnTo>
                  <a:lnTo>
                    <a:pt x="1460" y="7315"/>
                  </a:lnTo>
                  <a:lnTo>
                    <a:pt x="5854" y="7315"/>
                  </a:lnTo>
                  <a:lnTo>
                    <a:pt x="8775" y="3657"/>
                  </a:lnTo>
                  <a:close/>
                </a:path>
              </a:pathLst>
            </a:custGeom>
            <a:ln w="3175">
              <a:solidFill>
                <a:srgbClr val="000000"/>
              </a:solidFill>
            </a:ln>
          </p:spPr>
          <p:txBody>
            <a:bodyPr wrap="square" lIns="0" tIns="0" rIns="0" bIns="0" rtlCol="0"/>
            <a:lstStyle/>
            <a:p>
              <a:endParaRPr/>
            </a:p>
          </p:txBody>
        </p:sp>
        <p:sp>
          <p:nvSpPr>
            <p:cNvPr id="605" name="object 600">
              <a:extLst>
                <a:ext uri="{FF2B5EF4-FFF2-40B4-BE49-F238E27FC236}">
                  <a16:creationId xmlns:a16="http://schemas.microsoft.com/office/drawing/2014/main" id="{38CAB935-4045-4952-94B5-DC7391CE97AF}"/>
                </a:ext>
              </a:extLst>
            </p:cNvPr>
            <p:cNvSpPr/>
            <p:nvPr/>
          </p:nvSpPr>
          <p:spPr>
            <a:xfrm>
              <a:off x="10316369" y="5640933"/>
              <a:ext cx="8890" cy="8890"/>
            </a:xfrm>
            <a:custGeom>
              <a:avLst/>
              <a:gdLst/>
              <a:ahLst/>
              <a:cxnLst/>
              <a:rect l="l" t="t" r="r" b="b"/>
              <a:pathLst>
                <a:path w="8890" h="8889">
                  <a:moveTo>
                    <a:pt x="8775" y="4394"/>
                  </a:moveTo>
                  <a:lnTo>
                    <a:pt x="5854" y="0"/>
                  </a:lnTo>
                  <a:lnTo>
                    <a:pt x="1460" y="0"/>
                  </a:lnTo>
                  <a:lnTo>
                    <a:pt x="0" y="4394"/>
                  </a:lnTo>
                  <a:lnTo>
                    <a:pt x="1460" y="8788"/>
                  </a:lnTo>
                  <a:lnTo>
                    <a:pt x="5854" y="8788"/>
                  </a:lnTo>
                  <a:lnTo>
                    <a:pt x="8775" y="4394"/>
                  </a:lnTo>
                  <a:close/>
                </a:path>
              </a:pathLst>
            </a:custGeom>
            <a:ln w="3175">
              <a:solidFill>
                <a:srgbClr val="000000"/>
              </a:solidFill>
            </a:ln>
          </p:spPr>
          <p:txBody>
            <a:bodyPr wrap="square" lIns="0" tIns="0" rIns="0" bIns="0" rtlCol="0"/>
            <a:lstStyle/>
            <a:p>
              <a:endParaRPr/>
            </a:p>
          </p:txBody>
        </p:sp>
        <p:sp>
          <p:nvSpPr>
            <p:cNvPr id="606" name="object 601">
              <a:extLst>
                <a:ext uri="{FF2B5EF4-FFF2-40B4-BE49-F238E27FC236}">
                  <a16:creationId xmlns:a16="http://schemas.microsoft.com/office/drawing/2014/main" id="{7744769F-958E-42FC-96D0-13FDADD94025}"/>
                </a:ext>
              </a:extLst>
            </p:cNvPr>
            <p:cNvSpPr/>
            <p:nvPr/>
          </p:nvSpPr>
          <p:spPr>
            <a:xfrm>
              <a:off x="9981088" y="5700374"/>
              <a:ext cx="8890" cy="7620"/>
            </a:xfrm>
            <a:custGeom>
              <a:avLst/>
              <a:gdLst/>
              <a:ahLst/>
              <a:cxnLst/>
              <a:rect l="l" t="t" r="r" b="b"/>
              <a:pathLst>
                <a:path w="8890" h="7620">
                  <a:moveTo>
                    <a:pt x="8775" y="3657"/>
                  </a:moveTo>
                  <a:lnTo>
                    <a:pt x="5854" y="0"/>
                  </a:lnTo>
                  <a:lnTo>
                    <a:pt x="1460" y="0"/>
                  </a:lnTo>
                  <a:lnTo>
                    <a:pt x="0" y="3657"/>
                  </a:lnTo>
                  <a:lnTo>
                    <a:pt x="1460" y="7315"/>
                  </a:lnTo>
                  <a:lnTo>
                    <a:pt x="5854" y="7315"/>
                  </a:lnTo>
                  <a:lnTo>
                    <a:pt x="8775" y="3657"/>
                  </a:lnTo>
                  <a:close/>
                </a:path>
              </a:pathLst>
            </a:custGeom>
            <a:ln w="3175">
              <a:solidFill>
                <a:srgbClr val="000000"/>
              </a:solidFill>
            </a:ln>
          </p:spPr>
          <p:txBody>
            <a:bodyPr wrap="square" lIns="0" tIns="0" rIns="0" bIns="0" rtlCol="0"/>
            <a:lstStyle/>
            <a:p>
              <a:endParaRPr/>
            </a:p>
          </p:txBody>
        </p:sp>
        <p:sp>
          <p:nvSpPr>
            <p:cNvPr id="607" name="object 602">
              <a:extLst>
                <a:ext uri="{FF2B5EF4-FFF2-40B4-BE49-F238E27FC236}">
                  <a16:creationId xmlns:a16="http://schemas.microsoft.com/office/drawing/2014/main" id="{16FC34F1-8275-439A-8A6F-425C4A02FDE9}"/>
                </a:ext>
              </a:extLst>
            </p:cNvPr>
            <p:cNvSpPr/>
            <p:nvPr/>
          </p:nvSpPr>
          <p:spPr>
            <a:xfrm>
              <a:off x="10639457" y="5700374"/>
              <a:ext cx="8890" cy="7620"/>
            </a:xfrm>
            <a:custGeom>
              <a:avLst/>
              <a:gdLst/>
              <a:ahLst/>
              <a:cxnLst/>
              <a:rect l="l" t="t" r="r" b="b"/>
              <a:pathLst>
                <a:path w="8890" h="7620">
                  <a:moveTo>
                    <a:pt x="8775" y="3657"/>
                  </a:moveTo>
                  <a:lnTo>
                    <a:pt x="5854" y="0"/>
                  </a:lnTo>
                  <a:lnTo>
                    <a:pt x="1460" y="0"/>
                  </a:lnTo>
                  <a:lnTo>
                    <a:pt x="0" y="3657"/>
                  </a:lnTo>
                  <a:lnTo>
                    <a:pt x="1460" y="7315"/>
                  </a:lnTo>
                  <a:lnTo>
                    <a:pt x="5854" y="7315"/>
                  </a:lnTo>
                  <a:lnTo>
                    <a:pt x="8775" y="3657"/>
                  </a:lnTo>
                  <a:close/>
                </a:path>
              </a:pathLst>
            </a:custGeom>
            <a:ln w="3175">
              <a:solidFill>
                <a:srgbClr val="000000"/>
              </a:solidFill>
            </a:ln>
          </p:spPr>
          <p:txBody>
            <a:bodyPr wrap="square" lIns="0" tIns="0" rIns="0" bIns="0" rtlCol="0"/>
            <a:lstStyle/>
            <a:p>
              <a:endParaRPr/>
            </a:p>
          </p:txBody>
        </p:sp>
        <p:sp>
          <p:nvSpPr>
            <p:cNvPr id="608" name="object 603">
              <a:extLst>
                <a:ext uri="{FF2B5EF4-FFF2-40B4-BE49-F238E27FC236}">
                  <a16:creationId xmlns:a16="http://schemas.microsoft.com/office/drawing/2014/main" id="{BDA22209-0BB1-4396-85EA-4C0B30B52B56}"/>
                </a:ext>
              </a:extLst>
            </p:cNvPr>
            <p:cNvSpPr/>
            <p:nvPr/>
          </p:nvSpPr>
          <p:spPr>
            <a:xfrm>
              <a:off x="10639457" y="5640933"/>
              <a:ext cx="8890" cy="8890"/>
            </a:xfrm>
            <a:custGeom>
              <a:avLst/>
              <a:gdLst/>
              <a:ahLst/>
              <a:cxnLst/>
              <a:rect l="l" t="t" r="r" b="b"/>
              <a:pathLst>
                <a:path w="8890" h="8889">
                  <a:moveTo>
                    <a:pt x="8775" y="4394"/>
                  </a:moveTo>
                  <a:lnTo>
                    <a:pt x="5854" y="0"/>
                  </a:lnTo>
                  <a:lnTo>
                    <a:pt x="1460" y="0"/>
                  </a:lnTo>
                  <a:lnTo>
                    <a:pt x="0" y="4394"/>
                  </a:lnTo>
                  <a:lnTo>
                    <a:pt x="1460" y="8788"/>
                  </a:lnTo>
                  <a:lnTo>
                    <a:pt x="5854" y="8788"/>
                  </a:lnTo>
                  <a:lnTo>
                    <a:pt x="8775" y="4394"/>
                  </a:lnTo>
                  <a:close/>
                </a:path>
              </a:pathLst>
            </a:custGeom>
            <a:ln w="3175">
              <a:solidFill>
                <a:srgbClr val="000000"/>
              </a:solidFill>
            </a:ln>
          </p:spPr>
          <p:txBody>
            <a:bodyPr wrap="square" lIns="0" tIns="0" rIns="0" bIns="0" rtlCol="0"/>
            <a:lstStyle/>
            <a:p>
              <a:endParaRPr/>
            </a:p>
          </p:txBody>
        </p:sp>
        <p:sp>
          <p:nvSpPr>
            <p:cNvPr id="609" name="object 604">
              <a:extLst>
                <a:ext uri="{FF2B5EF4-FFF2-40B4-BE49-F238E27FC236}">
                  <a16:creationId xmlns:a16="http://schemas.microsoft.com/office/drawing/2014/main" id="{4F11CC30-69A4-4654-916D-698DF0C5DB51}"/>
                </a:ext>
              </a:extLst>
            </p:cNvPr>
            <p:cNvSpPr/>
            <p:nvPr/>
          </p:nvSpPr>
          <p:spPr>
            <a:xfrm>
              <a:off x="10316369" y="5700374"/>
              <a:ext cx="8890" cy="7620"/>
            </a:xfrm>
            <a:custGeom>
              <a:avLst/>
              <a:gdLst/>
              <a:ahLst/>
              <a:cxnLst/>
              <a:rect l="l" t="t" r="r" b="b"/>
              <a:pathLst>
                <a:path w="8890" h="7620">
                  <a:moveTo>
                    <a:pt x="8775" y="3657"/>
                  </a:moveTo>
                  <a:lnTo>
                    <a:pt x="5854" y="0"/>
                  </a:lnTo>
                  <a:lnTo>
                    <a:pt x="1460" y="0"/>
                  </a:lnTo>
                  <a:lnTo>
                    <a:pt x="0" y="3657"/>
                  </a:lnTo>
                  <a:lnTo>
                    <a:pt x="1460" y="7315"/>
                  </a:lnTo>
                  <a:lnTo>
                    <a:pt x="5854" y="7315"/>
                  </a:lnTo>
                  <a:lnTo>
                    <a:pt x="8775" y="3657"/>
                  </a:lnTo>
                  <a:close/>
                </a:path>
              </a:pathLst>
            </a:custGeom>
            <a:ln w="3175">
              <a:solidFill>
                <a:srgbClr val="000000"/>
              </a:solidFill>
            </a:ln>
          </p:spPr>
          <p:txBody>
            <a:bodyPr wrap="square" lIns="0" tIns="0" rIns="0" bIns="0" rtlCol="0"/>
            <a:lstStyle/>
            <a:p>
              <a:endParaRPr/>
            </a:p>
          </p:txBody>
        </p:sp>
        <p:sp>
          <p:nvSpPr>
            <p:cNvPr id="610" name="object 605">
              <a:extLst>
                <a:ext uri="{FF2B5EF4-FFF2-40B4-BE49-F238E27FC236}">
                  <a16:creationId xmlns:a16="http://schemas.microsoft.com/office/drawing/2014/main" id="{2199937E-E357-4665-8E2F-293B81F2C897}"/>
                </a:ext>
              </a:extLst>
            </p:cNvPr>
            <p:cNvSpPr/>
            <p:nvPr/>
          </p:nvSpPr>
          <p:spPr>
            <a:xfrm>
              <a:off x="9981088" y="5640933"/>
              <a:ext cx="8890" cy="8890"/>
            </a:xfrm>
            <a:custGeom>
              <a:avLst/>
              <a:gdLst/>
              <a:ahLst/>
              <a:cxnLst/>
              <a:rect l="l" t="t" r="r" b="b"/>
              <a:pathLst>
                <a:path w="8890" h="8889">
                  <a:moveTo>
                    <a:pt x="8775" y="4394"/>
                  </a:moveTo>
                  <a:lnTo>
                    <a:pt x="5854" y="0"/>
                  </a:lnTo>
                  <a:lnTo>
                    <a:pt x="1460" y="0"/>
                  </a:lnTo>
                  <a:lnTo>
                    <a:pt x="0" y="4394"/>
                  </a:lnTo>
                  <a:lnTo>
                    <a:pt x="1460" y="8788"/>
                  </a:lnTo>
                  <a:lnTo>
                    <a:pt x="5854" y="8788"/>
                  </a:lnTo>
                  <a:lnTo>
                    <a:pt x="8775" y="4394"/>
                  </a:lnTo>
                  <a:close/>
                </a:path>
              </a:pathLst>
            </a:custGeom>
            <a:ln w="3175">
              <a:solidFill>
                <a:srgbClr val="000000"/>
              </a:solidFill>
            </a:ln>
          </p:spPr>
          <p:txBody>
            <a:bodyPr wrap="square" lIns="0" tIns="0" rIns="0" bIns="0" rtlCol="0"/>
            <a:lstStyle/>
            <a:p>
              <a:endParaRPr/>
            </a:p>
          </p:txBody>
        </p:sp>
        <p:sp>
          <p:nvSpPr>
            <p:cNvPr id="611" name="object 606">
              <a:extLst>
                <a:ext uri="{FF2B5EF4-FFF2-40B4-BE49-F238E27FC236}">
                  <a16:creationId xmlns:a16="http://schemas.microsoft.com/office/drawing/2014/main" id="{47950040-F2C0-4490-83F9-C401FE6749E3}"/>
                </a:ext>
              </a:extLst>
            </p:cNvPr>
            <p:cNvSpPr/>
            <p:nvPr/>
          </p:nvSpPr>
          <p:spPr>
            <a:xfrm>
              <a:off x="10964069" y="5640933"/>
              <a:ext cx="8890" cy="8890"/>
            </a:xfrm>
            <a:custGeom>
              <a:avLst/>
              <a:gdLst/>
              <a:ahLst/>
              <a:cxnLst/>
              <a:rect l="l" t="t" r="r" b="b"/>
              <a:pathLst>
                <a:path w="8890" h="8889">
                  <a:moveTo>
                    <a:pt x="8775" y="4394"/>
                  </a:moveTo>
                  <a:lnTo>
                    <a:pt x="5854" y="0"/>
                  </a:lnTo>
                  <a:lnTo>
                    <a:pt x="1460" y="0"/>
                  </a:lnTo>
                  <a:lnTo>
                    <a:pt x="0" y="4394"/>
                  </a:lnTo>
                  <a:lnTo>
                    <a:pt x="1460" y="8788"/>
                  </a:lnTo>
                  <a:lnTo>
                    <a:pt x="5854" y="8788"/>
                  </a:lnTo>
                  <a:lnTo>
                    <a:pt x="8775" y="4394"/>
                  </a:lnTo>
                  <a:close/>
                </a:path>
              </a:pathLst>
            </a:custGeom>
            <a:ln w="3175">
              <a:solidFill>
                <a:srgbClr val="000000"/>
              </a:solidFill>
            </a:ln>
          </p:spPr>
          <p:txBody>
            <a:bodyPr wrap="square" lIns="0" tIns="0" rIns="0" bIns="0" rtlCol="0"/>
            <a:lstStyle/>
            <a:p>
              <a:endParaRPr/>
            </a:p>
          </p:txBody>
        </p:sp>
        <p:sp>
          <p:nvSpPr>
            <p:cNvPr id="612" name="object 607">
              <a:extLst>
                <a:ext uri="{FF2B5EF4-FFF2-40B4-BE49-F238E27FC236}">
                  <a16:creationId xmlns:a16="http://schemas.microsoft.com/office/drawing/2014/main" id="{8D12B6A0-DDD4-4909-9374-6BD87BEEDCC8}"/>
                </a:ext>
              </a:extLst>
            </p:cNvPr>
            <p:cNvSpPr/>
            <p:nvPr/>
          </p:nvSpPr>
          <p:spPr>
            <a:xfrm>
              <a:off x="11299349" y="5640933"/>
              <a:ext cx="8890" cy="8890"/>
            </a:xfrm>
            <a:custGeom>
              <a:avLst/>
              <a:gdLst/>
              <a:ahLst/>
              <a:cxnLst/>
              <a:rect l="l" t="t" r="r" b="b"/>
              <a:pathLst>
                <a:path w="8890" h="8889">
                  <a:moveTo>
                    <a:pt x="8775" y="4394"/>
                  </a:moveTo>
                  <a:lnTo>
                    <a:pt x="5854" y="0"/>
                  </a:lnTo>
                  <a:lnTo>
                    <a:pt x="1460" y="0"/>
                  </a:lnTo>
                  <a:lnTo>
                    <a:pt x="0" y="4394"/>
                  </a:lnTo>
                  <a:lnTo>
                    <a:pt x="1460" y="8788"/>
                  </a:lnTo>
                  <a:lnTo>
                    <a:pt x="5854" y="8788"/>
                  </a:lnTo>
                  <a:lnTo>
                    <a:pt x="8775" y="4394"/>
                  </a:lnTo>
                  <a:close/>
                </a:path>
              </a:pathLst>
            </a:custGeom>
            <a:ln w="3175">
              <a:solidFill>
                <a:srgbClr val="000000"/>
              </a:solidFill>
            </a:ln>
          </p:spPr>
          <p:txBody>
            <a:bodyPr wrap="square" lIns="0" tIns="0" rIns="0" bIns="0" rtlCol="0"/>
            <a:lstStyle/>
            <a:p>
              <a:endParaRPr/>
            </a:p>
          </p:txBody>
        </p:sp>
        <p:sp>
          <p:nvSpPr>
            <p:cNvPr id="613" name="object 608">
              <a:extLst>
                <a:ext uri="{FF2B5EF4-FFF2-40B4-BE49-F238E27FC236}">
                  <a16:creationId xmlns:a16="http://schemas.microsoft.com/office/drawing/2014/main" id="{543381DA-2F8B-4B83-966F-DB3B5E025A03}"/>
                </a:ext>
              </a:extLst>
            </p:cNvPr>
            <p:cNvSpPr/>
            <p:nvPr/>
          </p:nvSpPr>
          <p:spPr>
            <a:xfrm>
              <a:off x="9950602" y="5636367"/>
              <a:ext cx="1388745" cy="77470"/>
            </a:xfrm>
            <a:custGeom>
              <a:avLst/>
              <a:gdLst/>
              <a:ahLst/>
              <a:cxnLst/>
              <a:rect l="l" t="t" r="r" b="b"/>
              <a:pathLst>
                <a:path w="1388745" h="77470">
                  <a:moveTo>
                    <a:pt x="334975" y="0"/>
                  </a:moveTo>
                  <a:lnTo>
                    <a:pt x="334975" y="11049"/>
                  </a:lnTo>
                  <a:lnTo>
                    <a:pt x="69049" y="11049"/>
                  </a:lnTo>
                  <a:lnTo>
                    <a:pt x="69049" y="0"/>
                  </a:lnTo>
                  <a:lnTo>
                    <a:pt x="0" y="0"/>
                  </a:lnTo>
                  <a:lnTo>
                    <a:pt x="0" y="77381"/>
                  </a:lnTo>
                  <a:lnTo>
                    <a:pt x="69049" y="77381"/>
                  </a:lnTo>
                  <a:lnTo>
                    <a:pt x="69049" y="66319"/>
                  </a:lnTo>
                  <a:lnTo>
                    <a:pt x="334975" y="66319"/>
                  </a:lnTo>
                  <a:lnTo>
                    <a:pt x="334975" y="77381"/>
                  </a:lnTo>
                  <a:lnTo>
                    <a:pt x="1051928" y="77381"/>
                  </a:lnTo>
                  <a:lnTo>
                    <a:pt x="1051928" y="66319"/>
                  </a:lnTo>
                  <a:lnTo>
                    <a:pt x="1319314" y="66319"/>
                  </a:lnTo>
                  <a:lnTo>
                    <a:pt x="1319314" y="77381"/>
                  </a:lnTo>
                  <a:lnTo>
                    <a:pt x="1388363" y="77381"/>
                  </a:lnTo>
                  <a:lnTo>
                    <a:pt x="1388363" y="0"/>
                  </a:lnTo>
                  <a:lnTo>
                    <a:pt x="1319314" y="0"/>
                  </a:lnTo>
                  <a:lnTo>
                    <a:pt x="1319314" y="11049"/>
                  </a:lnTo>
                  <a:lnTo>
                    <a:pt x="1051928" y="11049"/>
                  </a:lnTo>
                  <a:lnTo>
                    <a:pt x="1051928" y="0"/>
                  </a:lnTo>
                  <a:lnTo>
                    <a:pt x="334975" y="0"/>
                  </a:lnTo>
                  <a:close/>
                </a:path>
              </a:pathLst>
            </a:custGeom>
            <a:ln w="3175">
              <a:solidFill>
                <a:srgbClr val="000000"/>
              </a:solidFill>
            </a:ln>
          </p:spPr>
          <p:txBody>
            <a:bodyPr wrap="square" lIns="0" tIns="0" rIns="0" bIns="0" rtlCol="0"/>
            <a:lstStyle/>
            <a:p>
              <a:endParaRPr/>
            </a:p>
          </p:txBody>
        </p:sp>
        <p:sp>
          <p:nvSpPr>
            <p:cNvPr id="614" name="object 609">
              <a:extLst>
                <a:ext uri="{FF2B5EF4-FFF2-40B4-BE49-F238E27FC236}">
                  <a16:creationId xmlns:a16="http://schemas.microsoft.com/office/drawing/2014/main" id="{74D84B1E-C212-4BFD-A429-A717CB532603}"/>
                </a:ext>
              </a:extLst>
            </p:cNvPr>
            <p:cNvSpPr/>
            <p:nvPr/>
          </p:nvSpPr>
          <p:spPr>
            <a:xfrm>
              <a:off x="11308491" y="5703423"/>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15" name="object 610">
              <a:extLst>
                <a:ext uri="{FF2B5EF4-FFF2-40B4-BE49-F238E27FC236}">
                  <a16:creationId xmlns:a16="http://schemas.microsoft.com/office/drawing/2014/main" id="{D6A1CC39-4631-4E14-B467-E493DBAF23C8}"/>
                </a:ext>
              </a:extLst>
            </p:cNvPr>
            <p:cNvSpPr/>
            <p:nvPr/>
          </p:nvSpPr>
          <p:spPr>
            <a:xfrm>
              <a:off x="10973211" y="5703423"/>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16" name="object 611">
              <a:extLst>
                <a:ext uri="{FF2B5EF4-FFF2-40B4-BE49-F238E27FC236}">
                  <a16:creationId xmlns:a16="http://schemas.microsoft.com/office/drawing/2014/main" id="{5BCD28F7-F557-4675-830A-89DFB3074E31}"/>
                </a:ext>
              </a:extLst>
            </p:cNvPr>
            <p:cNvSpPr/>
            <p:nvPr/>
          </p:nvSpPr>
          <p:spPr>
            <a:xfrm>
              <a:off x="10325511" y="5645511"/>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17" name="object 612">
              <a:extLst>
                <a:ext uri="{FF2B5EF4-FFF2-40B4-BE49-F238E27FC236}">
                  <a16:creationId xmlns:a16="http://schemas.microsoft.com/office/drawing/2014/main" id="{1E6049BB-E8D6-41A3-8406-E0EABD03BC6A}"/>
                </a:ext>
              </a:extLst>
            </p:cNvPr>
            <p:cNvSpPr/>
            <p:nvPr/>
          </p:nvSpPr>
          <p:spPr>
            <a:xfrm>
              <a:off x="9988706" y="5703423"/>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18" name="object 613">
              <a:extLst>
                <a:ext uri="{FF2B5EF4-FFF2-40B4-BE49-F238E27FC236}">
                  <a16:creationId xmlns:a16="http://schemas.microsoft.com/office/drawing/2014/main" id="{A471E426-F4BF-442C-A719-D648C2C6FE85}"/>
                </a:ext>
              </a:extLst>
            </p:cNvPr>
            <p:cNvSpPr/>
            <p:nvPr/>
          </p:nvSpPr>
          <p:spPr>
            <a:xfrm>
              <a:off x="10648599" y="5703423"/>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19" name="object 614">
              <a:extLst>
                <a:ext uri="{FF2B5EF4-FFF2-40B4-BE49-F238E27FC236}">
                  <a16:creationId xmlns:a16="http://schemas.microsoft.com/office/drawing/2014/main" id="{A12442EE-A627-427D-B74E-7CE2A4F6D1D6}"/>
                </a:ext>
              </a:extLst>
            </p:cNvPr>
            <p:cNvSpPr/>
            <p:nvPr/>
          </p:nvSpPr>
          <p:spPr>
            <a:xfrm>
              <a:off x="10648599" y="5645511"/>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20" name="object 615">
              <a:extLst>
                <a:ext uri="{FF2B5EF4-FFF2-40B4-BE49-F238E27FC236}">
                  <a16:creationId xmlns:a16="http://schemas.microsoft.com/office/drawing/2014/main" id="{2F1F5387-00C5-4571-A41A-E7D8ECC3A4E9}"/>
                </a:ext>
              </a:extLst>
            </p:cNvPr>
            <p:cNvSpPr/>
            <p:nvPr/>
          </p:nvSpPr>
          <p:spPr>
            <a:xfrm>
              <a:off x="10325511" y="5703423"/>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21" name="object 616">
              <a:extLst>
                <a:ext uri="{FF2B5EF4-FFF2-40B4-BE49-F238E27FC236}">
                  <a16:creationId xmlns:a16="http://schemas.microsoft.com/office/drawing/2014/main" id="{E2C505CC-6159-468A-99A6-3F3A126174CC}"/>
                </a:ext>
              </a:extLst>
            </p:cNvPr>
            <p:cNvSpPr/>
            <p:nvPr/>
          </p:nvSpPr>
          <p:spPr>
            <a:xfrm>
              <a:off x="9988706" y="5645511"/>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22" name="object 617">
              <a:extLst>
                <a:ext uri="{FF2B5EF4-FFF2-40B4-BE49-F238E27FC236}">
                  <a16:creationId xmlns:a16="http://schemas.microsoft.com/office/drawing/2014/main" id="{8E9FFD50-EEAC-4668-B08D-C84B5CDA1263}"/>
                </a:ext>
              </a:extLst>
            </p:cNvPr>
            <p:cNvSpPr/>
            <p:nvPr/>
          </p:nvSpPr>
          <p:spPr>
            <a:xfrm>
              <a:off x="10973211" y="5645511"/>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23" name="object 618">
              <a:extLst>
                <a:ext uri="{FF2B5EF4-FFF2-40B4-BE49-F238E27FC236}">
                  <a16:creationId xmlns:a16="http://schemas.microsoft.com/office/drawing/2014/main" id="{3DF70B91-333C-43AE-B9E7-9ECCAEAD60BA}"/>
                </a:ext>
              </a:extLst>
            </p:cNvPr>
            <p:cNvSpPr/>
            <p:nvPr/>
          </p:nvSpPr>
          <p:spPr>
            <a:xfrm>
              <a:off x="11308491" y="5645511"/>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24" name="object 619">
              <a:extLst>
                <a:ext uri="{FF2B5EF4-FFF2-40B4-BE49-F238E27FC236}">
                  <a16:creationId xmlns:a16="http://schemas.microsoft.com/office/drawing/2014/main" id="{EED4B9E4-38C0-483C-94DF-297CAF64D8DA}"/>
                </a:ext>
              </a:extLst>
            </p:cNvPr>
            <p:cNvSpPr/>
            <p:nvPr/>
          </p:nvSpPr>
          <p:spPr>
            <a:xfrm>
              <a:off x="10284363" y="563484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25" name="object 620">
              <a:extLst>
                <a:ext uri="{FF2B5EF4-FFF2-40B4-BE49-F238E27FC236}">
                  <a16:creationId xmlns:a16="http://schemas.microsoft.com/office/drawing/2014/main" id="{7A401465-78C2-4D2F-B37E-30BE78C75D24}"/>
                </a:ext>
              </a:extLst>
            </p:cNvPr>
            <p:cNvSpPr/>
            <p:nvPr/>
          </p:nvSpPr>
          <p:spPr>
            <a:xfrm>
              <a:off x="10284363" y="5647035"/>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26" name="object 621">
              <a:extLst>
                <a:ext uri="{FF2B5EF4-FFF2-40B4-BE49-F238E27FC236}">
                  <a16:creationId xmlns:a16="http://schemas.microsoft.com/office/drawing/2014/main" id="{D4E59744-5DA1-4BFF-955E-AA4F92B49388}"/>
                </a:ext>
              </a:extLst>
            </p:cNvPr>
            <p:cNvSpPr/>
            <p:nvPr/>
          </p:nvSpPr>
          <p:spPr>
            <a:xfrm>
              <a:off x="10017663" y="5647035"/>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27" name="object 622">
              <a:extLst>
                <a:ext uri="{FF2B5EF4-FFF2-40B4-BE49-F238E27FC236}">
                  <a16:creationId xmlns:a16="http://schemas.microsoft.com/office/drawing/2014/main" id="{AE8D1641-C4E4-4BFF-8A6D-A3FCA495F6F0}"/>
                </a:ext>
              </a:extLst>
            </p:cNvPr>
            <p:cNvSpPr/>
            <p:nvPr/>
          </p:nvSpPr>
          <p:spPr>
            <a:xfrm>
              <a:off x="10017663" y="563484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28" name="object 623">
              <a:extLst>
                <a:ext uri="{FF2B5EF4-FFF2-40B4-BE49-F238E27FC236}">
                  <a16:creationId xmlns:a16="http://schemas.microsoft.com/office/drawing/2014/main" id="{5FE74EC0-6D8D-4E9F-A15B-F7CD9AF12BE8}"/>
                </a:ext>
              </a:extLst>
            </p:cNvPr>
            <p:cNvSpPr/>
            <p:nvPr/>
          </p:nvSpPr>
          <p:spPr>
            <a:xfrm>
              <a:off x="9949082" y="563484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29" name="object 624">
              <a:extLst>
                <a:ext uri="{FF2B5EF4-FFF2-40B4-BE49-F238E27FC236}">
                  <a16:creationId xmlns:a16="http://schemas.microsoft.com/office/drawing/2014/main" id="{8CBAA593-93E8-4171-992C-764AE48CD070}"/>
                </a:ext>
              </a:extLst>
            </p:cNvPr>
            <p:cNvSpPr/>
            <p:nvPr/>
          </p:nvSpPr>
          <p:spPr>
            <a:xfrm>
              <a:off x="9949082" y="5712567"/>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30" name="object 625">
              <a:extLst>
                <a:ext uri="{FF2B5EF4-FFF2-40B4-BE49-F238E27FC236}">
                  <a16:creationId xmlns:a16="http://schemas.microsoft.com/office/drawing/2014/main" id="{8534E884-9A76-41DC-A489-7B4CB7F0EE21}"/>
                </a:ext>
              </a:extLst>
            </p:cNvPr>
            <p:cNvSpPr/>
            <p:nvPr/>
          </p:nvSpPr>
          <p:spPr>
            <a:xfrm>
              <a:off x="10017663" y="5712567"/>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31" name="object 626">
              <a:extLst>
                <a:ext uri="{FF2B5EF4-FFF2-40B4-BE49-F238E27FC236}">
                  <a16:creationId xmlns:a16="http://schemas.microsoft.com/office/drawing/2014/main" id="{927672C8-E2ED-4090-B605-6A79A399AED3}"/>
                </a:ext>
              </a:extLst>
            </p:cNvPr>
            <p:cNvSpPr/>
            <p:nvPr/>
          </p:nvSpPr>
          <p:spPr>
            <a:xfrm>
              <a:off x="10017663" y="5701899"/>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32" name="object 627">
              <a:extLst>
                <a:ext uri="{FF2B5EF4-FFF2-40B4-BE49-F238E27FC236}">
                  <a16:creationId xmlns:a16="http://schemas.microsoft.com/office/drawing/2014/main" id="{F0459D75-AEA9-4372-8DE6-25F65E9F0D4C}"/>
                </a:ext>
              </a:extLst>
            </p:cNvPr>
            <p:cNvSpPr/>
            <p:nvPr/>
          </p:nvSpPr>
          <p:spPr>
            <a:xfrm>
              <a:off x="10284363" y="5701899"/>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33" name="object 628">
              <a:extLst>
                <a:ext uri="{FF2B5EF4-FFF2-40B4-BE49-F238E27FC236}">
                  <a16:creationId xmlns:a16="http://schemas.microsoft.com/office/drawing/2014/main" id="{DBD2C25B-1A1D-4A73-A01B-6780B386317D}"/>
                </a:ext>
              </a:extLst>
            </p:cNvPr>
            <p:cNvSpPr/>
            <p:nvPr/>
          </p:nvSpPr>
          <p:spPr>
            <a:xfrm>
              <a:off x="10284363" y="5712567"/>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34" name="object 629">
              <a:extLst>
                <a:ext uri="{FF2B5EF4-FFF2-40B4-BE49-F238E27FC236}">
                  <a16:creationId xmlns:a16="http://schemas.microsoft.com/office/drawing/2014/main" id="{417BA162-2756-46E5-B2E5-4BB569E9E3A7}"/>
                </a:ext>
              </a:extLst>
            </p:cNvPr>
            <p:cNvSpPr/>
            <p:nvPr/>
          </p:nvSpPr>
          <p:spPr>
            <a:xfrm>
              <a:off x="11002167" y="5712567"/>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35" name="object 630">
              <a:extLst>
                <a:ext uri="{FF2B5EF4-FFF2-40B4-BE49-F238E27FC236}">
                  <a16:creationId xmlns:a16="http://schemas.microsoft.com/office/drawing/2014/main" id="{CA5DA3C9-6721-4840-8706-58F1910D2C06}"/>
                </a:ext>
              </a:extLst>
            </p:cNvPr>
            <p:cNvSpPr/>
            <p:nvPr/>
          </p:nvSpPr>
          <p:spPr>
            <a:xfrm>
              <a:off x="11002167" y="5701899"/>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36" name="object 631">
              <a:extLst>
                <a:ext uri="{FF2B5EF4-FFF2-40B4-BE49-F238E27FC236}">
                  <a16:creationId xmlns:a16="http://schemas.microsoft.com/office/drawing/2014/main" id="{E532A271-BE8D-4E8D-8905-71663E758C89}"/>
                </a:ext>
              </a:extLst>
            </p:cNvPr>
            <p:cNvSpPr/>
            <p:nvPr/>
          </p:nvSpPr>
          <p:spPr>
            <a:xfrm>
              <a:off x="11268867" y="5701899"/>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37" name="object 632">
              <a:extLst>
                <a:ext uri="{FF2B5EF4-FFF2-40B4-BE49-F238E27FC236}">
                  <a16:creationId xmlns:a16="http://schemas.microsoft.com/office/drawing/2014/main" id="{A6D679B1-6F50-4948-BC16-434BEFD9070E}"/>
                </a:ext>
              </a:extLst>
            </p:cNvPr>
            <p:cNvSpPr/>
            <p:nvPr/>
          </p:nvSpPr>
          <p:spPr>
            <a:xfrm>
              <a:off x="11268867" y="5712567"/>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38" name="object 633">
              <a:extLst>
                <a:ext uri="{FF2B5EF4-FFF2-40B4-BE49-F238E27FC236}">
                  <a16:creationId xmlns:a16="http://schemas.microsoft.com/office/drawing/2014/main" id="{24C822DB-C131-4A3A-AEE4-476C49EF1978}"/>
                </a:ext>
              </a:extLst>
            </p:cNvPr>
            <p:cNvSpPr/>
            <p:nvPr/>
          </p:nvSpPr>
          <p:spPr>
            <a:xfrm>
              <a:off x="11337446" y="5712567"/>
              <a:ext cx="4445" cy="0"/>
            </a:xfrm>
            <a:custGeom>
              <a:avLst/>
              <a:gdLst/>
              <a:ahLst/>
              <a:cxnLst/>
              <a:rect l="l" t="t" r="r" b="b"/>
              <a:pathLst>
                <a:path w="4445">
                  <a:moveTo>
                    <a:pt x="0" y="0"/>
                  </a:moveTo>
                  <a:lnTo>
                    <a:pt x="4394" y="0"/>
                  </a:lnTo>
                </a:path>
              </a:pathLst>
            </a:custGeom>
            <a:ln w="3175">
              <a:solidFill>
                <a:srgbClr val="000000"/>
              </a:solidFill>
            </a:ln>
          </p:spPr>
          <p:txBody>
            <a:bodyPr wrap="square" lIns="0" tIns="0" rIns="0" bIns="0" rtlCol="0"/>
            <a:lstStyle/>
            <a:p>
              <a:endParaRPr/>
            </a:p>
          </p:txBody>
        </p:sp>
        <p:sp>
          <p:nvSpPr>
            <p:cNvPr id="639" name="object 634">
              <a:extLst>
                <a:ext uri="{FF2B5EF4-FFF2-40B4-BE49-F238E27FC236}">
                  <a16:creationId xmlns:a16="http://schemas.microsoft.com/office/drawing/2014/main" id="{8133D5BA-59B0-4B69-BE9F-94FC3581EF6F}"/>
                </a:ext>
              </a:extLst>
            </p:cNvPr>
            <p:cNvSpPr/>
            <p:nvPr/>
          </p:nvSpPr>
          <p:spPr>
            <a:xfrm>
              <a:off x="11337446" y="5634844"/>
              <a:ext cx="4445" cy="0"/>
            </a:xfrm>
            <a:custGeom>
              <a:avLst/>
              <a:gdLst/>
              <a:ahLst/>
              <a:cxnLst/>
              <a:rect l="l" t="t" r="r" b="b"/>
              <a:pathLst>
                <a:path w="4445">
                  <a:moveTo>
                    <a:pt x="0" y="0"/>
                  </a:moveTo>
                  <a:lnTo>
                    <a:pt x="4394" y="0"/>
                  </a:lnTo>
                </a:path>
              </a:pathLst>
            </a:custGeom>
            <a:ln w="3175">
              <a:solidFill>
                <a:srgbClr val="000000"/>
              </a:solidFill>
            </a:ln>
          </p:spPr>
          <p:txBody>
            <a:bodyPr wrap="square" lIns="0" tIns="0" rIns="0" bIns="0" rtlCol="0"/>
            <a:lstStyle/>
            <a:p>
              <a:endParaRPr/>
            </a:p>
          </p:txBody>
        </p:sp>
        <p:sp>
          <p:nvSpPr>
            <p:cNvPr id="640" name="object 635">
              <a:extLst>
                <a:ext uri="{FF2B5EF4-FFF2-40B4-BE49-F238E27FC236}">
                  <a16:creationId xmlns:a16="http://schemas.microsoft.com/office/drawing/2014/main" id="{9639AFA7-C5B1-4A1A-B454-608494274410}"/>
                </a:ext>
              </a:extLst>
            </p:cNvPr>
            <p:cNvSpPr/>
            <p:nvPr/>
          </p:nvSpPr>
          <p:spPr>
            <a:xfrm>
              <a:off x="11268867" y="563484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41" name="object 636">
              <a:extLst>
                <a:ext uri="{FF2B5EF4-FFF2-40B4-BE49-F238E27FC236}">
                  <a16:creationId xmlns:a16="http://schemas.microsoft.com/office/drawing/2014/main" id="{88BD3E46-8AA0-4022-A571-45F57CA2656E}"/>
                </a:ext>
              </a:extLst>
            </p:cNvPr>
            <p:cNvSpPr/>
            <p:nvPr/>
          </p:nvSpPr>
          <p:spPr>
            <a:xfrm>
              <a:off x="11268867" y="5647035"/>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42" name="object 637">
              <a:extLst>
                <a:ext uri="{FF2B5EF4-FFF2-40B4-BE49-F238E27FC236}">
                  <a16:creationId xmlns:a16="http://schemas.microsoft.com/office/drawing/2014/main" id="{C9A45D43-EEE3-4C5D-9700-005329CFF9F8}"/>
                </a:ext>
              </a:extLst>
            </p:cNvPr>
            <p:cNvSpPr/>
            <p:nvPr/>
          </p:nvSpPr>
          <p:spPr>
            <a:xfrm>
              <a:off x="11002167" y="5647035"/>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43" name="object 638">
              <a:extLst>
                <a:ext uri="{FF2B5EF4-FFF2-40B4-BE49-F238E27FC236}">
                  <a16:creationId xmlns:a16="http://schemas.microsoft.com/office/drawing/2014/main" id="{12AA5BF4-CCCD-4A51-B0D0-BB36F52A6FD6}"/>
                </a:ext>
              </a:extLst>
            </p:cNvPr>
            <p:cNvSpPr/>
            <p:nvPr/>
          </p:nvSpPr>
          <p:spPr>
            <a:xfrm>
              <a:off x="11002167" y="563484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644" name="object 639">
              <a:extLst>
                <a:ext uri="{FF2B5EF4-FFF2-40B4-BE49-F238E27FC236}">
                  <a16:creationId xmlns:a16="http://schemas.microsoft.com/office/drawing/2014/main" id="{E64719C9-2921-44BA-9E4D-5E6921943265}"/>
                </a:ext>
              </a:extLst>
            </p:cNvPr>
            <p:cNvSpPr/>
            <p:nvPr/>
          </p:nvSpPr>
          <p:spPr>
            <a:xfrm>
              <a:off x="11114942" y="4871320"/>
              <a:ext cx="34925" cy="33655"/>
            </a:xfrm>
            <a:custGeom>
              <a:avLst/>
              <a:gdLst/>
              <a:ahLst/>
              <a:cxnLst/>
              <a:rect l="l" t="t" r="r" b="b"/>
              <a:pathLst>
                <a:path w="34925" h="33654">
                  <a:moveTo>
                    <a:pt x="0" y="0"/>
                  </a:moveTo>
                  <a:lnTo>
                    <a:pt x="34810" y="33299"/>
                  </a:lnTo>
                </a:path>
              </a:pathLst>
            </a:custGeom>
            <a:ln w="3175">
              <a:solidFill>
                <a:srgbClr val="000000"/>
              </a:solidFill>
            </a:ln>
          </p:spPr>
          <p:txBody>
            <a:bodyPr wrap="square" lIns="0" tIns="0" rIns="0" bIns="0" rtlCol="0"/>
            <a:lstStyle/>
            <a:p>
              <a:endParaRPr/>
            </a:p>
          </p:txBody>
        </p:sp>
        <p:sp>
          <p:nvSpPr>
            <p:cNvPr id="645" name="object 640">
              <a:extLst>
                <a:ext uri="{FF2B5EF4-FFF2-40B4-BE49-F238E27FC236}">
                  <a16:creationId xmlns:a16="http://schemas.microsoft.com/office/drawing/2014/main" id="{EAE80FC0-AADF-48C6-87FF-060F804F4C28}"/>
                </a:ext>
              </a:extLst>
            </p:cNvPr>
            <p:cNvSpPr/>
            <p:nvPr/>
          </p:nvSpPr>
          <p:spPr>
            <a:xfrm>
              <a:off x="11149994" y="4903323"/>
              <a:ext cx="100330" cy="19685"/>
            </a:xfrm>
            <a:custGeom>
              <a:avLst/>
              <a:gdLst/>
              <a:ahLst/>
              <a:cxnLst/>
              <a:rect l="l" t="t" r="r" b="b"/>
              <a:pathLst>
                <a:path w="100329" h="19685">
                  <a:moveTo>
                    <a:pt x="0" y="0"/>
                  </a:moveTo>
                  <a:lnTo>
                    <a:pt x="23545" y="11188"/>
                  </a:lnTo>
                  <a:lnTo>
                    <a:pt x="48577" y="18186"/>
                  </a:lnTo>
                  <a:lnTo>
                    <a:pt x="75069" y="19583"/>
                  </a:lnTo>
                  <a:lnTo>
                    <a:pt x="100088" y="16776"/>
                  </a:lnTo>
                </a:path>
              </a:pathLst>
            </a:custGeom>
            <a:ln w="3175">
              <a:solidFill>
                <a:srgbClr val="000000"/>
              </a:solidFill>
            </a:ln>
          </p:spPr>
          <p:txBody>
            <a:bodyPr wrap="square" lIns="0" tIns="0" rIns="0" bIns="0" rtlCol="0"/>
            <a:lstStyle/>
            <a:p>
              <a:endParaRPr/>
            </a:p>
          </p:txBody>
        </p:sp>
        <p:sp>
          <p:nvSpPr>
            <p:cNvPr id="646" name="object 641">
              <a:extLst>
                <a:ext uri="{FF2B5EF4-FFF2-40B4-BE49-F238E27FC236}">
                  <a16:creationId xmlns:a16="http://schemas.microsoft.com/office/drawing/2014/main" id="{B8FFC612-2731-47F4-B55B-6B7DF628ED7E}"/>
                </a:ext>
              </a:extLst>
            </p:cNvPr>
            <p:cNvSpPr/>
            <p:nvPr/>
          </p:nvSpPr>
          <p:spPr>
            <a:xfrm>
              <a:off x="11250579" y="4909423"/>
              <a:ext cx="18415" cy="10795"/>
            </a:xfrm>
            <a:custGeom>
              <a:avLst/>
              <a:gdLst/>
              <a:ahLst/>
              <a:cxnLst/>
              <a:rect l="l" t="t" r="r" b="b"/>
              <a:pathLst>
                <a:path w="18415" h="10795">
                  <a:moveTo>
                    <a:pt x="0" y="10236"/>
                  </a:moveTo>
                  <a:lnTo>
                    <a:pt x="9601" y="6400"/>
                  </a:lnTo>
                  <a:lnTo>
                    <a:pt x="17830" y="0"/>
                  </a:lnTo>
                </a:path>
              </a:pathLst>
            </a:custGeom>
            <a:ln w="3175">
              <a:solidFill>
                <a:srgbClr val="000000"/>
              </a:solidFill>
            </a:ln>
          </p:spPr>
          <p:txBody>
            <a:bodyPr wrap="square" lIns="0" tIns="0" rIns="0" bIns="0" rtlCol="0"/>
            <a:lstStyle/>
            <a:p>
              <a:endParaRPr/>
            </a:p>
          </p:txBody>
        </p:sp>
        <p:sp>
          <p:nvSpPr>
            <p:cNvPr id="647" name="object 642">
              <a:extLst>
                <a:ext uri="{FF2B5EF4-FFF2-40B4-BE49-F238E27FC236}">
                  <a16:creationId xmlns:a16="http://schemas.microsoft.com/office/drawing/2014/main" id="{466A9EA1-6FA4-4555-9C71-F9F71FD7C220}"/>
                </a:ext>
              </a:extLst>
            </p:cNvPr>
            <p:cNvSpPr/>
            <p:nvPr/>
          </p:nvSpPr>
          <p:spPr>
            <a:xfrm>
              <a:off x="11261249" y="4764636"/>
              <a:ext cx="33655" cy="142875"/>
            </a:xfrm>
            <a:custGeom>
              <a:avLst/>
              <a:gdLst/>
              <a:ahLst/>
              <a:cxnLst/>
              <a:rect l="l" t="t" r="r" b="b"/>
              <a:pathLst>
                <a:path w="33654" h="142875">
                  <a:moveTo>
                    <a:pt x="6070" y="142798"/>
                  </a:moveTo>
                  <a:lnTo>
                    <a:pt x="18211" y="127546"/>
                  </a:lnTo>
                  <a:lnTo>
                    <a:pt x="27330" y="109524"/>
                  </a:lnTo>
                  <a:lnTo>
                    <a:pt x="31876" y="90119"/>
                  </a:lnTo>
                  <a:lnTo>
                    <a:pt x="33400" y="70713"/>
                  </a:lnTo>
                  <a:lnTo>
                    <a:pt x="30365" y="51295"/>
                  </a:lnTo>
                  <a:lnTo>
                    <a:pt x="24295" y="33274"/>
                  </a:lnTo>
                  <a:lnTo>
                    <a:pt x="13665" y="15252"/>
                  </a:lnTo>
                  <a:lnTo>
                    <a:pt x="0" y="0"/>
                  </a:lnTo>
                </a:path>
              </a:pathLst>
            </a:custGeom>
            <a:ln w="3175">
              <a:solidFill>
                <a:srgbClr val="000000"/>
              </a:solidFill>
            </a:ln>
          </p:spPr>
          <p:txBody>
            <a:bodyPr wrap="square" lIns="0" tIns="0" rIns="0" bIns="0" rtlCol="0"/>
            <a:lstStyle/>
            <a:p>
              <a:endParaRPr/>
            </a:p>
          </p:txBody>
        </p:sp>
        <p:sp>
          <p:nvSpPr>
            <p:cNvPr id="648" name="object 643">
              <a:extLst>
                <a:ext uri="{FF2B5EF4-FFF2-40B4-BE49-F238E27FC236}">
                  <a16:creationId xmlns:a16="http://schemas.microsoft.com/office/drawing/2014/main" id="{4EA0FFF7-B651-4EBA-A7DD-E2F4C4CABD17}"/>
                </a:ext>
              </a:extLst>
            </p:cNvPr>
            <p:cNvSpPr/>
            <p:nvPr/>
          </p:nvSpPr>
          <p:spPr>
            <a:xfrm>
              <a:off x="11111898" y="4735682"/>
              <a:ext cx="152400" cy="30480"/>
            </a:xfrm>
            <a:custGeom>
              <a:avLst/>
              <a:gdLst/>
              <a:ahLst/>
              <a:cxnLst/>
              <a:rect l="l" t="t" r="r" b="b"/>
              <a:pathLst>
                <a:path w="152400" h="30479">
                  <a:moveTo>
                    <a:pt x="151904" y="30365"/>
                  </a:moveTo>
                  <a:lnTo>
                    <a:pt x="135686" y="17945"/>
                  </a:lnTo>
                  <a:lnTo>
                    <a:pt x="116509" y="8280"/>
                  </a:lnTo>
                  <a:lnTo>
                    <a:pt x="97332" y="2755"/>
                  </a:lnTo>
                  <a:lnTo>
                    <a:pt x="76682" y="0"/>
                  </a:lnTo>
                  <a:lnTo>
                    <a:pt x="56045" y="1384"/>
                  </a:lnTo>
                  <a:lnTo>
                    <a:pt x="35394" y="5524"/>
                  </a:lnTo>
                  <a:lnTo>
                    <a:pt x="16217" y="13804"/>
                  </a:lnTo>
                  <a:lnTo>
                    <a:pt x="0" y="24841"/>
                  </a:lnTo>
                </a:path>
              </a:pathLst>
            </a:custGeom>
            <a:ln w="3175">
              <a:solidFill>
                <a:srgbClr val="000000"/>
              </a:solidFill>
            </a:ln>
          </p:spPr>
          <p:txBody>
            <a:bodyPr wrap="square" lIns="0" tIns="0" rIns="0" bIns="0" rtlCol="0"/>
            <a:lstStyle/>
            <a:p>
              <a:endParaRPr/>
            </a:p>
          </p:txBody>
        </p:sp>
        <p:sp>
          <p:nvSpPr>
            <p:cNvPr id="649" name="object 644">
              <a:extLst>
                <a:ext uri="{FF2B5EF4-FFF2-40B4-BE49-F238E27FC236}">
                  <a16:creationId xmlns:a16="http://schemas.microsoft.com/office/drawing/2014/main" id="{6EAAAAC1-D8B2-47F2-8DD8-6F3D56AC5285}"/>
                </a:ext>
              </a:extLst>
            </p:cNvPr>
            <p:cNvSpPr/>
            <p:nvPr/>
          </p:nvSpPr>
          <p:spPr>
            <a:xfrm>
              <a:off x="11098172" y="4760067"/>
              <a:ext cx="12065" cy="18415"/>
            </a:xfrm>
            <a:custGeom>
              <a:avLst/>
              <a:gdLst/>
              <a:ahLst/>
              <a:cxnLst/>
              <a:rect l="l" t="t" r="r" b="b"/>
              <a:pathLst>
                <a:path w="12065" h="18414">
                  <a:moveTo>
                    <a:pt x="11709" y="0"/>
                  </a:moveTo>
                  <a:lnTo>
                    <a:pt x="4394" y="8229"/>
                  </a:lnTo>
                  <a:lnTo>
                    <a:pt x="0" y="17830"/>
                  </a:lnTo>
                </a:path>
              </a:pathLst>
            </a:custGeom>
            <a:ln w="3175">
              <a:solidFill>
                <a:srgbClr val="000000"/>
              </a:solidFill>
            </a:ln>
          </p:spPr>
          <p:txBody>
            <a:bodyPr wrap="square" lIns="0" tIns="0" rIns="0" bIns="0" rtlCol="0"/>
            <a:lstStyle/>
            <a:p>
              <a:endParaRPr/>
            </a:p>
          </p:txBody>
        </p:sp>
        <p:sp>
          <p:nvSpPr>
            <p:cNvPr id="650" name="object 645">
              <a:extLst>
                <a:ext uri="{FF2B5EF4-FFF2-40B4-BE49-F238E27FC236}">
                  <a16:creationId xmlns:a16="http://schemas.microsoft.com/office/drawing/2014/main" id="{364CF9EC-D4F5-4087-8D53-D530CBBF1E5F}"/>
                </a:ext>
              </a:extLst>
            </p:cNvPr>
            <p:cNvSpPr/>
            <p:nvPr/>
          </p:nvSpPr>
          <p:spPr>
            <a:xfrm>
              <a:off x="11095133" y="4778355"/>
              <a:ext cx="21590" cy="94615"/>
            </a:xfrm>
            <a:custGeom>
              <a:avLst/>
              <a:gdLst/>
              <a:ahLst/>
              <a:cxnLst/>
              <a:rect l="l" t="t" r="r" b="b"/>
              <a:pathLst>
                <a:path w="21590" h="94614">
                  <a:moveTo>
                    <a:pt x="3009" y="0"/>
                  </a:moveTo>
                  <a:lnTo>
                    <a:pt x="0" y="23507"/>
                  </a:lnTo>
                  <a:lnTo>
                    <a:pt x="1498" y="48399"/>
                  </a:lnTo>
                  <a:lnTo>
                    <a:pt x="9029" y="71907"/>
                  </a:lnTo>
                  <a:lnTo>
                    <a:pt x="21081" y="94030"/>
                  </a:lnTo>
                </a:path>
              </a:pathLst>
            </a:custGeom>
            <a:ln w="3175">
              <a:solidFill>
                <a:srgbClr val="000000"/>
              </a:solidFill>
            </a:ln>
          </p:spPr>
          <p:txBody>
            <a:bodyPr wrap="square" lIns="0" tIns="0" rIns="0" bIns="0" rtlCol="0"/>
            <a:lstStyle/>
            <a:p>
              <a:endParaRPr/>
            </a:p>
          </p:txBody>
        </p:sp>
        <p:sp>
          <p:nvSpPr>
            <p:cNvPr id="651" name="object 646">
              <a:extLst>
                <a:ext uri="{FF2B5EF4-FFF2-40B4-BE49-F238E27FC236}">
                  <a16:creationId xmlns:a16="http://schemas.microsoft.com/office/drawing/2014/main" id="{DCC7562C-E29D-4638-990B-540EA85DDE98}"/>
                </a:ext>
              </a:extLst>
            </p:cNvPr>
            <p:cNvSpPr/>
            <p:nvPr/>
          </p:nvSpPr>
          <p:spPr>
            <a:xfrm>
              <a:off x="11233815" y="4778357"/>
              <a:ext cx="15240" cy="15240"/>
            </a:xfrm>
            <a:custGeom>
              <a:avLst/>
              <a:gdLst/>
              <a:ahLst/>
              <a:cxnLst/>
              <a:rect l="l" t="t" r="r" b="b"/>
              <a:pathLst>
                <a:path w="15240" h="15239">
                  <a:moveTo>
                    <a:pt x="13716" y="13716"/>
                  </a:moveTo>
                  <a:lnTo>
                    <a:pt x="15240" y="7620"/>
                  </a:lnTo>
                  <a:lnTo>
                    <a:pt x="13716" y="1524"/>
                  </a:lnTo>
                  <a:lnTo>
                    <a:pt x="7620" y="0"/>
                  </a:lnTo>
                  <a:lnTo>
                    <a:pt x="1524" y="1524"/>
                  </a:lnTo>
                  <a:lnTo>
                    <a:pt x="0" y="7620"/>
                  </a:lnTo>
                  <a:lnTo>
                    <a:pt x="1524" y="13716"/>
                  </a:lnTo>
                  <a:lnTo>
                    <a:pt x="7620" y="15240"/>
                  </a:lnTo>
                  <a:lnTo>
                    <a:pt x="13716" y="13716"/>
                  </a:lnTo>
                  <a:close/>
                </a:path>
              </a:pathLst>
            </a:custGeom>
            <a:ln w="3175">
              <a:solidFill>
                <a:srgbClr val="000000"/>
              </a:solidFill>
            </a:ln>
          </p:spPr>
          <p:txBody>
            <a:bodyPr wrap="square" lIns="0" tIns="0" rIns="0" bIns="0" rtlCol="0"/>
            <a:lstStyle/>
            <a:p>
              <a:endParaRPr/>
            </a:p>
          </p:txBody>
        </p:sp>
        <p:sp>
          <p:nvSpPr>
            <p:cNvPr id="652" name="object 647">
              <a:extLst>
                <a:ext uri="{FF2B5EF4-FFF2-40B4-BE49-F238E27FC236}">
                  <a16:creationId xmlns:a16="http://schemas.microsoft.com/office/drawing/2014/main" id="{DCA7E99D-7BB0-4280-9BFA-FA799FA9DBE0}"/>
                </a:ext>
              </a:extLst>
            </p:cNvPr>
            <p:cNvSpPr/>
            <p:nvPr/>
          </p:nvSpPr>
          <p:spPr>
            <a:xfrm>
              <a:off x="11244482" y="4888084"/>
              <a:ext cx="13970" cy="13970"/>
            </a:xfrm>
            <a:custGeom>
              <a:avLst/>
              <a:gdLst/>
              <a:ahLst/>
              <a:cxnLst/>
              <a:rect l="l" t="t" r="r" b="b"/>
              <a:pathLst>
                <a:path w="13970" h="13970">
                  <a:moveTo>
                    <a:pt x="12344" y="12344"/>
                  </a:moveTo>
                  <a:lnTo>
                    <a:pt x="13715" y="6858"/>
                  </a:lnTo>
                  <a:lnTo>
                    <a:pt x="12344" y="1371"/>
                  </a:lnTo>
                  <a:lnTo>
                    <a:pt x="6857" y="0"/>
                  </a:lnTo>
                  <a:lnTo>
                    <a:pt x="1371" y="1371"/>
                  </a:lnTo>
                  <a:lnTo>
                    <a:pt x="0" y="6858"/>
                  </a:lnTo>
                  <a:lnTo>
                    <a:pt x="1371" y="12344"/>
                  </a:lnTo>
                  <a:lnTo>
                    <a:pt x="6857" y="13716"/>
                  </a:lnTo>
                  <a:lnTo>
                    <a:pt x="12344" y="12344"/>
                  </a:lnTo>
                  <a:close/>
                </a:path>
              </a:pathLst>
            </a:custGeom>
            <a:ln w="3175">
              <a:solidFill>
                <a:srgbClr val="000000"/>
              </a:solidFill>
            </a:ln>
          </p:spPr>
          <p:txBody>
            <a:bodyPr wrap="square" lIns="0" tIns="0" rIns="0" bIns="0" rtlCol="0"/>
            <a:lstStyle/>
            <a:p>
              <a:endParaRPr/>
            </a:p>
          </p:txBody>
        </p:sp>
        <p:sp>
          <p:nvSpPr>
            <p:cNvPr id="653" name="object 648">
              <a:extLst>
                <a:ext uri="{FF2B5EF4-FFF2-40B4-BE49-F238E27FC236}">
                  <a16:creationId xmlns:a16="http://schemas.microsoft.com/office/drawing/2014/main" id="{02CECFDB-AF90-4F17-857F-AC6DCC4BD03F}"/>
                </a:ext>
              </a:extLst>
            </p:cNvPr>
            <p:cNvSpPr/>
            <p:nvPr/>
          </p:nvSpPr>
          <p:spPr>
            <a:xfrm>
              <a:off x="11117989" y="4769213"/>
              <a:ext cx="13970" cy="13970"/>
            </a:xfrm>
            <a:custGeom>
              <a:avLst/>
              <a:gdLst/>
              <a:ahLst/>
              <a:cxnLst/>
              <a:rect l="l" t="t" r="r" b="b"/>
              <a:pathLst>
                <a:path w="13970" h="13970">
                  <a:moveTo>
                    <a:pt x="12344" y="12344"/>
                  </a:moveTo>
                  <a:lnTo>
                    <a:pt x="13715" y="6857"/>
                  </a:lnTo>
                  <a:lnTo>
                    <a:pt x="12344" y="1371"/>
                  </a:lnTo>
                  <a:lnTo>
                    <a:pt x="6857" y="0"/>
                  </a:lnTo>
                  <a:lnTo>
                    <a:pt x="1371" y="1371"/>
                  </a:lnTo>
                  <a:lnTo>
                    <a:pt x="0" y="6857"/>
                  </a:lnTo>
                  <a:lnTo>
                    <a:pt x="1371" y="12344"/>
                  </a:lnTo>
                  <a:lnTo>
                    <a:pt x="6857" y="13715"/>
                  </a:lnTo>
                  <a:lnTo>
                    <a:pt x="12344" y="12344"/>
                  </a:lnTo>
                  <a:close/>
                </a:path>
              </a:pathLst>
            </a:custGeom>
            <a:ln w="3175">
              <a:solidFill>
                <a:srgbClr val="000000"/>
              </a:solidFill>
            </a:ln>
          </p:spPr>
          <p:txBody>
            <a:bodyPr wrap="square" lIns="0" tIns="0" rIns="0" bIns="0" rtlCol="0"/>
            <a:lstStyle/>
            <a:p>
              <a:endParaRPr/>
            </a:p>
          </p:txBody>
        </p:sp>
        <p:sp>
          <p:nvSpPr>
            <p:cNvPr id="654" name="object 649">
              <a:extLst>
                <a:ext uri="{FF2B5EF4-FFF2-40B4-BE49-F238E27FC236}">
                  <a16:creationId xmlns:a16="http://schemas.microsoft.com/office/drawing/2014/main" id="{125115C7-E44A-4C27-803A-AAD84920F324}"/>
                </a:ext>
              </a:extLst>
            </p:cNvPr>
            <p:cNvSpPr/>
            <p:nvPr/>
          </p:nvSpPr>
          <p:spPr>
            <a:xfrm>
              <a:off x="11246006" y="4715866"/>
              <a:ext cx="40005" cy="36830"/>
            </a:xfrm>
            <a:custGeom>
              <a:avLst/>
              <a:gdLst/>
              <a:ahLst/>
              <a:cxnLst/>
              <a:rect l="l" t="t" r="r" b="b"/>
              <a:pathLst>
                <a:path w="40004" h="36829">
                  <a:moveTo>
                    <a:pt x="0" y="36233"/>
                  </a:moveTo>
                  <a:lnTo>
                    <a:pt x="39497" y="0"/>
                  </a:lnTo>
                </a:path>
              </a:pathLst>
            </a:custGeom>
            <a:ln w="3175">
              <a:solidFill>
                <a:srgbClr val="000000"/>
              </a:solidFill>
            </a:ln>
          </p:spPr>
          <p:txBody>
            <a:bodyPr wrap="square" lIns="0" tIns="0" rIns="0" bIns="0" rtlCol="0"/>
            <a:lstStyle/>
            <a:p>
              <a:endParaRPr/>
            </a:p>
          </p:txBody>
        </p:sp>
        <p:sp>
          <p:nvSpPr>
            <p:cNvPr id="655" name="object 650">
              <a:extLst>
                <a:ext uri="{FF2B5EF4-FFF2-40B4-BE49-F238E27FC236}">
                  <a16:creationId xmlns:a16="http://schemas.microsoft.com/office/drawing/2014/main" id="{F2DC5895-5163-49EE-8D9D-B8A885F691B1}"/>
                </a:ext>
              </a:extLst>
            </p:cNvPr>
            <p:cNvSpPr/>
            <p:nvPr/>
          </p:nvSpPr>
          <p:spPr>
            <a:xfrm>
              <a:off x="11276491" y="4744828"/>
              <a:ext cx="40005" cy="36830"/>
            </a:xfrm>
            <a:custGeom>
              <a:avLst/>
              <a:gdLst/>
              <a:ahLst/>
              <a:cxnLst/>
              <a:rect l="l" t="t" r="r" b="b"/>
              <a:pathLst>
                <a:path w="40004" h="36829">
                  <a:moveTo>
                    <a:pt x="39497" y="0"/>
                  </a:moveTo>
                  <a:lnTo>
                    <a:pt x="0" y="36461"/>
                  </a:lnTo>
                </a:path>
              </a:pathLst>
            </a:custGeom>
            <a:ln w="3175">
              <a:solidFill>
                <a:srgbClr val="000000"/>
              </a:solidFill>
            </a:ln>
          </p:spPr>
          <p:txBody>
            <a:bodyPr wrap="square" lIns="0" tIns="0" rIns="0" bIns="0" rtlCol="0"/>
            <a:lstStyle/>
            <a:p>
              <a:endParaRPr/>
            </a:p>
          </p:txBody>
        </p:sp>
        <p:sp>
          <p:nvSpPr>
            <p:cNvPr id="656" name="object 651">
              <a:extLst>
                <a:ext uri="{FF2B5EF4-FFF2-40B4-BE49-F238E27FC236}">
                  <a16:creationId xmlns:a16="http://schemas.microsoft.com/office/drawing/2014/main" id="{8240CE13-60A3-4118-AEAF-0308E63500AF}"/>
                </a:ext>
              </a:extLst>
            </p:cNvPr>
            <p:cNvSpPr/>
            <p:nvPr/>
          </p:nvSpPr>
          <p:spPr>
            <a:xfrm>
              <a:off x="11287156" y="4709773"/>
              <a:ext cx="34925" cy="33655"/>
            </a:xfrm>
            <a:custGeom>
              <a:avLst/>
              <a:gdLst/>
              <a:ahLst/>
              <a:cxnLst/>
              <a:rect l="l" t="t" r="r" b="b"/>
              <a:pathLst>
                <a:path w="34925" h="33654">
                  <a:moveTo>
                    <a:pt x="29006" y="33299"/>
                  </a:moveTo>
                  <a:lnTo>
                    <a:pt x="34810" y="24980"/>
                  </a:lnTo>
                  <a:lnTo>
                    <a:pt x="34810" y="16649"/>
                  </a:lnTo>
                  <a:lnTo>
                    <a:pt x="33362" y="8331"/>
                  </a:lnTo>
                  <a:lnTo>
                    <a:pt x="26111" y="1384"/>
                  </a:lnTo>
                  <a:lnTo>
                    <a:pt x="17398" y="0"/>
                  </a:lnTo>
                  <a:lnTo>
                    <a:pt x="8699" y="0"/>
                  </a:lnTo>
                  <a:lnTo>
                    <a:pt x="0" y="5549"/>
                  </a:lnTo>
                </a:path>
              </a:pathLst>
            </a:custGeom>
            <a:ln w="3175">
              <a:solidFill>
                <a:srgbClr val="000000"/>
              </a:solidFill>
            </a:ln>
          </p:spPr>
          <p:txBody>
            <a:bodyPr wrap="square" lIns="0" tIns="0" rIns="0" bIns="0" rtlCol="0"/>
            <a:lstStyle/>
            <a:p>
              <a:endParaRPr/>
            </a:p>
          </p:txBody>
        </p:sp>
        <p:sp>
          <p:nvSpPr>
            <p:cNvPr id="657" name="object 652">
              <a:extLst>
                <a:ext uri="{FF2B5EF4-FFF2-40B4-BE49-F238E27FC236}">
                  <a16:creationId xmlns:a16="http://schemas.microsoft.com/office/drawing/2014/main" id="{94EB4EDF-E102-4A34-8E2D-430FC735EE2C}"/>
                </a:ext>
              </a:extLst>
            </p:cNvPr>
            <p:cNvSpPr/>
            <p:nvPr/>
          </p:nvSpPr>
          <p:spPr>
            <a:xfrm>
              <a:off x="9951368" y="4693773"/>
              <a:ext cx="1388745" cy="969644"/>
            </a:xfrm>
            <a:custGeom>
              <a:avLst/>
              <a:gdLst/>
              <a:ahLst/>
              <a:cxnLst/>
              <a:rect l="l" t="t" r="r" b="b"/>
              <a:pathLst>
                <a:path w="1388745" h="969645">
                  <a:moveTo>
                    <a:pt x="0" y="969264"/>
                  </a:moveTo>
                  <a:lnTo>
                    <a:pt x="1388363" y="969264"/>
                  </a:lnTo>
                  <a:lnTo>
                    <a:pt x="1388363" y="0"/>
                  </a:lnTo>
                  <a:lnTo>
                    <a:pt x="0" y="0"/>
                  </a:lnTo>
                  <a:lnTo>
                    <a:pt x="0" y="969264"/>
                  </a:lnTo>
                  <a:close/>
                </a:path>
              </a:pathLst>
            </a:custGeom>
            <a:ln w="13715">
              <a:solidFill>
                <a:srgbClr val="000000"/>
              </a:solidFill>
            </a:ln>
          </p:spPr>
          <p:txBody>
            <a:bodyPr wrap="square" lIns="0" tIns="0" rIns="0" bIns="0" rtlCol="0"/>
            <a:lstStyle/>
            <a:p>
              <a:endParaRPr/>
            </a:p>
          </p:txBody>
        </p:sp>
        <p:sp>
          <p:nvSpPr>
            <p:cNvPr id="658" name="object 653">
              <a:extLst>
                <a:ext uri="{FF2B5EF4-FFF2-40B4-BE49-F238E27FC236}">
                  <a16:creationId xmlns:a16="http://schemas.microsoft.com/office/drawing/2014/main" id="{E5C05E94-3BA7-4AAE-8C77-AD55EC444BEE}"/>
                </a:ext>
              </a:extLst>
            </p:cNvPr>
            <p:cNvSpPr/>
            <p:nvPr/>
          </p:nvSpPr>
          <p:spPr>
            <a:xfrm>
              <a:off x="11381642" y="6655923"/>
              <a:ext cx="433070" cy="0"/>
            </a:xfrm>
            <a:custGeom>
              <a:avLst/>
              <a:gdLst/>
              <a:ahLst/>
              <a:cxnLst/>
              <a:rect l="l" t="t" r="r" b="b"/>
              <a:pathLst>
                <a:path w="433070">
                  <a:moveTo>
                    <a:pt x="0" y="0"/>
                  </a:moveTo>
                  <a:lnTo>
                    <a:pt x="432574" y="0"/>
                  </a:lnTo>
                </a:path>
              </a:pathLst>
            </a:custGeom>
            <a:ln w="3175">
              <a:solidFill>
                <a:srgbClr val="000000"/>
              </a:solidFill>
            </a:ln>
          </p:spPr>
          <p:txBody>
            <a:bodyPr wrap="square" lIns="0" tIns="0" rIns="0" bIns="0" rtlCol="0"/>
            <a:lstStyle/>
            <a:p>
              <a:endParaRPr/>
            </a:p>
          </p:txBody>
        </p:sp>
        <p:sp>
          <p:nvSpPr>
            <p:cNvPr id="659" name="object 654">
              <a:extLst>
                <a:ext uri="{FF2B5EF4-FFF2-40B4-BE49-F238E27FC236}">
                  <a16:creationId xmlns:a16="http://schemas.microsoft.com/office/drawing/2014/main" id="{F923908A-92AC-4819-B864-55658FAA7BB6}"/>
                </a:ext>
              </a:extLst>
            </p:cNvPr>
            <p:cNvSpPr/>
            <p:nvPr/>
          </p:nvSpPr>
          <p:spPr>
            <a:xfrm>
              <a:off x="11381642" y="4693011"/>
              <a:ext cx="433070" cy="0"/>
            </a:xfrm>
            <a:custGeom>
              <a:avLst/>
              <a:gdLst/>
              <a:ahLst/>
              <a:cxnLst/>
              <a:rect l="l" t="t" r="r" b="b"/>
              <a:pathLst>
                <a:path w="433070">
                  <a:moveTo>
                    <a:pt x="0" y="0"/>
                  </a:moveTo>
                  <a:lnTo>
                    <a:pt x="432574" y="0"/>
                  </a:lnTo>
                </a:path>
              </a:pathLst>
            </a:custGeom>
            <a:ln w="3175">
              <a:solidFill>
                <a:srgbClr val="000000"/>
              </a:solidFill>
            </a:ln>
          </p:spPr>
          <p:txBody>
            <a:bodyPr wrap="square" lIns="0" tIns="0" rIns="0" bIns="0" rtlCol="0"/>
            <a:lstStyle/>
            <a:p>
              <a:endParaRPr/>
            </a:p>
          </p:txBody>
        </p:sp>
        <p:sp>
          <p:nvSpPr>
            <p:cNvPr id="660" name="object 655">
              <a:extLst>
                <a:ext uri="{FF2B5EF4-FFF2-40B4-BE49-F238E27FC236}">
                  <a16:creationId xmlns:a16="http://schemas.microsoft.com/office/drawing/2014/main" id="{0E802D63-89CD-472F-B856-0ECCD1A4DA3F}"/>
                </a:ext>
              </a:extLst>
            </p:cNvPr>
            <p:cNvSpPr/>
            <p:nvPr/>
          </p:nvSpPr>
          <p:spPr>
            <a:xfrm>
              <a:off x="11727591" y="4775306"/>
              <a:ext cx="0" cy="1800225"/>
            </a:xfrm>
            <a:custGeom>
              <a:avLst/>
              <a:gdLst/>
              <a:ahLst/>
              <a:cxnLst/>
              <a:rect l="l" t="t" r="r" b="b"/>
              <a:pathLst>
                <a:path h="1800225">
                  <a:moveTo>
                    <a:pt x="0" y="1799843"/>
                  </a:moveTo>
                  <a:lnTo>
                    <a:pt x="0" y="0"/>
                  </a:lnTo>
                </a:path>
              </a:pathLst>
            </a:custGeom>
            <a:ln w="3175">
              <a:solidFill>
                <a:srgbClr val="000000"/>
              </a:solidFill>
            </a:ln>
          </p:spPr>
          <p:txBody>
            <a:bodyPr wrap="square" lIns="0" tIns="0" rIns="0" bIns="0" rtlCol="0"/>
            <a:lstStyle/>
            <a:p>
              <a:endParaRPr/>
            </a:p>
          </p:txBody>
        </p:sp>
        <p:sp>
          <p:nvSpPr>
            <p:cNvPr id="661" name="object 656">
              <a:extLst>
                <a:ext uri="{FF2B5EF4-FFF2-40B4-BE49-F238E27FC236}">
                  <a16:creationId xmlns:a16="http://schemas.microsoft.com/office/drawing/2014/main" id="{468E12C6-9106-47F9-AAEE-360386489433}"/>
                </a:ext>
              </a:extLst>
            </p:cNvPr>
            <p:cNvSpPr/>
            <p:nvPr/>
          </p:nvSpPr>
          <p:spPr>
            <a:xfrm>
              <a:off x="11713877" y="6575152"/>
              <a:ext cx="27305" cy="80645"/>
            </a:xfrm>
            <a:custGeom>
              <a:avLst/>
              <a:gdLst/>
              <a:ahLst/>
              <a:cxnLst/>
              <a:rect l="l" t="t" r="r" b="b"/>
              <a:pathLst>
                <a:path w="27304" h="80645">
                  <a:moveTo>
                    <a:pt x="27190" y="0"/>
                  </a:moveTo>
                  <a:lnTo>
                    <a:pt x="14312" y="80543"/>
                  </a:lnTo>
                  <a:lnTo>
                    <a:pt x="0" y="0"/>
                  </a:lnTo>
                  <a:lnTo>
                    <a:pt x="27190" y="0"/>
                  </a:lnTo>
                  <a:close/>
                </a:path>
              </a:pathLst>
            </a:custGeom>
            <a:ln w="3175">
              <a:solidFill>
                <a:srgbClr val="000000"/>
              </a:solidFill>
            </a:ln>
          </p:spPr>
          <p:txBody>
            <a:bodyPr wrap="square" lIns="0" tIns="0" rIns="0" bIns="0" rtlCol="0"/>
            <a:lstStyle/>
            <a:p>
              <a:endParaRPr/>
            </a:p>
          </p:txBody>
        </p:sp>
        <p:sp>
          <p:nvSpPr>
            <p:cNvPr id="662" name="object 657">
              <a:extLst>
                <a:ext uri="{FF2B5EF4-FFF2-40B4-BE49-F238E27FC236}">
                  <a16:creationId xmlns:a16="http://schemas.microsoft.com/office/drawing/2014/main" id="{34A84E27-23B0-4D8E-8F00-79DD59AF82B4}"/>
                </a:ext>
              </a:extLst>
            </p:cNvPr>
            <p:cNvSpPr/>
            <p:nvPr/>
          </p:nvSpPr>
          <p:spPr>
            <a:xfrm>
              <a:off x="11713875" y="4693008"/>
              <a:ext cx="27305" cy="82550"/>
            </a:xfrm>
            <a:custGeom>
              <a:avLst/>
              <a:gdLst/>
              <a:ahLst/>
              <a:cxnLst/>
              <a:rect l="l" t="t" r="r" b="b"/>
              <a:pathLst>
                <a:path w="27304" h="82550">
                  <a:moveTo>
                    <a:pt x="0" y="82067"/>
                  </a:moveTo>
                  <a:lnTo>
                    <a:pt x="14312" y="0"/>
                  </a:lnTo>
                  <a:lnTo>
                    <a:pt x="27190" y="82067"/>
                  </a:lnTo>
                  <a:lnTo>
                    <a:pt x="0" y="82067"/>
                  </a:lnTo>
                  <a:close/>
                </a:path>
              </a:pathLst>
            </a:custGeom>
            <a:ln w="3175">
              <a:solidFill>
                <a:srgbClr val="000000"/>
              </a:solidFill>
            </a:ln>
          </p:spPr>
          <p:txBody>
            <a:bodyPr wrap="square" lIns="0" tIns="0" rIns="0" bIns="0" rtlCol="0"/>
            <a:lstStyle/>
            <a:p>
              <a:endParaRPr/>
            </a:p>
          </p:txBody>
        </p:sp>
        <p:sp>
          <p:nvSpPr>
            <p:cNvPr id="663" name="object 658">
              <a:extLst>
                <a:ext uri="{FF2B5EF4-FFF2-40B4-BE49-F238E27FC236}">
                  <a16:creationId xmlns:a16="http://schemas.microsoft.com/office/drawing/2014/main" id="{AEF3B136-B80C-4A52-8E05-FB2DDE45D888}"/>
                </a:ext>
              </a:extLst>
            </p:cNvPr>
            <p:cNvSpPr/>
            <p:nvPr/>
          </p:nvSpPr>
          <p:spPr>
            <a:xfrm>
              <a:off x="11596521" y="5991456"/>
              <a:ext cx="86995" cy="19685"/>
            </a:xfrm>
            <a:custGeom>
              <a:avLst/>
              <a:gdLst/>
              <a:ahLst/>
              <a:cxnLst/>
              <a:rect l="l" t="t" r="r" b="b"/>
              <a:pathLst>
                <a:path w="86995" h="19685">
                  <a:moveTo>
                    <a:pt x="16154" y="19583"/>
                  </a:moveTo>
                  <a:lnTo>
                    <a:pt x="11747" y="12585"/>
                  </a:lnTo>
                  <a:lnTo>
                    <a:pt x="0" y="0"/>
                  </a:lnTo>
                  <a:lnTo>
                    <a:pt x="86626" y="0"/>
                  </a:lnTo>
                </a:path>
              </a:pathLst>
            </a:custGeom>
            <a:ln w="3175">
              <a:solidFill>
                <a:srgbClr val="000000"/>
              </a:solidFill>
            </a:ln>
          </p:spPr>
          <p:txBody>
            <a:bodyPr wrap="square" lIns="0" tIns="0" rIns="0" bIns="0" rtlCol="0"/>
            <a:lstStyle/>
            <a:p>
              <a:endParaRPr/>
            </a:p>
          </p:txBody>
        </p:sp>
        <p:sp>
          <p:nvSpPr>
            <p:cNvPr id="664" name="object 659">
              <a:extLst>
                <a:ext uri="{FF2B5EF4-FFF2-40B4-BE49-F238E27FC236}">
                  <a16:creationId xmlns:a16="http://schemas.microsoft.com/office/drawing/2014/main" id="{BC5129C0-658C-43C3-84DE-4FD9C7C96979}"/>
                </a:ext>
              </a:extLst>
            </p:cNvPr>
            <p:cNvSpPr/>
            <p:nvPr/>
          </p:nvSpPr>
          <p:spPr>
            <a:xfrm>
              <a:off x="11605670" y="5991456"/>
              <a:ext cx="79375" cy="19685"/>
            </a:xfrm>
            <a:custGeom>
              <a:avLst/>
              <a:gdLst/>
              <a:ahLst/>
              <a:cxnLst/>
              <a:rect l="l" t="t" r="r" b="b"/>
              <a:pathLst>
                <a:path w="79375" h="19685">
                  <a:moveTo>
                    <a:pt x="7429" y="19583"/>
                  </a:moveTo>
                  <a:lnTo>
                    <a:pt x="11887" y="19583"/>
                  </a:lnTo>
                  <a:lnTo>
                    <a:pt x="7429" y="12585"/>
                  </a:lnTo>
                  <a:lnTo>
                    <a:pt x="0" y="4203"/>
                  </a:lnTo>
                  <a:lnTo>
                    <a:pt x="78752" y="4203"/>
                  </a:lnTo>
                  <a:lnTo>
                    <a:pt x="78752" y="0"/>
                  </a:lnTo>
                </a:path>
              </a:pathLst>
            </a:custGeom>
            <a:ln w="3175">
              <a:solidFill>
                <a:srgbClr val="000000"/>
              </a:solidFill>
            </a:ln>
          </p:spPr>
          <p:txBody>
            <a:bodyPr wrap="square" lIns="0" tIns="0" rIns="0" bIns="0" rtlCol="0"/>
            <a:lstStyle/>
            <a:p>
              <a:endParaRPr/>
            </a:p>
          </p:txBody>
        </p:sp>
        <p:sp>
          <p:nvSpPr>
            <p:cNvPr id="665" name="object 660">
              <a:extLst>
                <a:ext uri="{FF2B5EF4-FFF2-40B4-BE49-F238E27FC236}">
                  <a16:creationId xmlns:a16="http://schemas.microsoft.com/office/drawing/2014/main" id="{7F519930-320F-45C3-B5B8-321FEBCB4788}"/>
                </a:ext>
              </a:extLst>
            </p:cNvPr>
            <p:cNvSpPr/>
            <p:nvPr/>
          </p:nvSpPr>
          <p:spPr>
            <a:xfrm>
              <a:off x="11596524" y="5890877"/>
              <a:ext cx="86995" cy="52069"/>
            </a:xfrm>
            <a:custGeom>
              <a:avLst/>
              <a:gdLst/>
              <a:ahLst/>
              <a:cxnLst/>
              <a:rect l="l" t="t" r="r" b="b"/>
              <a:pathLst>
                <a:path w="86995" h="52070">
                  <a:moveTo>
                    <a:pt x="4406" y="12572"/>
                  </a:moveTo>
                  <a:lnTo>
                    <a:pt x="11747" y="8381"/>
                  </a:lnTo>
                  <a:lnTo>
                    <a:pt x="11747" y="4190"/>
                  </a:lnTo>
                  <a:lnTo>
                    <a:pt x="4406" y="8381"/>
                  </a:lnTo>
                  <a:lnTo>
                    <a:pt x="0" y="19557"/>
                  </a:lnTo>
                  <a:lnTo>
                    <a:pt x="0" y="27939"/>
                  </a:lnTo>
                  <a:lnTo>
                    <a:pt x="4406" y="39115"/>
                  </a:lnTo>
                  <a:lnTo>
                    <a:pt x="16154" y="47510"/>
                  </a:lnTo>
                  <a:lnTo>
                    <a:pt x="36702" y="51701"/>
                  </a:lnTo>
                  <a:lnTo>
                    <a:pt x="57264" y="51701"/>
                  </a:lnTo>
                  <a:lnTo>
                    <a:pt x="74879" y="47510"/>
                  </a:lnTo>
                  <a:lnTo>
                    <a:pt x="82219" y="39115"/>
                  </a:lnTo>
                  <a:lnTo>
                    <a:pt x="86626" y="27939"/>
                  </a:lnTo>
                  <a:lnTo>
                    <a:pt x="86626" y="23748"/>
                  </a:lnTo>
                  <a:lnTo>
                    <a:pt x="82219" y="12572"/>
                  </a:lnTo>
                  <a:lnTo>
                    <a:pt x="74879" y="4190"/>
                  </a:lnTo>
                  <a:lnTo>
                    <a:pt x="61671" y="0"/>
                  </a:lnTo>
                  <a:lnTo>
                    <a:pt x="57264" y="0"/>
                  </a:lnTo>
                  <a:lnTo>
                    <a:pt x="32308" y="27939"/>
                  </a:lnTo>
                  <a:lnTo>
                    <a:pt x="45516" y="47510"/>
                  </a:lnTo>
                </a:path>
              </a:pathLst>
            </a:custGeom>
            <a:ln w="3175">
              <a:solidFill>
                <a:srgbClr val="000000"/>
              </a:solidFill>
            </a:ln>
          </p:spPr>
          <p:txBody>
            <a:bodyPr wrap="square" lIns="0" tIns="0" rIns="0" bIns="0" rtlCol="0"/>
            <a:lstStyle/>
            <a:p>
              <a:endParaRPr/>
            </a:p>
          </p:txBody>
        </p:sp>
        <p:sp>
          <p:nvSpPr>
            <p:cNvPr id="666" name="object 661">
              <a:extLst>
                <a:ext uri="{FF2B5EF4-FFF2-40B4-BE49-F238E27FC236}">
                  <a16:creationId xmlns:a16="http://schemas.microsoft.com/office/drawing/2014/main" id="{7BD82D5D-F566-4A83-8CCA-3D92E493A00C}"/>
                </a:ext>
              </a:extLst>
            </p:cNvPr>
            <p:cNvSpPr/>
            <p:nvPr/>
          </p:nvSpPr>
          <p:spPr>
            <a:xfrm>
              <a:off x="11601099" y="5898496"/>
              <a:ext cx="4445" cy="30480"/>
            </a:xfrm>
            <a:custGeom>
              <a:avLst/>
              <a:gdLst/>
              <a:ahLst/>
              <a:cxnLst/>
              <a:rect l="l" t="t" r="r" b="b"/>
              <a:pathLst>
                <a:path w="4445" h="30479">
                  <a:moveTo>
                    <a:pt x="4114" y="0"/>
                  </a:moveTo>
                  <a:lnTo>
                    <a:pt x="0" y="11036"/>
                  </a:lnTo>
                  <a:lnTo>
                    <a:pt x="0" y="19329"/>
                  </a:lnTo>
                  <a:lnTo>
                    <a:pt x="4114" y="30365"/>
                  </a:lnTo>
                </a:path>
              </a:pathLst>
            </a:custGeom>
            <a:ln w="3175">
              <a:solidFill>
                <a:srgbClr val="000000"/>
              </a:solidFill>
            </a:ln>
          </p:spPr>
          <p:txBody>
            <a:bodyPr wrap="square" lIns="0" tIns="0" rIns="0" bIns="0" rtlCol="0"/>
            <a:lstStyle/>
            <a:p>
              <a:endParaRPr/>
            </a:p>
          </p:txBody>
        </p:sp>
        <p:sp>
          <p:nvSpPr>
            <p:cNvPr id="667" name="object 662">
              <a:extLst>
                <a:ext uri="{FF2B5EF4-FFF2-40B4-BE49-F238E27FC236}">
                  <a16:creationId xmlns:a16="http://schemas.microsoft.com/office/drawing/2014/main" id="{53777C1F-F23F-498B-AA9E-7941F4A3A24B}"/>
                </a:ext>
              </a:extLst>
            </p:cNvPr>
            <p:cNvSpPr/>
            <p:nvPr/>
          </p:nvSpPr>
          <p:spPr>
            <a:xfrm>
              <a:off x="11601099" y="5922883"/>
              <a:ext cx="79375" cy="15240"/>
            </a:xfrm>
            <a:custGeom>
              <a:avLst/>
              <a:gdLst/>
              <a:ahLst/>
              <a:cxnLst/>
              <a:rect l="l" t="t" r="r" b="b"/>
              <a:pathLst>
                <a:path w="79375" h="15239">
                  <a:moveTo>
                    <a:pt x="0" y="2705"/>
                  </a:moveTo>
                  <a:lnTo>
                    <a:pt x="11887" y="10833"/>
                  </a:lnTo>
                  <a:lnTo>
                    <a:pt x="32689" y="14897"/>
                  </a:lnTo>
                  <a:lnTo>
                    <a:pt x="53492" y="14897"/>
                  </a:lnTo>
                  <a:lnTo>
                    <a:pt x="71323" y="10833"/>
                  </a:lnTo>
                  <a:lnTo>
                    <a:pt x="78752" y="0"/>
                  </a:lnTo>
                </a:path>
              </a:pathLst>
            </a:custGeom>
            <a:ln w="3175">
              <a:solidFill>
                <a:srgbClr val="000000"/>
              </a:solidFill>
            </a:ln>
          </p:spPr>
          <p:txBody>
            <a:bodyPr wrap="square" lIns="0" tIns="0" rIns="0" bIns="0" rtlCol="0"/>
            <a:lstStyle/>
            <a:p>
              <a:endParaRPr/>
            </a:p>
          </p:txBody>
        </p:sp>
        <p:sp>
          <p:nvSpPr>
            <p:cNvPr id="668" name="object 663">
              <a:extLst>
                <a:ext uri="{FF2B5EF4-FFF2-40B4-BE49-F238E27FC236}">
                  <a16:creationId xmlns:a16="http://schemas.microsoft.com/office/drawing/2014/main" id="{374A688E-6E6A-463B-AE3B-35DAB917F65F}"/>
                </a:ext>
              </a:extLst>
            </p:cNvPr>
            <p:cNvSpPr/>
            <p:nvPr/>
          </p:nvSpPr>
          <p:spPr>
            <a:xfrm>
              <a:off x="11663582" y="5895449"/>
              <a:ext cx="16510" cy="42545"/>
            </a:xfrm>
            <a:custGeom>
              <a:avLst/>
              <a:gdLst/>
              <a:ahLst/>
              <a:cxnLst/>
              <a:rect l="l" t="t" r="r" b="b"/>
              <a:pathLst>
                <a:path w="16509" h="42545">
                  <a:moveTo>
                    <a:pt x="0" y="42329"/>
                  </a:moveTo>
                  <a:lnTo>
                    <a:pt x="11925" y="34137"/>
                  </a:lnTo>
                  <a:lnTo>
                    <a:pt x="16395" y="23215"/>
                  </a:lnTo>
                  <a:lnTo>
                    <a:pt x="16395" y="19113"/>
                  </a:lnTo>
                  <a:lnTo>
                    <a:pt x="11925" y="8191"/>
                  </a:lnTo>
                  <a:lnTo>
                    <a:pt x="0" y="0"/>
                  </a:lnTo>
                </a:path>
              </a:pathLst>
            </a:custGeom>
            <a:ln w="3175">
              <a:solidFill>
                <a:srgbClr val="000000"/>
              </a:solidFill>
            </a:ln>
          </p:spPr>
          <p:txBody>
            <a:bodyPr wrap="square" lIns="0" tIns="0" rIns="0" bIns="0" rtlCol="0"/>
            <a:lstStyle/>
            <a:p>
              <a:endParaRPr/>
            </a:p>
          </p:txBody>
        </p:sp>
        <p:sp>
          <p:nvSpPr>
            <p:cNvPr id="669" name="object 664">
              <a:extLst>
                <a:ext uri="{FF2B5EF4-FFF2-40B4-BE49-F238E27FC236}">
                  <a16:creationId xmlns:a16="http://schemas.microsoft.com/office/drawing/2014/main" id="{157DFE34-304D-44C5-9B14-89508F2B93E7}"/>
                </a:ext>
              </a:extLst>
            </p:cNvPr>
            <p:cNvSpPr/>
            <p:nvPr/>
          </p:nvSpPr>
          <p:spPr>
            <a:xfrm>
              <a:off x="11633105" y="5895451"/>
              <a:ext cx="46990" cy="15240"/>
            </a:xfrm>
            <a:custGeom>
              <a:avLst/>
              <a:gdLst/>
              <a:ahLst/>
              <a:cxnLst/>
              <a:rect l="l" t="t" r="r" b="b"/>
              <a:pathLst>
                <a:path w="46990" h="15239">
                  <a:moveTo>
                    <a:pt x="46863" y="14897"/>
                  </a:moveTo>
                  <a:lnTo>
                    <a:pt x="39306" y="4063"/>
                  </a:lnTo>
                  <a:lnTo>
                    <a:pt x="25692" y="0"/>
                  </a:lnTo>
                  <a:lnTo>
                    <a:pt x="21158" y="0"/>
                  </a:lnTo>
                  <a:lnTo>
                    <a:pt x="9067" y="4063"/>
                  </a:lnTo>
                  <a:lnTo>
                    <a:pt x="0" y="14897"/>
                  </a:lnTo>
                </a:path>
              </a:pathLst>
            </a:custGeom>
            <a:ln w="3175">
              <a:solidFill>
                <a:srgbClr val="000000"/>
              </a:solidFill>
            </a:ln>
          </p:spPr>
          <p:txBody>
            <a:bodyPr wrap="square" lIns="0" tIns="0" rIns="0" bIns="0" rtlCol="0"/>
            <a:lstStyle/>
            <a:p>
              <a:endParaRPr/>
            </a:p>
          </p:txBody>
        </p:sp>
        <p:sp>
          <p:nvSpPr>
            <p:cNvPr id="670" name="object 665">
              <a:extLst>
                <a:ext uri="{FF2B5EF4-FFF2-40B4-BE49-F238E27FC236}">
                  <a16:creationId xmlns:a16="http://schemas.microsoft.com/office/drawing/2014/main" id="{130EDA53-621C-49D0-B3B0-D2250871DD83}"/>
                </a:ext>
              </a:extLst>
            </p:cNvPr>
            <p:cNvSpPr/>
            <p:nvPr/>
          </p:nvSpPr>
          <p:spPr>
            <a:xfrm>
              <a:off x="11633103" y="5895447"/>
              <a:ext cx="18415" cy="42545"/>
            </a:xfrm>
            <a:custGeom>
              <a:avLst/>
              <a:gdLst/>
              <a:ahLst/>
              <a:cxnLst/>
              <a:rect l="l" t="t" r="r" b="b"/>
              <a:pathLst>
                <a:path w="18415" h="42545">
                  <a:moveTo>
                    <a:pt x="18160" y="0"/>
                  </a:moveTo>
                  <a:lnTo>
                    <a:pt x="4533" y="8191"/>
                  </a:lnTo>
                  <a:lnTo>
                    <a:pt x="0" y="19113"/>
                  </a:lnTo>
                  <a:lnTo>
                    <a:pt x="0" y="23215"/>
                  </a:lnTo>
                  <a:lnTo>
                    <a:pt x="4533" y="34137"/>
                  </a:lnTo>
                  <a:lnTo>
                    <a:pt x="18160" y="42329"/>
                  </a:lnTo>
                </a:path>
              </a:pathLst>
            </a:custGeom>
            <a:ln w="3175">
              <a:solidFill>
                <a:srgbClr val="000000"/>
              </a:solidFill>
            </a:ln>
          </p:spPr>
          <p:txBody>
            <a:bodyPr wrap="square" lIns="0" tIns="0" rIns="0" bIns="0" rtlCol="0"/>
            <a:lstStyle/>
            <a:p>
              <a:endParaRPr/>
            </a:p>
          </p:txBody>
        </p:sp>
        <p:sp>
          <p:nvSpPr>
            <p:cNvPr id="671" name="object 666">
              <a:extLst>
                <a:ext uri="{FF2B5EF4-FFF2-40B4-BE49-F238E27FC236}">
                  <a16:creationId xmlns:a16="http://schemas.microsoft.com/office/drawing/2014/main" id="{078FBB99-54D9-4DF1-A850-981574F59ACD}"/>
                </a:ext>
              </a:extLst>
            </p:cNvPr>
            <p:cNvSpPr/>
            <p:nvPr/>
          </p:nvSpPr>
          <p:spPr>
            <a:xfrm>
              <a:off x="11633103" y="5922879"/>
              <a:ext cx="21590" cy="15240"/>
            </a:xfrm>
            <a:custGeom>
              <a:avLst/>
              <a:gdLst/>
              <a:ahLst/>
              <a:cxnLst/>
              <a:rect l="l" t="t" r="r" b="b"/>
              <a:pathLst>
                <a:path w="21590" h="15239">
                  <a:moveTo>
                    <a:pt x="0" y="0"/>
                  </a:moveTo>
                  <a:lnTo>
                    <a:pt x="9042" y="10833"/>
                  </a:lnTo>
                  <a:lnTo>
                    <a:pt x="21082" y="14897"/>
                  </a:lnTo>
                </a:path>
              </a:pathLst>
            </a:custGeom>
            <a:ln w="3175">
              <a:solidFill>
                <a:srgbClr val="000000"/>
              </a:solidFill>
            </a:ln>
          </p:spPr>
          <p:txBody>
            <a:bodyPr wrap="square" lIns="0" tIns="0" rIns="0" bIns="0" rtlCol="0"/>
            <a:lstStyle/>
            <a:p>
              <a:endParaRPr/>
            </a:p>
          </p:txBody>
        </p:sp>
        <p:sp>
          <p:nvSpPr>
            <p:cNvPr id="672" name="object 667">
              <a:extLst>
                <a:ext uri="{FF2B5EF4-FFF2-40B4-BE49-F238E27FC236}">
                  <a16:creationId xmlns:a16="http://schemas.microsoft.com/office/drawing/2014/main" id="{E11595F0-54DA-4436-9547-05EDA18E35E0}"/>
                </a:ext>
              </a:extLst>
            </p:cNvPr>
            <p:cNvSpPr/>
            <p:nvPr/>
          </p:nvSpPr>
          <p:spPr>
            <a:xfrm>
              <a:off x="11596527" y="5813145"/>
              <a:ext cx="86995" cy="55244"/>
            </a:xfrm>
            <a:custGeom>
              <a:avLst/>
              <a:gdLst/>
              <a:ahLst/>
              <a:cxnLst/>
              <a:rect l="l" t="t" r="r" b="b"/>
              <a:pathLst>
                <a:path w="86995" h="55245">
                  <a:moveTo>
                    <a:pt x="0" y="30822"/>
                  </a:moveTo>
                  <a:lnTo>
                    <a:pt x="4406" y="43434"/>
                  </a:lnTo>
                  <a:lnTo>
                    <a:pt x="16154" y="50431"/>
                  </a:lnTo>
                  <a:lnTo>
                    <a:pt x="36703" y="54635"/>
                  </a:lnTo>
                  <a:lnTo>
                    <a:pt x="49923" y="54635"/>
                  </a:lnTo>
                  <a:lnTo>
                    <a:pt x="70472" y="50431"/>
                  </a:lnTo>
                  <a:lnTo>
                    <a:pt x="82219" y="43434"/>
                  </a:lnTo>
                  <a:lnTo>
                    <a:pt x="86626" y="30822"/>
                  </a:lnTo>
                  <a:lnTo>
                    <a:pt x="86626" y="23825"/>
                  </a:lnTo>
                  <a:lnTo>
                    <a:pt x="82219" y="11214"/>
                  </a:lnTo>
                  <a:lnTo>
                    <a:pt x="70472" y="4203"/>
                  </a:lnTo>
                  <a:lnTo>
                    <a:pt x="49923" y="0"/>
                  </a:lnTo>
                  <a:lnTo>
                    <a:pt x="36703" y="0"/>
                  </a:lnTo>
                  <a:lnTo>
                    <a:pt x="16154" y="4203"/>
                  </a:lnTo>
                  <a:lnTo>
                    <a:pt x="4406" y="11214"/>
                  </a:lnTo>
                  <a:lnTo>
                    <a:pt x="0" y="23825"/>
                  </a:lnTo>
                  <a:lnTo>
                    <a:pt x="0" y="30822"/>
                  </a:lnTo>
                  <a:close/>
                </a:path>
              </a:pathLst>
            </a:custGeom>
            <a:ln w="3175">
              <a:solidFill>
                <a:srgbClr val="000000"/>
              </a:solidFill>
            </a:ln>
          </p:spPr>
          <p:txBody>
            <a:bodyPr wrap="square" lIns="0" tIns="0" rIns="0" bIns="0" rtlCol="0"/>
            <a:lstStyle/>
            <a:p>
              <a:endParaRPr/>
            </a:p>
          </p:txBody>
        </p:sp>
        <p:sp>
          <p:nvSpPr>
            <p:cNvPr id="673" name="object 668">
              <a:extLst>
                <a:ext uri="{FF2B5EF4-FFF2-40B4-BE49-F238E27FC236}">
                  <a16:creationId xmlns:a16="http://schemas.microsoft.com/office/drawing/2014/main" id="{F51A30D3-CF9A-49F4-8041-B6A6451419E0}"/>
                </a:ext>
              </a:extLst>
            </p:cNvPr>
            <p:cNvSpPr/>
            <p:nvPr/>
          </p:nvSpPr>
          <p:spPr>
            <a:xfrm>
              <a:off x="11601099" y="5851252"/>
              <a:ext cx="79375" cy="12065"/>
            </a:xfrm>
            <a:custGeom>
              <a:avLst/>
              <a:gdLst/>
              <a:ahLst/>
              <a:cxnLst/>
              <a:rect l="l" t="t" r="r" b="b"/>
              <a:pathLst>
                <a:path w="79375" h="12064">
                  <a:moveTo>
                    <a:pt x="0" y="0"/>
                  </a:moveTo>
                  <a:lnTo>
                    <a:pt x="11887" y="8775"/>
                  </a:lnTo>
                  <a:lnTo>
                    <a:pt x="32689" y="11709"/>
                  </a:lnTo>
                  <a:lnTo>
                    <a:pt x="46062" y="11709"/>
                  </a:lnTo>
                  <a:lnTo>
                    <a:pt x="66865" y="8775"/>
                  </a:lnTo>
                  <a:lnTo>
                    <a:pt x="78752" y="0"/>
                  </a:lnTo>
                </a:path>
              </a:pathLst>
            </a:custGeom>
            <a:ln w="3175">
              <a:solidFill>
                <a:srgbClr val="000000"/>
              </a:solidFill>
            </a:ln>
          </p:spPr>
          <p:txBody>
            <a:bodyPr wrap="square" lIns="0" tIns="0" rIns="0" bIns="0" rtlCol="0"/>
            <a:lstStyle/>
            <a:p>
              <a:endParaRPr/>
            </a:p>
          </p:txBody>
        </p:sp>
        <p:sp>
          <p:nvSpPr>
            <p:cNvPr id="674" name="object 669">
              <a:extLst>
                <a:ext uri="{FF2B5EF4-FFF2-40B4-BE49-F238E27FC236}">
                  <a16:creationId xmlns:a16="http://schemas.microsoft.com/office/drawing/2014/main" id="{8D0ED28D-CEF5-4EB1-AD48-E8F12606314E}"/>
                </a:ext>
              </a:extLst>
            </p:cNvPr>
            <p:cNvSpPr/>
            <p:nvPr/>
          </p:nvSpPr>
          <p:spPr>
            <a:xfrm>
              <a:off x="11674251" y="5823820"/>
              <a:ext cx="5715" cy="31750"/>
            </a:xfrm>
            <a:custGeom>
              <a:avLst/>
              <a:gdLst/>
              <a:ahLst/>
              <a:cxnLst/>
              <a:rect l="l" t="t" r="r" b="b"/>
              <a:pathLst>
                <a:path w="5715" h="31750">
                  <a:moveTo>
                    <a:pt x="0" y="31546"/>
                  </a:moveTo>
                  <a:lnTo>
                    <a:pt x="5486" y="19202"/>
                  </a:lnTo>
                  <a:lnTo>
                    <a:pt x="5486" y="12344"/>
                  </a:lnTo>
                  <a:lnTo>
                    <a:pt x="0" y="0"/>
                  </a:lnTo>
                </a:path>
              </a:pathLst>
            </a:custGeom>
            <a:ln w="3175">
              <a:solidFill>
                <a:srgbClr val="000000"/>
              </a:solidFill>
            </a:ln>
          </p:spPr>
          <p:txBody>
            <a:bodyPr wrap="square" lIns="0" tIns="0" rIns="0" bIns="0" rtlCol="0"/>
            <a:lstStyle/>
            <a:p>
              <a:endParaRPr/>
            </a:p>
          </p:txBody>
        </p:sp>
        <p:sp>
          <p:nvSpPr>
            <p:cNvPr id="675" name="object 670">
              <a:extLst>
                <a:ext uri="{FF2B5EF4-FFF2-40B4-BE49-F238E27FC236}">
                  <a16:creationId xmlns:a16="http://schemas.microsoft.com/office/drawing/2014/main" id="{AA618F98-CCF1-4A6F-A28C-C66B0C72C390}"/>
                </a:ext>
              </a:extLst>
            </p:cNvPr>
            <p:cNvSpPr/>
            <p:nvPr/>
          </p:nvSpPr>
          <p:spPr>
            <a:xfrm>
              <a:off x="11601099" y="5817728"/>
              <a:ext cx="79375" cy="10795"/>
            </a:xfrm>
            <a:custGeom>
              <a:avLst/>
              <a:gdLst/>
              <a:ahLst/>
              <a:cxnLst/>
              <a:rect l="l" t="t" r="r" b="b"/>
              <a:pathLst>
                <a:path w="79375" h="10795">
                  <a:moveTo>
                    <a:pt x="78752" y="10236"/>
                  </a:moveTo>
                  <a:lnTo>
                    <a:pt x="66865" y="2552"/>
                  </a:lnTo>
                  <a:lnTo>
                    <a:pt x="46062" y="0"/>
                  </a:lnTo>
                  <a:lnTo>
                    <a:pt x="32689" y="0"/>
                  </a:lnTo>
                  <a:lnTo>
                    <a:pt x="11887" y="2552"/>
                  </a:lnTo>
                  <a:lnTo>
                    <a:pt x="0" y="10236"/>
                  </a:lnTo>
                </a:path>
              </a:pathLst>
            </a:custGeom>
            <a:ln w="3175">
              <a:solidFill>
                <a:srgbClr val="000000"/>
              </a:solidFill>
            </a:ln>
          </p:spPr>
          <p:txBody>
            <a:bodyPr wrap="square" lIns="0" tIns="0" rIns="0" bIns="0" rtlCol="0"/>
            <a:lstStyle/>
            <a:p>
              <a:endParaRPr/>
            </a:p>
          </p:txBody>
        </p:sp>
        <p:sp>
          <p:nvSpPr>
            <p:cNvPr id="676" name="object 671">
              <a:extLst>
                <a:ext uri="{FF2B5EF4-FFF2-40B4-BE49-F238E27FC236}">
                  <a16:creationId xmlns:a16="http://schemas.microsoft.com/office/drawing/2014/main" id="{3D5E31DD-6E28-4303-9D82-9AEEC7328A80}"/>
                </a:ext>
              </a:extLst>
            </p:cNvPr>
            <p:cNvSpPr/>
            <p:nvPr/>
          </p:nvSpPr>
          <p:spPr>
            <a:xfrm>
              <a:off x="11601099" y="5823820"/>
              <a:ext cx="4445" cy="31750"/>
            </a:xfrm>
            <a:custGeom>
              <a:avLst/>
              <a:gdLst/>
              <a:ahLst/>
              <a:cxnLst/>
              <a:rect l="l" t="t" r="r" b="b"/>
              <a:pathLst>
                <a:path w="4445" h="31750">
                  <a:moveTo>
                    <a:pt x="4114" y="0"/>
                  </a:moveTo>
                  <a:lnTo>
                    <a:pt x="0" y="12344"/>
                  </a:lnTo>
                  <a:lnTo>
                    <a:pt x="0" y="19202"/>
                  </a:lnTo>
                  <a:lnTo>
                    <a:pt x="4114" y="31546"/>
                  </a:lnTo>
                </a:path>
              </a:pathLst>
            </a:custGeom>
            <a:ln w="3175">
              <a:solidFill>
                <a:srgbClr val="000000"/>
              </a:solidFill>
            </a:ln>
          </p:spPr>
          <p:txBody>
            <a:bodyPr wrap="square" lIns="0" tIns="0" rIns="0" bIns="0" rtlCol="0"/>
            <a:lstStyle/>
            <a:p>
              <a:endParaRPr/>
            </a:p>
          </p:txBody>
        </p:sp>
        <p:sp>
          <p:nvSpPr>
            <p:cNvPr id="677" name="object 672">
              <a:extLst>
                <a:ext uri="{FF2B5EF4-FFF2-40B4-BE49-F238E27FC236}">
                  <a16:creationId xmlns:a16="http://schemas.microsoft.com/office/drawing/2014/main" id="{AAB74489-7ADA-4F88-A791-6C05B5D043A1}"/>
                </a:ext>
              </a:extLst>
            </p:cNvPr>
            <p:cNvSpPr/>
            <p:nvPr/>
          </p:nvSpPr>
          <p:spPr>
            <a:xfrm>
              <a:off x="11596527" y="5680564"/>
              <a:ext cx="86995" cy="31750"/>
            </a:xfrm>
            <a:custGeom>
              <a:avLst/>
              <a:gdLst/>
              <a:ahLst/>
              <a:cxnLst/>
              <a:rect l="l" t="t" r="r" b="b"/>
              <a:pathLst>
                <a:path w="86995" h="31750">
                  <a:moveTo>
                    <a:pt x="0" y="0"/>
                  </a:moveTo>
                  <a:lnTo>
                    <a:pt x="86626" y="31546"/>
                  </a:lnTo>
                </a:path>
              </a:pathLst>
            </a:custGeom>
            <a:ln w="3175">
              <a:solidFill>
                <a:srgbClr val="000000"/>
              </a:solidFill>
            </a:ln>
          </p:spPr>
          <p:txBody>
            <a:bodyPr wrap="square" lIns="0" tIns="0" rIns="0" bIns="0" rtlCol="0"/>
            <a:lstStyle/>
            <a:p>
              <a:endParaRPr/>
            </a:p>
          </p:txBody>
        </p:sp>
        <p:sp>
          <p:nvSpPr>
            <p:cNvPr id="678" name="object 673">
              <a:extLst>
                <a:ext uri="{FF2B5EF4-FFF2-40B4-BE49-F238E27FC236}">
                  <a16:creationId xmlns:a16="http://schemas.microsoft.com/office/drawing/2014/main" id="{355E4A62-8766-4478-A963-BFF079374F75}"/>
                </a:ext>
              </a:extLst>
            </p:cNvPr>
            <p:cNvSpPr/>
            <p:nvPr/>
          </p:nvSpPr>
          <p:spPr>
            <a:xfrm>
              <a:off x="11608718" y="5680564"/>
              <a:ext cx="76200" cy="31750"/>
            </a:xfrm>
            <a:custGeom>
              <a:avLst/>
              <a:gdLst/>
              <a:ahLst/>
              <a:cxnLst/>
              <a:rect l="l" t="t" r="r" b="b"/>
              <a:pathLst>
                <a:path w="76200" h="31750">
                  <a:moveTo>
                    <a:pt x="0" y="0"/>
                  </a:moveTo>
                  <a:lnTo>
                    <a:pt x="75831" y="27431"/>
                  </a:lnTo>
                  <a:lnTo>
                    <a:pt x="75831" y="31546"/>
                  </a:lnTo>
                </a:path>
              </a:pathLst>
            </a:custGeom>
            <a:ln w="3175">
              <a:solidFill>
                <a:srgbClr val="000000"/>
              </a:solidFill>
            </a:ln>
          </p:spPr>
          <p:txBody>
            <a:bodyPr wrap="square" lIns="0" tIns="0" rIns="0" bIns="0" rtlCol="0"/>
            <a:lstStyle/>
            <a:p>
              <a:endParaRPr/>
            </a:p>
          </p:txBody>
        </p:sp>
        <p:sp>
          <p:nvSpPr>
            <p:cNvPr id="679" name="object 674">
              <a:extLst>
                <a:ext uri="{FF2B5EF4-FFF2-40B4-BE49-F238E27FC236}">
                  <a16:creationId xmlns:a16="http://schemas.microsoft.com/office/drawing/2014/main" id="{F62DEE61-7439-4036-AA04-3FADF4B38183}"/>
                </a:ext>
              </a:extLst>
            </p:cNvPr>
            <p:cNvSpPr/>
            <p:nvPr/>
          </p:nvSpPr>
          <p:spPr>
            <a:xfrm>
              <a:off x="11596524" y="5650082"/>
              <a:ext cx="86995" cy="30480"/>
            </a:xfrm>
            <a:custGeom>
              <a:avLst/>
              <a:gdLst/>
              <a:ahLst/>
              <a:cxnLst/>
              <a:rect l="l" t="t" r="r" b="b"/>
              <a:pathLst>
                <a:path w="86995" h="30479">
                  <a:moveTo>
                    <a:pt x="11747" y="30365"/>
                  </a:moveTo>
                  <a:lnTo>
                    <a:pt x="86626" y="2755"/>
                  </a:lnTo>
                  <a:lnTo>
                    <a:pt x="86626" y="0"/>
                  </a:lnTo>
                  <a:lnTo>
                    <a:pt x="0" y="30365"/>
                  </a:lnTo>
                </a:path>
              </a:pathLst>
            </a:custGeom>
            <a:ln w="3175">
              <a:solidFill>
                <a:srgbClr val="000000"/>
              </a:solidFill>
            </a:ln>
          </p:spPr>
          <p:txBody>
            <a:bodyPr wrap="square" lIns="0" tIns="0" rIns="0" bIns="0" rtlCol="0"/>
            <a:lstStyle/>
            <a:p>
              <a:endParaRPr/>
            </a:p>
          </p:txBody>
        </p:sp>
        <p:sp>
          <p:nvSpPr>
            <p:cNvPr id="680" name="object 675">
              <a:extLst>
                <a:ext uri="{FF2B5EF4-FFF2-40B4-BE49-F238E27FC236}">
                  <a16:creationId xmlns:a16="http://schemas.microsoft.com/office/drawing/2014/main" id="{ECAC4DE5-709C-4E05-85B9-F40320ABD533}"/>
                </a:ext>
              </a:extLst>
            </p:cNvPr>
            <p:cNvSpPr/>
            <p:nvPr/>
          </p:nvSpPr>
          <p:spPr>
            <a:xfrm>
              <a:off x="11659011" y="5660755"/>
              <a:ext cx="0" cy="39370"/>
            </a:xfrm>
            <a:custGeom>
              <a:avLst/>
              <a:gdLst/>
              <a:ahLst/>
              <a:cxnLst/>
              <a:rect l="l" t="t" r="r" b="b"/>
              <a:pathLst>
                <a:path h="39370">
                  <a:moveTo>
                    <a:pt x="0" y="39154"/>
                  </a:moveTo>
                  <a:lnTo>
                    <a:pt x="0" y="0"/>
                  </a:lnTo>
                </a:path>
              </a:pathLst>
            </a:custGeom>
            <a:ln w="3175">
              <a:solidFill>
                <a:srgbClr val="000000"/>
              </a:solidFill>
            </a:ln>
          </p:spPr>
          <p:txBody>
            <a:bodyPr wrap="square" lIns="0" tIns="0" rIns="0" bIns="0" rtlCol="0"/>
            <a:lstStyle/>
            <a:p>
              <a:endParaRPr/>
            </a:p>
          </p:txBody>
        </p:sp>
        <p:sp>
          <p:nvSpPr>
            <p:cNvPr id="681" name="object 676">
              <a:extLst>
                <a:ext uri="{FF2B5EF4-FFF2-40B4-BE49-F238E27FC236}">
                  <a16:creationId xmlns:a16="http://schemas.microsoft.com/office/drawing/2014/main" id="{F47A5C73-3D78-4A60-A25D-CF2332A5B549}"/>
                </a:ext>
              </a:extLst>
            </p:cNvPr>
            <p:cNvSpPr/>
            <p:nvPr/>
          </p:nvSpPr>
          <p:spPr>
            <a:xfrm>
              <a:off x="11663582" y="5656177"/>
              <a:ext cx="0" cy="47625"/>
            </a:xfrm>
            <a:custGeom>
              <a:avLst/>
              <a:gdLst/>
              <a:ahLst/>
              <a:cxnLst/>
              <a:rect l="l" t="t" r="r" b="b"/>
              <a:pathLst>
                <a:path h="47625">
                  <a:moveTo>
                    <a:pt x="0" y="47015"/>
                  </a:moveTo>
                  <a:lnTo>
                    <a:pt x="0" y="0"/>
                  </a:lnTo>
                </a:path>
              </a:pathLst>
            </a:custGeom>
            <a:ln w="3175">
              <a:solidFill>
                <a:srgbClr val="000000"/>
              </a:solidFill>
            </a:ln>
          </p:spPr>
          <p:txBody>
            <a:bodyPr wrap="square" lIns="0" tIns="0" rIns="0" bIns="0" rtlCol="0"/>
            <a:lstStyle/>
            <a:p>
              <a:endParaRPr/>
            </a:p>
          </p:txBody>
        </p:sp>
        <p:sp>
          <p:nvSpPr>
            <p:cNvPr id="682" name="object 677">
              <a:extLst>
                <a:ext uri="{FF2B5EF4-FFF2-40B4-BE49-F238E27FC236}">
                  <a16:creationId xmlns:a16="http://schemas.microsoft.com/office/drawing/2014/main" id="{BA17D257-0671-46E0-BF22-1B559F3F3C37}"/>
                </a:ext>
              </a:extLst>
            </p:cNvPr>
            <p:cNvSpPr/>
            <p:nvPr/>
          </p:nvSpPr>
          <p:spPr>
            <a:xfrm>
              <a:off x="11596531" y="5497681"/>
              <a:ext cx="86995" cy="47625"/>
            </a:xfrm>
            <a:custGeom>
              <a:avLst/>
              <a:gdLst/>
              <a:ahLst/>
              <a:cxnLst/>
              <a:rect l="l" t="t" r="r" b="b"/>
              <a:pathLst>
                <a:path w="86995" h="47625">
                  <a:moveTo>
                    <a:pt x="20548" y="47015"/>
                  </a:moveTo>
                  <a:lnTo>
                    <a:pt x="16141" y="47015"/>
                  </a:lnTo>
                  <a:lnTo>
                    <a:pt x="8801" y="42862"/>
                  </a:lnTo>
                  <a:lnTo>
                    <a:pt x="4394" y="38722"/>
                  </a:lnTo>
                  <a:lnTo>
                    <a:pt x="0" y="30416"/>
                  </a:lnTo>
                  <a:lnTo>
                    <a:pt x="0" y="15214"/>
                  </a:lnTo>
                  <a:lnTo>
                    <a:pt x="4394" y="8293"/>
                  </a:lnTo>
                  <a:lnTo>
                    <a:pt x="8801" y="4152"/>
                  </a:lnTo>
                  <a:lnTo>
                    <a:pt x="16141" y="0"/>
                  </a:lnTo>
                  <a:lnTo>
                    <a:pt x="24955" y="0"/>
                  </a:lnTo>
                  <a:lnTo>
                    <a:pt x="32296" y="4152"/>
                  </a:lnTo>
                  <a:lnTo>
                    <a:pt x="45504" y="11061"/>
                  </a:lnTo>
                  <a:lnTo>
                    <a:pt x="86614" y="47015"/>
                  </a:lnTo>
                </a:path>
              </a:pathLst>
            </a:custGeom>
            <a:ln w="3175">
              <a:solidFill>
                <a:srgbClr val="000000"/>
              </a:solidFill>
            </a:ln>
          </p:spPr>
          <p:txBody>
            <a:bodyPr wrap="square" lIns="0" tIns="0" rIns="0" bIns="0" rtlCol="0"/>
            <a:lstStyle/>
            <a:p>
              <a:endParaRPr/>
            </a:p>
          </p:txBody>
        </p:sp>
        <p:sp>
          <p:nvSpPr>
            <p:cNvPr id="683" name="object 678">
              <a:extLst>
                <a:ext uri="{FF2B5EF4-FFF2-40B4-BE49-F238E27FC236}">
                  <a16:creationId xmlns:a16="http://schemas.microsoft.com/office/drawing/2014/main" id="{373F2EFB-8CE7-4E5F-9EB5-D2C4573614C0}"/>
                </a:ext>
              </a:extLst>
            </p:cNvPr>
            <p:cNvSpPr/>
            <p:nvPr/>
          </p:nvSpPr>
          <p:spPr>
            <a:xfrm>
              <a:off x="11601095" y="5502258"/>
              <a:ext cx="83820" cy="47625"/>
            </a:xfrm>
            <a:custGeom>
              <a:avLst/>
              <a:gdLst/>
              <a:ahLst/>
              <a:cxnLst/>
              <a:rect l="l" t="t" r="r" b="b"/>
              <a:pathLst>
                <a:path w="83820" h="47625">
                  <a:moveTo>
                    <a:pt x="16395" y="42862"/>
                  </a:moveTo>
                  <a:lnTo>
                    <a:pt x="16395" y="38709"/>
                  </a:lnTo>
                  <a:lnTo>
                    <a:pt x="11925" y="38709"/>
                  </a:lnTo>
                  <a:lnTo>
                    <a:pt x="4470" y="34569"/>
                  </a:lnTo>
                  <a:lnTo>
                    <a:pt x="0" y="26263"/>
                  </a:lnTo>
                  <a:lnTo>
                    <a:pt x="0" y="11061"/>
                  </a:lnTo>
                  <a:lnTo>
                    <a:pt x="4470" y="4140"/>
                  </a:lnTo>
                  <a:lnTo>
                    <a:pt x="11925" y="0"/>
                  </a:lnTo>
                  <a:lnTo>
                    <a:pt x="20866" y="0"/>
                  </a:lnTo>
                  <a:lnTo>
                    <a:pt x="28321" y="4140"/>
                  </a:lnTo>
                  <a:lnTo>
                    <a:pt x="41732" y="11061"/>
                  </a:lnTo>
                  <a:lnTo>
                    <a:pt x="83451" y="47015"/>
                  </a:lnTo>
                </a:path>
              </a:pathLst>
            </a:custGeom>
            <a:ln w="3175">
              <a:solidFill>
                <a:srgbClr val="000000"/>
              </a:solidFill>
            </a:ln>
          </p:spPr>
          <p:txBody>
            <a:bodyPr wrap="square" lIns="0" tIns="0" rIns="0" bIns="0" rtlCol="0"/>
            <a:lstStyle/>
            <a:p>
              <a:endParaRPr/>
            </a:p>
          </p:txBody>
        </p:sp>
        <p:sp>
          <p:nvSpPr>
            <p:cNvPr id="684" name="object 679">
              <a:extLst>
                <a:ext uri="{FF2B5EF4-FFF2-40B4-BE49-F238E27FC236}">
                  <a16:creationId xmlns:a16="http://schemas.microsoft.com/office/drawing/2014/main" id="{5EC85BDC-217B-4C06-B98A-BF983AEDFB7B}"/>
                </a:ext>
              </a:extLst>
            </p:cNvPr>
            <p:cNvSpPr/>
            <p:nvPr/>
          </p:nvSpPr>
          <p:spPr>
            <a:xfrm>
              <a:off x="11678822" y="5493110"/>
              <a:ext cx="5715" cy="56515"/>
            </a:xfrm>
            <a:custGeom>
              <a:avLst/>
              <a:gdLst/>
              <a:ahLst/>
              <a:cxnLst/>
              <a:rect l="l" t="t" r="r" b="b"/>
              <a:pathLst>
                <a:path w="5715" h="56514">
                  <a:moveTo>
                    <a:pt x="0" y="52158"/>
                  </a:moveTo>
                  <a:lnTo>
                    <a:pt x="0" y="0"/>
                  </a:lnTo>
                  <a:lnTo>
                    <a:pt x="5486" y="0"/>
                  </a:lnTo>
                  <a:lnTo>
                    <a:pt x="5486" y="56387"/>
                  </a:lnTo>
                </a:path>
              </a:pathLst>
            </a:custGeom>
            <a:ln w="3175">
              <a:solidFill>
                <a:srgbClr val="000000"/>
              </a:solidFill>
            </a:ln>
          </p:spPr>
          <p:txBody>
            <a:bodyPr wrap="square" lIns="0" tIns="0" rIns="0" bIns="0" rtlCol="0"/>
            <a:lstStyle/>
            <a:p>
              <a:endParaRPr/>
            </a:p>
          </p:txBody>
        </p:sp>
        <p:sp>
          <p:nvSpPr>
            <p:cNvPr id="685" name="object 680">
              <a:extLst>
                <a:ext uri="{FF2B5EF4-FFF2-40B4-BE49-F238E27FC236}">
                  <a16:creationId xmlns:a16="http://schemas.microsoft.com/office/drawing/2014/main" id="{F23B0674-32AA-47B2-8201-45CC5D184EB9}"/>
                </a:ext>
              </a:extLst>
            </p:cNvPr>
            <p:cNvSpPr/>
            <p:nvPr/>
          </p:nvSpPr>
          <p:spPr>
            <a:xfrm>
              <a:off x="11596527" y="5415382"/>
              <a:ext cx="86995" cy="55244"/>
            </a:xfrm>
            <a:custGeom>
              <a:avLst/>
              <a:gdLst/>
              <a:ahLst/>
              <a:cxnLst/>
              <a:rect l="l" t="t" r="r" b="b"/>
              <a:pathLst>
                <a:path w="86995" h="55245">
                  <a:moveTo>
                    <a:pt x="0" y="30822"/>
                  </a:moveTo>
                  <a:lnTo>
                    <a:pt x="4406" y="43433"/>
                  </a:lnTo>
                  <a:lnTo>
                    <a:pt x="16154" y="50431"/>
                  </a:lnTo>
                  <a:lnTo>
                    <a:pt x="36703" y="54635"/>
                  </a:lnTo>
                  <a:lnTo>
                    <a:pt x="49923" y="54635"/>
                  </a:lnTo>
                  <a:lnTo>
                    <a:pt x="70472" y="50431"/>
                  </a:lnTo>
                  <a:lnTo>
                    <a:pt x="82219" y="43433"/>
                  </a:lnTo>
                  <a:lnTo>
                    <a:pt x="86626" y="30822"/>
                  </a:lnTo>
                  <a:lnTo>
                    <a:pt x="86626" y="23825"/>
                  </a:lnTo>
                  <a:lnTo>
                    <a:pt x="82219" y="11214"/>
                  </a:lnTo>
                  <a:lnTo>
                    <a:pt x="70472" y="4203"/>
                  </a:lnTo>
                  <a:lnTo>
                    <a:pt x="49923" y="0"/>
                  </a:lnTo>
                  <a:lnTo>
                    <a:pt x="36703" y="0"/>
                  </a:lnTo>
                  <a:lnTo>
                    <a:pt x="16154" y="4203"/>
                  </a:lnTo>
                  <a:lnTo>
                    <a:pt x="4406" y="11214"/>
                  </a:lnTo>
                  <a:lnTo>
                    <a:pt x="0" y="23825"/>
                  </a:lnTo>
                  <a:lnTo>
                    <a:pt x="0" y="30822"/>
                  </a:lnTo>
                  <a:close/>
                </a:path>
              </a:pathLst>
            </a:custGeom>
            <a:ln w="3175">
              <a:solidFill>
                <a:srgbClr val="000000"/>
              </a:solidFill>
            </a:ln>
          </p:spPr>
          <p:txBody>
            <a:bodyPr wrap="square" lIns="0" tIns="0" rIns="0" bIns="0" rtlCol="0"/>
            <a:lstStyle/>
            <a:p>
              <a:endParaRPr/>
            </a:p>
          </p:txBody>
        </p:sp>
        <p:sp>
          <p:nvSpPr>
            <p:cNvPr id="686" name="object 681">
              <a:extLst>
                <a:ext uri="{FF2B5EF4-FFF2-40B4-BE49-F238E27FC236}">
                  <a16:creationId xmlns:a16="http://schemas.microsoft.com/office/drawing/2014/main" id="{316A28CA-6BF6-44FB-A057-5895D36393AB}"/>
                </a:ext>
              </a:extLst>
            </p:cNvPr>
            <p:cNvSpPr/>
            <p:nvPr/>
          </p:nvSpPr>
          <p:spPr>
            <a:xfrm>
              <a:off x="11601099" y="5455011"/>
              <a:ext cx="79375" cy="10795"/>
            </a:xfrm>
            <a:custGeom>
              <a:avLst/>
              <a:gdLst/>
              <a:ahLst/>
              <a:cxnLst/>
              <a:rect l="l" t="t" r="r" b="b"/>
              <a:pathLst>
                <a:path w="79375" h="10795">
                  <a:moveTo>
                    <a:pt x="0" y="0"/>
                  </a:moveTo>
                  <a:lnTo>
                    <a:pt x="11887" y="7683"/>
                  </a:lnTo>
                  <a:lnTo>
                    <a:pt x="32689" y="10236"/>
                  </a:lnTo>
                  <a:lnTo>
                    <a:pt x="46062" y="10236"/>
                  </a:lnTo>
                  <a:lnTo>
                    <a:pt x="66865" y="7683"/>
                  </a:lnTo>
                  <a:lnTo>
                    <a:pt x="78752" y="0"/>
                  </a:lnTo>
                </a:path>
              </a:pathLst>
            </a:custGeom>
            <a:ln w="3175">
              <a:solidFill>
                <a:srgbClr val="000000"/>
              </a:solidFill>
            </a:ln>
          </p:spPr>
          <p:txBody>
            <a:bodyPr wrap="square" lIns="0" tIns="0" rIns="0" bIns="0" rtlCol="0"/>
            <a:lstStyle/>
            <a:p>
              <a:endParaRPr/>
            </a:p>
          </p:txBody>
        </p:sp>
        <p:sp>
          <p:nvSpPr>
            <p:cNvPr id="687" name="object 682">
              <a:extLst>
                <a:ext uri="{FF2B5EF4-FFF2-40B4-BE49-F238E27FC236}">
                  <a16:creationId xmlns:a16="http://schemas.microsoft.com/office/drawing/2014/main" id="{46AB3D0D-5317-494D-BB96-A70A90C2BEAD}"/>
                </a:ext>
              </a:extLst>
            </p:cNvPr>
            <p:cNvSpPr/>
            <p:nvPr/>
          </p:nvSpPr>
          <p:spPr>
            <a:xfrm>
              <a:off x="11674251" y="5427579"/>
              <a:ext cx="5715" cy="31750"/>
            </a:xfrm>
            <a:custGeom>
              <a:avLst/>
              <a:gdLst/>
              <a:ahLst/>
              <a:cxnLst/>
              <a:rect l="l" t="t" r="r" b="b"/>
              <a:pathLst>
                <a:path w="5715" h="31750">
                  <a:moveTo>
                    <a:pt x="0" y="31546"/>
                  </a:moveTo>
                  <a:lnTo>
                    <a:pt x="5486" y="19202"/>
                  </a:lnTo>
                  <a:lnTo>
                    <a:pt x="5486" y="12344"/>
                  </a:lnTo>
                  <a:lnTo>
                    <a:pt x="0" y="0"/>
                  </a:lnTo>
                </a:path>
              </a:pathLst>
            </a:custGeom>
            <a:ln w="3175">
              <a:solidFill>
                <a:srgbClr val="000000"/>
              </a:solidFill>
            </a:ln>
          </p:spPr>
          <p:txBody>
            <a:bodyPr wrap="square" lIns="0" tIns="0" rIns="0" bIns="0" rtlCol="0"/>
            <a:lstStyle/>
            <a:p>
              <a:endParaRPr/>
            </a:p>
          </p:txBody>
        </p:sp>
        <p:sp>
          <p:nvSpPr>
            <p:cNvPr id="688" name="object 683">
              <a:extLst>
                <a:ext uri="{FF2B5EF4-FFF2-40B4-BE49-F238E27FC236}">
                  <a16:creationId xmlns:a16="http://schemas.microsoft.com/office/drawing/2014/main" id="{80861294-834B-429D-B8A7-69851147CEA1}"/>
                </a:ext>
              </a:extLst>
            </p:cNvPr>
            <p:cNvSpPr/>
            <p:nvPr/>
          </p:nvSpPr>
          <p:spPr>
            <a:xfrm>
              <a:off x="11601099" y="5419953"/>
              <a:ext cx="79375" cy="12065"/>
            </a:xfrm>
            <a:custGeom>
              <a:avLst/>
              <a:gdLst/>
              <a:ahLst/>
              <a:cxnLst/>
              <a:rect l="l" t="t" r="r" b="b"/>
              <a:pathLst>
                <a:path w="79375" h="12064">
                  <a:moveTo>
                    <a:pt x="78752" y="11709"/>
                  </a:moveTo>
                  <a:lnTo>
                    <a:pt x="66865" y="4394"/>
                  </a:lnTo>
                  <a:lnTo>
                    <a:pt x="46062" y="0"/>
                  </a:lnTo>
                  <a:lnTo>
                    <a:pt x="32689" y="0"/>
                  </a:lnTo>
                  <a:lnTo>
                    <a:pt x="11887" y="4394"/>
                  </a:lnTo>
                  <a:lnTo>
                    <a:pt x="0" y="11709"/>
                  </a:lnTo>
                </a:path>
              </a:pathLst>
            </a:custGeom>
            <a:ln w="3175">
              <a:solidFill>
                <a:srgbClr val="000000"/>
              </a:solidFill>
            </a:ln>
          </p:spPr>
          <p:txBody>
            <a:bodyPr wrap="square" lIns="0" tIns="0" rIns="0" bIns="0" rtlCol="0"/>
            <a:lstStyle/>
            <a:p>
              <a:endParaRPr/>
            </a:p>
          </p:txBody>
        </p:sp>
        <p:sp>
          <p:nvSpPr>
            <p:cNvPr id="689" name="object 684">
              <a:extLst>
                <a:ext uri="{FF2B5EF4-FFF2-40B4-BE49-F238E27FC236}">
                  <a16:creationId xmlns:a16="http://schemas.microsoft.com/office/drawing/2014/main" id="{ABE2F4A8-8D1B-4EB5-A3ED-C9F20A140B73}"/>
                </a:ext>
              </a:extLst>
            </p:cNvPr>
            <p:cNvSpPr/>
            <p:nvPr/>
          </p:nvSpPr>
          <p:spPr>
            <a:xfrm>
              <a:off x="11601099" y="5427579"/>
              <a:ext cx="4445" cy="31750"/>
            </a:xfrm>
            <a:custGeom>
              <a:avLst/>
              <a:gdLst/>
              <a:ahLst/>
              <a:cxnLst/>
              <a:rect l="l" t="t" r="r" b="b"/>
              <a:pathLst>
                <a:path w="4445" h="31750">
                  <a:moveTo>
                    <a:pt x="4114" y="0"/>
                  </a:moveTo>
                  <a:lnTo>
                    <a:pt x="0" y="12344"/>
                  </a:lnTo>
                  <a:lnTo>
                    <a:pt x="0" y="19202"/>
                  </a:lnTo>
                  <a:lnTo>
                    <a:pt x="4114" y="31546"/>
                  </a:lnTo>
                </a:path>
              </a:pathLst>
            </a:custGeom>
            <a:ln w="3175">
              <a:solidFill>
                <a:srgbClr val="000000"/>
              </a:solidFill>
            </a:ln>
          </p:spPr>
          <p:txBody>
            <a:bodyPr wrap="square" lIns="0" tIns="0" rIns="0" bIns="0" rtlCol="0"/>
            <a:lstStyle/>
            <a:p>
              <a:endParaRPr/>
            </a:p>
          </p:txBody>
        </p:sp>
        <p:sp>
          <p:nvSpPr>
            <p:cNvPr id="690" name="object 685">
              <a:extLst>
                <a:ext uri="{FF2B5EF4-FFF2-40B4-BE49-F238E27FC236}">
                  <a16:creationId xmlns:a16="http://schemas.microsoft.com/office/drawing/2014/main" id="{1C55CF6C-DE04-428A-B9E1-6BD3DBFD8AB3}"/>
                </a:ext>
              </a:extLst>
            </p:cNvPr>
            <p:cNvSpPr/>
            <p:nvPr/>
          </p:nvSpPr>
          <p:spPr>
            <a:xfrm>
              <a:off x="11596527" y="5337659"/>
              <a:ext cx="86995" cy="55244"/>
            </a:xfrm>
            <a:custGeom>
              <a:avLst/>
              <a:gdLst/>
              <a:ahLst/>
              <a:cxnLst/>
              <a:rect l="l" t="t" r="r" b="b"/>
              <a:pathLst>
                <a:path w="86995" h="55245">
                  <a:moveTo>
                    <a:pt x="0" y="30822"/>
                  </a:moveTo>
                  <a:lnTo>
                    <a:pt x="4406" y="43433"/>
                  </a:lnTo>
                  <a:lnTo>
                    <a:pt x="16154" y="50431"/>
                  </a:lnTo>
                  <a:lnTo>
                    <a:pt x="36703" y="54635"/>
                  </a:lnTo>
                  <a:lnTo>
                    <a:pt x="49923" y="54635"/>
                  </a:lnTo>
                  <a:lnTo>
                    <a:pt x="70472" y="50431"/>
                  </a:lnTo>
                  <a:lnTo>
                    <a:pt x="82219" y="43433"/>
                  </a:lnTo>
                  <a:lnTo>
                    <a:pt x="86626" y="30822"/>
                  </a:lnTo>
                  <a:lnTo>
                    <a:pt x="86626" y="22415"/>
                  </a:lnTo>
                  <a:lnTo>
                    <a:pt x="82219" y="11214"/>
                  </a:lnTo>
                  <a:lnTo>
                    <a:pt x="70472" y="2806"/>
                  </a:lnTo>
                  <a:lnTo>
                    <a:pt x="49923" y="0"/>
                  </a:lnTo>
                  <a:lnTo>
                    <a:pt x="36703" y="0"/>
                  </a:lnTo>
                  <a:lnTo>
                    <a:pt x="16154" y="2806"/>
                  </a:lnTo>
                  <a:lnTo>
                    <a:pt x="4406" y="11214"/>
                  </a:lnTo>
                  <a:lnTo>
                    <a:pt x="0" y="22415"/>
                  </a:lnTo>
                  <a:lnTo>
                    <a:pt x="0" y="30822"/>
                  </a:lnTo>
                  <a:close/>
                </a:path>
              </a:pathLst>
            </a:custGeom>
            <a:ln w="3175">
              <a:solidFill>
                <a:srgbClr val="000000"/>
              </a:solidFill>
            </a:ln>
          </p:spPr>
          <p:txBody>
            <a:bodyPr wrap="square" lIns="0" tIns="0" rIns="0" bIns="0" rtlCol="0"/>
            <a:lstStyle/>
            <a:p>
              <a:endParaRPr/>
            </a:p>
          </p:txBody>
        </p:sp>
        <p:sp>
          <p:nvSpPr>
            <p:cNvPr id="691" name="object 686">
              <a:extLst>
                <a:ext uri="{FF2B5EF4-FFF2-40B4-BE49-F238E27FC236}">
                  <a16:creationId xmlns:a16="http://schemas.microsoft.com/office/drawing/2014/main" id="{9F3049E2-1EFD-472B-80B3-4909D5F1CE97}"/>
                </a:ext>
              </a:extLst>
            </p:cNvPr>
            <p:cNvSpPr/>
            <p:nvPr/>
          </p:nvSpPr>
          <p:spPr>
            <a:xfrm>
              <a:off x="11601099" y="5377288"/>
              <a:ext cx="79375" cy="10795"/>
            </a:xfrm>
            <a:custGeom>
              <a:avLst/>
              <a:gdLst/>
              <a:ahLst/>
              <a:cxnLst/>
              <a:rect l="l" t="t" r="r" b="b"/>
              <a:pathLst>
                <a:path w="79375" h="10795">
                  <a:moveTo>
                    <a:pt x="0" y="0"/>
                  </a:moveTo>
                  <a:lnTo>
                    <a:pt x="11887" y="6400"/>
                  </a:lnTo>
                  <a:lnTo>
                    <a:pt x="32689" y="10236"/>
                  </a:lnTo>
                  <a:lnTo>
                    <a:pt x="46062" y="10236"/>
                  </a:lnTo>
                  <a:lnTo>
                    <a:pt x="66865" y="6400"/>
                  </a:lnTo>
                  <a:lnTo>
                    <a:pt x="78752" y="0"/>
                  </a:lnTo>
                </a:path>
              </a:pathLst>
            </a:custGeom>
            <a:ln w="3175">
              <a:solidFill>
                <a:srgbClr val="000000"/>
              </a:solidFill>
            </a:ln>
          </p:spPr>
          <p:txBody>
            <a:bodyPr wrap="square" lIns="0" tIns="0" rIns="0" bIns="0" rtlCol="0"/>
            <a:lstStyle/>
            <a:p>
              <a:endParaRPr/>
            </a:p>
          </p:txBody>
        </p:sp>
        <p:sp>
          <p:nvSpPr>
            <p:cNvPr id="692" name="object 687">
              <a:extLst>
                <a:ext uri="{FF2B5EF4-FFF2-40B4-BE49-F238E27FC236}">
                  <a16:creationId xmlns:a16="http://schemas.microsoft.com/office/drawing/2014/main" id="{5FA9A5DB-09E3-452F-A513-91EA50ABE069}"/>
                </a:ext>
              </a:extLst>
            </p:cNvPr>
            <p:cNvSpPr/>
            <p:nvPr/>
          </p:nvSpPr>
          <p:spPr>
            <a:xfrm>
              <a:off x="11674251" y="5349854"/>
              <a:ext cx="5715" cy="31750"/>
            </a:xfrm>
            <a:custGeom>
              <a:avLst/>
              <a:gdLst/>
              <a:ahLst/>
              <a:cxnLst/>
              <a:rect l="l" t="t" r="r" b="b"/>
              <a:pathLst>
                <a:path w="5715" h="31750">
                  <a:moveTo>
                    <a:pt x="0" y="31546"/>
                  </a:moveTo>
                  <a:lnTo>
                    <a:pt x="5486" y="19202"/>
                  </a:lnTo>
                  <a:lnTo>
                    <a:pt x="5486" y="10972"/>
                  </a:lnTo>
                  <a:lnTo>
                    <a:pt x="0" y="0"/>
                  </a:lnTo>
                </a:path>
              </a:pathLst>
            </a:custGeom>
            <a:ln w="3175">
              <a:solidFill>
                <a:srgbClr val="000000"/>
              </a:solidFill>
            </a:ln>
          </p:spPr>
          <p:txBody>
            <a:bodyPr wrap="square" lIns="0" tIns="0" rIns="0" bIns="0" rtlCol="0"/>
            <a:lstStyle/>
            <a:p>
              <a:endParaRPr/>
            </a:p>
          </p:txBody>
        </p:sp>
        <p:sp>
          <p:nvSpPr>
            <p:cNvPr id="693" name="object 688">
              <a:extLst>
                <a:ext uri="{FF2B5EF4-FFF2-40B4-BE49-F238E27FC236}">
                  <a16:creationId xmlns:a16="http://schemas.microsoft.com/office/drawing/2014/main" id="{A04BDD42-12C9-44FC-9933-00FA3A2080A7}"/>
                </a:ext>
              </a:extLst>
            </p:cNvPr>
            <p:cNvSpPr/>
            <p:nvPr/>
          </p:nvSpPr>
          <p:spPr>
            <a:xfrm>
              <a:off x="11601099" y="5340716"/>
              <a:ext cx="79375" cy="13970"/>
            </a:xfrm>
            <a:custGeom>
              <a:avLst/>
              <a:gdLst/>
              <a:ahLst/>
              <a:cxnLst/>
              <a:rect l="l" t="t" r="r" b="b"/>
              <a:pathLst>
                <a:path w="79375" h="13970">
                  <a:moveTo>
                    <a:pt x="78752" y="13462"/>
                  </a:moveTo>
                  <a:lnTo>
                    <a:pt x="66865" y="4483"/>
                  </a:lnTo>
                  <a:lnTo>
                    <a:pt x="46062" y="0"/>
                  </a:lnTo>
                  <a:lnTo>
                    <a:pt x="32689" y="0"/>
                  </a:lnTo>
                  <a:lnTo>
                    <a:pt x="11887" y="4483"/>
                  </a:lnTo>
                  <a:lnTo>
                    <a:pt x="0" y="13462"/>
                  </a:lnTo>
                </a:path>
              </a:pathLst>
            </a:custGeom>
            <a:ln w="3175">
              <a:solidFill>
                <a:srgbClr val="000000"/>
              </a:solidFill>
            </a:ln>
          </p:spPr>
          <p:txBody>
            <a:bodyPr wrap="square" lIns="0" tIns="0" rIns="0" bIns="0" rtlCol="0"/>
            <a:lstStyle/>
            <a:p>
              <a:endParaRPr/>
            </a:p>
          </p:txBody>
        </p:sp>
        <p:sp>
          <p:nvSpPr>
            <p:cNvPr id="694" name="object 689">
              <a:extLst>
                <a:ext uri="{FF2B5EF4-FFF2-40B4-BE49-F238E27FC236}">
                  <a16:creationId xmlns:a16="http://schemas.microsoft.com/office/drawing/2014/main" id="{7919321E-BF41-4E06-ABF2-B06E4825C895}"/>
                </a:ext>
              </a:extLst>
            </p:cNvPr>
            <p:cNvSpPr/>
            <p:nvPr/>
          </p:nvSpPr>
          <p:spPr>
            <a:xfrm>
              <a:off x="11601099" y="5349855"/>
              <a:ext cx="4445" cy="31750"/>
            </a:xfrm>
            <a:custGeom>
              <a:avLst/>
              <a:gdLst/>
              <a:ahLst/>
              <a:cxnLst/>
              <a:rect l="l" t="t" r="r" b="b"/>
              <a:pathLst>
                <a:path w="4445" h="31750">
                  <a:moveTo>
                    <a:pt x="4114" y="0"/>
                  </a:moveTo>
                  <a:lnTo>
                    <a:pt x="0" y="10972"/>
                  </a:lnTo>
                  <a:lnTo>
                    <a:pt x="0" y="19202"/>
                  </a:lnTo>
                  <a:lnTo>
                    <a:pt x="4114" y="31546"/>
                  </a:lnTo>
                </a:path>
              </a:pathLst>
            </a:custGeom>
            <a:ln w="3175">
              <a:solidFill>
                <a:srgbClr val="000000"/>
              </a:solidFill>
            </a:ln>
          </p:spPr>
          <p:txBody>
            <a:bodyPr wrap="square" lIns="0" tIns="0" rIns="0" bIns="0" rtlCol="0"/>
            <a:lstStyle/>
            <a:p>
              <a:endParaRPr/>
            </a:p>
          </p:txBody>
        </p:sp>
        <p:sp>
          <p:nvSpPr>
            <p:cNvPr id="801" name="object 796">
              <a:extLst>
                <a:ext uri="{FF2B5EF4-FFF2-40B4-BE49-F238E27FC236}">
                  <a16:creationId xmlns:a16="http://schemas.microsoft.com/office/drawing/2014/main" id="{F62B8A49-3B2A-4D63-BF09-5894F280CC50}"/>
                </a:ext>
              </a:extLst>
            </p:cNvPr>
            <p:cNvSpPr/>
            <p:nvPr/>
          </p:nvSpPr>
          <p:spPr>
            <a:xfrm>
              <a:off x="10243215" y="5651606"/>
              <a:ext cx="0" cy="45720"/>
            </a:xfrm>
            <a:custGeom>
              <a:avLst/>
              <a:gdLst/>
              <a:ahLst/>
              <a:cxnLst/>
              <a:rect l="l" t="t" r="r" b="b"/>
              <a:pathLst>
                <a:path h="45720">
                  <a:moveTo>
                    <a:pt x="0" y="45262"/>
                  </a:moveTo>
                  <a:lnTo>
                    <a:pt x="0" y="0"/>
                  </a:lnTo>
                </a:path>
              </a:pathLst>
            </a:custGeom>
            <a:ln w="3175">
              <a:solidFill>
                <a:srgbClr val="000000"/>
              </a:solidFill>
            </a:ln>
          </p:spPr>
          <p:txBody>
            <a:bodyPr wrap="square" lIns="0" tIns="0" rIns="0" bIns="0" rtlCol="0"/>
            <a:lstStyle/>
            <a:p>
              <a:endParaRPr/>
            </a:p>
          </p:txBody>
        </p:sp>
        <p:sp>
          <p:nvSpPr>
            <p:cNvPr id="802" name="object 797">
              <a:extLst>
                <a:ext uri="{FF2B5EF4-FFF2-40B4-BE49-F238E27FC236}">
                  <a16:creationId xmlns:a16="http://schemas.microsoft.com/office/drawing/2014/main" id="{D78E376A-5F1C-4281-9DD1-87B196EA3244}"/>
                </a:ext>
              </a:extLst>
            </p:cNvPr>
            <p:cNvSpPr/>
            <p:nvPr/>
          </p:nvSpPr>
          <p:spPr>
            <a:xfrm>
              <a:off x="10183772" y="5573880"/>
              <a:ext cx="57785" cy="77470"/>
            </a:xfrm>
            <a:custGeom>
              <a:avLst/>
              <a:gdLst/>
              <a:ahLst/>
              <a:cxnLst/>
              <a:rect l="l" t="t" r="r" b="b"/>
              <a:pathLst>
                <a:path w="57784" h="77470">
                  <a:moveTo>
                    <a:pt x="57670" y="77381"/>
                  </a:moveTo>
                  <a:lnTo>
                    <a:pt x="48793" y="55270"/>
                  </a:lnTo>
                  <a:lnTo>
                    <a:pt x="36969" y="34543"/>
                  </a:lnTo>
                  <a:lnTo>
                    <a:pt x="19227" y="15201"/>
                  </a:lnTo>
                  <a:lnTo>
                    <a:pt x="0" y="0"/>
                  </a:lnTo>
                </a:path>
              </a:pathLst>
            </a:custGeom>
            <a:ln w="3175">
              <a:solidFill>
                <a:srgbClr val="000000"/>
              </a:solidFill>
            </a:ln>
          </p:spPr>
          <p:txBody>
            <a:bodyPr wrap="square" lIns="0" tIns="0" rIns="0" bIns="0" rtlCol="0"/>
            <a:lstStyle/>
            <a:p>
              <a:endParaRPr/>
            </a:p>
          </p:txBody>
        </p:sp>
        <p:sp>
          <p:nvSpPr>
            <p:cNvPr id="803" name="object 798">
              <a:extLst>
                <a:ext uri="{FF2B5EF4-FFF2-40B4-BE49-F238E27FC236}">
                  <a16:creationId xmlns:a16="http://schemas.microsoft.com/office/drawing/2014/main" id="{A182B7A4-3DD8-4706-A811-55570EB7E207}"/>
                </a:ext>
              </a:extLst>
            </p:cNvPr>
            <p:cNvSpPr/>
            <p:nvPr/>
          </p:nvSpPr>
          <p:spPr>
            <a:xfrm>
              <a:off x="10162442" y="5569308"/>
              <a:ext cx="21590" cy="6350"/>
            </a:xfrm>
            <a:custGeom>
              <a:avLst/>
              <a:gdLst/>
              <a:ahLst/>
              <a:cxnLst/>
              <a:rect l="l" t="t" r="r" b="b"/>
              <a:pathLst>
                <a:path w="21590" h="6350">
                  <a:moveTo>
                    <a:pt x="21335" y="5854"/>
                  </a:moveTo>
                  <a:lnTo>
                    <a:pt x="9956" y="1460"/>
                  </a:lnTo>
                  <a:lnTo>
                    <a:pt x="0" y="0"/>
                  </a:lnTo>
                </a:path>
              </a:pathLst>
            </a:custGeom>
            <a:ln w="3175">
              <a:solidFill>
                <a:srgbClr val="000000"/>
              </a:solidFill>
            </a:ln>
          </p:spPr>
          <p:txBody>
            <a:bodyPr wrap="square" lIns="0" tIns="0" rIns="0" bIns="0" rtlCol="0"/>
            <a:lstStyle/>
            <a:p>
              <a:endParaRPr/>
            </a:p>
          </p:txBody>
        </p:sp>
        <p:sp>
          <p:nvSpPr>
            <p:cNvPr id="804" name="object 799">
              <a:extLst>
                <a:ext uri="{FF2B5EF4-FFF2-40B4-BE49-F238E27FC236}">
                  <a16:creationId xmlns:a16="http://schemas.microsoft.com/office/drawing/2014/main" id="{5CC1FB6A-CD00-42EF-8908-D5114D00EFF7}"/>
                </a:ext>
              </a:extLst>
            </p:cNvPr>
            <p:cNvSpPr/>
            <p:nvPr/>
          </p:nvSpPr>
          <p:spPr>
            <a:xfrm>
              <a:off x="10058811" y="5569311"/>
              <a:ext cx="104139" cy="105410"/>
            </a:xfrm>
            <a:custGeom>
              <a:avLst/>
              <a:gdLst/>
              <a:ahLst/>
              <a:cxnLst/>
              <a:rect l="l" t="t" r="r" b="b"/>
              <a:pathLst>
                <a:path w="104140" h="105410">
                  <a:moveTo>
                    <a:pt x="103631" y="0"/>
                  </a:moveTo>
                  <a:lnTo>
                    <a:pt x="63665" y="11036"/>
                  </a:lnTo>
                  <a:lnTo>
                    <a:pt x="31089" y="34480"/>
                  </a:lnTo>
                  <a:lnTo>
                    <a:pt x="8877" y="67576"/>
                  </a:lnTo>
                  <a:lnTo>
                    <a:pt x="2959" y="85509"/>
                  </a:lnTo>
                  <a:lnTo>
                    <a:pt x="0" y="104813"/>
                  </a:lnTo>
                </a:path>
              </a:pathLst>
            </a:custGeom>
            <a:ln w="3175">
              <a:solidFill>
                <a:srgbClr val="000000"/>
              </a:solidFill>
            </a:ln>
          </p:spPr>
          <p:txBody>
            <a:bodyPr wrap="square" lIns="0" tIns="0" rIns="0" bIns="0" rtlCol="0"/>
            <a:lstStyle/>
            <a:p>
              <a:endParaRPr/>
            </a:p>
          </p:txBody>
        </p:sp>
        <p:sp>
          <p:nvSpPr>
            <p:cNvPr id="805" name="object 800">
              <a:extLst>
                <a:ext uri="{FF2B5EF4-FFF2-40B4-BE49-F238E27FC236}">
                  <a16:creationId xmlns:a16="http://schemas.microsoft.com/office/drawing/2014/main" id="{363B0D66-7F2D-46B2-B27B-72061D8494B8}"/>
                </a:ext>
              </a:extLst>
            </p:cNvPr>
            <p:cNvSpPr/>
            <p:nvPr/>
          </p:nvSpPr>
          <p:spPr>
            <a:xfrm>
              <a:off x="10058811" y="5674467"/>
              <a:ext cx="104139" cy="105410"/>
            </a:xfrm>
            <a:custGeom>
              <a:avLst/>
              <a:gdLst/>
              <a:ahLst/>
              <a:cxnLst/>
              <a:rect l="l" t="t" r="r" b="b"/>
              <a:pathLst>
                <a:path w="104140" h="105410">
                  <a:moveTo>
                    <a:pt x="0" y="0"/>
                  </a:moveTo>
                  <a:lnTo>
                    <a:pt x="8877" y="37236"/>
                  </a:lnTo>
                  <a:lnTo>
                    <a:pt x="31089" y="70332"/>
                  </a:lnTo>
                  <a:lnTo>
                    <a:pt x="63665" y="93776"/>
                  </a:lnTo>
                  <a:lnTo>
                    <a:pt x="82905" y="100672"/>
                  </a:lnTo>
                  <a:lnTo>
                    <a:pt x="103632" y="104813"/>
                  </a:lnTo>
                </a:path>
              </a:pathLst>
            </a:custGeom>
            <a:ln w="3175">
              <a:solidFill>
                <a:srgbClr val="000000"/>
              </a:solidFill>
            </a:ln>
          </p:spPr>
          <p:txBody>
            <a:bodyPr wrap="square" lIns="0" tIns="0" rIns="0" bIns="0" rtlCol="0"/>
            <a:lstStyle/>
            <a:p>
              <a:endParaRPr/>
            </a:p>
          </p:txBody>
        </p:sp>
        <p:sp>
          <p:nvSpPr>
            <p:cNvPr id="806" name="object 801">
              <a:extLst>
                <a:ext uri="{FF2B5EF4-FFF2-40B4-BE49-F238E27FC236}">
                  <a16:creationId xmlns:a16="http://schemas.microsoft.com/office/drawing/2014/main" id="{F3FD1BD0-1EC2-4128-8F44-856384BF822E}"/>
                </a:ext>
              </a:extLst>
            </p:cNvPr>
            <p:cNvSpPr/>
            <p:nvPr/>
          </p:nvSpPr>
          <p:spPr>
            <a:xfrm>
              <a:off x="10162442" y="5775047"/>
              <a:ext cx="21590" cy="4445"/>
            </a:xfrm>
            <a:custGeom>
              <a:avLst/>
              <a:gdLst/>
              <a:ahLst/>
              <a:cxnLst/>
              <a:rect l="l" t="t" r="r" b="b"/>
              <a:pathLst>
                <a:path w="21590" h="4445">
                  <a:moveTo>
                    <a:pt x="0" y="4394"/>
                  </a:moveTo>
                  <a:lnTo>
                    <a:pt x="9956" y="3301"/>
                  </a:lnTo>
                  <a:lnTo>
                    <a:pt x="21336" y="0"/>
                  </a:lnTo>
                </a:path>
              </a:pathLst>
            </a:custGeom>
            <a:ln w="3175">
              <a:solidFill>
                <a:srgbClr val="000000"/>
              </a:solidFill>
            </a:ln>
          </p:spPr>
          <p:txBody>
            <a:bodyPr wrap="square" lIns="0" tIns="0" rIns="0" bIns="0" rtlCol="0"/>
            <a:lstStyle/>
            <a:p>
              <a:endParaRPr/>
            </a:p>
          </p:txBody>
        </p:sp>
        <p:sp>
          <p:nvSpPr>
            <p:cNvPr id="807" name="object 802">
              <a:extLst>
                <a:ext uri="{FF2B5EF4-FFF2-40B4-BE49-F238E27FC236}">
                  <a16:creationId xmlns:a16="http://schemas.microsoft.com/office/drawing/2014/main" id="{7671F749-3F9D-415A-A3EE-351012647FAA}"/>
                </a:ext>
              </a:extLst>
            </p:cNvPr>
            <p:cNvSpPr/>
            <p:nvPr/>
          </p:nvSpPr>
          <p:spPr>
            <a:xfrm>
              <a:off x="10183779" y="5698849"/>
              <a:ext cx="57785" cy="77470"/>
            </a:xfrm>
            <a:custGeom>
              <a:avLst/>
              <a:gdLst/>
              <a:ahLst/>
              <a:cxnLst/>
              <a:rect l="l" t="t" r="r" b="b"/>
              <a:pathLst>
                <a:path w="57784" h="77470">
                  <a:moveTo>
                    <a:pt x="0" y="77381"/>
                  </a:moveTo>
                  <a:lnTo>
                    <a:pt x="19215" y="62179"/>
                  </a:lnTo>
                  <a:lnTo>
                    <a:pt x="36969" y="42837"/>
                  </a:lnTo>
                  <a:lnTo>
                    <a:pt x="48793" y="22110"/>
                  </a:lnTo>
                  <a:lnTo>
                    <a:pt x="57670" y="0"/>
                  </a:lnTo>
                </a:path>
              </a:pathLst>
            </a:custGeom>
            <a:ln w="3175">
              <a:solidFill>
                <a:srgbClr val="000000"/>
              </a:solidFill>
            </a:ln>
          </p:spPr>
          <p:txBody>
            <a:bodyPr wrap="square" lIns="0" tIns="0" rIns="0" bIns="0" rtlCol="0"/>
            <a:lstStyle/>
            <a:p>
              <a:endParaRPr/>
            </a:p>
          </p:txBody>
        </p:sp>
        <p:sp>
          <p:nvSpPr>
            <p:cNvPr id="808" name="object 803">
              <a:extLst>
                <a:ext uri="{FF2B5EF4-FFF2-40B4-BE49-F238E27FC236}">
                  <a16:creationId xmlns:a16="http://schemas.microsoft.com/office/drawing/2014/main" id="{D2C59575-08A1-4EEF-AB84-CD8DF08A1088}"/>
                </a:ext>
              </a:extLst>
            </p:cNvPr>
            <p:cNvSpPr/>
            <p:nvPr/>
          </p:nvSpPr>
          <p:spPr>
            <a:xfrm>
              <a:off x="10081670" y="5668372"/>
              <a:ext cx="15240" cy="13970"/>
            </a:xfrm>
            <a:custGeom>
              <a:avLst/>
              <a:gdLst/>
              <a:ahLst/>
              <a:cxnLst/>
              <a:rect l="l" t="t" r="r" b="b"/>
              <a:pathLst>
                <a:path w="15240" h="13970">
                  <a:moveTo>
                    <a:pt x="7620" y="0"/>
                  </a:moveTo>
                  <a:lnTo>
                    <a:pt x="1524" y="1371"/>
                  </a:lnTo>
                  <a:lnTo>
                    <a:pt x="0" y="6858"/>
                  </a:lnTo>
                  <a:lnTo>
                    <a:pt x="1524" y="12344"/>
                  </a:lnTo>
                  <a:lnTo>
                    <a:pt x="7620" y="13716"/>
                  </a:lnTo>
                  <a:lnTo>
                    <a:pt x="13716" y="12344"/>
                  </a:lnTo>
                  <a:lnTo>
                    <a:pt x="15240" y="6858"/>
                  </a:lnTo>
                  <a:lnTo>
                    <a:pt x="13716" y="1371"/>
                  </a:lnTo>
                  <a:lnTo>
                    <a:pt x="7620" y="0"/>
                  </a:lnTo>
                  <a:close/>
                </a:path>
              </a:pathLst>
            </a:custGeom>
            <a:ln w="3175">
              <a:solidFill>
                <a:srgbClr val="000000"/>
              </a:solidFill>
            </a:ln>
          </p:spPr>
          <p:txBody>
            <a:bodyPr wrap="square" lIns="0" tIns="0" rIns="0" bIns="0" rtlCol="0"/>
            <a:lstStyle/>
            <a:p>
              <a:endParaRPr/>
            </a:p>
          </p:txBody>
        </p:sp>
        <p:sp>
          <p:nvSpPr>
            <p:cNvPr id="809" name="object 804">
              <a:extLst>
                <a:ext uri="{FF2B5EF4-FFF2-40B4-BE49-F238E27FC236}">
                  <a16:creationId xmlns:a16="http://schemas.microsoft.com/office/drawing/2014/main" id="{32E6D54E-FEB6-4F70-A6D8-0411B23710DD}"/>
                </a:ext>
              </a:extLst>
            </p:cNvPr>
            <p:cNvSpPr/>
            <p:nvPr/>
          </p:nvSpPr>
          <p:spPr>
            <a:xfrm>
              <a:off x="10156346" y="5584552"/>
              <a:ext cx="13970" cy="13970"/>
            </a:xfrm>
            <a:custGeom>
              <a:avLst/>
              <a:gdLst/>
              <a:ahLst/>
              <a:cxnLst/>
              <a:rect l="l" t="t" r="r" b="b"/>
              <a:pathLst>
                <a:path w="13970" h="13970">
                  <a:moveTo>
                    <a:pt x="6857" y="0"/>
                  </a:moveTo>
                  <a:lnTo>
                    <a:pt x="1371" y="1371"/>
                  </a:lnTo>
                  <a:lnTo>
                    <a:pt x="0" y="6857"/>
                  </a:lnTo>
                  <a:lnTo>
                    <a:pt x="1371" y="12344"/>
                  </a:lnTo>
                  <a:lnTo>
                    <a:pt x="6857" y="13715"/>
                  </a:lnTo>
                  <a:lnTo>
                    <a:pt x="12344" y="12344"/>
                  </a:lnTo>
                  <a:lnTo>
                    <a:pt x="13715" y="6857"/>
                  </a:lnTo>
                  <a:lnTo>
                    <a:pt x="12344" y="1371"/>
                  </a:lnTo>
                  <a:lnTo>
                    <a:pt x="6857" y="0"/>
                  </a:lnTo>
                  <a:close/>
                </a:path>
              </a:pathLst>
            </a:custGeom>
            <a:ln w="3175">
              <a:solidFill>
                <a:srgbClr val="000000"/>
              </a:solidFill>
            </a:ln>
          </p:spPr>
          <p:txBody>
            <a:bodyPr wrap="square" lIns="0" tIns="0" rIns="0" bIns="0" rtlCol="0"/>
            <a:lstStyle/>
            <a:p>
              <a:endParaRPr/>
            </a:p>
          </p:txBody>
        </p:sp>
        <p:sp>
          <p:nvSpPr>
            <p:cNvPr id="810" name="object 805">
              <a:extLst>
                <a:ext uri="{FF2B5EF4-FFF2-40B4-BE49-F238E27FC236}">
                  <a16:creationId xmlns:a16="http://schemas.microsoft.com/office/drawing/2014/main" id="{31288AD9-2E93-46F6-8920-7EA9B24619F3}"/>
                </a:ext>
              </a:extLst>
            </p:cNvPr>
            <p:cNvSpPr/>
            <p:nvPr/>
          </p:nvSpPr>
          <p:spPr>
            <a:xfrm>
              <a:off x="10156346" y="5750667"/>
              <a:ext cx="13970" cy="13970"/>
            </a:xfrm>
            <a:custGeom>
              <a:avLst/>
              <a:gdLst/>
              <a:ahLst/>
              <a:cxnLst/>
              <a:rect l="l" t="t" r="r" b="b"/>
              <a:pathLst>
                <a:path w="13970" h="13970">
                  <a:moveTo>
                    <a:pt x="6857" y="0"/>
                  </a:moveTo>
                  <a:lnTo>
                    <a:pt x="1371" y="1371"/>
                  </a:lnTo>
                  <a:lnTo>
                    <a:pt x="0" y="6858"/>
                  </a:lnTo>
                  <a:lnTo>
                    <a:pt x="1371" y="12344"/>
                  </a:lnTo>
                  <a:lnTo>
                    <a:pt x="6857" y="13716"/>
                  </a:lnTo>
                  <a:lnTo>
                    <a:pt x="12344" y="12344"/>
                  </a:lnTo>
                  <a:lnTo>
                    <a:pt x="13715" y="6858"/>
                  </a:lnTo>
                  <a:lnTo>
                    <a:pt x="12344" y="1371"/>
                  </a:lnTo>
                  <a:lnTo>
                    <a:pt x="6857" y="0"/>
                  </a:lnTo>
                  <a:close/>
                </a:path>
              </a:pathLst>
            </a:custGeom>
            <a:ln w="3175">
              <a:solidFill>
                <a:srgbClr val="000000"/>
              </a:solidFill>
            </a:ln>
          </p:spPr>
          <p:txBody>
            <a:bodyPr wrap="square" lIns="0" tIns="0" rIns="0" bIns="0" rtlCol="0"/>
            <a:lstStyle/>
            <a:p>
              <a:endParaRPr/>
            </a:p>
          </p:txBody>
        </p:sp>
        <p:sp>
          <p:nvSpPr>
            <p:cNvPr id="811" name="object 806">
              <a:extLst>
                <a:ext uri="{FF2B5EF4-FFF2-40B4-BE49-F238E27FC236}">
                  <a16:creationId xmlns:a16="http://schemas.microsoft.com/office/drawing/2014/main" id="{811FCB8A-D7D9-41C5-B610-BD1091395262}"/>
                </a:ext>
              </a:extLst>
            </p:cNvPr>
            <p:cNvSpPr/>
            <p:nvPr/>
          </p:nvSpPr>
          <p:spPr>
            <a:xfrm>
              <a:off x="10003952" y="5695803"/>
              <a:ext cx="55880" cy="0"/>
            </a:xfrm>
            <a:custGeom>
              <a:avLst/>
              <a:gdLst/>
              <a:ahLst/>
              <a:cxnLst/>
              <a:rect l="l" t="t" r="r" b="b"/>
              <a:pathLst>
                <a:path w="55879">
                  <a:moveTo>
                    <a:pt x="55892" y="0"/>
                  </a:moveTo>
                  <a:lnTo>
                    <a:pt x="0" y="0"/>
                  </a:lnTo>
                </a:path>
              </a:pathLst>
            </a:custGeom>
            <a:ln w="3175">
              <a:solidFill>
                <a:srgbClr val="000000"/>
              </a:solidFill>
            </a:ln>
          </p:spPr>
          <p:txBody>
            <a:bodyPr wrap="square" lIns="0" tIns="0" rIns="0" bIns="0" rtlCol="0"/>
            <a:lstStyle/>
            <a:p>
              <a:endParaRPr/>
            </a:p>
          </p:txBody>
        </p:sp>
        <p:sp>
          <p:nvSpPr>
            <p:cNvPr id="812" name="object 807">
              <a:extLst>
                <a:ext uri="{FF2B5EF4-FFF2-40B4-BE49-F238E27FC236}">
                  <a16:creationId xmlns:a16="http://schemas.microsoft.com/office/drawing/2014/main" id="{2A0A631A-A910-4CB5-9334-02BEDD9BE669}"/>
                </a:ext>
              </a:extLst>
            </p:cNvPr>
            <p:cNvSpPr/>
            <p:nvPr/>
          </p:nvSpPr>
          <p:spPr>
            <a:xfrm>
              <a:off x="10003946" y="5654655"/>
              <a:ext cx="55880" cy="0"/>
            </a:xfrm>
            <a:custGeom>
              <a:avLst/>
              <a:gdLst/>
              <a:ahLst/>
              <a:cxnLst/>
              <a:rect l="l" t="t" r="r" b="b"/>
              <a:pathLst>
                <a:path w="55879">
                  <a:moveTo>
                    <a:pt x="0" y="0"/>
                  </a:moveTo>
                  <a:lnTo>
                    <a:pt x="55892" y="0"/>
                  </a:lnTo>
                </a:path>
              </a:pathLst>
            </a:custGeom>
            <a:ln w="3175">
              <a:solidFill>
                <a:srgbClr val="000000"/>
              </a:solidFill>
            </a:ln>
          </p:spPr>
          <p:txBody>
            <a:bodyPr wrap="square" lIns="0" tIns="0" rIns="0" bIns="0" rtlCol="0"/>
            <a:lstStyle/>
            <a:p>
              <a:endParaRPr/>
            </a:p>
          </p:txBody>
        </p:sp>
        <p:sp>
          <p:nvSpPr>
            <p:cNvPr id="813" name="object 808">
              <a:extLst>
                <a:ext uri="{FF2B5EF4-FFF2-40B4-BE49-F238E27FC236}">
                  <a16:creationId xmlns:a16="http://schemas.microsoft.com/office/drawing/2014/main" id="{5C1A2835-F15D-4F6F-85BB-6880A08CC819}"/>
                </a:ext>
              </a:extLst>
            </p:cNvPr>
            <p:cNvSpPr/>
            <p:nvPr/>
          </p:nvSpPr>
          <p:spPr>
            <a:xfrm>
              <a:off x="9982611" y="5654655"/>
              <a:ext cx="21590" cy="39370"/>
            </a:xfrm>
            <a:custGeom>
              <a:avLst/>
              <a:gdLst/>
              <a:ahLst/>
              <a:cxnLst/>
              <a:rect l="l" t="t" r="r" b="b"/>
              <a:pathLst>
                <a:path w="21590" h="39370">
                  <a:moveTo>
                    <a:pt x="21335" y="0"/>
                  </a:moveTo>
                  <a:lnTo>
                    <a:pt x="11379" y="1397"/>
                  </a:lnTo>
                  <a:lnTo>
                    <a:pt x="4267" y="6997"/>
                  </a:lnTo>
                  <a:lnTo>
                    <a:pt x="0" y="15379"/>
                  </a:lnTo>
                  <a:lnTo>
                    <a:pt x="0" y="23774"/>
                  </a:lnTo>
                  <a:lnTo>
                    <a:pt x="4267" y="32169"/>
                  </a:lnTo>
                  <a:lnTo>
                    <a:pt x="11379" y="37757"/>
                  </a:lnTo>
                  <a:lnTo>
                    <a:pt x="21335" y="39154"/>
                  </a:lnTo>
                </a:path>
              </a:pathLst>
            </a:custGeom>
            <a:ln w="3175">
              <a:solidFill>
                <a:srgbClr val="000000"/>
              </a:solidFill>
            </a:ln>
          </p:spPr>
          <p:txBody>
            <a:bodyPr wrap="square" lIns="0" tIns="0" rIns="0" bIns="0" rtlCol="0"/>
            <a:lstStyle/>
            <a:p>
              <a:endParaRPr/>
            </a:p>
          </p:txBody>
        </p:sp>
        <p:sp>
          <p:nvSpPr>
            <p:cNvPr id="1033" name="object 1028">
              <a:extLst>
                <a:ext uri="{FF2B5EF4-FFF2-40B4-BE49-F238E27FC236}">
                  <a16:creationId xmlns:a16="http://schemas.microsoft.com/office/drawing/2014/main" id="{9E1FE32C-2E5A-496E-B339-417398197661}"/>
                </a:ext>
              </a:extLst>
            </p:cNvPr>
            <p:cNvSpPr txBox="1"/>
            <p:nvPr/>
          </p:nvSpPr>
          <p:spPr>
            <a:xfrm>
              <a:off x="9786196" y="4006606"/>
              <a:ext cx="2023110" cy="199390"/>
            </a:xfrm>
            <a:prstGeom prst="rect">
              <a:avLst/>
            </a:prstGeom>
          </p:spPr>
          <p:txBody>
            <a:bodyPr vert="horz" wrap="square" lIns="0" tIns="0" rIns="0" bIns="0" rtlCol="0">
              <a:spAutoFit/>
            </a:bodyPr>
            <a:lstStyle/>
            <a:p>
              <a:pPr marL="12700">
                <a:lnSpc>
                  <a:spcPct val="100000"/>
                </a:lnSpc>
              </a:pPr>
              <a:r>
                <a:rPr sz="1200" i="1" dirty="0">
                  <a:solidFill>
                    <a:srgbClr val="808080"/>
                  </a:solidFill>
                  <a:latin typeface="Trebuchet MS"/>
                  <a:cs typeface="Trebuchet MS"/>
                </a:rPr>
                <a:t>End </a:t>
              </a:r>
              <a:r>
                <a:rPr sz="1200" i="1" spc="-5" dirty="0">
                  <a:solidFill>
                    <a:srgbClr val="808080"/>
                  </a:solidFill>
                  <a:latin typeface="Trebuchet MS"/>
                  <a:cs typeface="Trebuchet MS"/>
                </a:rPr>
                <a:t>extension </a:t>
              </a:r>
              <a:r>
                <a:rPr sz="1200" i="1" dirty="0">
                  <a:solidFill>
                    <a:srgbClr val="808080"/>
                  </a:solidFill>
                  <a:latin typeface="Trebuchet MS"/>
                  <a:cs typeface="Trebuchet MS"/>
                </a:rPr>
                <a:t>or </a:t>
              </a:r>
              <a:r>
                <a:rPr sz="1200" i="1" spc="-5" dirty="0">
                  <a:solidFill>
                    <a:srgbClr val="808080"/>
                  </a:solidFill>
                  <a:latin typeface="Trebuchet MS"/>
                  <a:cs typeface="Trebuchet MS"/>
                </a:rPr>
                <a:t>end</a:t>
              </a:r>
              <a:r>
                <a:rPr sz="1200" i="1" spc="-80" dirty="0">
                  <a:solidFill>
                    <a:srgbClr val="808080"/>
                  </a:solidFill>
                  <a:latin typeface="Trebuchet MS"/>
                  <a:cs typeface="Trebuchet MS"/>
                </a:rPr>
                <a:t> </a:t>
              </a:r>
              <a:r>
                <a:rPr sz="1200" i="1" spc="-5" dirty="0">
                  <a:solidFill>
                    <a:srgbClr val="808080"/>
                  </a:solidFill>
                  <a:latin typeface="Trebuchet MS"/>
                  <a:cs typeface="Trebuchet MS"/>
                </a:rPr>
                <a:t>module</a:t>
              </a:r>
              <a:endParaRPr sz="1200">
                <a:latin typeface="Trebuchet MS"/>
                <a:cs typeface="Trebuchet MS"/>
              </a:endParaRPr>
            </a:p>
          </p:txBody>
        </p:sp>
      </p:grpSp>
      <p:grpSp>
        <p:nvGrpSpPr>
          <p:cNvPr id="1036" name="Groep 1035">
            <a:extLst>
              <a:ext uri="{FF2B5EF4-FFF2-40B4-BE49-F238E27FC236}">
                <a16:creationId xmlns:a16="http://schemas.microsoft.com/office/drawing/2014/main" id="{B5075338-F322-4773-87DA-C17338F95E2C}"/>
              </a:ext>
            </a:extLst>
          </p:cNvPr>
          <p:cNvGrpSpPr/>
          <p:nvPr/>
        </p:nvGrpSpPr>
        <p:grpSpPr>
          <a:xfrm>
            <a:off x="4947560" y="1008835"/>
            <a:ext cx="1968885" cy="2596612"/>
            <a:chOff x="4005479" y="1115578"/>
            <a:chExt cx="1968885" cy="2596612"/>
          </a:xfrm>
        </p:grpSpPr>
        <p:sp>
          <p:nvSpPr>
            <p:cNvPr id="296" name="object 291">
              <a:extLst>
                <a:ext uri="{FF2B5EF4-FFF2-40B4-BE49-F238E27FC236}">
                  <a16:creationId xmlns:a16="http://schemas.microsoft.com/office/drawing/2014/main" id="{BDEE7623-2EF3-42C6-808E-42834FEB241E}"/>
                </a:ext>
              </a:extLst>
            </p:cNvPr>
            <p:cNvSpPr/>
            <p:nvPr/>
          </p:nvSpPr>
          <p:spPr>
            <a:xfrm>
              <a:off x="5043326" y="3501244"/>
              <a:ext cx="34925" cy="31750"/>
            </a:xfrm>
            <a:custGeom>
              <a:avLst/>
              <a:gdLst/>
              <a:ahLst/>
              <a:cxnLst/>
              <a:rect l="l" t="t" r="r" b="b"/>
              <a:pathLst>
                <a:path w="34925" h="31750">
                  <a:moveTo>
                    <a:pt x="0" y="0"/>
                  </a:moveTo>
                  <a:lnTo>
                    <a:pt x="34544" y="31546"/>
                  </a:lnTo>
                </a:path>
              </a:pathLst>
            </a:custGeom>
            <a:ln w="3175">
              <a:solidFill>
                <a:srgbClr val="000000"/>
              </a:solidFill>
            </a:ln>
          </p:spPr>
          <p:txBody>
            <a:bodyPr wrap="square" lIns="0" tIns="0" rIns="0" bIns="0" rtlCol="0"/>
            <a:lstStyle/>
            <a:p>
              <a:endParaRPr/>
            </a:p>
          </p:txBody>
        </p:sp>
        <p:sp>
          <p:nvSpPr>
            <p:cNvPr id="297" name="object 292">
              <a:extLst>
                <a:ext uri="{FF2B5EF4-FFF2-40B4-BE49-F238E27FC236}">
                  <a16:creationId xmlns:a16="http://schemas.microsoft.com/office/drawing/2014/main" id="{78AD56DA-EA41-409D-9FA3-73DDE0087A04}"/>
                </a:ext>
              </a:extLst>
            </p:cNvPr>
            <p:cNvSpPr/>
            <p:nvPr/>
          </p:nvSpPr>
          <p:spPr>
            <a:xfrm>
              <a:off x="5076860" y="3533245"/>
              <a:ext cx="19685" cy="94615"/>
            </a:xfrm>
            <a:custGeom>
              <a:avLst/>
              <a:gdLst/>
              <a:ahLst/>
              <a:cxnLst/>
              <a:rect l="l" t="t" r="r" b="b"/>
              <a:pathLst>
                <a:path w="19685" h="94614">
                  <a:moveTo>
                    <a:pt x="16776" y="94030"/>
                  </a:moveTo>
                  <a:lnTo>
                    <a:pt x="19570" y="70523"/>
                  </a:lnTo>
                  <a:lnTo>
                    <a:pt x="18173" y="45631"/>
                  </a:lnTo>
                  <a:lnTo>
                    <a:pt x="11188" y="22123"/>
                  </a:lnTo>
                  <a:lnTo>
                    <a:pt x="0" y="0"/>
                  </a:lnTo>
                </a:path>
              </a:pathLst>
            </a:custGeom>
            <a:ln w="3175">
              <a:solidFill>
                <a:srgbClr val="000000"/>
              </a:solidFill>
            </a:ln>
          </p:spPr>
          <p:txBody>
            <a:bodyPr wrap="square" lIns="0" tIns="0" rIns="0" bIns="0" rtlCol="0"/>
            <a:lstStyle/>
            <a:p>
              <a:endParaRPr/>
            </a:p>
          </p:txBody>
        </p:sp>
        <p:sp>
          <p:nvSpPr>
            <p:cNvPr id="298" name="object 293">
              <a:extLst>
                <a:ext uri="{FF2B5EF4-FFF2-40B4-BE49-F238E27FC236}">
                  <a16:creationId xmlns:a16="http://schemas.microsoft.com/office/drawing/2014/main" id="{4FCF8E84-3354-403A-99C6-04045DAB3D3D}"/>
                </a:ext>
              </a:extLst>
            </p:cNvPr>
            <p:cNvSpPr/>
            <p:nvPr/>
          </p:nvSpPr>
          <p:spPr>
            <a:xfrm>
              <a:off x="5082951" y="3627735"/>
              <a:ext cx="12065" cy="18415"/>
            </a:xfrm>
            <a:custGeom>
              <a:avLst/>
              <a:gdLst/>
              <a:ahLst/>
              <a:cxnLst/>
              <a:rect l="l" t="t" r="r" b="b"/>
              <a:pathLst>
                <a:path w="12064" h="18414">
                  <a:moveTo>
                    <a:pt x="0" y="17830"/>
                  </a:moveTo>
                  <a:lnTo>
                    <a:pt x="7315" y="9601"/>
                  </a:lnTo>
                  <a:lnTo>
                    <a:pt x="11709" y="0"/>
                  </a:lnTo>
                </a:path>
              </a:pathLst>
            </a:custGeom>
            <a:ln w="3175">
              <a:solidFill>
                <a:srgbClr val="000000"/>
              </a:solidFill>
            </a:ln>
          </p:spPr>
          <p:txBody>
            <a:bodyPr wrap="square" lIns="0" tIns="0" rIns="0" bIns="0" rtlCol="0"/>
            <a:lstStyle/>
            <a:p>
              <a:endParaRPr/>
            </a:p>
          </p:txBody>
        </p:sp>
        <p:sp>
          <p:nvSpPr>
            <p:cNvPr id="299" name="object 294">
              <a:extLst>
                <a:ext uri="{FF2B5EF4-FFF2-40B4-BE49-F238E27FC236}">
                  <a16:creationId xmlns:a16="http://schemas.microsoft.com/office/drawing/2014/main" id="{701A34F3-04E9-449A-8985-AE90CC0E67C9}"/>
                </a:ext>
              </a:extLst>
            </p:cNvPr>
            <p:cNvSpPr/>
            <p:nvPr/>
          </p:nvSpPr>
          <p:spPr>
            <a:xfrm>
              <a:off x="4930551" y="3639928"/>
              <a:ext cx="152400" cy="30480"/>
            </a:xfrm>
            <a:custGeom>
              <a:avLst/>
              <a:gdLst/>
              <a:ahLst/>
              <a:cxnLst/>
              <a:rect l="l" t="t" r="r" b="b"/>
              <a:pathLst>
                <a:path w="152400" h="30479">
                  <a:moveTo>
                    <a:pt x="0" y="0"/>
                  </a:moveTo>
                  <a:lnTo>
                    <a:pt x="16217" y="12420"/>
                  </a:lnTo>
                  <a:lnTo>
                    <a:pt x="35394" y="22085"/>
                  </a:lnTo>
                  <a:lnTo>
                    <a:pt x="54571" y="27609"/>
                  </a:lnTo>
                  <a:lnTo>
                    <a:pt x="75222" y="30365"/>
                  </a:lnTo>
                  <a:lnTo>
                    <a:pt x="95859" y="28981"/>
                  </a:lnTo>
                  <a:lnTo>
                    <a:pt x="116509" y="24841"/>
                  </a:lnTo>
                  <a:lnTo>
                    <a:pt x="135686" y="16560"/>
                  </a:lnTo>
                  <a:lnTo>
                    <a:pt x="151904" y="5524"/>
                  </a:lnTo>
                </a:path>
              </a:pathLst>
            </a:custGeom>
            <a:ln w="3175">
              <a:solidFill>
                <a:srgbClr val="000000"/>
              </a:solidFill>
            </a:ln>
          </p:spPr>
          <p:txBody>
            <a:bodyPr wrap="square" lIns="0" tIns="0" rIns="0" bIns="0" rtlCol="0"/>
            <a:lstStyle/>
            <a:p>
              <a:endParaRPr/>
            </a:p>
          </p:txBody>
        </p:sp>
        <p:sp>
          <p:nvSpPr>
            <p:cNvPr id="300" name="object 295">
              <a:extLst>
                <a:ext uri="{FF2B5EF4-FFF2-40B4-BE49-F238E27FC236}">
                  <a16:creationId xmlns:a16="http://schemas.microsoft.com/office/drawing/2014/main" id="{FF5228F7-8277-449A-A2FF-941D8E33BB15}"/>
                </a:ext>
              </a:extLst>
            </p:cNvPr>
            <p:cNvSpPr/>
            <p:nvPr/>
          </p:nvSpPr>
          <p:spPr>
            <a:xfrm>
              <a:off x="4898545" y="3496671"/>
              <a:ext cx="32384" cy="142875"/>
            </a:xfrm>
            <a:custGeom>
              <a:avLst/>
              <a:gdLst/>
              <a:ahLst/>
              <a:cxnLst/>
              <a:rect l="l" t="t" r="r" b="b"/>
              <a:pathLst>
                <a:path w="32385" h="142875">
                  <a:moveTo>
                    <a:pt x="26085" y="0"/>
                  </a:moveTo>
                  <a:lnTo>
                    <a:pt x="14490" y="15252"/>
                  </a:lnTo>
                  <a:lnTo>
                    <a:pt x="5791" y="33274"/>
                  </a:lnTo>
                  <a:lnTo>
                    <a:pt x="1447" y="52679"/>
                  </a:lnTo>
                  <a:lnTo>
                    <a:pt x="0" y="72085"/>
                  </a:lnTo>
                  <a:lnTo>
                    <a:pt x="2895" y="91503"/>
                  </a:lnTo>
                  <a:lnTo>
                    <a:pt x="8699" y="109524"/>
                  </a:lnTo>
                  <a:lnTo>
                    <a:pt x="18834" y="127546"/>
                  </a:lnTo>
                  <a:lnTo>
                    <a:pt x="31876" y="142798"/>
                  </a:lnTo>
                </a:path>
              </a:pathLst>
            </a:custGeom>
            <a:ln w="3175">
              <a:solidFill>
                <a:srgbClr val="000000"/>
              </a:solidFill>
            </a:ln>
          </p:spPr>
          <p:txBody>
            <a:bodyPr wrap="square" lIns="0" tIns="0" rIns="0" bIns="0" rtlCol="0"/>
            <a:lstStyle/>
            <a:p>
              <a:endParaRPr/>
            </a:p>
          </p:txBody>
        </p:sp>
        <p:sp>
          <p:nvSpPr>
            <p:cNvPr id="301" name="object 296">
              <a:extLst>
                <a:ext uri="{FF2B5EF4-FFF2-40B4-BE49-F238E27FC236}">
                  <a16:creationId xmlns:a16="http://schemas.microsoft.com/office/drawing/2014/main" id="{B4A03506-6507-4BD4-A5A3-FBD4E9B7D60C}"/>
                </a:ext>
              </a:extLst>
            </p:cNvPr>
            <p:cNvSpPr/>
            <p:nvPr/>
          </p:nvSpPr>
          <p:spPr>
            <a:xfrm>
              <a:off x="4922932" y="3484479"/>
              <a:ext cx="19685" cy="12065"/>
            </a:xfrm>
            <a:custGeom>
              <a:avLst/>
              <a:gdLst/>
              <a:ahLst/>
              <a:cxnLst/>
              <a:rect l="l" t="t" r="r" b="b"/>
              <a:pathLst>
                <a:path w="19685" h="12064">
                  <a:moveTo>
                    <a:pt x="19316" y="0"/>
                  </a:moveTo>
                  <a:lnTo>
                    <a:pt x="8915" y="4394"/>
                  </a:lnTo>
                  <a:lnTo>
                    <a:pt x="0" y="11709"/>
                  </a:lnTo>
                </a:path>
              </a:pathLst>
            </a:custGeom>
            <a:ln w="3175">
              <a:solidFill>
                <a:srgbClr val="000000"/>
              </a:solidFill>
            </a:ln>
          </p:spPr>
          <p:txBody>
            <a:bodyPr wrap="square" lIns="0" tIns="0" rIns="0" bIns="0" rtlCol="0"/>
            <a:lstStyle/>
            <a:p>
              <a:endParaRPr/>
            </a:p>
          </p:txBody>
        </p:sp>
        <p:sp>
          <p:nvSpPr>
            <p:cNvPr id="302" name="object 297">
              <a:extLst>
                <a:ext uri="{FF2B5EF4-FFF2-40B4-BE49-F238E27FC236}">
                  <a16:creationId xmlns:a16="http://schemas.microsoft.com/office/drawing/2014/main" id="{87F89430-466F-410A-B87D-274CD0422C54}"/>
                </a:ext>
              </a:extLst>
            </p:cNvPr>
            <p:cNvSpPr/>
            <p:nvPr/>
          </p:nvSpPr>
          <p:spPr>
            <a:xfrm>
              <a:off x="4944272" y="3482952"/>
              <a:ext cx="100330" cy="19685"/>
            </a:xfrm>
            <a:custGeom>
              <a:avLst/>
              <a:gdLst/>
              <a:ahLst/>
              <a:cxnLst/>
              <a:rect l="l" t="t" r="r" b="b"/>
              <a:pathLst>
                <a:path w="100329" h="19685">
                  <a:moveTo>
                    <a:pt x="100088" y="19583"/>
                  </a:moveTo>
                  <a:lnTo>
                    <a:pt x="76530" y="8394"/>
                  </a:lnTo>
                  <a:lnTo>
                    <a:pt x="51511" y="1396"/>
                  </a:lnTo>
                  <a:lnTo>
                    <a:pt x="25019" y="0"/>
                  </a:lnTo>
                  <a:lnTo>
                    <a:pt x="0" y="2806"/>
                  </a:lnTo>
                </a:path>
              </a:pathLst>
            </a:custGeom>
            <a:ln w="3175">
              <a:solidFill>
                <a:srgbClr val="000000"/>
              </a:solidFill>
            </a:ln>
          </p:spPr>
          <p:txBody>
            <a:bodyPr wrap="square" lIns="0" tIns="0" rIns="0" bIns="0" rtlCol="0"/>
            <a:lstStyle/>
            <a:p>
              <a:endParaRPr/>
            </a:p>
          </p:txBody>
        </p:sp>
        <p:sp>
          <p:nvSpPr>
            <p:cNvPr id="303" name="object 298">
              <a:extLst>
                <a:ext uri="{FF2B5EF4-FFF2-40B4-BE49-F238E27FC236}">
                  <a16:creationId xmlns:a16="http://schemas.microsoft.com/office/drawing/2014/main" id="{BA31A589-E7D7-4E05-A7C6-EC7415A38284}"/>
                </a:ext>
              </a:extLst>
            </p:cNvPr>
            <p:cNvSpPr/>
            <p:nvPr/>
          </p:nvSpPr>
          <p:spPr>
            <a:xfrm>
              <a:off x="4945790" y="3612496"/>
              <a:ext cx="13970" cy="13970"/>
            </a:xfrm>
            <a:custGeom>
              <a:avLst/>
              <a:gdLst/>
              <a:ahLst/>
              <a:cxnLst/>
              <a:rect l="l" t="t" r="r" b="b"/>
              <a:pathLst>
                <a:path w="13970" h="13970">
                  <a:moveTo>
                    <a:pt x="1371" y="1371"/>
                  </a:moveTo>
                  <a:lnTo>
                    <a:pt x="0" y="6858"/>
                  </a:lnTo>
                  <a:lnTo>
                    <a:pt x="1371" y="12344"/>
                  </a:lnTo>
                  <a:lnTo>
                    <a:pt x="6858" y="13716"/>
                  </a:lnTo>
                  <a:lnTo>
                    <a:pt x="12344" y="12344"/>
                  </a:lnTo>
                  <a:lnTo>
                    <a:pt x="13716" y="6858"/>
                  </a:lnTo>
                  <a:lnTo>
                    <a:pt x="12344" y="1371"/>
                  </a:lnTo>
                  <a:lnTo>
                    <a:pt x="6858" y="0"/>
                  </a:lnTo>
                  <a:lnTo>
                    <a:pt x="1371" y="1371"/>
                  </a:lnTo>
                  <a:close/>
                </a:path>
              </a:pathLst>
            </a:custGeom>
            <a:ln w="3175">
              <a:solidFill>
                <a:srgbClr val="000000"/>
              </a:solidFill>
            </a:ln>
          </p:spPr>
          <p:txBody>
            <a:bodyPr wrap="square" lIns="0" tIns="0" rIns="0" bIns="0" rtlCol="0"/>
            <a:lstStyle/>
            <a:p>
              <a:endParaRPr/>
            </a:p>
          </p:txBody>
        </p:sp>
        <p:sp>
          <p:nvSpPr>
            <p:cNvPr id="304" name="object 299">
              <a:extLst>
                <a:ext uri="{FF2B5EF4-FFF2-40B4-BE49-F238E27FC236}">
                  <a16:creationId xmlns:a16="http://schemas.microsoft.com/office/drawing/2014/main" id="{BE7D88DE-0881-47E3-9624-8B1CB2417EAD}"/>
                </a:ext>
              </a:extLst>
            </p:cNvPr>
            <p:cNvSpPr/>
            <p:nvPr/>
          </p:nvSpPr>
          <p:spPr>
            <a:xfrm>
              <a:off x="5060090" y="3621640"/>
              <a:ext cx="15240" cy="13970"/>
            </a:xfrm>
            <a:custGeom>
              <a:avLst/>
              <a:gdLst/>
              <a:ahLst/>
              <a:cxnLst/>
              <a:rect l="l" t="t" r="r" b="b"/>
              <a:pathLst>
                <a:path w="15239" h="13970">
                  <a:moveTo>
                    <a:pt x="1524" y="1371"/>
                  </a:moveTo>
                  <a:lnTo>
                    <a:pt x="0" y="6858"/>
                  </a:lnTo>
                  <a:lnTo>
                    <a:pt x="1524" y="12344"/>
                  </a:lnTo>
                  <a:lnTo>
                    <a:pt x="7620" y="13716"/>
                  </a:lnTo>
                  <a:lnTo>
                    <a:pt x="13716" y="12344"/>
                  </a:lnTo>
                  <a:lnTo>
                    <a:pt x="15240" y="6858"/>
                  </a:lnTo>
                  <a:lnTo>
                    <a:pt x="13716" y="1371"/>
                  </a:lnTo>
                  <a:lnTo>
                    <a:pt x="7620" y="0"/>
                  </a:lnTo>
                  <a:lnTo>
                    <a:pt x="1524" y="1371"/>
                  </a:lnTo>
                  <a:close/>
                </a:path>
              </a:pathLst>
            </a:custGeom>
            <a:ln w="3175">
              <a:solidFill>
                <a:srgbClr val="000000"/>
              </a:solidFill>
            </a:ln>
          </p:spPr>
          <p:txBody>
            <a:bodyPr wrap="square" lIns="0" tIns="0" rIns="0" bIns="0" rtlCol="0"/>
            <a:lstStyle/>
            <a:p>
              <a:endParaRPr/>
            </a:p>
          </p:txBody>
        </p:sp>
        <p:sp>
          <p:nvSpPr>
            <p:cNvPr id="305" name="object 300">
              <a:extLst>
                <a:ext uri="{FF2B5EF4-FFF2-40B4-BE49-F238E27FC236}">
                  <a16:creationId xmlns:a16="http://schemas.microsoft.com/office/drawing/2014/main" id="{A8A5FEF4-9665-42E7-9B56-A9163BE2D416}"/>
                </a:ext>
              </a:extLst>
            </p:cNvPr>
            <p:cNvSpPr/>
            <p:nvPr/>
          </p:nvSpPr>
          <p:spPr>
            <a:xfrm>
              <a:off x="4935122" y="3504292"/>
              <a:ext cx="15240" cy="13970"/>
            </a:xfrm>
            <a:custGeom>
              <a:avLst/>
              <a:gdLst/>
              <a:ahLst/>
              <a:cxnLst/>
              <a:rect l="l" t="t" r="r" b="b"/>
              <a:pathLst>
                <a:path w="15239" h="13969">
                  <a:moveTo>
                    <a:pt x="1524" y="1371"/>
                  </a:moveTo>
                  <a:lnTo>
                    <a:pt x="0" y="6858"/>
                  </a:lnTo>
                  <a:lnTo>
                    <a:pt x="1524" y="12344"/>
                  </a:lnTo>
                  <a:lnTo>
                    <a:pt x="7620" y="13716"/>
                  </a:lnTo>
                  <a:lnTo>
                    <a:pt x="13716" y="12344"/>
                  </a:lnTo>
                  <a:lnTo>
                    <a:pt x="15240" y="6858"/>
                  </a:lnTo>
                  <a:lnTo>
                    <a:pt x="13716" y="1371"/>
                  </a:lnTo>
                  <a:lnTo>
                    <a:pt x="7620" y="0"/>
                  </a:lnTo>
                  <a:lnTo>
                    <a:pt x="1524" y="1371"/>
                  </a:lnTo>
                  <a:close/>
                </a:path>
              </a:pathLst>
            </a:custGeom>
            <a:ln w="3175">
              <a:solidFill>
                <a:srgbClr val="000000"/>
              </a:solidFill>
            </a:ln>
          </p:spPr>
          <p:txBody>
            <a:bodyPr wrap="square" lIns="0" tIns="0" rIns="0" bIns="0" rtlCol="0"/>
            <a:lstStyle/>
            <a:p>
              <a:endParaRPr/>
            </a:p>
          </p:txBody>
        </p:sp>
        <p:sp>
          <p:nvSpPr>
            <p:cNvPr id="306" name="object 301">
              <a:extLst>
                <a:ext uri="{FF2B5EF4-FFF2-40B4-BE49-F238E27FC236}">
                  <a16:creationId xmlns:a16="http://schemas.microsoft.com/office/drawing/2014/main" id="{7C9BC67B-6394-4331-834E-1223EF085389}"/>
                </a:ext>
              </a:extLst>
            </p:cNvPr>
            <p:cNvSpPr/>
            <p:nvPr/>
          </p:nvSpPr>
          <p:spPr>
            <a:xfrm>
              <a:off x="4875690" y="3624688"/>
              <a:ext cx="40005" cy="36830"/>
            </a:xfrm>
            <a:custGeom>
              <a:avLst/>
              <a:gdLst/>
              <a:ahLst/>
              <a:cxnLst/>
              <a:rect l="l" t="t" r="r" b="b"/>
              <a:pathLst>
                <a:path w="40004" h="36829">
                  <a:moveTo>
                    <a:pt x="39497" y="0"/>
                  </a:moveTo>
                  <a:lnTo>
                    <a:pt x="0" y="36461"/>
                  </a:lnTo>
                </a:path>
              </a:pathLst>
            </a:custGeom>
            <a:ln w="3175">
              <a:solidFill>
                <a:srgbClr val="000000"/>
              </a:solidFill>
            </a:ln>
          </p:spPr>
          <p:txBody>
            <a:bodyPr wrap="square" lIns="0" tIns="0" rIns="0" bIns="0" rtlCol="0"/>
            <a:lstStyle/>
            <a:p>
              <a:endParaRPr/>
            </a:p>
          </p:txBody>
        </p:sp>
        <p:sp>
          <p:nvSpPr>
            <p:cNvPr id="307" name="object 302">
              <a:extLst>
                <a:ext uri="{FF2B5EF4-FFF2-40B4-BE49-F238E27FC236}">
                  <a16:creationId xmlns:a16="http://schemas.microsoft.com/office/drawing/2014/main" id="{DFFC7E34-8D70-4ADC-9E0A-41A5CFDDF549}"/>
                </a:ext>
              </a:extLst>
            </p:cNvPr>
            <p:cNvSpPr/>
            <p:nvPr/>
          </p:nvSpPr>
          <p:spPr>
            <a:xfrm>
              <a:off x="4907690" y="3653641"/>
              <a:ext cx="40005" cy="38100"/>
            </a:xfrm>
            <a:custGeom>
              <a:avLst/>
              <a:gdLst/>
              <a:ahLst/>
              <a:cxnLst/>
              <a:rect l="l" t="t" r="r" b="b"/>
              <a:pathLst>
                <a:path w="40004" h="38100">
                  <a:moveTo>
                    <a:pt x="0" y="37985"/>
                  </a:moveTo>
                  <a:lnTo>
                    <a:pt x="39497" y="0"/>
                  </a:lnTo>
                </a:path>
              </a:pathLst>
            </a:custGeom>
            <a:ln w="3175">
              <a:solidFill>
                <a:srgbClr val="000000"/>
              </a:solidFill>
            </a:ln>
          </p:spPr>
          <p:txBody>
            <a:bodyPr wrap="square" lIns="0" tIns="0" rIns="0" bIns="0" rtlCol="0"/>
            <a:lstStyle/>
            <a:p>
              <a:endParaRPr/>
            </a:p>
          </p:txBody>
        </p:sp>
        <p:sp>
          <p:nvSpPr>
            <p:cNvPr id="308" name="object 303">
              <a:extLst>
                <a:ext uri="{FF2B5EF4-FFF2-40B4-BE49-F238E27FC236}">
                  <a16:creationId xmlns:a16="http://schemas.microsoft.com/office/drawing/2014/main" id="{A38EC456-F898-4AFC-9D8B-E8A0A3AB4791}"/>
                </a:ext>
              </a:extLst>
            </p:cNvPr>
            <p:cNvSpPr/>
            <p:nvPr/>
          </p:nvSpPr>
          <p:spPr>
            <a:xfrm>
              <a:off x="4871109" y="3661264"/>
              <a:ext cx="36830" cy="33655"/>
            </a:xfrm>
            <a:custGeom>
              <a:avLst/>
              <a:gdLst/>
              <a:ahLst/>
              <a:cxnLst/>
              <a:rect l="l" t="t" r="r" b="b"/>
              <a:pathLst>
                <a:path w="36829" h="33654">
                  <a:moveTo>
                    <a:pt x="6057" y="0"/>
                  </a:moveTo>
                  <a:lnTo>
                    <a:pt x="0" y="8318"/>
                  </a:lnTo>
                  <a:lnTo>
                    <a:pt x="0" y="16649"/>
                  </a:lnTo>
                  <a:lnTo>
                    <a:pt x="1511" y="24968"/>
                  </a:lnTo>
                  <a:lnTo>
                    <a:pt x="9080" y="31915"/>
                  </a:lnTo>
                  <a:lnTo>
                    <a:pt x="18160" y="33299"/>
                  </a:lnTo>
                  <a:lnTo>
                    <a:pt x="27241" y="33299"/>
                  </a:lnTo>
                  <a:lnTo>
                    <a:pt x="36321" y="27749"/>
                  </a:lnTo>
                </a:path>
              </a:pathLst>
            </a:custGeom>
            <a:ln w="3175">
              <a:solidFill>
                <a:srgbClr val="000000"/>
              </a:solidFill>
            </a:ln>
          </p:spPr>
          <p:txBody>
            <a:bodyPr wrap="square" lIns="0" tIns="0" rIns="0" bIns="0" rtlCol="0"/>
            <a:lstStyle/>
            <a:p>
              <a:endParaRPr/>
            </a:p>
          </p:txBody>
        </p:sp>
        <p:sp>
          <p:nvSpPr>
            <p:cNvPr id="309" name="object 304">
              <a:extLst>
                <a:ext uri="{FF2B5EF4-FFF2-40B4-BE49-F238E27FC236}">
                  <a16:creationId xmlns:a16="http://schemas.microsoft.com/office/drawing/2014/main" id="{F995E2CE-3E99-43A0-9AF0-8BA53DAEA393}"/>
                </a:ext>
              </a:extLst>
            </p:cNvPr>
            <p:cNvSpPr/>
            <p:nvPr/>
          </p:nvSpPr>
          <p:spPr>
            <a:xfrm>
              <a:off x="4855113" y="1749405"/>
              <a:ext cx="925194" cy="1962785"/>
            </a:xfrm>
            <a:custGeom>
              <a:avLst/>
              <a:gdLst/>
              <a:ahLst/>
              <a:cxnLst/>
              <a:rect l="l" t="t" r="r" b="b"/>
              <a:pathLst>
                <a:path w="925195" h="1962785">
                  <a:moveTo>
                    <a:pt x="0" y="0"/>
                  </a:moveTo>
                  <a:lnTo>
                    <a:pt x="924826" y="0"/>
                  </a:lnTo>
                  <a:lnTo>
                    <a:pt x="924826" y="1962454"/>
                  </a:lnTo>
                  <a:lnTo>
                    <a:pt x="0" y="1962454"/>
                  </a:lnTo>
                  <a:lnTo>
                    <a:pt x="0" y="0"/>
                  </a:lnTo>
                  <a:close/>
                </a:path>
              </a:pathLst>
            </a:custGeom>
            <a:ln w="13716">
              <a:solidFill>
                <a:srgbClr val="000000"/>
              </a:solidFill>
            </a:ln>
          </p:spPr>
          <p:txBody>
            <a:bodyPr wrap="square" lIns="0" tIns="0" rIns="0" bIns="0" rtlCol="0"/>
            <a:lstStyle/>
            <a:p>
              <a:endParaRPr/>
            </a:p>
          </p:txBody>
        </p:sp>
        <p:sp>
          <p:nvSpPr>
            <p:cNvPr id="310" name="object 305">
              <a:extLst>
                <a:ext uri="{FF2B5EF4-FFF2-40B4-BE49-F238E27FC236}">
                  <a16:creationId xmlns:a16="http://schemas.microsoft.com/office/drawing/2014/main" id="{E6937D0D-D32B-46A9-9BF3-EADEB3108891}"/>
                </a:ext>
              </a:extLst>
            </p:cNvPr>
            <p:cNvSpPr/>
            <p:nvPr/>
          </p:nvSpPr>
          <p:spPr>
            <a:xfrm>
              <a:off x="5043333" y="1926952"/>
              <a:ext cx="34925" cy="33655"/>
            </a:xfrm>
            <a:custGeom>
              <a:avLst/>
              <a:gdLst/>
              <a:ahLst/>
              <a:cxnLst/>
              <a:rect l="l" t="t" r="r" b="b"/>
              <a:pathLst>
                <a:path w="34925" h="33655">
                  <a:moveTo>
                    <a:pt x="34544" y="0"/>
                  </a:moveTo>
                  <a:lnTo>
                    <a:pt x="0" y="33299"/>
                  </a:lnTo>
                </a:path>
              </a:pathLst>
            </a:custGeom>
            <a:ln w="3175">
              <a:solidFill>
                <a:srgbClr val="000000"/>
              </a:solidFill>
            </a:ln>
          </p:spPr>
          <p:txBody>
            <a:bodyPr wrap="square" lIns="0" tIns="0" rIns="0" bIns="0" rtlCol="0"/>
            <a:lstStyle/>
            <a:p>
              <a:endParaRPr/>
            </a:p>
          </p:txBody>
        </p:sp>
        <p:sp>
          <p:nvSpPr>
            <p:cNvPr id="311" name="object 306">
              <a:extLst>
                <a:ext uri="{FF2B5EF4-FFF2-40B4-BE49-F238E27FC236}">
                  <a16:creationId xmlns:a16="http://schemas.microsoft.com/office/drawing/2014/main" id="{4B0F20A2-72BC-4AC6-A8D4-DC68C72E6960}"/>
                </a:ext>
              </a:extLst>
            </p:cNvPr>
            <p:cNvSpPr/>
            <p:nvPr/>
          </p:nvSpPr>
          <p:spPr>
            <a:xfrm>
              <a:off x="4944266" y="1958961"/>
              <a:ext cx="100330" cy="19685"/>
            </a:xfrm>
            <a:custGeom>
              <a:avLst/>
              <a:gdLst/>
              <a:ahLst/>
              <a:cxnLst/>
              <a:rect l="l" t="t" r="r" b="b"/>
              <a:pathLst>
                <a:path w="100329" h="19685">
                  <a:moveTo>
                    <a:pt x="0" y="16776"/>
                  </a:moveTo>
                  <a:lnTo>
                    <a:pt x="25019" y="19570"/>
                  </a:lnTo>
                  <a:lnTo>
                    <a:pt x="51523" y="18173"/>
                  </a:lnTo>
                  <a:lnTo>
                    <a:pt x="76542" y="11188"/>
                  </a:lnTo>
                  <a:lnTo>
                    <a:pt x="100088" y="0"/>
                  </a:lnTo>
                </a:path>
              </a:pathLst>
            </a:custGeom>
            <a:ln w="3175">
              <a:solidFill>
                <a:srgbClr val="000000"/>
              </a:solidFill>
            </a:ln>
          </p:spPr>
          <p:txBody>
            <a:bodyPr wrap="square" lIns="0" tIns="0" rIns="0" bIns="0" rtlCol="0"/>
            <a:lstStyle/>
            <a:p>
              <a:endParaRPr/>
            </a:p>
          </p:txBody>
        </p:sp>
        <p:sp>
          <p:nvSpPr>
            <p:cNvPr id="312" name="object 307">
              <a:extLst>
                <a:ext uri="{FF2B5EF4-FFF2-40B4-BE49-F238E27FC236}">
                  <a16:creationId xmlns:a16="http://schemas.microsoft.com/office/drawing/2014/main" id="{4A73F172-6B59-4F8B-82EB-CFA99D35D2EB}"/>
                </a:ext>
              </a:extLst>
            </p:cNvPr>
            <p:cNvSpPr/>
            <p:nvPr/>
          </p:nvSpPr>
          <p:spPr>
            <a:xfrm>
              <a:off x="4922931" y="1965051"/>
              <a:ext cx="19685" cy="10795"/>
            </a:xfrm>
            <a:custGeom>
              <a:avLst/>
              <a:gdLst/>
              <a:ahLst/>
              <a:cxnLst/>
              <a:rect l="l" t="t" r="r" b="b"/>
              <a:pathLst>
                <a:path w="19685" h="10794">
                  <a:moveTo>
                    <a:pt x="0" y="0"/>
                  </a:moveTo>
                  <a:lnTo>
                    <a:pt x="8915" y="6400"/>
                  </a:lnTo>
                  <a:lnTo>
                    <a:pt x="19316" y="10236"/>
                  </a:lnTo>
                </a:path>
              </a:pathLst>
            </a:custGeom>
            <a:ln w="3175">
              <a:solidFill>
                <a:srgbClr val="000000"/>
              </a:solidFill>
            </a:ln>
          </p:spPr>
          <p:txBody>
            <a:bodyPr wrap="square" lIns="0" tIns="0" rIns="0" bIns="0" rtlCol="0"/>
            <a:lstStyle/>
            <a:p>
              <a:endParaRPr/>
            </a:p>
          </p:txBody>
        </p:sp>
        <p:sp>
          <p:nvSpPr>
            <p:cNvPr id="313" name="object 308">
              <a:extLst>
                <a:ext uri="{FF2B5EF4-FFF2-40B4-BE49-F238E27FC236}">
                  <a16:creationId xmlns:a16="http://schemas.microsoft.com/office/drawing/2014/main" id="{56E757CF-EA6C-4B03-8022-062B5738733B}"/>
                </a:ext>
              </a:extLst>
            </p:cNvPr>
            <p:cNvSpPr/>
            <p:nvPr/>
          </p:nvSpPr>
          <p:spPr>
            <a:xfrm>
              <a:off x="4898551" y="1820271"/>
              <a:ext cx="32384" cy="142875"/>
            </a:xfrm>
            <a:custGeom>
              <a:avLst/>
              <a:gdLst/>
              <a:ahLst/>
              <a:cxnLst/>
              <a:rect l="l" t="t" r="r" b="b"/>
              <a:pathLst>
                <a:path w="32385" h="142875">
                  <a:moveTo>
                    <a:pt x="31876" y="0"/>
                  </a:moveTo>
                  <a:lnTo>
                    <a:pt x="18834" y="15252"/>
                  </a:lnTo>
                  <a:lnTo>
                    <a:pt x="8686" y="33274"/>
                  </a:lnTo>
                  <a:lnTo>
                    <a:pt x="2895" y="51295"/>
                  </a:lnTo>
                  <a:lnTo>
                    <a:pt x="0" y="70700"/>
                  </a:lnTo>
                  <a:lnTo>
                    <a:pt x="1447" y="90106"/>
                  </a:lnTo>
                  <a:lnTo>
                    <a:pt x="5791" y="109524"/>
                  </a:lnTo>
                  <a:lnTo>
                    <a:pt x="14490" y="127546"/>
                  </a:lnTo>
                  <a:lnTo>
                    <a:pt x="26085" y="142798"/>
                  </a:lnTo>
                </a:path>
              </a:pathLst>
            </a:custGeom>
            <a:ln w="3175">
              <a:solidFill>
                <a:srgbClr val="000000"/>
              </a:solidFill>
            </a:ln>
          </p:spPr>
          <p:txBody>
            <a:bodyPr wrap="square" lIns="0" tIns="0" rIns="0" bIns="0" rtlCol="0"/>
            <a:lstStyle/>
            <a:p>
              <a:endParaRPr/>
            </a:p>
          </p:txBody>
        </p:sp>
        <p:sp>
          <p:nvSpPr>
            <p:cNvPr id="314" name="object 309">
              <a:extLst>
                <a:ext uri="{FF2B5EF4-FFF2-40B4-BE49-F238E27FC236}">
                  <a16:creationId xmlns:a16="http://schemas.microsoft.com/office/drawing/2014/main" id="{DEF0FFE8-09C5-461E-9078-7714CF10350E}"/>
                </a:ext>
              </a:extLst>
            </p:cNvPr>
            <p:cNvSpPr/>
            <p:nvPr/>
          </p:nvSpPr>
          <p:spPr>
            <a:xfrm>
              <a:off x="4930554" y="1791318"/>
              <a:ext cx="152400" cy="30480"/>
            </a:xfrm>
            <a:custGeom>
              <a:avLst/>
              <a:gdLst/>
              <a:ahLst/>
              <a:cxnLst/>
              <a:rect l="l" t="t" r="r" b="b"/>
              <a:pathLst>
                <a:path w="152400" h="30480">
                  <a:moveTo>
                    <a:pt x="151904" y="24841"/>
                  </a:moveTo>
                  <a:lnTo>
                    <a:pt x="135686" y="13804"/>
                  </a:lnTo>
                  <a:lnTo>
                    <a:pt x="116509" y="5511"/>
                  </a:lnTo>
                  <a:lnTo>
                    <a:pt x="95859" y="1371"/>
                  </a:lnTo>
                  <a:lnTo>
                    <a:pt x="75209" y="0"/>
                  </a:lnTo>
                  <a:lnTo>
                    <a:pt x="54559" y="2755"/>
                  </a:lnTo>
                  <a:lnTo>
                    <a:pt x="35394" y="8280"/>
                  </a:lnTo>
                  <a:lnTo>
                    <a:pt x="16217" y="17945"/>
                  </a:lnTo>
                  <a:lnTo>
                    <a:pt x="0" y="30365"/>
                  </a:lnTo>
                </a:path>
              </a:pathLst>
            </a:custGeom>
            <a:ln w="3175">
              <a:solidFill>
                <a:srgbClr val="000000"/>
              </a:solidFill>
            </a:ln>
          </p:spPr>
          <p:txBody>
            <a:bodyPr wrap="square" lIns="0" tIns="0" rIns="0" bIns="0" rtlCol="0"/>
            <a:lstStyle/>
            <a:p>
              <a:endParaRPr/>
            </a:p>
          </p:txBody>
        </p:sp>
        <p:sp>
          <p:nvSpPr>
            <p:cNvPr id="315" name="object 310">
              <a:extLst>
                <a:ext uri="{FF2B5EF4-FFF2-40B4-BE49-F238E27FC236}">
                  <a16:creationId xmlns:a16="http://schemas.microsoft.com/office/drawing/2014/main" id="{B0995113-F199-4467-A6EF-B84E1C8A8B6A}"/>
                </a:ext>
              </a:extLst>
            </p:cNvPr>
            <p:cNvSpPr/>
            <p:nvPr/>
          </p:nvSpPr>
          <p:spPr>
            <a:xfrm>
              <a:off x="5082944" y="1815701"/>
              <a:ext cx="12065" cy="18415"/>
            </a:xfrm>
            <a:custGeom>
              <a:avLst/>
              <a:gdLst/>
              <a:ahLst/>
              <a:cxnLst/>
              <a:rect l="l" t="t" r="r" b="b"/>
              <a:pathLst>
                <a:path w="12064" h="18415">
                  <a:moveTo>
                    <a:pt x="11709" y="17830"/>
                  </a:moveTo>
                  <a:lnTo>
                    <a:pt x="7315" y="8229"/>
                  </a:lnTo>
                  <a:lnTo>
                    <a:pt x="0" y="0"/>
                  </a:lnTo>
                </a:path>
              </a:pathLst>
            </a:custGeom>
            <a:ln w="3175">
              <a:solidFill>
                <a:srgbClr val="000000"/>
              </a:solidFill>
            </a:ln>
          </p:spPr>
          <p:txBody>
            <a:bodyPr wrap="square" lIns="0" tIns="0" rIns="0" bIns="0" rtlCol="0"/>
            <a:lstStyle/>
            <a:p>
              <a:endParaRPr/>
            </a:p>
          </p:txBody>
        </p:sp>
        <p:sp>
          <p:nvSpPr>
            <p:cNvPr id="316" name="object 311">
              <a:extLst>
                <a:ext uri="{FF2B5EF4-FFF2-40B4-BE49-F238E27FC236}">
                  <a16:creationId xmlns:a16="http://schemas.microsoft.com/office/drawing/2014/main" id="{52BACF00-CE5F-41B4-A5A2-6E3F59EFE306}"/>
                </a:ext>
              </a:extLst>
            </p:cNvPr>
            <p:cNvSpPr/>
            <p:nvPr/>
          </p:nvSpPr>
          <p:spPr>
            <a:xfrm>
              <a:off x="5076855" y="1833985"/>
              <a:ext cx="19685" cy="94615"/>
            </a:xfrm>
            <a:custGeom>
              <a:avLst/>
              <a:gdLst/>
              <a:ahLst/>
              <a:cxnLst/>
              <a:rect l="l" t="t" r="r" b="b"/>
              <a:pathLst>
                <a:path w="19685" h="94615">
                  <a:moveTo>
                    <a:pt x="0" y="94030"/>
                  </a:moveTo>
                  <a:lnTo>
                    <a:pt x="11188" y="71907"/>
                  </a:lnTo>
                  <a:lnTo>
                    <a:pt x="18186" y="48399"/>
                  </a:lnTo>
                  <a:lnTo>
                    <a:pt x="19583" y="23507"/>
                  </a:lnTo>
                  <a:lnTo>
                    <a:pt x="16776" y="0"/>
                  </a:lnTo>
                </a:path>
              </a:pathLst>
            </a:custGeom>
            <a:ln w="3175">
              <a:solidFill>
                <a:srgbClr val="000000"/>
              </a:solidFill>
            </a:ln>
          </p:spPr>
          <p:txBody>
            <a:bodyPr wrap="square" lIns="0" tIns="0" rIns="0" bIns="0" rtlCol="0"/>
            <a:lstStyle/>
            <a:p>
              <a:endParaRPr/>
            </a:p>
          </p:txBody>
        </p:sp>
        <p:sp>
          <p:nvSpPr>
            <p:cNvPr id="317" name="object 312">
              <a:extLst>
                <a:ext uri="{FF2B5EF4-FFF2-40B4-BE49-F238E27FC236}">
                  <a16:creationId xmlns:a16="http://schemas.microsoft.com/office/drawing/2014/main" id="{F741416F-E5AB-48CB-BC33-46B29D8F5231}"/>
                </a:ext>
              </a:extLst>
            </p:cNvPr>
            <p:cNvSpPr/>
            <p:nvPr/>
          </p:nvSpPr>
          <p:spPr>
            <a:xfrm>
              <a:off x="4945792" y="1835511"/>
              <a:ext cx="13970" cy="13970"/>
            </a:xfrm>
            <a:custGeom>
              <a:avLst/>
              <a:gdLst/>
              <a:ahLst/>
              <a:cxnLst/>
              <a:rect l="l" t="t" r="r" b="b"/>
              <a:pathLst>
                <a:path w="13970" h="13969">
                  <a:moveTo>
                    <a:pt x="12344" y="1371"/>
                  </a:moveTo>
                  <a:lnTo>
                    <a:pt x="6857" y="0"/>
                  </a:lnTo>
                  <a:lnTo>
                    <a:pt x="1371" y="1371"/>
                  </a:lnTo>
                  <a:lnTo>
                    <a:pt x="0" y="6858"/>
                  </a:lnTo>
                  <a:lnTo>
                    <a:pt x="1371" y="12344"/>
                  </a:lnTo>
                  <a:lnTo>
                    <a:pt x="6857" y="13716"/>
                  </a:lnTo>
                  <a:lnTo>
                    <a:pt x="12344" y="12344"/>
                  </a:lnTo>
                  <a:lnTo>
                    <a:pt x="13715" y="6858"/>
                  </a:lnTo>
                  <a:lnTo>
                    <a:pt x="12344" y="1371"/>
                  </a:lnTo>
                  <a:close/>
                </a:path>
              </a:pathLst>
            </a:custGeom>
            <a:ln w="3175">
              <a:solidFill>
                <a:srgbClr val="000000"/>
              </a:solidFill>
            </a:ln>
          </p:spPr>
          <p:txBody>
            <a:bodyPr wrap="square" lIns="0" tIns="0" rIns="0" bIns="0" rtlCol="0"/>
            <a:lstStyle/>
            <a:p>
              <a:endParaRPr/>
            </a:p>
          </p:txBody>
        </p:sp>
        <p:sp>
          <p:nvSpPr>
            <p:cNvPr id="318" name="object 313">
              <a:extLst>
                <a:ext uri="{FF2B5EF4-FFF2-40B4-BE49-F238E27FC236}">
                  <a16:creationId xmlns:a16="http://schemas.microsoft.com/office/drawing/2014/main" id="{8E55C91D-D1F8-4184-BFB7-4CE00BABE54D}"/>
                </a:ext>
              </a:extLst>
            </p:cNvPr>
            <p:cNvSpPr/>
            <p:nvPr/>
          </p:nvSpPr>
          <p:spPr>
            <a:xfrm>
              <a:off x="4935124" y="1943716"/>
              <a:ext cx="15240" cy="13970"/>
            </a:xfrm>
            <a:custGeom>
              <a:avLst/>
              <a:gdLst/>
              <a:ahLst/>
              <a:cxnLst/>
              <a:rect l="l" t="t" r="r" b="b"/>
              <a:pathLst>
                <a:path w="15239" h="13969">
                  <a:moveTo>
                    <a:pt x="13715" y="1371"/>
                  </a:moveTo>
                  <a:lnTo>
                    <a:pt x="7619" y="0"/>
                  </a:lnTo>
                  <a:lnTo>
                    <a:pt x="1523" y="1371"/>
                  </a:lnTo>
                  <a:lnTo>
                    <a:pt x="0" y="6858"/>
                  </a:lnTo>
                  <a:lnTo>
                    <a:pt x="1523" y="12344"/>
                  </a:lnTo>
                  <a:lnTo>
                    <a:pt x="7619" y="13716"/>
                  </a:lnTo>
                  <a:lnTo>
                    <a:pt x="13715" y="12344"/>
                  </a:lnTo>
                  <a:lnTo>
                    <a:pt x="15239" y="6858"/>
                  </a:lnTo>
                  <a:lnTo>
                    <a:pt x="13715" y="1371"/>
                  </a:lnTo>
                  <a:close/>
                </a:path>
              </a:pathLst>
            </a:custGeom>
            <a:ln w="3175">
              <a:solidFill>
                <a:srgbClr val="000000"/>
              </a:solidFill>
            </a:ln>
          </p:spPr>
          <p:txBody>
            <a:bodyPr wrap="square" lIns="0" tIns="0" rIns="0" bIns="0" rtlCol="0"/>
            <a:lstStyle/>
            <a:p>
              <a:endParaRPr/>
            </a:p>
          </p:txBody>
        </p:sp>
        <p:sp>
          <p:nvSpPr>
            <p:cNvPr id="319" name="object 314">
              <a:extLst>
                <a:ext uri="{FF2B5EF4-FFF2-40B4-BE49-F238E27FC236}">
                  <a16:creationId xmlns:a16="http://schemas.microsoft.com/office/drawing/2014/main" id="{664B6018-D6B9-4084-B3B8-8ACEB275A3CE}"/>
                </a:ext>
              </a:extLst>
            </p:cNvPr>
            <p:cNvSpPr/>
            <p:nvPr/>
          </p:nvSpPr>
          <p:spPr>
            <a:xfrm>
              <a:off x="5060092" y="1826368"/>
              <a:ext cx="15240" cy="13970"/>
            </a:xfrm>
            <a:custGeom>
              <a:avLst/>
              <a:gdLst/>
              <a:ahLst/>
              <a:cxnLst/>
              <a:rect l="l" t="t" r="r" b="b"/>
              <a:pathLst>
                <a:path w="15239" h="13969">
                  <a:moveTo>
                    <a:pt x="13715" y="1371"/>
                  </a:moveTo>
                  <a:lnTo>
                    <a:pt x="7619" y="0"/>
                  </a:lnTo>
                  <a:lnTo>
                    <a:pt x="1523" y="1371"/>
                  </a:lnTo>
                  <a:lnTo>
                    <a:pt x="0" y="6858"/>
                  </a:lnTo>
                  <a:lnTo>
                    <a:pt x="1523" y="12344"/>
                  </a:lnTo>
                  <a:lnTo>
                    <a:pt x="7619" y="13716"/>
                  </a:lnTo>
                  <a:lnTo>
                    <a:pt x="13715" y="12344"/>
                  </a:lnTo>
                  <a:lnTo>
                    <a:pt x="15239" y="6858"/>
                  </a:lnTo>
                  <a:lnTo>
                    <a:pt x="13715" y="1371"/>
                  </a:lnTo>
                  <a:close/>
                </a:path>
              </a:pathLst>
            </a:custGeom>
            <a:ln w="3175">
              <a:solidFill>
                <a:srgbClr val="000000"/>
              </a:solidFill>
            </a:ln>
          </p:spPr>
          <p:txBody>
            <a:bodyPr wrap="square" lIns="0" tIns="0" rIns="0" bIns="0" rtlCol="0"/>
            <a:lstStyle/>
            <a:p>
              <a:endParaRPr/>
            </a:p>
          </p:txBody>
        </p:sp>
        <p:sp>
          <p:nvSpPr>
            <p:cNvPr id="320" name="object 315">
              <a:extLst>
                <a:ext uri="{FF2B5EF4-FFF2-40B4-BE49-F238E27FC236}">
                  <a16:creationId xmlns:a16="http://schemas.microsoft.com/office/drawing/2014/main" id="{0E58D031-99D5-4054-9CC3-D7DAF1FE4987}"/>
                </a:ext>
              </a:extLst>
            </p:cNvPr>
            <p:cNvSpPr/>
            <p:nvPr/>
          </p:nvSpPr>
          <p:spPr>
            <a:xfrm>
              <a:off x="4907694" y="1769977"/>
              <a:ext cx="40005" cy="38100"/>
            </a:xfrm>
            <a:custGeom>
              <a:avLst/>
              <a:gdLst/>
              <a:ahLst/>
              <a:cxnLst/>
              <a:rect l="l" t="t" r="r" b="b"/>
              <a:pathLst>
                <a:path w="40004" h="38100">
                  <a:moveTo>
                    <a:pt x="39497" y="37985"/>
                  </a:moveTo>
                  <a:lnTo>
                    <a:pt x="0" y="0"/>
                  </a:lnTo>
                </a:path>
              </a:pathLst>
            </a:custGeom>
            <a:ln w="3175">
              <a:solidFill>
                <a:srgbClr val="000000"/>
              </a:solidFill>
            </a:ln>
          </p:spPr>
          <p:txBody>
            <a:bodyPr wrap="square" lIns="0" tIns="0" rIns="0" bIns="0" rtlCol="0"/>
            <a:lstStyle/>
            <a:p>
              <a:endParaRPr/>
            </a:p>
          </p:txBody>
        </p:sp>
        <p:sp>
          <p:nvSpPr>
            <p:cNvPr id="321" name="object 316">
              <a:extLst>
                <a:ext uri="{FF2B5EF4-FFF2-40B4-BE49-F238E27FC236}">
                  <a16:creationId xmlns:a16="http://schemas.microsoft.com/office/drawing/2014/main" id="{FA1F065D-678B-4B88-9B51-871B377AFC5C}"/>
                </a:ext>
              </a:extLst>
            </p:cNvPr>
            <p:cNvSpPr/>
            <p:nvPr/>
          </p:nvSpPr>
          <p:spPr>
            <a:xfrm>
              <a:off x="4875687" y="1800460"/>
              <a:ext cx="40005" cy="36830"/>
            </a:xfrm>
            <a:custGeom>
              <a:avLst/>
              <a:gdLst/>
              <a:ahLst/>
              <a:cxnLst/>
              <a:rect l="l" t="t" r="r" b="b"/>
              <a:pathLst>
                <a:path w="40004" h="36830">
                  <a:moveTo>
                    <a:pt x="0" y="0"/>
                  </a:moveTo>
                  <a:lnTo>
                    <a:pt x="39497" y="36461"/>
                  </a:lnTo>
                </a:path>
              </a:pathLst>
            </a:custGeom>
            <a:ln w="3175">
              <a:solidFill>
                <a:srgbClr val="000000"/>
              </a:solidFill>
            </a:ln>
          </p:spPr>
          <p:txBody>
            <a:bodyPr wrap="square" lIns="0" tIns="0" rIns="0" bIns="0" rtlCol="0"/>
            <a:lstStyle/>
            <a:p>
              <a:endParaRPr/>
            </a:p>
          </p:txBody>
        </p:sp>
        <p:sp>
          <p:nvSpPr>
            <p:cNvPr id="322" name="object 317">
              <a:extLst>
                <a:ext uri="{FF2B5EF4-FFF2-40B4-BE49-F238E27FC236}">
                  <a16:creationId xmlns:a16="http://schemas.microsoft.com/office/drawing/2014/main" id="{99BC7329-FEA3-4EA3-9297-A9C29C7D813A}"/>
                </a:ext>
              </a:extLst>
            </p:cNvPr>
            <p:cNvSpPr/>
            <p:nvPr/>
          </p:nvSpPr>
          <p:spPr>
            <a:xfrm>
              <a:off x="4871114" y="1765407"/>
              <a:ext cx="36830" cy="33655"/>
            </a:xfrm>
            <a:custGeom>
              <a:avLst/>
              <a:gdLst/>
              <a:ahLst/>
              <a:cxnLst/>
              <a:rect l="l" t="t" r="r" b="b"/>
              <a:pathLst>
                <a:path w="36829" h="33655">
                  <a:moveTo>
                    <a:pt x="36322" y="5549"/>
                  </a:moveTo>
                  <a:lnTo>
                    <a:pt x="27241" y="0"/>
                  </a:lnTo>
                  <a:lnTo>
                    <a:pt x="18161" y="0"/>
                  </a:lnTo>
                  <a:lnTo>
                    <a:pt x="9080" y="1384"/>
                  </a:lnTo>
                  <a:lnTo>
                    <a:pt x="1511" y="8331"/>
                  </a:lnTo>
                  <a:lnTo>
                    <a:pt x="0" y="16649"/>
                  </a:lnTo>
                  <a:lnTo>
                    <a:pt x="0" y="24968"/>
                  </a:lnTo>
                  <a:lnTo>
                    <a:pt x="6057" y="33299"/>
                  </a:lnTo>
                </a:path>
              </a:pathLst>
            </a:custGeom>
            <a:ln w="3175">
              <a:solidFill>
                <a:srgbClr val="000000"/>
              </a:solidFill>
            </a:ln>
          </p:spPr>
          <p:txBody>
            <a:bodyPr wrap="square" lIns="0" tIns="0" rIns="0" bIns="0" rtlCol="0"/>
            <a:lstStyle/>
            <a:p>
              <a:endParaRPr/>
            </a:p>
          </p:txBody>
        </p:sp>
        <p:sp>
          <p:nvSpPr>
            <p:cNvPr id="323" name="object 318">
              <a:extLst>
                <a:ext uri="{FF2B5EF4-FFF2-40B4-BE49-F238E27FC236}">
                  <a16:creationId xmlns:a16="http://schemas.microsoft.com/office/drawing/2014/main" id="{C917DCA0-BC21-4685-B97F-D50FB223DDD0}"/>
                </a:ext>
              </a:extLst>
            </p:cNvPr>
            <p:cNvSpPr/>
            <p:nvPr/>
          </p:nvSpPr>
          <p:spPr>
            <a:xfrm>
              <a:off x="5779419" y="1427073"/>
              <a:ext cx="0" cy="281940"/>
            </a:xfrm>
            <a:custGeom>
              <a:avLst/>
              <a:gdLst/>
              <a:ahLst/>
              <a:cxnLst/>
              <a:rect l="l" t="t" r="r" b="b"/>
              <a:pathLst>
                <a:path h="281940">
                  <a:moveTo>
                    <a:pt x="0" y="281482"/>
                  </a:moveTo>
                  <a:lnTo>
                    <a:pt x="0" y="0"/>
                  </a:lnTo>
                </a:path>
              </a:pathLst>
            </a:custGeom>
            <a:ln w="3175">
              <a:solidFill>
                <a:srgbClr val="000000"/>
              </a:solidFill>
            </a:ln>
          </p:spPr>
          <p:txBody>
            <a:bodyPr wrap="square" lIns="0" tIns="0" rIns="0" bIns="0" rtlCol="0"/>
            <a:lstStyle/>
            <a:p>
              <a:endParaRPr/>
            </a:p>
          </p:txBody>
        </p:sp>
        <p:sp>
          <p:nvSpPr>
            <p:cNvPr id="324" name="object 319">
              <a:extLst>
                <a:ext uri="{FF2B5EF4-FFF2-40B4-BE49-F238E27FC236}">
                  <a16:creationId xmlns:a16="http://schemas.microsoft.com/office/drawing/2014/main" id="{55618998-11C3-4D42-8C8E-F1FA9B013BBA}"/>
                </a:ext>
              </a:extLst>
            </p:cNvPr>
            <p:cNvSpPr/>
            <p:nvPr/>
          </p:nvSpPr>
          <p:spPr>
            <a:xfrm>
              <a:off x="4854351" y="1427073"/>
              <a:ext cx="0" cy="281940"/>
            </a:xfrm>
            <a:custGeom>
              <a:avLst/>
              <a:gdLst/>
              <a:ahLst/>
              <a:cxnLst/>
              <a:rect l="l" t="t" r="r" b="b"/>
              <a:pathLst>
                <a:path h="281940">
                  <a:moveTo>
                    <a:pt x="0" y="281482"/>
                  </a:moveTo>
                  <a:lnTo>
                    <a:pt x="0" y="0"/>
                  </a:lnTo>
                </a:path>
              </a:pathLst>
            </a:custGeom>
            <a:ln w="3175">
              <a:solidFill>
                <a:srgbClr val="000000"/>
              </a:solidFill>
            </a:ln>
          </p:spPr>
          <p:txBody>
            <a:bodyPr wrap="square" lIns="0" tIns="0" rIns="0" bIns="0" rtlCol="0"/>
            <a:lstStyle/>
            <a:p>
              <a:endParaRPr/>
            </a:p>
          </p:txBody>
        </p:sp>
        <p:sp>
          <p:nvSpPr>
            <p:cNvPr id="325" name="object 320">
              <a:extLst>
                <a:ext uri="{FF2B5EF4-FFF2-40B4-BE49-F238E27FC236}">
                  <a16:creationId xmlns:a16="http://schemas.microsoft.com/office/drawing/2014/main" id="{5DBF7350-09C4-4B3A-A407-5652C5EB01A1}"/>
                </a:ext>
              </a:extLst>
            </p:cNvPr>
            <p:cNvSpPr/>
            <p:nvPr/>
          </p:nvSpPr>
          <p:spPr>
            <a:xfrm>
              <a:off x="4941220" y="1509376"/>
              <a:ext cx="751205" cy="0"/>
            </a:xfrm>
            <a:custGeom>
              <a:avLst/>
              <a:gdLst/>
              <a:ahLst/>
              <a:cxnLst/>
              <a:rect l="l" t="t" r="r" b="b"/>
              <a:pathLst>
                <a:path w="751204">
                  <a:moveTo>
                    <a:pt x="750963" y="0"/>
                  </a:moveTo>
                  <a:lnTo>
                    <a:pt x="0" y="0"/>
                  </a:lnTo>
                </a:path>
              </a:pathLst>
            </a:custGeom>
            <a:ln w="3175">
              <a:solidFill>
                <a:srgbClr val="000000"/>
              </a:solidFill>
            </a:ln>
          </p:spPr>
          <p:txBody>
            <a:bodyPr wrap="square" lIns="0" tIns="0" rIns="0" bIns="0" rtlCol="0"/>
            <a:lstStyle/>
            <a:p>
              <a:endParaRPr/>
            </a:p>
          </p:txBody>
        </p:sp>
        <p:sp>
          <p:nvSpPr>
            <p:cNvPr id="326" name="object 321">
              <a:extLst>
                <a:ext uri="{FF2B5EF4-FFF2-40B4-BE49-F238E27FC236}">
                  <a16:creationId xmlns:a16="http://schemas.microsoft.com/office/drawing/2014/main" id="{2F37AD55-6846-4A56-8427-1F750A0DBD79}"/>
                </a:ext>
              </a:extLst>
            </p:cNvPr>
            <p:cNvSpPr/>
            <p:nvPr/>
          </p:nvSpPr>
          <p:spPr>
            <a:xfrm>
              <a:off x="5692551" y="1495660"/>
              <a:ext cx="86995" cy="27940"/>
            </a:xfrm>
            <a:custGeom>
              <a:avLst/>
              <a:gdLst/>
              <a:ahLst/>
              <a:cxnLst/>
              <a:rect l="l" t="t" r="r" b="b"/>
              <a:pathLst>
                <a:path w="86995" h="27940">
                  <a:moveTo>
                    <a:pt x="0" y="0"/>
                  </a:moveTo>
                  <a:lnTo>
                    <a:pt x="86626" y="13716"/>
                  </a:lnTo>
                  <a:lnTo>
                    <a:pt x="0" y="27432"/>
                  </a:lnTo>
                  <a:lnTo>
                    <a:pt x="0" y="0"/>
                  </a:lnTo>
                  <a:close/>
                </a:path>
              </a:pathLst>
            </a:custGeom>
            <a:ln w="3175">
              <a:solidFill>
                <a:srgbClr val="000000"/>
              </a:solidFill>
            </a:ln>
          </p:spPr>
          <p:txBody>
            <a:bodyPr wrap="square" lIns="0" tIns="0" rIns="0" bIns="0" rtlCol="0"/>
            <a:lstStyle/>
            <a:p>
              <a:endParaRPr/>
            </a:p>
          </p:txBody>
        </p:sp>
        <p:sp>
          <p:nvSpPr>
            <p:cNvPr id="327" name="object 322">
              <a:extLst>
                <a:ext uri="{FF2B5EF4-FFF2-40B4-BE49-F238E27FC236}">
                  <a16:creationId xmlns:a16="http://schemas.microsoft.com/office/drawing/2014/main" id="{6595783B-83DD-4A48-8430-C3D929EC709B}"/>
                </a:ext>
              </a:extLst>
            </p:cNvPr>
            <p:cNvSpPr/>
            <p:nvPr/>
          </p:nvSpPr>
          <p:spPr>
            <a:xfrm>
              <a:off x="4854347" y="1495660"/>
              <a:ext cx="86995" cy="27940"/>
            </a:xfrm>
            <a:custGeom>
              <a:avLst/>
              <a:gdLst/>
              <a:ahLst/>
              <a:cxnLst/>
              <a:rect l="l" t="t" r="r" b="b"/>
              <a:pathLst>
                <a:path w="86995" h="27940">
                  <a:moveTo>
                    <a:pt x="86626" y="27432"/>
                  </a:moveTo>
                  <a:lnTo>
                    <a:pt x="0" y="13716"/>
                  </a:lnTo>
                  <a:lnTo>
                    <a:pt x="86626" y="0"/>
                  </a:lnTo>
                  <a:lnTo>
                    <a:pt x="86626" y="27432"/>
                  </a:lnTo>
                  <a:close/>
                </a:path>
              </a:pathLst>
            </a:custGeom>
            <a:ln w="3175">
              <a:solidFill>
                <a:srgbClr val="000000"/>
              </a:solidFill>
            </a:ln>
          </p:spPr>
          <p:txBody>
            <a:bodyPr wrap="square" lIns="0" tIns="0" rIns="0" bIns="0" rtlCol="0"/>
            <a:lstStyle/>
            <a:p>
              <a:endParaRPr/>
            </a:p>
          </p:txBody>
        </p:sp>
        <p:sp>
          <p:nvSpPr>
            <p:cNvPr id="328" name="object 323">
              <a:extLst>
                <a:ext uri="{FF2B5EF4-FFF2-40B4-BE49-F238E27FC236}">
                  <a16:creationId xmlns:a16="http://schemas.microsoft.com/office/drawing/2014/main" id="{6367133C-8AE9-4AC8-86E4-10F2A6655735}"/>
                </a:ext>
              </a:extLst>
            </p:cNvPr>
            <p:cNvSpPr/>
            <p:nvPr/>
          </p:nvSpPr>
          <p:spPr>
            <a:xfrm>
              <a:off x="5250592" y="1385932"/>
              <a:ext cx="48260" cy="79375"/>
            </a:xfrm>
            <a:custGeom>
              <a:avLst/>
              <a:gdLst/>
              <a:ahLst/>
              <a:cxnLst/>
              <a:rect l="l" t="t" r="r" b="b"/>
              <a:pathLst>
                <a:path w="48260" h="79375">
                  <a:moveTo>
                    <a:pt x="16090" y="0"/>
                  </a:moveTo>
                  <a:lnTo>
                    <a:pt x="2920" y="4165"/>
                  </a:lnTo>
                  <a:lnTo>
                    <a:pt x="0" y="12496"/>
                  </a:lnTo>
                  <a:lnTo>
                    <a:pt x="0" y="19431"/>
                  </a:lnTo>
                  <a:lnTo>
                    <a:pt x="2920" y="27762"/>
                  </a:lnTo>
                  <a:lnTo>
                    <a:pt x="7315" y="31927"/>
                  </a:lnTo>
                  <a:lnTo>
                    <a:pt x="16090" y="36093"/>
                  </a:lnTo>
                  <a:lnTo>
                    <a:pt x="32181" y="40259"/>
                  </a:lnTo>
                  <a:lnTo>
                    <a:pt x="40957" y="43040"/>
                  </a:lnTo>
                  <a:lnTo>
                    <a:pt x="43891" y="47205"/>
                  </a:lnTo>
                  <a:lnTo>
                    <a:pt x="48272" y="55537"/>
                  </a:lnTo>
                  <a:lnTo>
                    <a:pt x="48272" y="66636"/>
                  </a:lnTo>
                  <a:lnTo>
                    <a:pt x="43891" y="74968"/>
                  </a:lnTo>
                  <a:lnTo>
                    <a:pt x="32181" y="79133"/>
                  </a:lnTo>
                  <a:lnTo>
                    <a:pt x="16090" y="79133"/>
                  </a:lnTo>
                  <a:lnTo>
                    <a:pt x="2920" y="74968"/>
                  </a:lnTo>
                  <a:lnTo>
                    <a:pt x="0" y="66636"/>
                  </a:lnTo>
                  <a:lnTo>
                    <a:pt x="0" y="55537"/>
                  </a:lnTo>
                  <a:lnTo>
                    <a:pt x="2920" y="47205"/>
                  </a:lnTo>
                  <a:lnTo>
                    <a:pt x="7315" y="43040"/>
                  </a:lnTo>
                  <a:lnTo>
                    <a:pt x="16090" y="40259"/>
                  </a:lnTo>
                  <a:lnTo>
                    <a:pt x="32181" y="36093"/>
                  </a:lnTo>
                  <a:lnTo>
                    <a:pt x="40957" y="31927"/>
                  </a:lnTo>
                  <a:lnTo>
                    <a:pt x="43891" y="27762"/>
                  </a:lnTo>
                  <a:lnTo>
                    <a:pt x="48272" y="19431"/>
                  </a:lnTo>
                  <a:lnTo>
                    <a:pt x="48272" y="12496"/>
                  </a:lnTo>
                  <a:lnTo>
                    <a:pt x="43891" y="4165"/>
                  </a:lnTo>
                  <a:lnTo>
                    <a:pt x="32181" y="0"/>
                  </a:lnTo>
                  <a:lnTo>
                    <a:pt x="16090" y="0"/>
                  </a:lnTo>
                  <a:close/>
                </a:path>
              </a:pathLst>
            </a:custGeom>
            <a:ln w="3175">
              <a:solidFill>
                <a:srgbClr val="000000"/>
              </a:solidFill>
            </a:ln>
          </p:spPr>
          <p:txBody>
            <a:bodyPr wrap="square" lIns="0" tIns="0" rIns="0" bIns="0" rtlCol="0"/>
            <a:lstStyle/>
            <a:p>
              <a:endParaRPr/>
            </a:p>
          </p:txBody>
        </p:sp>
        <p:sp>
          <p:nvSpPr>
            <p:cNvPr id="329" name="object 324">
              <a:extLst>
                <a:ext uri="{FF2B5EF4-FFF2-40B4-BE49-F238E27FC236}">
                  <a16:creationId xmlns:a16="http://schemas.microsoft.com/office/drawing/2014/main" id="{93A47313-BEFD-46D2-9F6C-E58086719202}"/>
                </a:ext>
              </a:extLst>
            </p:cNvPr>
            <p:cNvSpPr/>
            <p:nvPr/>
          </p:nvSpPr>
          <p:spPr>
            <a:xfrm>
              <a:off x="5246024" y="1390504"/>
              <a:ext cx="57785" cy="77470"/>
            </a:xfrm>
            <a:custGeom>
              <a:avLst/>
              <a:gdLst/>
              <a:ahLst/>
              <a:cxnLst/>
              <a:rect l="l" t="t" r="r" b="b"/>
              <a:pathLst>
                <a:path w="57785" h="77469">
                  <a:moveTo>
                    <a:pt x="11823" y="0"/>
                  </a:moveTo>
                  <a:lnTo>
                    <a:pt x="7391" y="8293"/>
                  </a:lnTo>
                  <a:lnTo>
                    <a:pt x="7391" y="15201"/>
                  </a:lnTo>
                  <a:lnTo>
                    <a:pt x="11823" y="23495"/>
                  </a:lnTo>
                  <a:lnTo>
                    <a:pt x="20700" y="27635"/>
                  </a:lnTo>
                  <a:lnTo>
                    <a:pt x="36956" y="31775"/>
                  </a:lnTo>
                  <a:lnTo>
                    <a:pt x="45834" y="35928"/>
                  </a:lnTo>
                  <a:lnTo>
                    <a:pt x="53225" y="42837"/>
                  </a:lnTo>
                  <a:lnTo>
                    <a:pt x="57657" y="51130"/>
                  </a:lnTo>
                  <a:lnTo>
                    <a:pt x="57657" y="62179"/>
                  </a:lnTo>
                  <a:lnTo>
                    <a:pt x="53225" y="70472"/>
                  </a:lnTo>
                  <a:lnTo>
                    <a:pt x="48793" y="74612"/>
                  </a:lnTo>
                  <a:lnTo>
                    <a:pt x="36956" y="77381"/>
                  </a:lnTo>
                  <a:lnTo>
                    <a:pt x="20700" y="77381"/>
                  </a:lnTo>
                  <a:lnTo>
                    <a:pt x="7391" y="74612"/>
                  </a:lnTo>
                  <a:lnTo>
                    <a:pt x="4432" y="70472"/>
                  </a:lnTo>
                  <a:lnTo>
                    <a:pt x="0" y="62179"/>
                  </a:lnTo>
                  <a:lnTo>
                    <a:pt x="0" y="51130"/>
                  </a:lnTo>
                  <a:lnTo>
                    <a:pt x="4432" y="42837"/>
                  </a:lnTo>
                  <a:lnTo>
                    <a:pt x="11823" y="35928"/>
                  </a:lnTo>
                  <a:lnTo>
                    <a:pt x="20700" y="31775"/>
                  </a:lnTo>
                  <a:lnTo>
                    <a:pt x="36956" y="27635"/>
                  </a:lnTo>
                  <a:lnTo>
                    <a:pt x="45834" y="23495"/>
                  </a:lnTo>
                  <a:lnTo>
                    <a:pt x="48793" y="15201"/>
                  </a:lnTo>
                  <a:lnTo>
                    <a:pt x="48793" y="8293"/>
                  </a:lnTo>
                  <a:lnTo>
                    <a:pt x="45834" y="0"/>
                  </a:lnTo>
                </a:path>
              </a:pathLst>
            </a:custGeom>
            <a:ln w="3175">
              <a:solidFill>
                <a:srgbClr val="000000"/>
              </a:solidFill>
            </a:ln>
          </p:spPr>
          <p:txBody>
            <a:bodyPr wrap="square" lIns="0" tIns="0" rIns="0" bIns="0" rtlCol="0"/>
            <a:lstStyle/>
            <a:p>
              <a:endParaRPr/>
            </a:p>
          </p:txBody>
        </p:sp>
        <p:sp>
          <p:nvSpPr>
            <p:cNvPr id="330" name="object 325">
              <a:extLst>
                <a:ext uri="{FF2B5EF4-FFF2-40B4-BE49-F238E27FC236}">
                  <a16:creationId xmlns:a16="http://schemas.microsoft.com/office/drawing/2014/main" id="{D544F26D-49E3-4946-9990-7318C4E98FD8}"/>
                </a:ext>
              </a:extLst>
            </p:cNvPr>
            <p:cNvSpPr/>
            <p:nvPr/>
          </p:nvSpPr>
          <p:spPr>
            <a:xfrm>
              <a:off x="5253644" y="1390502"/>
              <a:ext cx="42545" cy="4445"/>
            </a:xfrm>
            <a:custGeom>
              <a:avLst/>
              <a:gdLst/>
              <a:ahLst/>
              <a:cxnLst/>
              <a:rect l="l" t="t" r="r" b="b"/>
              <a:pathLst>
                <a:path w="42545" h="4444">
                  <a:moveTo>
                    <a:pt x="42163" y="4114"/>
                  </a:moveTo>
                  <a:lnTo>
                    <a:pt x="30111" y="0"/>
                  </a:lnTo>
                  <a:lnTo>
                    <a:pt x="13550" y="0"/>
                  </a:lnTo>
                  <a:lnTo>
                    <a:pt x="0" y="4114"/>
                  </a:lnTo>
                </a:path>
              </a:pathLst>
            </a:custGeom>
            <a:ln w="3175">
              <a:solidFill>
                <a:srgbClr val="000000"/>
              </a:solidFill>
            </a:ln>
          </p:spPr>
          <p:txBody>
            <a:bodyPr wrap="square" lIns="0" tIns="0" rIns="0" bIns="0" rtlCol="0"/>
            <a:lstStyle/>
            <a:p>
              <a:endParaRPr/>
            </a:p>
          </p:txBody>
        </p:sp>
        <p:sp>
          <p:nvSpPr>
            <p:cNvPr id="331" name="object 326">
              <a:extLst>
                <a:ext uri="{FF2B5EF4-FFF2-40B4-BE49-F238E27FC236}">
                  <a16:creationId xmlns:a16="http://schemas.microsoft.com/office/drawing/2014/main" id="{96D338C1-81AA-46AB-BE70-F00CAD10F808}"/>
                </a:ext>
              </a:extLst>
            </p:cNvPr>
            <p:cNvSpPr/>
            <p:nvPr/>
          </p:nvSpPr>
          <p:spPr>
            <a:xfrm>
              <a:off x="5250590" y="1456035"/>
              <a:ext cx="12065" cy="8890"/>
            </a:xfrm>
            <a:custGeom>
              <a:avLst/>
              <a:gdLst/>
              <a:ahLst/>
              <a:cxnLst/>
              <a:rect l="l" t="t" r="r" b="b"/>
              <a:pathLst>
                <a:path w="12064" h="8890">
                  <a:moveTo>
                    <a:pt x="0" y="0"/>
                  </a:moveTo>
                  <a:lnTo>
                    <a:pt x="11709" y="8775"/>
                  </a:lnTo>
                </a:path>
              </a:pathLst>
            </a:custGeom>
            <a:ln w="3175">
              <a:solidFill>
                <a:srgbClr val="000000"/>
              </a:solidFill>
            </a:ln>
          </p:spPr>
          <p:txBody>
            <a:bodyPr wrap="square" lIns="0" tIns="0" rIns="0" bIns="0" rtlCol="0"/>
            <a:lstStyle/>
            <a:p>
              <a:endParaRPr/>
            </a:p>
          </p:txBody>
        </p:sp>
        <p:sp>
          <p:nvSpPr>
            <p:cNvPr id="332" name="object 327">
              <a:extLst>
                <a:ext uri="{FF2B5EF4-FFF2-40B4-BE49-F238E27FC236}">
                  <a16:creationId xmlns:a16="http://schemas.microsoft.com/office/drawing/2014/main" id="{7C1B462F-C638-4DBB-A122-6711E860E0AA}"/>
                </a:ext>
              </a:extLst>
            </p:cNvPr>
            <p:cNvSpPr/>
            <p:nvPr/>
          </p:nvSpPr>
          <p:spPr>
            <a:xfrm>
              <a:off x="5287166" y="1456038"/>
              <a:ext cx="12065" cy="8890"/>
            </a:xfrm>
            <a:custGeom>
              <a:avLst/>
              <a:gdLst/>
              <a:ahLst/>
              <a:cxnLst/>
              <a:rect l="l" t="t" r="r" b="b"/>
              <a:pathLst>
                <a:path w="12064" h="8890">
                  <a:moveTo>
                    <a:pt x="0" y="8775"/>
                  </a:moveTo>
                  <a:lnTo>
                    <a:pt x="11709" y="0"/>
                  </a:lnTo>
                </a:path>
              </a:pathLst>
            </a:custGeom>
            <a:ln w="3175">
              <a:solidFill>
                <a:srgbClr val="000000"/>
              </a:solidFill>
            </a:ln>
          </p:spPr>
          <p:txBody>
            <a:bodyPr wrap="square" lIns="0" tIns="0" rIns="0" bIns="0" rtlCol="0"/>
            <a:lstStyle/>
            <a:p>
              <a:endParaRPr/>
            </a:p>
          </p:txBody>
        </p:sp>
        <p:sp>
          <p:nvSpPr>
            <p:cNvPr id="333" name="object 328">
              <a:extLst>
                <a:ext uri="{FF2B5EF4-FFF2-40B4-BE49-F238E27FC236}">
                  <a16:creationId xmlns:a16="http://schemas.microsoft.com/office/drawing/2014/main" id="{B0056B6B-33AD-4CF4-B22C-5477AA7643F4}"/>
                </a:ext>
              </a:extLst>
            </p:cNvPr>
            <p:cNvSpPr/>
            <p:nvPr/>
          </p:nvSpPr>
          <p:spPr>
            <a:xfrm>
              <a:off x="5328317" y="1385932"/>
              <a:ext cx="57785" cy="82550"/>
            </a:xfrm>
            <a:custGeom>
              <a:avLst/>
              <a:gdLst/>
              <a:ahLst/>
              <a:cxnLst/>
              <a:rect l="l" t="t" r="r" b="b"/>
              <a:pathLst>
                <a:path w="57785" h="82550">
                  <a:moveTo>
                    <a:pt x="25133" y="0"/>
                  </a:moveTo>
                  <a:lnTo>
                    <a:pt x="11823" y="4178"/>
                  </a:lnTo>
                  <a:lnTo>
                    <a:pt x="4432" y="16687"/>
                  </a:lnTo>
                  <a:lnTo>
                    <a:pt x="0" y="36169"/>
                  </a:lnTo>
                  <a:lnTo>
                    <a:pt x="0" y="47294"/>
                  </a:lnTo>
                  <a:lnTo>
                    <a:pt x="4432" y="66763"/>
                  </a:lnTo>
                  <a:lnTo>
                    <a:pt x="11823" y="79286"/>
                  </a:lnTo>
                  <a:lnTo>
                    <a:pt x="25133" y="82067"/>
                  </a:lnTo>
                  <a:lnTo>
                    <a:pt x="32524" y="82067"/>
                  </a:lnTo>
                  <a:lnTo>
                    <a:pt x="45834" y="79286"/>
                  </a:lnTo>
                  <a:lnTo>
                    <a:pt x="54711" y="66763"/>
                  </a:lnTo>
                  <a:lnTo>
                    <a:pt x="57657" y="47294"/>
                  </a:lnTo>
                  <a:lnTo>
                    <a:pt x="57657" y="36169"/>
                  </a:lnTo>
                  <a:lnTo>
                    <a:pt x="54711" y="16687"/>
                  </a:lnTo>
                  <a:lnTo>
                    <a:pt x="45834" y="4165"/>
                  </a:lnTo>
                  <a:lnTo>
                    <a:pt x="32524" y="0"/>
                  </a:lnTo>
                  <a:lnTo>
                    <a:pt x="25133" y="0"/>
                  </a:lnTo>
                  <a:close/>
                </a:path>
              </a:pathLst>
            </a:custGeom>
            <a:ln w="3175">
              <a:solidFill>
                <a:srgbClr val="000000"/>
              </a:solidFill>
            </a:ln>
          </p:spPr>
          <p:txBody>
            <a:bodyPr wrap="square" lIns="0" tIns="0" rIns="0" bIns="0" rtlCol="0"/>
            <a:lstStyle/>
            <a:p>
              <a:endParaRPr/>
            </a:p>
          </p:txBody>
        </p:sp>
        <p:sp>
          <p:nvSpPr>
            <p:cNvPr id="334" name="object 329">
              <a:extLst>
                <a:ext uri="{FF2B5EF4-FFF2-40B4-BE49-F238E27FC236}">
                  <a16:creationId xmlns:a16="http://schemas.microsoft.com/office/drawing/2014/main" id="{9CF0F3E8-1DBB-4D02-9979-B4D32BFF84F4}"/>
                </a:ext>
              </a:extLst>
            </p:cNvPr>
            <p:cNvSpPr/>
            <p:nvPr/>
          </p:nvSpPr>
          <p:spPr>
            <a:xfrm>
              <a:off x="5332880" y="1390504"/>
              <a:ext cx="12065" cy="74930"/>
            </a:xfrm>
            <a:custGeom>
              <a:avLst/>
              <a:gdLst/>
              <a:ahLst/>
              <a:cxnLst/>
              <a:rect l="l" t="t" r="r" b="b"/>
              <a:pathLst>
                <a:path w="12064" h="74930">
                  <a:moveTo>
                    <a:pt x="11709" y="0"/>
                  </a:moveTo>
                  <a:lnTo>
                    <a:pt x="4394" y="12407"/>
                  </a:lnTo>
                  <a:lnTo>
                    <a:pt x="0" y="31711"/>
                  </a:lnTo>
                  <a:lnTo>
                    <a:pt x="0" y="42735"/>
                  </a:lnTo>
                  <a:lnTo>
                    <a:pt x="4394" y="62039"/>
                  </a:lnTo>
                  <a:lnTo>
                    <a:pt x="11709" y="74447"/>
                  </a:lnTo>
                </a:path>
              </a:pathLst>
            </a:custGeom>
            <a:ln w="3175">
              <a:solidFill>
                <a:srgbClr val="000000"/>
              </a:solidFill>
            </a:ln>
          </p:spPr>
          <p:txBody>
            <a:bodyPr wrap="square" lIns="0" tIns="0" rIns="0" bIns="0" rtlCol="0"/>
            <a:lstStyle/>
            <a:p>
              <a:endParaRPr/>
            </a:p>
          </p:txBody>
        </p:sp>
        <p:sp>
          <p:nvSpPr>
            <p:cNvPr id="335" name="object 330">
              <a:extLst>
                <a:ext uri="{FF2B5EF4-FFF2-40B4-BE49-F238E27FC236}">
                  <a16:creationId xmlns:a16="http://schemas.microsoft.com/office/drawing/2014/main" id="{89EC4709-15A5-4602-AF56-EDFA5C1554CA}"/>
                </a:ext>
              </a:extLst>
            </p:cNvPr>
            <p:cNvSpPr/>
            <p:nvPr/>
          </p:nvSpPr>
          <p:spPr>
            <a:xfrm>
              <a:off x="5340507" y="1460607"/>
              <a:ext cx="34925" cy="4445"/>
            </a:xfrm>
            <a:custGeom>
              <a:avLst/>
              <a:gdLst/>
              <a:ahLst/>
              <a:cxnLst/>
              <a:rect l="l" t="t" r="r" b="b"/>
              <a:pathLst>
                <a:path w="34925" h="4444">
                  <a:moveTo>
                    <a:pt x="0" y="0"/>
                  </a:moveTo>
                  <a:lnTo>
                    <a:pt x="13525" y="4114"/>
                  </a:lnTo>
                  <a:lnTo>
                    <a:pt x="21031" y="4114"/>
                  </a:lnTo>
                  <a:lnTo>
                    <a:pt x="34556" y="0"/>
                  </a:lnTo>
                </a:path>
              </a:pathLst>
            </a:custGeom>
            <a:ln w="3175">
              <a:solidFill>
                <a:srgbClr val="000000"/>
              </a:solidFill>
            </a:ln>
          </p:spPr>
          <p:txBody>
            <a:bodyPr wrap="square" lIns="0" tIns="0" rIns="0" bIns="0" rtlCol="0"/>
            <a:lstStyle/>
            <a:p>
              <a:endParaRPr/>
            </a:p>
          </p:txBody>
        </p:sp>
        <p:sp>
          <p:nvSpPr>
            <p:cNvPr id="336" name="object 331">
              <a:extLst>
                <a:ext uri="{FF2B5EF4-FFF2-40B4-BE49-F238E27FC236}">
                  <a16:creationId xmlns:a16="http://schemas.microsoft.com/office/drawing/2014/main" id="{4E1C1B22-7534-43F1-9794-315D2EE6265D}"/>
                </a:ext>
              </a:extLst>
            </p:cNvPr>
            <p:cNvSpPr/>
            <p:nvPr/>
          </p:nvSpPr>
          <p:spPr>
            <a:xfrm>
              <a:off x="5369463" y="1390502"/>
              <a:ext cx="13970" cy="74930"/>
            </a:xfrm>
            <a:custGeom>
              <a:avLst/>
              <a:gdLst/>
              <a:ahLst/>
              <a:cxnLst/>
              <a:rect l="l" t="t" r="r" b="b"/>
              <a:pathLst>
                <a:path w="13970" h="74930">
                  <a:moveTo>
                    <a:pt x="0" y="74447"/>
                  </a:moveTo>
                  <a:lnTo>
                    <a:pt x="8978" y="62039"/>
                  </a:lnTo>
                  <a:lnTo>
                    <a:pt x="13462" y="42735"/>
                  </a:lnTo>
                  <a:lnTo>
                    <a:pt x="13462" y="31711"/>
                  </a:lnTo>
                  <a:lnTo>
                    <a:pt x="8978" y="12407"/>
                  </a:lnTo>
                  <a:lnTo>
                    <a:pt x="0" y="0"/>
                  </a:lnTo>
                </a:path>
              </a:pathLst>
            </a:custGeom>
            <a:ln w="3175">
              <a:solidFill>
                <a:srgbClr val="000000"/>
              </a:solidFill>
            </a:ln>
          </p:spPr>
          <p:txBody>
            <a:bodyPr wrap="square" lIns="0" tIns="0" rIns="0" bIns="0" rtlCol="0"/>
            <a:lstStyle/>
            <a:p>
              <a:endParaRPr/>
            </a:p>
          </p:txBody>
        </p:sp>
        <p:sp>
          <p:nvSpPr>
            <p:cNvPr id="337" name="object 332">
              <a:extLst>
                <a:ext uri="{FF2B5EF4-FFF2-40B4-BE49-F238E27FC236}">
                  <a16:creationId xmlns:a16="http://schemas.microsoft.com/office/drawing/2014/main" id="{15BB2C57-62A1-4B0B-9FC5-0425FC142522}"/>
                </a:ext>
              </a:extLst>
            </p:cNvPr>
            <p:cNvSpPr/>
            <p:nvPr/>
          </p:nvSpPr>
          <p:spPr>
            <a:xfrm>
              <a:off x="5340502" y="1390502"/>
              <a:ext cx="34925" cy="4445"/>
            </a:xfrm>
            <a:custGeom>
              <a:avLst/>
              <a:gdLst/>
              <a:ahLst/>
              <a:cxnLst/>
              <a:rect l="l" t="t" r="r" b="b"/>
              <a:pathLst>
                <a:path w="34925" h="4444">
                  <a:moveTo>
                    <a:pt x="34556" y="4114"/>
                  </a:moveTo>
                  <a:lnTo>
                    <a:pt x="21031" y="0"/>
                  </a:lnTo>
                  <a:lnTo>
                    <a:pt x="13525" y="0"/>
                  </a:lnTo>
                  <a:lnTo>
                    <a:pt x="0" y="4114"/>
                  </a:lnTo>
                </a:path>
              </a:pathLst>
            </a:custGeom>
            <a:ln w="3175">
              <a:solidFill>
                <a:srgbClr val="000000"/>
              </a:solidFill>
            </a:ln>
          </p:spPr>
          <p:txBody>
            <a:bodyPr wrap="square" lIns="0" tIns="0" rIns="0" bIns="0" rtlCol="0"/>
            <a:lstStyle/>
            <a:p>
              <a:endParaRPr/>
            </a:p>
          </p:txBody>
        </p:sp>
        <p:sp>
          <p:nvSpPr>
            <p:cNvPr id="338" name="object 333">
              <a:extLst>
                <a:ext uri="{FF2B5EF4-FFF2-40B4-BE49-F238E27FC236}">
                  <a16:creationId xmlns:a16="http://schemas.microsoft.com/office/drawing/2014/main" id="{9FA43B1D-0C5A-4E9A-B835-0668067B310C}"/>
                </a:ext>
              </a:extLst>
            </p:cNvPr>
            <p:cNvSpPr/>
            <p:nvPr/>
          </p:nvSpPr>
          <p:spPr>
            <a:xfrm>
              <a:off x="4048161" y="3711555"/>
              <a:ext cx="762000" cy="0"/>
            </a:xfrm>
            <a:custGeom>
              <a:avLst/>
              <a:gdLst/>
              <a:ahLst/>
              <a:cxnLst/>
              <a:rect l="l" t="t" r="r" b="b"/>
              <a:pathLst>
                <a:path w="762000">
                  <a:moveTo>
                    <a:pt x="761504" y="0"/>
                  </a:moveTo>
                  <a:lnTo>
                    <a:pt x="0" y="0"/>
                  </a:lnTo>
                </a:path>
              </a:pathLst>
            </a:custGeom>
            <a:ln w="3175">
              <a:solidFill>
                <a:srgbClr val="000000"/>
              </a:solidFill>
            </a:ln>
          </p:spPr>
          <p:txBody>
            <a:bodyPr wrap="square" lIns="0" tIns="0" rIns="0" bIns="0" rtlCol="0"/>
            <a:lstStyle/>
            <a:p>
              <a:endParaRPr/>
            </a:p>
          </p:txBody>
        </p:sp>
        <p:sp>
          <p:nvSpPr>
            <p:cNvPr id="339" name="object 334">
              <a:extLst>
                <a:ext uri="{FF2B5EF4-FFF2-40B4-BE49-F238E27FC236}">
                  <a16:creationId xmlns:a16="http://schemas.microsoft.com/office/drawing/2014/main" id="{AA41F991-C4EA-4B7C-8254-409ED2AB99F8}"/>
                </a:ext>
              </a:extLst>
            </p:cNvPr>
            <p:cNvSpPr/>
            <p:nvPr/>
          </p:nvSpPr>
          <p:spPr>
            <a:xfrm>
              <a:off x="4048161" y="1748644"/>
              <a:ext cx="762000" cy="0"/>
            </a:xfrm>
            <a:custGeom>
              <a:avLst/>
              <a:gdLst/>
              <a:ahLst/>
              <a:cxnLst/>
              <a:rect l="l" t="t" r="r" b="b"/>
              <a:pathLst>
                <a:path w="762000">
                  <a:moveTo>
                    <a:pt x="761504" y="0"/>
                  </a:moveTo>
                  <a:lnTo>
                    <a:pt x="0" y="0"/>
                  </a:lnTo>
                </a:path>
              </a:pathLst>
            </a:custGeom>
            <a:ln w="3175">
              <a:solidFill>
                <a:srgbClr val="000000"/>
              </a:solidFill>
            </a:ln>
          </p:spPr>
          <p:txBody>
            <a:bodyPr wrap="square" lIns="0" tIns="0" rIns="0" bIns="0" rtlCol="0"/>
            <a:lstStyle/>
            <a:p>
              <a:endParaRPr/>
            </a:p>
          </p:txBody>
        </p:sp>
        <p:sp>
          <p:nvSpPr>
            <p:cNvPr id="340" name="object 335">
              <a:extLst>
                <a:ext uri="{FF2B5EF4-FFF2-40B4-BE49-F238E27FC236}">
                  <a16:creationId xmlns:a16="http://schemas.microsoft.com/office/drawing/2014/main" id="{C7FE5FCF-BF75-4BD6-A57C-F97DDA01FC0B}"/>
                </a:ext>
              </a:extLst>
            </p:cNvPr>
            <p:cNvSpPr/>
            <p:nvPr/>
          </p:nvSpPr>
          <p:spPr>
            <a:xfrm>
              <a:off x="4135022" y="1830940"/>
              <a:ext cx="0" cy="1798320"/>
            </a:xfrm>
            <a:custGeom>
              <a:avLst/>
              <a:gdLst/>
              <a:ahLst/>
              <a:cxnLst/>
              <a:rect l="l" t="t" r="r" b="b"/>
              <a:pathLst>
                <a:path h="1798320">
                  <a:moveTo>
                    <a:pt x="0" y="1798319"/>
                  </a:moveTo>
                  <a:lnTo>
                    <a:pt x="0" y="0"/>
                  </a:lnTo>
                </a:path>
              </a:pathLst>
            </a:custGeom>
            <a:ln w="3175">
              <a:solidFill>
                <a:srgbClr val="000000"/>
              </a:solidFill>
            </a:ln>
          </p:spPr>
          <p:txBody>
            <a:bodyPr wrap="square" lIns="0" tIns="0" rIns="0" bIns="0" rtlCol="0"/>
            <a:lstStyle/>
            <a:p>
              <a:endParaRPr/>
            </a:p>
          </p:txBody>
        </p:sp>
        <p:sp>
          <p:nvSpPr>
            <p:cNvPr id="341" name="object 336">
              <a:extLst>
                <a:ext uri="{FF2B5EF4-FFF2-40B4-BE49-F238E27FC236}">
                  <a16:creationId xmlns:a16="http://schemas.microsoft.com/office/drawing/2014/main" id="{1AB87EDE-EF5D-4255-A2C2-D209BBA96F46}"/>
                </a:ext>
              </a:extLst>
            </p:cNvPr>
            <p:cNvSpPr/>
            <p:nvPr/>
          </p:nvSpPr>
          <p:spPr>
            <a:xfrm>
              <a:off x="4121309" y="3629259"/>
              <a:ext cx="29209" cy="82550"/>
            </a:xfrm>
            <a:custGeom>
              <a:avLst/>
              <a:gdLst/>
              <a:ahLst/>
              <a:cxnLst/>
              <a:rect l="l" t="t" r="r" b="b"/>
              <a:pathLst>
                <a:path w="29210" h="82550">
                  <a:moveTo>
                    <a:pt x="28701" y="0"/>
                  </a:moveTo>
                  <a:lnTo>
                    <a:pt x="13588" y="82067"/>
                  </a:lnTo>
                  <a:lnTo>
                    <a:pt x="0" y="0"/>
                  </a:lnTo>
                  <a:lnTo>
                    <a:pt x="28701" y="0"/>
                  </a:lnTo>
                  <a:close/>
                </a:path>
              </a:pathLst>
            </a:custGeom>
            <a:ln w="3175">
              <a:solidFill>
                <a:srgbClr val="000000"/>
              </a:solidFill>
            </a:ln>
          </p:spPr>
          <p:txBody>
            <a:bodyPr wrap="square" lIns="0" tIns="0" rIns="0" bIns="0" rtlCol="0"/>
            <a:lstStyle/>
            <a:p>
              <a:endParaRPr/>
            </a:p>
          </p:txBody>
        </p:sp>
        <p:sp>
          <p:nvSpPr>
            <p:cNvPr id="342" name="object 337">
              <a:extLst>
                <a:ext uri="{FF2B5EF4-FFF2-40B4-BE49-F238E27FC236}">
                  <a16:creationId xmlns:a16="http://schemas.microsoft.com/office/drawing/2014/main" id="{45BF7543-0C85-41BC-AC70-41A58A9E18F5}"/>
                </a:ext>
              </a:extLst>
            </p:cNvPr>
            <p:cNvSpPr/>
            <p:nvPr/>
          </p:nvSpPr>
          <p:spPr>
            <a:xfrm>
              <a:off x="4121306" y="1748641"/>
              <a:ext cx="29209" cy="82550"/>
            </a:xfrm>
            <a:custGeom>
              <a:avLst/>
              <a:gdLst/>
              <a:ahLst/>
              <a:cxnLst/>
              <a:rect l="l" t="t" r="r" b="b"/>
              <a:pathLst>
                <a:path w="29210" h="82550">
                  <a:moveTo>
                    <a:pt x="0" y="82067"/>
                  </a:moveTo>
                  <a:lnTo>
                    <a:pt x="13601" y="0"/>
                  </a:lnTo>
                  <a:lnTo>
                    <a:pt x="28701" y="82067"/>
                  </a:lnTo>
                  <a:lnTo>
                    <a:pt x="0" y="82067"/>
                  </a:lnTo>
                  <a:close/>
                </a:path>
              </a:pathLst>
            </a:custGeom>
            <a:ln w="3175">
              <a:solidFill>
                <a:srgbClr val="000000"/>
              </a:solidFill>
            </a:ln>
          </p:spPr>
          <p:txBody>
            <a:bodyPr wrap="square" lIns="0" tIns="0" rIns="0" bIns="0" rtlCol="0"/>
            <a:lstStyle/>
            <a:p>
              <a:endParaRPr/>
            </a:p>
          </p:txBody>
        </p:sp>
        <p:sp>
          <p:nvSpPr>
            <p:cNvPr id="343" name="object 338">
              <a:extLst>
                <a:ext uri="{FF2B5EF4-FFF2-40B4-BE49-F238E27FC236}">
                  <a16:creationId xmlns:a16="http://schemas.microsoft.com/office/drawing/2014/main" id="{C3E0BCC4-CC7C-4C76-AAB5-D5EBE9136A95}"/>
                </a:ext>
              </a:extLst>
            </p:cNvPr>
            <p:cNvSpPr/>
            <p:nvPr/>
          </p:nvSpPr>
          <p:spPr>
            <a:xfrm>
              <a:off x="4005479" y="3047092"/>
              <a:ext cx="86995" cy="21590"/>
            </a:xfrm>
            <a:custGeom>
              <a:avLst/>
              <a:gdLst/>
              <a:ahLst/>
              <a:cxnLst/>
              <a:rect l="l" t="t" r="r" b="b"/>
              <a:pathLst>
                <a:path w="86994" h="21589">
                  <a:moveTo>
                    <a:pt x="16154" y="21336"/>
                  </a:moveTo>
                  <a:lnTo>
                    <a:pt x="11747" y="12801"/>
                  </a:lnTo>
                  <a:lnTo>
                    <a:pt x="0" y="0"/>
                  </a:lnTo>
                  <a:lnTo>
                    <a:pt x="86626" y="0"/>
                  </a:lnTo>
                </a:path>
              </a:pathLst>
            </a:custGeom>
            <a:ln w="3175">
              <a:solidFill>
                <a:srgbClr val="000000"/>
              </a:solidFill>
            </a:ln>
          </p:spPr>
          <p:txBody>
            <a:bodyPr wrap="square" lIns="0" tIns="0" rIns="0" bIns="0" rtlCol="0"/>
            <a:lstStyle/>
            <a:p>
              <a:endParaRPr/>
            </a:p>
          </p:txBody>
        </p:sp>
        <p:sp>
          <p:nvSpPr>
            <p:cNvPr id="344" name="object 339">
              <a:extLst>
                <a:ext uri="{FF2B5EF4-FFF2-40B4-BE49-F238E27FC236}">
                  <a16:creationId xmlns:a16="http://schemas.microsoft.com/office/drawing/2014/main" id="{43D578FE-22CA-45ED-ACF0-54B758732BD4}"/>
                </a:ext>
              </a:extLst>
            </p:cNvPr>
            <p:cNvSpPr/>
            <p:nvPr/>
          </p:nvSpPr>
          <p:spPr>
            <a:xfrm>
              <a:off x="4013104" y="3047092"/>
              <a:ext cx="79375" cy="21590"/>
            </a:xfrm>
            <a:custGeom>
              <a:avLst/>
              <a:gdLst/>
              <a:ahLst/>
              <a:cxnLst/>
              <a:rect l="l" t="t" r="r" b="b"/>
              <a:pathLst>
                <a:path w="79375" h="21589">
                  <a:moveTo>
                    <a:pt x="8775" y="21336"/>
                  </a:moveTo>
                  <a:lnTo>
                    <a:pt x="13169" y="21336"/>
                  </a:lnTo>
                  <a:lnTo>
                    <a:pt x="8775" y="12801"/>
                  </a:lnTo>
                  <a:lnTo>
                    <a:pt x="0" y="4267"/>
                  </a:lnTo>
                  <a:lnTo>
                    <a:pt x="79006" y="4267"/>
                  </a:lnTo>
                  <a:lnTo>
                    <a:pt x="79006" y="0"/>
                  </a:lnTo>
                </a:path>
              </a:pathLst>
            </a:custGeom>
            <a:ln w="3175">
              <a:solidFill>
                <a:srgbClr val="000000"/>
              </a:solidFill>
            </a:ln>
          </p:spPr>
          <p:txBody>
            <a:bodyPr wrap="square" lIns="0" tIns="0" rIns="0" bIns="0" rtlCol="0"/>
            <a:lstStyle/>
            <a:p>
              <a:endParaRPr/>
            </a:p>
          </p:txBody>
        </p:sp>
        <p:sp>
          <p:nvSpPr>
            <p:cNvPr id="345" name="object 340">
              <a:extLst>
                <a:ext uri="{FF2B5EF4-FFF2-40B4-BE49-F238E27FC236}">
                  <a16:creationId xmlns:a16="http://schemas.microsoft.com/office/drawing/2014/main" id="{03FE44AA-A65D-4405-AF92-3A9A3C995E7C}"/>
                </a:ext>
              </a:extLst>
            </p:cNvPr>
            <p:cNvSpPr/>
            <p:nvPr/>
          </p:nvSpPr>
          <p:spPr>
            <a:xfrm>
              <a:off x="4005479" y="2946508"/>
              <a:ext cx="86995" cy="50800"/>
            </a:xfrm>
            <a:custGeom>
              <a:avLst/>
              <a:gdLst/>
              <a:ahLst/>
              <a:cxnLst/>
              <a:rect l="l" t="t" r="r" b="b"/>
              <a:pathLst>
                <a:path w="86994" h="50800">
                  <a:moveTo>
                    <a:pt x="4406" y="12204"/>
                  </a:moveTo>
                  <a:lnTo>
                    <a:pt x="11747" y="8140"/>
                  </a:lnTo>
                  <a:lnTo>
                    <a:pt x="11747" y="4064"/>
                  </a:lnTo>
                  <a:lnTo>
                    <a:pt x="4406" y="8140"/>
                  </a:lnTo>
                  <a:lnTo>
                    <a:pt x="0" y="18986"/>
                  </a:lnTo>
                  <a:lnTo>
                    <a:pt x="0" y="27127"/>
                  </a:lnTo>
                  <a:lnTo>
                    <a:pt x="4406" y="37973"/>
                  </a:lnTo>
                  <a:lnTo>
                    <a:pt x="16154" y="46113"/>
                  </a:lnTo>
                  <a:lnTo>
                    <a:pt x="36703" y="50177"/>
                  </a:lnTo>
                  <a:lnTo>
                    <a:pt x="57264" y="50177"/>
                  </a:lnTo>
                  <a:lnTo>
                    <a:pt x="73418" y="46113"/>
                  </a:lnTo>
                  <a:lnTo>
                    <a:pt x="82219" y="37973"/>
                  </a:lnTo>
                  <a:lnTo>
                    <a:pt x="86626" y="27127"/>
                  </a:lnTo>
                  <a:lnTo>
                    <a:pt x="86626" y="23050"/>
                  </a:lnTo>
                  <a:lnTo>
                    <a:pt x="82219" y="12204"/>
                  </a:lnTo>
                  <a:lnTo>
                    <a:pt x="73418" y="4064"/>
                  </a:lnTo>
                  <a:lnTo>
                    <a:pt x="61671" y="0"/>
                  </a:lnTo>
                  <a:lnTo>
                    <a:pt x="57264" y="0"/>
                  </a:lnTo>
                  <a:lnTo>
                    <a:pt x="32308" y="27127"/>
                  </a:lnTo>
                  <a:lnTo>
                    <a:pt x="45516" y="46113"/>
                  </a:lnTo>
                </a:path>
              </a:pathLst>
            </a:custGeom>
            <a:ln w="3175">
              <a:solidFill>
                <a:srgbClr val="000000"/>
              </a:solidFill>
            </a:ln>
          </p:spPr>
          <p:txBody>
            <a:bodyPr wrap="square" lIns="0" tIns="0" rIns="0" bIns="0" rtlCol="0"/>
            <a:lstStyle/>
            <a:p>
              <a:endParaRPr/>
            </a:p>
          </p:txBody>
        </p:sp>
        <p:sp>
          <p:nvSpPr>
            <p:cNvPr id="346" name="object 341">
              <a:extLst>
                <a:ext uri="{FF2B5EF4-FFF2-40B4-BE49-F238E27FC236}">
                  <a16:creationId xmlns:a16="http://schemas.microsoft.com/office/drawing/2014/main" id="{1E0BC470-5D69-4F39-A9E8-F5C4216B49CB}"/>
                </a:ext>
              </a:extLst>
            </p:cNvPr>
            <p:cNvSpPr/>
            <p:nvPr/>
          </p:nvSpPr>
          <p:spPr>
            <a:xfrm>
              <a:off x="4010058" y="2954127"/>
              <a:ext cx="3175" cy="30480"/>
            </a:xfrm>
            <a:custGeom>
              <a:avLst/>
              <a:gdLst/>
              <a:ahLst/>
              <a:cxnLst/>
              <a:rect l="l" t="t" r="r" b="b"/>
              <a:pathLst>
                <a:path w="3175" h="30480">
                  <a:moveTo>
                    <a:pt x="2920" y="0"/>
                  </a:moveTo>
                  <a:lnTo>
                    <a:pt x="0" y="11036"/>
                  </a:lnTo>
                  <a:lnTo>
                    <a:pt x="0" y="19329"/>
                  </a:lnTo>
                  <a:lnTo>
                    <a:pt x="2920" y="30365"/>
                  </a:lnTo>
                </a:path>
              </a:pathLst>
            </a:custGeom>
            <a:ln w="3175">
              <a:solidFill>
                <a:srgbClr val="000000"/>
              </a:solidFill>
            </a:ln>
          </p:spPr>
          <p:txBody>
            <a:bodyPr wrap="square" lIns="0" tIns="0" rIns="0" bIns="0" rtlCol="0"/>
            <a:lstStyle/>
            <a:p>
              <a:endParaRPr/>
            </a:p>
          </p:txBody>
        </p:sp>
        <p:sp>
          <p:nvSpPr>
            <p:cNvPr id="347" name="object 342">
              <a:extLst>
                <a:ext uri="{FF2B5EF4-FFF2-40B4-BE49-F238E27FC236}">
                  <a16:creationId xmlns:a16="http://schemas.microsoft.com/office/drawing/2014/main" id="{00907DFE-C381-42D4-A6AF-C58F06741440}"/>
                </a:ext>
              </a:extLst>
            </p:cNvPr>
            <p:cNvSpPr/>
            <p:nvPr/>
          </p:nvSpPr>
          <p:spPr>
            <a:xfrm>
              <a:off x="4010055" y="2978511"/>
              <a:ext cx="77470" cy="15240"/>
            </a:xfrm>
            <a:custGeom>
              <a:avLst/>
              <a:gdLst/>
              <a:ahLst/>
              <a:cxnLst/>
              <a:rect l="l" t="t" r="r" b="b"/>
              <a:pathLst>
                <a:path w="77469" h="15239">
                  <a:moveTo>
                    <a:pt x="0" y="4063"/>
                  </a:moveTo>
                  <a:lnTo>
                    <a:pt x="11658" y="10833"/>
                  </a:lnTo>
                  <a:lnTo>
                    <a:pt x="32054" y="14897"/>
                  </a:lnTo>
                  <a:lnTo>
                    <a:pt x="52463" y="14897"/>
                  </a:lnTo>
                  <a:lnTo>
                    <a:pt x="68491" y="10833"/>
                  </a:lnTo>
                  <a:lnTo>
                    <a:pt x="77241" y="0"/>
                  </a:lnTo>
                </a:path>
              </a:pathLst>
            </a:custGeom>
            <a:ln w="3175">
              <a:solidFill>
                <a:srgbClr val="000000"/>
              </a:solidFill>
            </a:ln>
          </p:spPr>
          <p:txBody>
            <a:bodyPr wrap="square" lIns="0" tIns="0" rIns="0" bIns="0" rtlCol="0"/>
            <a:lstStyle/>
            <a:p>
              <a:endParaRPr/>
            </a:p>
          </p:txBody>
        </p:sp>
        <p:sp>
          <p:nvSpPr>
            <p:cNvPr id="348" name="object 343">
              <a:extLst>
                <a:ext uri="{FF2B5EF4-FFF2-40B4-BE49-F238E27FC236}">
                  <a16:creationId xmlns:a16="http://schemas.microsoft.com/office/drawing/2014/main" id="{3A040DE3-7A31-4E82-A0A9-6582D2B16517}"/>
                </a:ext>
              </a:extLst>
            </p:cNvPr>
            <p:cNvSpPr/>
            <p:nvPr/>
          </p:nvSpPr>
          <p:spPr>
            <a:xfrm>
              <a:off x="4071015" y="2949557"/>
              <a:ext cx="16510" cy="44450"/>
            </a:xfrm>
            <a:custGeom>
              <a:avLst/>
              <a:gdLst/>
              <a:ahLst/>
              <a:cxnLst/>
              <a:rect l="l" t="t" r="r" b="b"/>
              <a:pathLst>
                <a:path w="16510" h="44450">
                  <a:moveTo>
                    <a:pt x="0" y="43840"/>
                  </a:moveTo>
                  <a:lnTo>
                    <a:pt x="11925" y="35356"/>
                  </a:lnTo>
                  <a:lnTo>
                    <a:pt x="16395" y="24041"/>
                  </a:lnTo>
                  <a:lnTo>
                    <a:pt x="16395" y="19799"/>
                  </a:lnTo>
                  <a:lnTo>
                    <a:pt x="11925" y="8483"/>
                  </a:lnTo>
                  <a:lnTo>
                    <a:pt x="0" y="0"/>
                  </a:lnTo>
                </a:path>
              </a:pathLst>
            </a:custGeom>
            <a:ln w="3175">
              <a:solidFill>
                <a:srgbClr val="000000"/>
              </a:solidFill>
            </a:ln>
          </p:spPr>
          <p:txBody>
            <a:bodyPr wrap="square" lIns="0" tIns="0" rIns="0" bIns="0" rtlCol="0"/>
            <a:lstStyle/>
            <a:p>
              <a:endParaRPr/>
            </a:p>
          </p:txBody>
        </p:sp>
        <p:sp>
          <p:nvSpPr>
            <p:cNvPr id="349" name="object 344">
              <a:extLst>
                <a:ext uri="{FF2B5EF4-FFF2-40B4-BE49-F238E27FC236}">
                  <a16:creationId xmlns:a16="http://schemas.microsoft.com/office/drawing/2014/main" id="{8E033769-B7FE-4902-9216-75B069719FF7}"/>
                </a:ext>
              </a:extLst>
            </p:cNvPr>
            <p:cNvSpPr/>
            <p:nvPr/>
          </p:nvSpPr>
          <p:spPr>
            <a:xfrm>
              <a:off x="4042060" y="2949552"/>
              <a:ext cx="45720" cy="16510"/>
            </a:xfrm>
            <a:custGeom>
              <a:avLst/>
              <a:gdLst/>
              <a:ahLst/>
              <a:cxnLst/>
              <a:rect l="l" t="t" r="r" b="b"/>
              <a:pathLst>
                <a:path w="45719" h="16510">
                  <a:moveTo>
                    <a:pt x="45351" y="16395"/>
                  </a:moveTo>
                  <a:lnTo>
                    <a:pt x="36575" y="4470"/>
                  </a:lnTo>
                  <a:lnTo>
                    <a:pt x="24866" y="0"/>
                  </a:lnTo>
                  <a:lnTo>
                    <a:pt x="20485" y="0"/>
                  </a:lnTo>
                  <a:lnTo>
                    <a:pt x="8775" y="4470"/>
                  </a:lnTo>
                  <a:lnTo>
                    <a:pt x="0" y="16395"/>
                  </a:lnTo>
                </a:path>
              </a:pathLst>
            </a:custGeom>
            <a:ln w="3175">
              <a:solidFill>
                <a:srgbClr val="000000"/>
              </a:solidFill>
            </a:ln>
          </p:spPr>
          <p:txBody>
            <a:bodyPr wrap="square" lIns="0" tIns="0" rIns="0" bIns="0" rtlCol="0"/>
            <a:lstStyle/>
            <a:p>
              <a:endParaRPr/>
            </a:p>
          </p:txBody>
        </p:sp>
        <p:sp>
          <p:nvSpPr>
            <p:cNvPr id="350" name="object 345">
              <a:extLst>
                <a:ext uri="{FF2B5EF4-FFF2-40B4-BE49-F238E27FC236}">
                  <a16:creationId xmlns:a16="http://schemas.microsoft.com/office/drawing/2014/main" id="{9718191B-3A2F-4F4E-BFF1-F57C11018552}"/>
                </a:ext>
              </a:extLst>
            </p:cNvPr>
            <p:cNvSpPr/>
            <p:nvPr/>
          </p:nvSpPr>
          <p:spPr>
            <a:xfrm>
              <a:off x="4042055" y="2949555"/>
              <a:ext cx="16510" cy="44450"/>
            </a:xfrm>
            <a:custGeom>
              <a:avLst/>
              <a:gdLst/>
              <a:ahLst/>
              <a:cxnLst/>
              <a:rect l="l" t="t" r="r" b="b"/>
              <a:pathLst>
                <a:path w="16510" h="44450">
                  <a:moveTo>
                    <a:pt x="16395" y="0"/>
                  </a:moveTo>
                  <a:lnTo>
                    <a:pt x="4470" y="8483"/>
                  </a:lnTo>
                  <a:lnTo>
                    <a:pt x="0" y="19799"/>
                  </a:lnTo>
                  <a:lnTo>
                    <a:pt x="0" y="24041"/>
                  </a:lnTo>
                  <a:lnTo>
                    <a:pt x="4470" y="35356"/>
                  </a:lnTo>
                  <a:lnTo>
                    <a:pt x="16395" y="43840"/>
                  </a:lnTo>
                </a:path>
              </a:pathLst>
            </a:custGeom>
            <a:ln w="3175">
              <a:solidFill>
                <a:srgbClr val="000000"/>
              </a:solidFill>
            </a:ln>
          </p:spPr>
          <p:txBody>
            <a:bodyPr wrap="square" lIns="0" tIns="0" rIns="0" bIns="0" rtlCol="0"/>
            <a:lstStyle/>
            <a:p>
              <a:endParaRPr/>
            </a:p>
          </p:txBody>
        </p:sp>
        <p:sp>
          <p:nvSpPr>
            <p:cNvPr id="351" name="object 346">
              <a:extLst>
                <a:ext uri="{FF2B5EF4-FFF2-40B4-BE49-F238E27FC236}">
                  <a16:creationId xmlns:a16="http://schemas.microsoft.com/office/drawing/2014/main" id="{2827C2A0-A1DC-406B-9205-51A1EA7A807B}"/>
                </a:ext>
              </a:extLst>
            </p:cNvPr>
            <p:cNvSpPr/>
            <p:nvPr/>
          </p:nvSpPr>
          <p:spPr>
            <a:xfrm>
              <a:off x="4042059" y="2978511"/>
              <a:ext cx="21590" cy="15240"/>
            </a:xfrm>
            <a:custGeom>
              <a:avLst/>
              <a:gdLst/>
              <a:ahLst/>
              <a:cxnLst/>
              <a:rect l="l" t="t" r="r" b="b"/>
              <a:pathLst>
                <a:path w="21589" h="15239">
                  <a:moveTo>
                    <a:pt x="0" y="0"/>
                  </a:moveTo>
                  <a:lnTo>
                    <a:pt x="9029" y="10833"/>
                  </a:lnTo>
                  <a:lnTo>
                    <a:pt x="21082" y="14897"/>
                  </a:lnTo>
                </a:path>
              </a:pathLst>
            </a:custGeom>
            <a:ln w="3175">
              <a:solidFill>
                <a:srgbClr val="000000"/>
              </a:solidFill>
            </a:ln>
          </p:spPr>
          <p:txBody>
            <a:bodyPr wrap="square" lIns="0" tIns="0" rIns="0" bIns="0" rtlCol="0"/>
            <a:lstStyle/>
            <a:p>
              <a:endParaRPr/>
            </a:p>
          </p:txBody>
        </p:sp>
        <p:sp>
          <p:nvSpPr>
            <p:cNvPr id="352" name="object 347">
              <a:extLst>
                <a:ext uri="{FF2B5EF4-FFF2-40B4-BE49-F238E27FC236}">
                  <a16:creationId xmlns:a16="http://schemas.microsoft.com/office/drawing/2014/main" id="{9E1103CC-2D9D-48BE-826C-7B35F2230ECB}"/>
                </a:ext>
              </a:extLst>
            </p:cNvPr>
            <p:cNvSpPr/>
            <p:nvPr/>
          </p:nvSpPr>
          <p:spPr>
            <a:xfrm>
              <a:off x="4005483" y="2868788"/>
              <a:ext cx="86995" cy="53340"/>
            </a:xfrm>
            <a:custGeom>
              <a:avLst/>
              <a:gdLst/>
              <a:ahLst/>
              <a:cxnLst/>
              <a:rect l="l" t="t" r="r" b="b"/>
              <a:pathLst>
                <a:path w="86994" h="53339">
                  <a:moveTo>
                    <a:pt x="0" y="31318"/>
                  </a:moveTo>
                  <a:lnTo>
                    <a:pt x="4406" y="42214"/>
                  </a:lnTo>
                  <a:lnTo>
                    <a:pt x="16154" y="50380"/>
                  </a:lnTo>
                  <a:lnTo>
                    <a:pt x="36703" y="53111"/>
                  </a:lnTo>
                  <a:lnTo>
                    <a:pt x="49923" y="53111"/>
                  </a:lnTo>
                  <a:lnTo>
                    <a:pt x="70472" y="50380"/>
                  </a:lnTo>
                  <a:lnTo>
                    <a:pt x="82219" y="42214"/>
                  </a:lnTo>
                  <a:lnTo>
                    <a:pt x="86626" y="31318"/>
                  </a:lnTo>
                  <a:lnTo>
                    <a:pt x="86626" y="23152"/>
                  </a:lnTo>
                  <a:lnTo>
                    <a:pt x="82219" y="12255"/>
                  </a:lnTo>
                  <a:lnTo>
                    <a:pt x="70472" y="4076"/>
                  </a:lnTo>
                  <a:lnTo>
                    <a:pt x="49923" y="0"/>
                  </a:lnTo>
                  <a:lnTo>
                    <a:pt x="36703" y="0"/>
                  </a:lnTo>
                  <a:lnTo>
                    <a:pt x="16154" y="4076"/>
                  </a:lnTo>
                  <a:lnTo>
                    <a:pt x="4406" y="12255"/>
                  </a:lnTo>
                  <a:lnTo>
                    <a:pt x="0" y="23152"/>
                  </a:lnTo>
                  <a:lnTo>
                    <a:pt x="0" y="31318"/>
                  </a:lnTo>
                  <a:close/>
                </a:path>
              </a:pathLst>
            </a:custGeom>
            <a:ln w="3175">
              <a:solidFill>
                <a:srgbClr val="000000"/>
              </a:solidFill>
            </a:ln>
          </p:spPr>
          <p:txBody>
            <a:bodyPr wrap="square" lIns="0" tIns="0" rIns="0" bIns="0" rtlCol="0"/>
            <a:lstStyle/>
            <a:p>
              <a:endParaRPr/>
            </a:p>
          </p:txBody>
        </p:sp>
        <p:sp>
          <p:nvSpPr>
            <p:cNvPr id="353" name="object 348">
              <a:extLst>
                <a:ext uri="{FF2B5EF4-FFF2-40B4-BE49-F238E27FC236}">
                  <a16:creationId xmlns:a16="http://schemas.microsoft.com/office/drawing/2014/main" id="{F2397EF1-F30B-498E-A303-65E1375D1711}"/>
                </a:ext>
              </a:extLst>
            </p:cNvPr>
            <p:cNvSpPr/>
            <p:nvPr/>
          </p:nvSpPr>
          <p:spPr>
            <a:xfrm>
              <a:off x="4010055" y="2906883"/>
              <a:ext cx="77470" cy="13970"/>
            </a:xfrm>
            <a:custGeom>
              <a:avLst/>
              <a:gdLst/>
              <a:ahLst/>
              <a:cxnLst/>
              <a:rect l="l" t="t" r="r" b="b"/>
              <a:pathLst>
                <a:path w="77469" h="13969">
                  <a:moveTo>
                    <a:pt x="0" y="0"/>
                  </a:moveTo>
                  <a:lnTo>
                    <a:pt x="11658" y="8978"/>
                  </a:lnTo>
                  <a:lnTo>
                    <a:pt x="32054" y="13462"/>
                  </a:lnTo>
                  <a:lnTo>
                    <a:pt x="45173" y="13462"/>
                  </a:lnTo>
                  <a:lnTo>
                    <a:pt x="65582" y="8978"/>
                  </a:lnTo>
                  <a:lnTo>
                    <a:pt x="77241" y="0"/>
                  </a:lnTo>
                </a:path>
              </a:pathLst>
            </a:custGeom>
            <a:ln w="3175">
              <a:solidFill>
                <a:srgbClr val="000000"/>
              </a:solidFill>
            </a:ln>
          </p:spPr>
          <p:txBody>
            <a:bodyPr wrap="square" lIns="0" tIns="0" rIns="0" bIns="0" rtlCol="0"/>
            <a:lstStyle/>
            <a:p>
              <a:endParaRPr/>
            </a:p>
          </p:txBody>
        </p:sp>
        <p:sp>
          <p:nvSpPr>
            <p:cNvPr id="354" name="object 349">
              <a:extLst>
                <a:ext uri="{FF2B5EF4-FFF2-40B4-BE49-F238E27FC236}">
                  <a16:creationId xmlns:a16="http://schemas.microsoft.com/office/drawing/2014/main" id="{313C7D7C-30B3-41D3-887F-1519BA9227B4}"/>
                </a:ext>
              </a:extLst>
            </p:cNvPr>
            <p:cNvSpPr/>
            <p:nvPr/>
          </p:nvSpPr>
          <p:spPr>
            <a:xfrm>
              <a:off x="4083206" y="2880973"/>
              <a:ext cx="4445" cy="30480"/>
            </a:xfrm>
            <a:custGeom>
              <a:avLst/>
              <a:gdLst/>
              <a:ahLst/>
              <a:cxnLst/>
              <a:rect l="l" t="t" r="r" b="b"/>
              <a:pathLst>
                <a:path w="4444" h="30480">
                  <a:moveTo>
                    <a:pt x="0" y="30365"/>
                  </a:moveTo>
                  <a:lnTo>
                    <a:pt x="4114" y="19329"/>
                  </a:lnTo>
                  <a:lnTo>
                    <a:pt x="4114" y="11036"/>
                  </a:lnTo>
                  <a:lnTo>
                    <a:pt x="0" y="0"/>
                  </a:lnTo>
                </a:path>
              </a:pathLst>
            </a:custGeom>
            <a:ln w="3175">
              <a:solidFill>
                <a:srgbClr val="000000"/>
              </a:solidFill>
            </a:ln>
          </p:spPr>
          <p:txBody>
            <a:bodyPr wrap="square" lIns="0" tIns="0" rIns="0" bIns="0" rtlCol="0"/>
            <a:lstStyle/>
            <a:p>
              <a:endParaRPr/>
            </a:p>
          </p:txBody>
        </p:sp>
        <p:sp>
          <p:nvSpPr>
            <p:cNvPr id="355" name="object 350">
              <a:extLst>
                <a:ext uri="{FF2B5EF4-FFF2-40B4-BE49-F238E27FC236}">
                  <a16:creationId xmlns:a16="http://schemas.microsoft.com/office/drawing/2014/main" id="{7FBD6441-18DB-41C1-B3E1-7687EA1F29E9}"/>
                </a:ext>
              </a:extLst>
            </p:cNvPr>
            <p:cNvSpPr/>
            <p:nvPr/>
          </p:nvSpPr>
          <p:spPr>
            <a:xfrm>
              <a:off x="4010051" y="2873361"/>
              <a:ext cx="77470" cy="10795"/>
            </a:xfrm>
            <a:custGeom>
              <a:avLst/>
              <a:gdLst/>
              <a:ahLst/>
              <a:cxnLst/>
              <a:rect l="l" t="t" r="r" b="b"/>
              <a:pathLst>
                <a:path w="77469" h="10794">
                  <a:moveTo>
                    <a:pt x="77241" y="10236"/>
                  </a:moveTo>
                  <a:lnTo>
                    <a:pt x="65582" y="3835"/>
                  </a:lnTo>
                  <a:lnTo>
                    <a:pt x="45173" y="0"/>
                  </a:lnTo>
                  <a:lnTo>
                    <a:pt x="32067" y="0"/>
                  </a:lnTo>
                  <a:lnTo>
                    <a:pt x="11658" y="3835"/>
                  </a:lnTo>
                  <a:lnTo>
                    <a:pt x="0" y="10236"/>
                  </a:lnTo>
                </a:path>
              </a:pathLst>
            </a:custGeom>
            <a:ln w="3175">
              <a:solidFill>
                <a:srgbClr val="000000"/>
              </a:solidFill>
            </a:ln>
          </p:spPr>
          <p:txBody>
            <a:bodyPr wrap="square" lIns="0" tIns="0" rIns="0" bIns="0" rtlCol="0"/>
            <a:lstStyle/>
            <a:p>
              <a:endParaRPr/>
            </a:p>
          </p:txBody>
        </p:sp>
        <p:sp>
          <p:nvSpPr>
            <p:cNvPr id="356" name="object 351">
              <a:extLst>
                <a:ext uri="{FF2B5EF4-FFF2-40B4-BE49-F238E27FC236}">
                  <a16:creationId xmlns:a16="http://schemas.microsoft.com/office/drawing/2014/main" id="{5A4D7E85-A347-4629-8445-7D94B71AC065}"/>
                </a:ext>
              </a:extLst>
            </p:cNvPr>
            <p:cNvSpPr/>
            <p:nvPr/>
          </p:nvSpPr>
          <p:spPr>
            <a:xfrm>
              <a:off x="4010058" y="2880976"/>
              <a:ext cx="3175" cy="30480"/>
            </a:xfrm>
            <a:custGeom>
              <a:avLst/>
              <a:gdLst/>
              <a:ahLst/>
              <a:cxnLst/>
              <a:rect l="l" t="t" r="r" b="b"/>
              <a:pathLst>
                <a:path w="3175" h="30480">
                  <a:moveTo>
                    <a:pt x="2920" y="0"/>
                  </a:moveTo>
                  <a:lnTo>
                    <a:pt x="0" y="11036"/>
                  </a:lnTo>
                  <a:lnTo>
                    <a:pt x="0" y="19316"/>
                  </a:lnTo>
                  <a:lnTo>
                    <a:pt x="2920" y="30365"/>
                  </a:lnTo>
                </a:path>
              </a:pathLst>
            </a:custGeom>
            <a:ln w="3175">
              <a:solidFill>
                <a:srgbClr val="000000"/>
              </a:solidFill>
            </a:ln>
          </p:spPr>
          <p:txBody>
            <a:bodyPr wrap="square" lIns="0" tIns="0" rIns="0" bIns="0" rtlCol="0"/>
            <a:lstStyle/>
            <a:p>
              <a:endParaRPr/>
            </a:p>
          </p:txBody>
        </p:sp>
        <p:sp>
          <p:nvSpPr>
            <p:cNvPr id="357" name="object 352">
              <a:extLst>
                <a:ext uri="{FF2B5EF4-FFF2-40B4-BE49-F238E27FC236}">
                  <a16:creationId xmlns:a16="http://schemas.microsoft.com/office/drawing/2014/main" id="{7225FB69-F689-4DDA-A75B-4DAE4DA2D7BD}"/>
                </a:ext>
              </a:extLst>
            </p:cNvPr>
            <p:cNvSpPr/>
            <p:nvPr/>
          </p:nvSpPr>
          <p:spPr>
            <a:xfrm>
              <a:off x="4005483" y="2736195"/>
              <a:ext cx="86995" cy="31750"/>
            </a:xfrm>
            <a:custGeom>
              <a:avLst/>
              <a:gdLst/>
              <a:ahLst/>
              <a:cxnLst/>
              <a:rect l="l" t="t" r="r" b="b"/>
              <a:pathLst>
                <a:path w="86994" h="31750">
                  <a:moveTo>
                    <a:pt x="0" y="0"/>
                  </a:moveTo>
                  <a:lnTo>
                    <a:pt x="86626" y="31546"/>
                  </a:lnTo>
                </a:path>
              </a:pathLst>
            </a:custGeom>
            <a:ln w="3175">
              <a:solidFill>
                <a:srgbClr val="000000"/>
              </a:solidFill>
            </a:ln>
          </p:spPr>
          <p:txBody>
            <a:bodyPr wrap="square" lIns="0" tIns="0" rIns="0" bIns="0" rtlCol="0"/>
            <a:lstStyle/>
            <a:p>
              <a:endParaRPr/>
            </a:p>
          </p:txBody>
        </p:sp>
        <p:sp>
          <p:nvSpPr>
            <p:cNvPr id="358" name="object 353">
              <a:extLst>
                <a:ext uri="{FF2B5EF4-FFF2-40B4-BE49-F238E27FC236}">
                  <a16:creationId xmlns:a16="http://schemas.microsoft.com/office/drawing/2014/main" id="{552F7F7F-242E-4779-8977-663876954629}"/>
                </a:ext>
              </a:extLst>
            </p:cNvPr>
            <p:cNvSpPr/>
            <p:nvPr/>
          </p:nvSpPr>
          <p:spPr>
            <a:xfrm>
              <a:off x="4017675" y="2736195"/>
              <a:ext cx="74295" cy="31750"/>
            </a:xfrm>
            <a:custGeom>
              <a:avLst/>
              <a:gdLst/>
              <a:ahLst/>
              <a:cxnLst/>
              <a:rect l="l" t="t" r="r" b="b"/>
              <a:pathLst>
                <a:path w="74294" h="31750">
                  <a:moveTo>
                    <a:pt x="0" y="0"/>
                  </a:moveTo>
                  <a:lnTo>
                    <a:pt x="74307" y="27432"/>
                  </a:lnTo>
                  <a:lnTo>
                    <a:pt x="74307" y="31546"/>
                  </a:lnTo>
                </a:path>
              </a:pathLst>
            </a:custGeom>
            <a:ln w="3175">
              <a:solidFill>
                <a:srgbClr val="000000"/>
              </a:solidFill>
            </a:ln>
          </p:spPr>
          <p:txBody>
            <a:bodyPr wrap="square" lIns="0" tIns="0" rIns="0" bIns="0" rtlCol="0"/>
            <a:lstStyle/>
            <a:p>
              <a:endParaRPr/>
            </a:p>
          </p:txBody>
        </p:sp>
        <p:sp>
          <p:nvSpPr>
            <p:cNvPr id="359" name="object 354">
              <a:extLst>
                <a:ext uri="{FF2B5EF4-FFF2-40B4-BE49-F238E27FC236}">
                  <a16:creationId xmlns:a16="http://schemas.microsoft.com/office/drawing/2014/main" id="{AC51303B-435C-4779-8301-0BCA095DB014}"/>
                </a:ext>
              </a:extLst>
            </p:cNvPr>
            <p:cNvSpPr/>
            <p:nvPr/>
          </p:nvSpPr>
          <p:spPr>
            <a:xfrm>
              <a:off x="4005480" y="2705714"/>
              <a:ext cx="86995" cy="30480"/>
            </a:xfrm>
            <a:custGeom>
              <a:avLst/>
              <a:gdLst/>
              <a:ahLst/>
              <a:cxnLst/>
              <a:rect l="l" t="t" r="r" b="b"/>
              <a:pathLst>
                <a:path w="86994" h="30480">
                  <a:moveTo>
                    <a:pt x="11747" y="30365"/>
                  </a:moveTo>
                  <a:lnTo>
                    <a:pt x="86626" y="4140"/>
                  </a:lnTo>
                  <a:lnTo>
                    <a:pt x="86626" y="0"/>
                  </a:lnTo>
                  <a:lnTo>
                    <a:pt x="0" y="30365"/>
                  </a:lnTo>
                </a:path>
              </a:pathLst>
            </a:custGeom>
            <a:ln w="3175">
              <a:solidFill>
                <a:srgbClr val="000000"/>
              </a:solidFill>
            </a:ln>
          </p:spPr>
          <p:txBody>
            <a:bodyPr wrap="square" lIns="0" tIns="0" rIns="0" bIns="0" rtlCol="0"/>
            <a:lstStyle/>
            <a:p>
              <a:endParaRPr/>
            </a:p>
          </p:txBody>
        </p:sp>
        <p:sp>
          <p:nvSpPr>
            <p:cNvPr id="360" name="object 355">
              <a:extLst>
                <a:ext uri="{FF2B5EF4-FFF2-40B4-BE49-F238E27FC236}">
                  <a16:creationId xmlns:a16="http://schemas.microsoft.com/office/drawing/2014/main" id="{615AA95E-AC52-43F4-9E81-3558B7440D52}"/>
                </a:ext>
              </a:extLst>
            </p:cNvPr>
            <p:cNvSpPr/>
            <p:nvPr/>
          </p:nvSpPr>
          <p:spPr>
            <a:xfrm>
              <a:off x="4067966" y="2716386"/>
              <a:ext cx="0" cy="40005"/>
            </a:xfrm>
            <a:custGeom>
              <a:avLst/>
              <a:gdLst/>
              <a:ahLst/>
              <a:cxnLst/>
              <a:rect l="l" t="t" r="r" b="b"/>
              <a:pathLst>
                <a:path h="40005">
                  <a:moveTo>
                    <a:pt x="0" y="39395"/>
                  </a:moveTo>
                  <a:lnTo>
                    <a:pt x="0" y="0"/>
                  </a:lnTo>
                </a:path>
              </a:pathLst>
            </a:custGeom>
            <a:ln w="3175">
              <a:solidFill>
                <a:srgbClr val="000000"/>
              </a:solidFill>
            </a:ln>
          </p:spPr>
          <p:txBody>
            <a:bodyPr wrap="square" lIns="0" tIns="0" rIns="0" bIns="0" rtlCol="0"/>
            <a:lstStyle/>
            <a:p>
              <a:endParaRPr/>
            </a:p>
          </p:txBody>
        </p:sp>
        <p:sp>
          <p:nvSpPr>
            <p:cNvPr id="361" name="object 356">
              <a:extLst>
                <a:ext uri="{FF2B5EF4-FFF2-40B4-BE49-F238E27FC236}">
                  <a16:creationId xmlns:a16="http://schemas.microsoft.com/office/drawing/2014/main" id="{DBF0D7C4-5AE8-4487-994E-9302E3ADF707}"/>
                </a:ext>
              </a:extLst>
            </p:cNvPr>
            <p:cNvSpPr/>
            <p:nvPr/>
          </p:nvSpPr>
          <p:spPr>
            <a:xfrm>
              <a:off x="4071015" y="2713334"/>
              <a:ext cx="0" cy="45720"/>
            </a:xfrm>
            <a:custGeom>
              <a:avLst/>
              <a:gdLst/>
              <a:ahLst/>
              <a:cxnLst/>
              <a:rect l="l" t="t" r="r" b="b"/>
              <a:pathLst>
                <a:path h="45719">
                  <a:moveTo>
                    <a:pt x="0" y="45262"/>
                  </a:moveTo>
                  <a:lnTo>
                    <a:pt x="0" y="0"/>
                  </a:lnTo>
                </a:path>
              </a:pathLst>
            </a:custGeom>
            <a:ln w="3175">
              <a:solidFill>
                <a:srgbClr val="000000"/>
              </a:solidFill>
            </a:ln>
          </p:spPr>
          <p:txBody>
            <a:bodyPr wrap="square" lIns="0" tIns="0" rIns="0" bIns="0" rtlCol="0"/>
            <a:lstStyle/>
            <a:p>
              <a:endParaRPr/>
            </a:p>
          </p:txBody>
        </p:sp>
        <p:sp>
          <p:nvSpPr>
            <p:cNvPr id="362" name="object 357">
              <a:extLst>
                <a:ext uri="{FF2B5EF4-FFF2-40B4-BE49-F238E27FC236}">
                  <a16:creationId xmlns:a16="http://schemas.microsoft.com/office/drawing/2014/main" id="{117804A0-B391-4A68-8125-ED719C111A85}"/>
                </a:ext>
              </a:extLst>
            </p:cNvPr>
            <p:cNvSpPr/>
            <p:nvPr/>
          </p:nvSpPr>
          <p:spPr>
            <a:xfrm>
              <a:off x="4005489" y="2553313"/>
              <a:ext cx="86995" cy="47625"/>
            </a:xfrm>
            <a:custGeom>
              <a:avLst/>
              <a:gdLst/>
              <a:ahLst/>
              <a:cxnLst/>
              <a:rect l="l" t="t" r="r" b="b"/>
              <a:pathLst>
                <a:path w="86994" h="47625">
                  <a:moveTo>
                    <a:pt x="20548" y="47015"/>
                  </a:moveTo>
                  <a:lnTo>
                    <a:pt x="16141" y="47015"/>
                  </a:lnTo>
                  <a:lnTo>
                    <a:pt x="7340" y="42862"/>
                  </a:lnTo>
                  <a:lnTo>
                    <a:pt x="4394" y="38722"/>
                  </a:lnTo>
                  <a:lnTo>
                    <a:pt x="0" y="31800"/>
                  </a:lnTo>
                  <a:lnTo>
                    <a:pt x="0" y="15214"/>
                  </a:lnTo>
                  <a:lnTo>
                    <a:pt x="4394" y="8293"/>
                  </a:lnTo>
                  <a:lnTo>
                    <a:pt x="7340" y="4152"/>
                  </a:lnTo>
                  <a:lnTo>
                    <a:pt x="16141" y="0"/>
                  </a:lnTo>
                  <a:lnTo>
                    <a:pt x="24955" y="0"/>
                  </a:lnTo>
                  <a:lnTo>
                    <a:pt x="32296" y="4152"/>
                  </a:lnTo>
                  <a:lnTo>
                    <a:pt x="45504" y="12445"/>
                  </a:lnTo>
                  <a:lnTo>
                    <a:pt x="86613" y="47015"/>
                  </a:lnTo>
                </a:path>
              </a:pathLst>
            </a:custGeom>
            <a:ln w="3175">
              <a:solidFill>
                <a:srgbClr val="000000"/>
              </a:solidFill>
            </a:ln>
          </p:spPr>
          <p:txBody>
            <a:bodyPr wrap="square" lIns="0" tIns="0" rIns="0" bIns="0" rtlCol="0"/>
            <a:lstStyle/>
            <a:p>
              <a:endParaRPr/>
            </a:p>
          </p:txBody>
        </p:sp>
        <p:sp>
          <p:nvSpPr>
            <p:cNvPr id="363" name="object 358">
              <a:extLst>
                <a:ext uri="{FF2B5EF4-FFF2-40B4-BE49-F238E27FC236}">
                  <a16:creationId xmlns:a16="http://schemas.microsoft.com/office/drawing/2014/main" id="{597CE6EF-58D5-41F7-B59B-CC6E961B9E04}"/>
                </a:ext>
              </a:extLst>
            </p:cNvPr>
            <p:cNvSpPr/>
            <p:nvPr/>
          </p:nvSpPr>
          <p:spPr>
            <a:xfrm>
              <a:off x="4010057" y="2556367"/>
              <a:ext cx="81915" cy="47625"/>
            </a:xfrm>
            <a:custGeom>
              <a:avLst/>
              <a:gdLst/>
              <a:ahLst/>
              <a:cxnLst/>
              <a:rect l="l" t="t" r="r" b="b"/>
              <a:pathLst>
                <a:path w="81914" h="47625">
                  <a:moveTo>
                    <a:pt x="16090" y="42862"/>
                  </a:moveTo>
                  <a:lnTo>
                    <a:pt x="16090" y="38709"/>
                  </a:lnTo>
                  <a:lnTo>
                    <a:pt x="11696" y="38709"/>
                  </a:lnTo>
                  <a:lnTo>
                    <a:pt x="2920" y="34569"/>
                  </a:lnTo>
                  <a:lnTo>
                    <a:pt x="0" y="27647"/>
                  </a:lnTo>
                  <a:lnTo>
                    <a:pt x="0" y="11061"/>
                  </a:lnTo>
                  <a:lnTo>
                    <a:pt x="2920" y="4140"/>
                  </a:lnTo>
                  <a:lnTo>
                    <a:pt x="11696" y="0"/>
                  </a:lnTo>
                  <a:lnTo>
                    <a:pt x="20485" y="0"/>
                  </a:lnTo>
                  <a:lnTo>
                    <a:pt x="27800" y="4140"/>
                  </a:lnTo>
                  <a:lnTo>
                    <a:pt x="40957" y="11061"/>
                  </a:lnTo>
                  <a:lnTo>
                    <a:pt x="81927" y="47015"/>
                  </a:lnTo>
                </a:path>
              </a:pathLst>
            </a:custGeom>
            <a:ln w="3175">
              <a:solidFill>
                <a:srgbClr val="000000"/>
              </a:solidFill>
            </a:ln>
          </p:spPr>
          <p:txBody>
            <a:bodyPr wrap="square" lIns="0" tIns="0" rIns="0" bIns="0" rtlCol="0"/>
            <a:lstStyle/>
            <a:p>
              <a:endParaRPr/>
            </a:p>
          </p:txBody>
        </p:sp>
        <p:sp>
          <p:nvSpPr>
            <p:cNvPr id="364" name="object 359">
              <a:extLst>
                <a:ext uri="{FF2B5EF4-FFF2-40B4-BE49-F238E27FC236}">
                  <a16:creationId xmlns:a16="http://schemas.microsoft.com/office/drawing/2014/main" id="{C71CA890-B6DD-4C61-8278-CDDEAA796805}"/>
                </a:ext>
              </a:extLst>
            </p:cNvPr>
            <p:cNvSpPr/>
            <p:nvPr/>
          </p:nvSpPr>
          <p:spPr>
            <a:xfrm>
              <a:off x="4087778" y="2548744"/>
              <a:ext cx="4445" cy="55244"/>
            </a:xfrm>
            <a:custGeom>
              <a:avLst/>
              <a:gdLst/>
              <a:ahLst/>
              <a:cxnLst/>
              <a:rect l="l" t="t" r="r" b="b"/>
              <a:pathLst>
                <a:path w="4444" h="55244">
                  <a:moveTo>
                    <a:pt x="0" y="50749"/>
                  </a:moveTo>
                  <a:lnTo>
                    <a:pt x="0" y="0"/>
                  </a:lnTo>
                  <a:lnTo>
                    <a:pt x="4114" y="0"/>
                  </a:lnTo>
                  <a:lnTo>
                    <a:pt x="4114" y="54863"/>
                  </a:lnTo>
                </a:path>
              </a:pathLst>
            </a:custGeom>
            <a:ln w="3175">
              <a:solidFill>
                <a:srgbClr val="000000"/>
              </a:solidFill>
            </a:ln>
          </p:spPr>
          <p:txBody>
            <a:bodyPr wrap="square" lIns="0" tIns="0" rIns="0" bIns="0" rtlCol="0"/>
            <a:lstStyle/>
            <a:p>
              <a:endParaRPr/>
            </a:p>
          </p:txBody>
        </p:sp>
        <p:sp>
          <p:nvSpPr>
            <p:cNvPr id="365" name="object 360">
              <a:extLst>
                <a:ext uri="{FF2B5EF4-FFF2-40B4-BE49-F238E27FC236}">
                  <a16:creationId xmlns:a16="http://schemas.microsoft.com/office/drawing/2014/main" id="{F9E14009-479C-4BAC-871E-136A2DCDDB91}"/>
                </a:ext>
              </a:extLst>
            </p:cNvPr>
            <p:cNvSpPr/>
            <p:nvPr/>
          </p:nvSpPr>
          <p:spPr>
            <a:xfrm>
              <a:off x="4005483" y="2471018"/>
              <a:ext cx="86995" cy="55244"/>
            </a:xfrm>
            <a:custGeom>
              <a:avLst/>
              <a:gdLst/>
              <a:ahLst/>
              <a:cxnLst/>
              <a:rect l="l" t="t" r="r" b="b"/>
              <a:pathLst>
                <a:path w="86994" h="55244">
                  <a:moveTo>
                    <a:pt x="0" y="31546"/>
                  </a:moveTo>
                  <a:lnTo>
                    <a:pt x="4406" y="42519"/>
                  </a:lnTo>
                  <a:lnTo>
                    <a:pt x="16154" y="50749"/>
                  </a:lnTo>
                  <a:lnTo>
                    <a:pt x="36703" y="54863"/>
                  </a:lnTo>
                  <a:lnTo>
                    <a:pt x="49923" y="54863"/>
                  </a:lnTo>
                  <a:lnTo>
                    <a:pt x="70472" y="50749"/>
                  </a:lnTo>
                  <a:lnTo>
                    <a:pt x="82219" y="42519"/>
                  </a:lnTo>
                  <a:lnTo>
                    <a:pt x="86626" y="31546"/>
                  </a:lnTo>
                  <a:lnTo>
                    <a:pt x="86626" y="23317"/>
                  </a:lnTo>
                  <a:lnTo>
                    <a:pt x="82219" y="12344"/>
                  </a:lnTo>
                  <a:lnTo>
                    <a:pt x="70472" y="4114"/>
                  </a:lnTo>
                  <a:lnTo>
                    <a:pt x="49923" y="0"/>
                  </a:lnTo>
                  <a:lnTo>
                    <a:pt x="36703" y="0"/>
                  </a:lnTo>
                  <a:lnTo>
                    <a:pt x="16154" y="4114"/>
                  </a:lnTo>
                  <a:lnTo>
                    <a:pt x="4406" y="12344"/>
                  </a:lnTo>
                  <a:lnTo>
                    <a:pt x="0" y="23317"/>
                  </a:lnTo>
                  <a:lnTo>
                    <a:pt x="0" y="31546"/>
                  </a:lnTo>
                  <a:close/>
                </a:path>
              </a:pathLst>
            </a:custGeom>
            <a:ln w="3175">
              <a:solidFill>
                <a:srgbClr val="000000"/>
              </a:solidFill>
            </a:ln>
          </p:spPr>
          <p:txBody>
            <a:bodyPr wrap="square" lIns="0" tIns="0" rIns="0" bIns="0" rtlCol="0"/>
            <a:lstStyle/>
            <a:p>
              <a:endParaRPr/>
            </a:p>
          </p:txBody>
        </p:sp>
        <p:sp>
          <p:nvSpPr>
            <p:cNvPr id="366" name="object 361">
              <a:extLst>
                <a:ext uri="{FF2B5EF4-FFF2-40B4-BE49-F238E27FC236}">
                  <a16:creationId xmlns:a16="http://schemas.microsoft.com/office/drawing/2014/main" id="{7F58DFC1-7569-4EDA-8A50-31AB5847FDB7}"/>
                </a:ext>
              </a:extLst>
            </p:cNvPr>
            <p:cNvSpPr/>
            <p:nvPr/>
          </p:nvSpPr>
          <p:spPr>
            <a:xfrm>
              <a:off x="4010055" y="2510644"/>
              <a:ext cx="77470" cy="12065"/>
            </a:xfrm>
            <a:custGeom>
              <a:avLst/>
              <a:gdLst/>
              <a:ahLst/>
              <a:cxnLst/>
              <a:rect l="l" t="t" r="r" b="b"/>
              <a:pathLst>
                <a:path w="77469" h="12064">
                  <a:moveTo>
                    <a:pt x="0" y="0"/>
                  </a:moveTo>
                  <a:lnTo>
                    <a:pt x="11658" y="7975"/>
                  </a:lnTo>
                  <a:lnTo>
                    <a:pt x="32054" y="11976"/>
                  </a:lnTo>
                  <a:lnTo>
                    <a:pt x="45173" y="11976"/>
                  </a:lnTo>
                  <a:lnTo>
                    <a:pt x="65582" y="7975"/>
                  </a:lnTo>
                  <a:lnTo>
                    <a:pt x="77241" y="0"/>
                  </a:lnTo>
                </a:path>
              </a:pathLst>
            </a:custGeom>
            <a:ln w="3175">
              <a:solidFill>
                <a:srgbClr val="000000"/>
              </a:solidFill>
            </a:ln>
          </p:spPr>
          <p:txBody>
            <a:bodyPr wrap="square" lIns="0" tIns="0" rIns="0" bIns="0" rtlCol="0"/>
            <a:lstStyle/>
            <a:p>
              <a:endParaRPr/>
            </a:p>
          </p:txBody>
        </p:sp>
        <p:sp>
          <p:nvSpPr>
            <p:cNvPr id="367" name="object 362">
              <a:extLst>
                <a:ext uri="{FF2B5EF4-FFF2-40B4-BE49-F238E27FC236}">
                  <a16:creationId xmlns:a16="http://schemas.microsoft.com/office/drawing/2014/main" id="{58765E6A-E504-409B-A7A4-8F930F387D02}"/>
                </a:ext>
              </a:extLst>
            </p:cNvPr>
            <p:cNvSpPr/>
            <p:nvPr/>
          </p:nvSpPr>
          <p:spPr>
            <a:xfrm>
              <a:off x="4083206" y="2483210"/>
              <a:ext cx="4445" cy="30480"/>
            </a:xfrm>
            <a:custGeom>
              <a:avLst/>
              <a:gdLst/>
              <a:ahLst/>
              <a:cxnLst/>
              <a:rect l="l" t="t" r="r" b="b"/>
              <a:pathLst>
                <a:path w="4444" h="30480">
                  <a:moveTo>
                    <a:pt x="0" y="30365"/>
                  </a:moveTo>
                  <a:lnTo>
                    <a:pt x="4114" y="19329"/>
                  </a:lnTo>
                  <a:lnTo>
                    <a:pt x="4114" y="11036"/>
                  </a:lnTo>
                  <a:lnTo>
                    <a:pt x="0" y="0"/>
                  </a:lnTo>
                </a:path>
              </a:pathLst>
            </a:custGeom>
            <a:ln w="3175">
              <a:solidFill>
                <a:srgbClr val="000000"/>
              </a:solidFill>
            </a:ln>
          </p:spPr>
          <p:txBody>
            <a:bodyPr wrap="square" lIns="0" tIns="0" rIns="0" bIns="0" rtlCol="0"/>
            <a:lstStyle/>
            <a:p>
              <a:endParaRPr/>
            </a:p>
          </p:txBody>
        </p:sp>
        <p:sp>
          <p:nvSpPr>
            <p:cNvPr id="368" name="object 363">
              <a:extLst>
                <a:ext uri="{FF2B5EF4-FFF2-40B4-BE49-F238E27FC236}">
                  <a16:creationId xmlns:a16="http://schemas.microsoft.com/office/drawing/2014/main" id="{777C5DE3-2300-432E-88F8-D49E622CAB7C}"/>
                </a:ext>
              </a:extLst>
            </p:cNvPr>
            <p:cNvSpPr/>
            <p:nvPr/>
          </p:nvSpPr>
          <p:spPr>
            <a:xfrm>
              <a:off x="4010051" y="2475595"/>
              <a:ext cx="77470" cy="10795"/>
            </a:xfrm>
            <a:custGeom>
              <a:avLst/>
              <a:gdLst/>
              <a:ahLst/>
              <a:cxnLst/>
              <a:rect l="l" t="t" r="r" b="b"/>
              <a:pathLst>
                <a:path w="77469" h="10794">
                  <a:moveTo>
                    <a:pt x="77241" y="10236"/>
                  </a:moveTo>
                  <a:lnTo>
                    <a:pt x="65582" y="3835"/>
                  </a:lnTo>
                  <a:lnTo>
                    <a:pt x="45173" y="0"/>
                  </a:lnTo>
                  <a:lnTo>
                    <a:pt x="32067" y="0"/>
                  </a:lnTo>
                  <a:lnTo>
                    <a:pt x="11658" y="3835"/>
                  </a:lnTo>
                  <a:lnTo>
                    <a:pt x="0" y="10236"/>
                  </a:lnTo>
                </a:path>
              </a:pathLst>
            </a:custGeom>
            <a:ln w="3175">
              <a:solidFill>
                <a:srgbClr val="000000"/>
              </a:solidFill>
            </a:ln>
          </p:spPr>
          <p:txBody>
            <a:bodyPr wrap="square" lIns="0" tIns="0" rIns="0" bIns="0" rtlCol="0"/>
            <a:lstStyle/>
            <a:p>
              <a:endParaRPr/>
            </a:p>
          </p:txBody>
        </p:sp>
        <p:sp>
          <p:nvSpPr>
            <p:cNvPr id="369" name="object 364">
              <a:extLst>
                <a:ext uri="{FF2B5EF4-FFF2-40B4-BE49-F238E27FC236}">
                  <a16:creationId xmlns:a16="http://schemas.microsoft.com/office/drawing/2014/main" id="{1DAB4EB5-2187-4E51-99C7-ECB864794207}"/>
                </a:ext>
              </a:extLst>
            </p:cNvPr>
            <p:cNvSpPr/>
            <p:nvPr/>
          </p:nvSpPr>
          <p:spPr>
            <a:xfrm>
              <a:off x="4010058" y="2483211"/>
              <a:ext cx="3175" cy="30480"/>
            </a:xfrm>
            <a:custGeom>
              <a:avLst/>
              <a:gdLst/>
              <a:ahLst/>
              <a:cxnLst/>
              <a:rect l="l" t="t" r="r" b="b"/>
              <a:pathLst>
                <a:path w="3175" h="30480">
                  <a:moveTo>
                    <a:pt x="2920" y="0"/>
                  </a:moveTo>
                  <a:lnTo>
                    <a:pt x="0" y="11036"/>
                  </a:lnTo>
                  <a:lnTo>
                    <a:pt x="0" y="19316"/>
                  </a:lnTo>
                  <a:lnTo>
                    <a:pt x="2920" y="30365"/>
                  </a:lnTo>
                </a:path>
              </a:pathLst>
            </a:custGeom>
            <a:ln w="3175">
              <a:solidFill>
                <a:srgbClr val="000000"/>
              </a:solidFill>
            </a:ln>
          </p:spPr>
          <p:txBody>
            <a:bodyPr wrap="square" lIns="0" tIns="0" rIns="0" bIns="0" rtlCol="0"/>
            <a:lstStyle/>
            <a:p>
              <a:endParaRPr/>
            </a:p>
          </p:txBody>
        </p:sp>
        <p:sp>
          <p:nvSpPr>
            <p:cNvPr id="370" name="object 365">
              <a:extLst>
                <a:ext uri="{FF2B5EF4-FFF2-40B4-BE49-F238E27FC236}">
                  <a16:creationId xmlns:a16="http://schemas.microsoft.com/office/drawing/2014/main" id="{F56E256D-5C58-4AD9-9D84-6317D4F564E3}"/>
                </a:ext>
              </a:extLst>
            </p:cNvPr>
            <p:cNvSpPr/>
            <p:nvPr/>
          </p:nvSpPr>
          <p:spPr>
            <a:xfrm>
              <a:off x="4005483" y="2393289"/>
              <a:ext cx="86995" cy="55244"/>
            </a:xfrm>
            <a:custGeom>
              <a:avLst/>
              <a:gdLst/>
              <a:ahLst/>
              <a:cxnLst/>
              <a:rect l="l" t="t" r="r" b="b"/>
              <a:pathLst>
                <a:path w="86994" h="55244">
                  <a:moveTo>
                    <a:pt x="0" y="30822"/>
                  </a:moveTo>
                  <a:lnTo>
                    <a:pt x="4406" y="43434"/>
                  </a:lnTo>
                  <a:lnTo>
                    <a:pt x="16154" y="50431"/>
                  </a:lnTo>
                  <a:lnTo>
                    <a:pt x="36703" y="54635"/>
                  </a:lnTo>
                  <a:lnTo>
                    <a:pt x="49923" y="54635"/>
                  </a:lnTo>
                  <a:lnTo>
                    <a:pt x="70472" y="50431"/>
                  </a:lnTo>
                  <a:lnTo>
                    <a:pt x="82219" y="43434"/>
                  </a:lnTo>
                  <a:lnTo>
                    <a:pt x="86626" y="30822"/>
                  </a:lnTo>
                  <a:lnTo>
                    <a:pt x="86626" y="23825"/>
                  </a:lnTo>
                  <a:lnTo>
                    <a:pt x="82219" y="11214"/>
                  </a:lnTo>
                  <a:lnTo>
                    <a:pt x="70472" y="4203"/>
                  </a:lnTo>
                  <a:lnTo>
                    <a:pt x="49923" y="0"/>
                  </a:lnTo>
                  <a:lnTo>
                    <a:pt x="36703" y="0"/>
                  </a:lnTo>
                  <a:lnTo>
                    <a:pt x="16154" y="4203"/>
                  </a:lnTo>
                  <a:lnTo>
                    <a:pt x="4406" y="11214"/>
                  </a:lnTo>
                  <a:lnTo>
                    <a:pt x="0" y="23825"/>
                  </a:lnTo>
                  <a:lnTo>
                    <a:pt x="0" y="30822"/>
                  </a:lnTo>
                  <a:close/>
                </a:path>
              </a:pathLst>
            </a:custGeom>
            <a:ln w="3175">
              <a:solidFill>
                <a:srgbClr val="000000"/>
              </a:solidFill>
            </a:ln>
          </p:spPr>
          <p:txBody>
            <a:bodyPr wrap="square" lIns="0" tIns="0" rIns="0" bIns="0" rtlCol="0"/>
            <a:lstStyle/>
            <a:p>
              <a:endParaRPr/>
            </a:p>
          </p:txBody>
        </p:sp>
        <p:sp>
          <p:nvSpPr>
            <p:cNvPr id="371" name="object 366">
              <a:extLst>
                <a:ext uri="{FF2B5EF4-FFF2-40B4-BE49-F238E27FC236}">
                  <a16:creationId xmlns:a16="http://schemas.microsoft.com/office/drawing/2014/main" id="{8697B062-CA9C-4245-BCC9-BB8A298AA5C1}"/>
                </a:ext>
              </a:extLst>
            </p:cNvPr>
            <p:cNvSpPr/>
            <p:nvPr/>
          </p:nvSpPr>
          <p:spPr>
            <a:xfrm>
              <a:off x="4010055" y="2432920"/>
              <a:ext cx="77470" cy="10795"/>
            </a:xfrm>
            <a:custGeom>
              <a:avLst/>
              <a:gdLst/>
              <a:ahLst/>
              <a:cxnLst/>
              <a:rect l="l" t="t" r="r" b="b"/>
              <a:pathLst>
                <a:path w="77469" h="10794">
                  <a:moveTo>
                    <a:pt x="0" y="0"/>
                  </a:moveTo>
                  <a:lnTo>
                    <a:pt x="11658" y="7683"/>
                  </a:lnTo>
                  <a:lnTo>
                    <a:pt x="32054" y="10236"/>
                  </a:lnTo>
                  <a:lnTo>
                    <a:pt x="45173" y="10236"/>
                  </a:lnTo>
                  <a:lnTo>
                    <a:pt x="65582" y="7683"/>
                  </a:lnTo>
                  <a:lnTo>
                    <a:pt x="77241" y="0"/>
                  </a:lnTo>
                </a:path>
              </a:pathLst>
            </a:custGeom>
            <a:ln w="3175">
              <a:solidFill>
                <a:srgbClr val="000000"/>
              </a:solidFill>
            </a:ln>
          </p:spPr>
          <p:txBody>
            <a:bodyPr wrap="square" lIns="0" tIns="0" rIns="0" bIns="0" rtlCol="0"/>
            <a:lstStyle/>
            <a:p>
              <a:endParaRPr/>
            </a:p>
          </p:txBody>
        </p:sp>
        <p:sp>
          <p:nvSpPr>
            <p:cNvPr id="372" name="object 367">
              <a:extLst>
                <a:ext uri="{FF2B5EF4-FFF2-40B4-BE49-F238E27FC236}">
                  <a16:creationId xmlns:a16="http://schemas.microsoft.com/office/drawing/2014/main" id="{68B219B5-34A3-4632-9BF1-1069D602EEAC}"/>
                </a:ext>
              </a:extLst>
            </p:cNvPr>
            <p:cNvSpPr/>
            <p:nvPr/>
          </p:nvSpPr>
          <p:spPr>
            <a:xfrm>
              <a:off x="4083206" y="2405486"/>
              <a:ext cx="4445" cy="31750"/>
            </a:xfrm>
            <a:custGeom>
              <a:avLst/>
              <a:gdLst/>
              <a:ahLst/>
              <a:cxnLst/>
              <a:rect l="l" t="t" r="r" b="b"/>
              <a:pathLst>
                <a:path w="4444" h="31750">
                  <a:moveTo>
                    <a:pt x="0" y="31546"/>
                  </a:moveTo>
                  <a:lnTo>
                    <a:pt x="4114" y="19202"/>
                  </a:lnTo>
                  <a:lnTo>
                    <a:pt x="4114" y="12344"/>
                  </a:lnTo>
                  <a:lnTo>
                    <a:pt x="0" y="0"/>
                  </a:lnTo>
                </a:path>
              </a:pathLst>
            </a:custGeom>
            <a:ln w="3175">
              <a:solidFill>
                <a:srgbClr val="000000"/>
              </a:solidFill>
            </a:ln>
          </p:spPr>
          <p:txBody>
            <a:bodyPr wrap="square" lIns="0" tIns="0" rIns="0" bIns="0" rtlCol="0"/>
            <a:lstStyle/>
            <a:p>
              <a:endParaRPr/>
            </a:p>
          </p:txBody>
        </p:sp>
        <p:sp>
          <p:nvSpPr>
            <p:cNvPr id="373" name="object 368">
              <a:extLst>
                <a:ext uri="{FF2B5EF4-FFF2-40B4-BE49-F238E27FC236}">
                  <a16:creationId xmlns:a16="http://schemas.microsoft.com/office/drawing/2014/main" id="{F599FDAC-19F0-4106-8794-907C6E2C6BBC}"/>
                </a:ext>
              </a:extLst>
            </p:cNvPr>
            <p:cNvSpPr/>
            <p:nvPr/>
          </p:nvSpPr>
          <p:spPr>
            <a:xfrm>
              <a:off x="4010051" y="2397862"/>
              <a:ext cx="77470" cy="12065"/>
            </a:xfrm>
            <a:custGeom>
              <a:avLst/>
              <a:gdLst/>
              <a:ahLst/>
              <a:cxnLst/>
              <a:rect l="l" t="t" r="r" b="b"/>
              <a:pathLst>
                <a:path w="77469" h="12064">
                  <a:moveTo>
                    <a:pt x="77241" y="11709"/>
                  </a:moveTo>
                  <a:lnTo>
                    <a:pt x="65582" y="4394"/>
                  </a:lnTo>
                  <a:lnTo>
                    <a:pt x="45173" y="0"/>
                  </a:lnTo>
                  <a:lnTo>
                    <a:pt x="32067" y="0"/>
                  </a:lnTo>
                  <a:lnTo>
                    <a:pt x="11658" y="4394"/>
                  </a:lnTo>
                  <a:lnTo>
                    <a:pt x="0" y="11709"/>
                  </a:lnTo>
                </a:path>
              </a:pathLst>
            </a:custGeom>
            <a:ln w="3175">
              <a:solidFill>
                <a:srgbClr val="000000"/>
              </a:solidFill>
            </a:ln>
          </p:spPr>
          <p:txBody>
            <a:bodyPr wrap="square" lIns="0" tIns="0" rIns="0" bIns="0" rtlCol="0"/>
            <a:lstStyle/>
            <a:p>
              <a:endParaRPr/>
            </a:p>
          </p:txBody>
        </p:sp>
        <p:sp>
          <p:nvSpPr>
            <p:cNvPr id="374" name="object 369">
              <a:extLst>
                <a:ext uri="{FF2B5EF4-FFF2-40B4-BE49-F238E27FC236}">
                  <a16:creationId xmlns:a16="http://schemas.microsoft.com/office/drawing/2014/main" id="{C305C134-958F-4A61-8F7C-60388F19B6C3}"/>
                </a:ext>
              </a:extLst>
            </p:cNvPr>
            <p:cNvSpPr/>
            <p:nvPr/>
          </p:nvSpPr>
          <p:spPr>
            <a:xfrm>
              <a:off x="4010058" y="2405488"/>
              <a:ext cx="3175" cy="31750"/>
            </a:xfrm>
            <a:custGeom>
              <a:avLst/>
              <a:gdLst/>
              <a:ahLst/>
              <a:cxnLst/>
              <a:rect l="l" t="t" r="r" b="b"/>
              <a:pathLst>
                <a:path w="3175" h="31750">
                  <a:moveTo>
                    <a:pt x="2920" y="0"/>
                  </a:moveTo>
                  <a:lnTo>
                    <a:pt x="0" y="12344"/>
                  </a:lnTo>
                  <a:lnTo>
                    <a:pt x="0" y="19202"/>
                  </a:lnTo>
                  <a:lnTo>
                    <a:pt x="2920" y="31546"/>
                  </a:lnTo>
                </a:path>
              </a:pathLst>
            </a:custGeom>
            <a:ln w="3175">
              <a:solidFill>
                <a:srgbClr val="000000"/>
              </a:solidFill>
            </a:ln>
          </p:spPr>
          <p:txBody>
            <a:bodyPr wrap="square" lIns="0" tIns="0" rIns="0" bIns="0" rtlCol="0"/>
            <a:lstStyle/>
            <a:p>
              <a:endParaRPr/>
            </a:p>
          </p:txBody>
        </p:sp>
        <p:sp>
          <p:nvSpPr>
            <p:cNvPr id="697" name="object 692">
              <a:extLst>
                <a:ext uri="{FF2B5EF4-FFF2-40B4-BE49-F238E27FC236}">
                  <a16:creationId xmlns:a16="http://schemas.microsoft.com/office/drawing/2014/main" id="{3A7BAC94-0C5A-4E7F-8F4B-867F9BD121D8}"/>
                </a:ext>
              </a:extLst>
            </p:cNvPr>
            <p:cNvSpPr/>
            <p:nvPr/>
          </p:nvSpPr>
          <p:spPr>
            <a:xfrm>
              <a:off x="5755034" y="2390248"/>
              <a:ext cx="48895" cy="0"/>
            </a:xfrm>
            <a:custGeom>
              <a:avLst/>
              <a:gdLst/>
              <a:ahLst/>
              <a:cxnLst/>
              <a:rect l="l" t="t" r="r" b="b"/>
              <a:pathLst>
                <a:path w="48895">
                  <a:moveTo>
                    <a:pt x="0" y="0"/>
                  </a:moveTo>
                  <a:lnTo>
                    <a:pt x="48285" y="0"/>
                  </a:lnTo>
                </a:path>
              </a:pathLst>
            </a:custGeom>
            <a:ln w="3175">
              <a:solidFill>
                <a:srgbClr val="000000"/>
              </a:solidFill>
            </a:ln>
          </p:spPr>
          <p:txBody>
            <a:bodyPr wrap="square" lIns="0" tIns="0" rIns="0" bIns="0" rtlCol="0"/>
            <a:lstStyle/>
            <a:p>
              <a:endParaRPr/>
            </a:p>
          </p:txBody>
        </p:sp>
        <p:sp>
          <p:nvSpPr>
            <p:cNvPr id="698" name="object 693">
              <a:extLst>
                <a:ext uri="{FF2B5EF4-FFF2-40B4-BE49-F238E27FC236}">
                  <a16:creationId xmlns:a16="http://schemas.microsoft.com/office/drawing/2014/main" id="{E967E3ED-2EC4-48CE-A4D0-5873CE510780}"/>
                </a:ext>
              </a:extLst>
            </p:cNvPr>
            <p:cNvSpPr/>
            <p:nvPr/>
          </p:nvSpPr>
          <p:spPr>
            <a:xfrm>
              <a:off x="5803802" y="2335378"/>
              <a:ext cx="82550" cy="55244"/>
            </a:xfrm>
            <a:custGeom>
              <a:avLst/>
              <a:gdLst/>
              <a:ahLst/>
              <a:cxnLst/>
              <a:rect l="l" t="t" r="r" b="b"/>
              <a:pathLst>
                <a:path w="82550" h="55244">
                  <a:moveTo>
                    <a:pt x="0" y="54635"/>
                  </a:moveTo>
                  <a:lnTo>
                    <a:pt x="23406" y="46228"/>
                  </a:lnTo>
                  <a:lnTo>
                    <a:pt x="45351" y="35026"/>
                  </a:lnTo>
                  <a:lnTo>
                    <a:pt x="65836" y="18211"/>
                  </a:lnTo>
                  <a:lnTo>
                    <a:pt x="81927" y="0"/>
                  </a:lnTo>
                </a:path>
              </a:pathLst>
            </a:custGeom>
            <a:ln w="3175">
              <a:solidFill>
                <a:srgbClr val="000000"/>
              </a:solidFill>
            </a:ln>
          </p:spPr>
          <p:txBody>
            <a:bodyPr wrap="square" lIns="0" tIns="0" rIns="0" bIns="0" rtlCol="0"/>
            <a:lstStyle/>
            <a:p>
              <a:endParaRPr/>
            </a:p>
          </p:txBody>
        </p:sp>
        <p:sp>
          <p:nvSpPr>
            <p:cNvPr id="699" name="object 694">
              <a:extLst>
                <a:ext uri="{FF2B5EF4-FFF2-40B4-BE49-F238E27FC236}">
                  <a16:creationId xmlns:a16="http://schemas.microsoft.com/office/drawing/2014/main" id="{BC040463-6CF4-4BBD-A169-4C061722DD9F}"/>
                </a:ext>
              </a:extLst>
            </p:cNvPr>
            <p:cNvSpPr/>
            <p:nvPr/>
          </p:nvSpPr>
          <p:spPr>
            <a:xfrm>
              <a:off x="5886099" y="2314048"/>
              <a:ext cx="6350" cy="21590"/>
            </a:xfrm>
            <a:custGeom>
              <a:avLst/>
              <a:gdLst/>
              <a:ahLst/>
              <a:cxnLst/>
              <a:rect l="l" t="t" r="r" b="b"/>
              <a:pathLst>
                <a:path w="6350" h="21589">
                  <a:moveTo>
                    <a:pt x="0" y="21336"/>
                  </a:moveTo>
                  <a:lnTo>
                    <a:pt x="4394" y="9956"/>
                  </a:lnTo>
                  <a:lnTo>
                    <a:pt x="5854" y="0"/>
                  </a:lnTo>
                </a:path>
              </a:pathLst>
            </a:custGeom>
            <a:ln w="3175">
              <a:solidFill>
                <a:srgbClr val="000000"/>
              </a:solidFill>
            </a:ln>
          </p:spPr>
          <p:txBody>
            <a:bodyPr wrap="square" lIns="0" tIns="0" rIns="0" bIns="0" rtlCol="0"/>
            <a:lstStyle/>
            <a:p>
              <a:endParaRPr/>
            </a:p>
          </p:txBody>
        </p:sp>
        <p:sp>
          <p:nvSpPr>
            <p:cNvPr id="700" name="object 695">
              <a:extLst>
                <a:ext uri="{FF2B5EF4-FFF2-40B4-BE49-F238E27FC236}">
                  <a16:creationId xmlns:a16="http://schemas.microsoft.com/office/drawing/2014/main" id="{E2B76BB6-5E4B-47B7-A2C1-AD150DB38F46}"/>
                </a:ext>
              </a:extLst>
            </p:cNvPr>
            <p:cNvSpPr/>
            <p:nvPr/>
          </p:nvSpPr>
          <p:spPr>
            <a:xfrm>
              <a:off x="5780946" y="2216510"/>
              <a:ext cx="111125" cy="97790"/>
            </a:xfrm>
            <a:custGeom>
              <a:avLst/>
              <a:gdLst/>
              <a:ahLst/>
              <a:cxnLst/>
              <a:rect l="l" t="t" r="r" b="b"/>
              <a:pathLst>
                <a:path w="111125" h="97789">
                  <a:moveTo>
                    <a:pt x="110883" y="97536"/>
                  </a:moveTo>
                  <a:lnTo>
                    <a:pt x="99212" y="59918"/>
                  </a:lnTo>
                  <a:lnTo>
                    <a:pt x="74409" y="29260"/>
                  </a:lnTo>
                  <a:lnTo>
                    <a:pt x="39395" y="8356"/>
                  </a:lnTo>
                  <a:lnTo>
                    <a:pt x="20421" y="2781"/>
                  </a:lnTo>
                  <a:lnTo>
                    <a:pt x="0" y="0"/>
                  </a:lnTo>
                </a:path>
              </a:pathLst>
            </a:custGeom>
            <a:ln w="3175">
              <a:solidFill>
                <a:srgbClr val="000000"/>
              </a:solidFill>
            </a:ln>
          </p:spPr>
          <p:txBody>
            <a:bodyPr wrap="square" lIns="0" tIns="0" rIns="0" bIns="0" rtlCol="0"/>
            <a:lstStyle/>
            <a:p>
              <a:endParaRPr/>
            </a:p>
          </p:txBody>
        </p:sp>
        <p:sp>
          <p:nvSpPr>
            <p:cNvPr id="701" name="object 696">
              <a:extLst>
                <a:ext uri="{FF2B5EF4-FFF2-40B4-BE49-F238E27FC236}">
                  <a16:creationId xmlns:a16="http://schemas.microsoft.com/office/drawing/2014/main" id="{11E14E73-4E30-46EE-9BDD-980E59D95FBF}"/>
                </a:ext>
              </a:extLst>
            </p:cNvPr>
            <p:cNvSpPr/>
            <p:nvPr/>
          </p:nvSpPr>
          <p:spPr>
            <a:xfrm>
              <a:off x="5666641" y="2216511"/>
              <a:ext cx="112395" cy="97790"/>
            </a:xfrm>
            <a:custGeom>
              <a:avLst/>
              <a:gdLst/>
              <a:ahLst/>
              <a:cxnLst/>
              <a:rect l="l" t="t" r="r" b="b"/>
              <a:pathLst>
                <a:path w="112395" h="97789">
                  <a:moveTo>
                    <a:pt x="112407" y="0"/>
                  </a:moveTo>
                  <a:lnTo>
                    <a:pt x="72478" y="8356"/>
                  </a:lnTo>
                  <a:lnTo>
                    <a:pt x="36982" y="29260"/>
                  </a:lnTo>
                  <a:lnTo>
                    <a:pt x="11836" y="59918"/>
                  </a:lnTo>
                  <a:lnTo>
                    <a:pt x="4432" y="78028"/>
                  </a:lnTo>
                  <a:lnTo>
                    <a:pt x="0" y="97536"/>
                  </a:lnTo>
                </a:path>
              </a:pathLst>
            </a:custGeom>
            <a:ln w="3175">
              <a:solidFill>
                <a:srgbClr val="000000"/>
              </a:solidFill>
            </a:ln>
          </p:spPr>
          <p:txBody>
            <a:bodyPr wrap="square" lIns="0" tIns="0" rIns="0" bIns="0" rtlCol="0"/>
            <a:lstStyle/>
            <a:p>
              <a:endParaRPr/>
            </a:p>
          </p:txBody>
        </p:sp>
        <p:sp>
          <p:nvSpPr>
            <p:cNvPr id="702" name="object 697">
              <a:extLst>
                <a:ext uri="{FF2B5EF4-FFF2-40B4-BE49-F238E27FC236}">
                  <a16:creationId xmlns:a16="http://schemas.microsoft.com/office/drawing/2014/main" id="{E8E650CC-2907-40D9-B618-A8BDE752EA50}"/>
                </a:ext>
              </a:extLst>
            </p:cNvPr>
            <p:cNvSpPr/>
            <p:nvPr/>
          </p:nvSpPr>
          <p:spPr>
            <a:xfrm>
              <a:off x="5666643" y="2314048"/>
              <a:ext cx="6350" cy="21590"/>
            </a:xfrm>
            <a:custGeom>
              <a:avLst/>
              <a:gdLst/>
              <a:ahLst/>
              <a:cxnLst/>
              <a:rect l="l" t="t" r="r" b="b"/>
              <a:pathLst>
                <a:path w="6350" h="21589">
                  <a:moveTo>
                    <a:pt x="0" y="0"/>
                  </a:moveTo>
                  <a:lnTo>
                    <a:pt x="1460" y="9956"/>
                  </a:lnTo>
                  <a:lnTo>
                    <a:pt x="5854" y="21336"/>
                  </a:lnTo>
                </a:path>
              </a:pathLst>
            </a:custGeom>
            <a:ln w="3175">
              <a:solidFill>
                <a:srgbClr val="000000"/>
              </a:solidFill>
            </a:ln>
          </p:spPr>
          <p:txBody>
            <a:bodyPr wrap="square" lIns="0" tIns="0" rIns="0" bIns="0" rtlCol="0"/>
            <a:lstStyle/>
            <a:p>
              <a:endParaRPr/>
            </a:p>
          </p:txBody>
        </p:sp>
        <p:sp>
          <p:nvSpPr>
            <p:cNvPr id="703" name="object 698">
              <a:extLst>
                <a:ext uri="{FF2B5EF4-FFF2-40B4-BE49-F238E27FC236}">
                  <a16:creationId xmlns:a16="http://schemas.microsoft.com/office/drawing/2014/main" id="{EC783A48-D272-4C75-A116-6D6A258C776A}"/>
                </a:ext>
              </a:extLst>
            </p:cNvPr>
            <p:cNvSpPr/>
            <p:nvPr/>
          </p:nvSpPr>
          <p:spPr>
            <a:xfrm>
              <a:off x="5672739" y="2335383"/>
              <a:ext cx="83820" cy="55244"/>
            </a:xfrm>
            <a:custGeom>
              <a:avLst/>
              <a:gdLst/>
              <a:ahLst/>
              <a:cxnLst/>
              <a:rect l="l" t="t" r="r" b="b"/>
              <a:pathLst>
                <a:path w="83820" h="55244">
                  <a:moveTo>
                    <a:pt x="0" y="0"/>
                  </a:moveTo>
                  <a:lnTo>
                    <a:pt x="16395" y="18211"/>
                  </a:lnTo>
                  <a:lnTo>
                    <a:pt x="37249" y="35026"/>
                  </a:lnTo>
                  <a:lnTo>
                    <a:pt x="59601" y="46228"/>
                  </a:lnTo>
                  <a:lnTo>
                    <a:pt x="83451" y="54635"/>
                  </a:lnTo>
                </a:path>
              </a:pathLst>
            </a:custGeom>
            <a:ln w="3175">
              <a:solidFill>
                <a:srgbClr val="000000"/>
              </a:solidFill>
            </a:ln>
          </p:spPr>
          <p:txBody>
            <a:bodyPr wrap="square" lIns="0" tIns="0" rIns="0" bIns="0" rtlCol="0"/>
            <a:lstStyle/>
            <a:p>
              <a:endParaRPr/>
            </a:p>
          </p:txBody>
        </p:sp>
        <p:sp>
          <p:nvSpPr>
            <p:cNvPr id="704" name="object 699">
              <a:extLst>
                <a:ext uri="{FF2B5EF4-FFF2-40B4-BE49-F238E27FC236}">
                  <a16:creationId xmlns:a16="http://schemas.microsoft.com/office/drawing/2014/main" id="{B52839BB-B49A-4430-9434-C29FB427EE31}"/>
                </a:ext>
              </a:extLst>
            </p:cNvPr>
            <p:cNvSpPr/>
            <p:nvPr/>
          </p:nvSpPr>
          <p:spPr>
            <a:xfrm>
              <a:off x="5773322" y="2239373"/>
              <a:ext cx="15240" cy="13970"/>
            </a:xfrm>
            <a:custGeom>
              <a:avLst/>
              <a:gdLst/>
              <a:ahLst/>
              <a:cxnLst/>
              <a:rect l="l" t="t" r="r" b="b"/>
              <a:pathLst>
                <a:path w="15239" h="13969">
                  <a:moveTo>
                    <a:pt x="15239" y="6858"/>
                  </a:moveTo>
                  <a:lnTo>
                    <a:pt x="13715" y="1371"/>
                  </a:lnTo>
                  <a:lnTo>
                    <a:pt x="7619" y="0"/>
                  </a:lnTo>
                  <a:lnTo>
                    <a:pt x="1523" y="1371"/>
                  </a:lnTo>
                  <a:lnTo>
                    <a:pt x="0" y="6858"/>
                  </a:lnTo>
                  <a:lnTo>
                    <a:pt x="1523" y="12344"/>
                  </a:lnTo>
                  <a:lnTo>
                    <a:pt x="7619" y="13716"/>
                  </a:lnTo>
                  <a:lnTo>
                    <a:pt x="13715" y="12344"/>
                  </a:lnTo>
                  <a:lnTo>
                    <a:pt x="15239" y="6858"/>
                  </a:lnTo>
                  <a:close/>
                </a:path>
              </a:pathLst>
            </a:custGeom>
            <a:ln w="3175">
              <a:solidFill>
                <a:srgbClr val="000000"/>
              </a:solidFill>
            </a:ln>
          </p:spPr>
          <p:txBody>
            <a:bodyPr wrap="square" lIns="0" tIns="0" rIns="0" bIns="0" rtlCol="0"/>
            <a:lstStyle/>
            <a:p>
              <a:endParaRPr/>
            </a:p>
          </p:txBody>
        </p:sp>
        <p:sp>
          <p:nvSpPr>
            <p:cNvPr id="705" name="object 700">
              <a:extLst>
                <a:ext uri="{FF2B5EF4-FFF2-40B4-BE49-F238E27FC236}">
                  <a16:creationId xmlns:a16="http://schemas.microsoft.com/office/drawing/2014/main" id="{1A738C8E-5F5F-4AC2-9185-F1EC4473522B}"/>
                </a:ext>
              </a:extLst>
            </p:cNvPr>
            <p:cNvSpPr/>
            <p:nvPr/>
          </p:nvSpPr>
          <p:spPr>
            <a:xfrm>
              <a:off x="5861714" y="2309476"/>
              <a:ext cx="13970" cy="13970"/>
            </a:xfrm>
            <a:custGeom>
              <a:avLst/>
              <a:gdLst/>
              <a:ahLst/>
              <a:cxnLst/>
              <a:rect l="l" t="t" r="r" b="b"/>
              <a:pathLst>
                <a:path w="13970" h="13969">
                  <a:moveTo>
                    <a:pt x="13715" y="6858"/>
                  </a:moveTo>
                  <a:lnTo>
                    <a:pt x="12344" y="1371"/>
                  </a:lnTo>
                  <a:lnTo>
                    <a:pt x="6857" y="0"/>
                  </a:lnTo>
                  <a:lnTo>
                    <a:pt x="1371" y="1371"/>
                  </a:lnTo>
                  <a:lnTo>
                    <a:pt x="0" y="6858"/>
                  </a:lnTo>
                  <a:lnTo>
                    <a:pt x="1371" y="12344"/>
                  </a:lnTo>
                  <a:lnTo>
                    <a:pt x="6857" y="13716"/>
                  </a:lnTo>
                  <a:lnTo>
                    <a:pt x="12344" y="12344"/>
                  </a:lnTo>
                  <a:lnTo>
                    <a:pt x="13715" y="6858"/>
                  </a:lnTo>
                  <a:close/>
                </a:path>
              </a:pathLst>
            </a:custGeom>
            <a:ln w="3175">
              <a:solidFill>
                <a:srgbClr val="000000"/>
              </a:solidFill>
            </a:ln>
          </p:spPr>
          <p:txBody>
            <a:bodyPr wrap="square" lIns="0" tIns="0" rIns="0" bIns="0" rtlCol="0"/>
            <a:lstStyle/>
            <a:p>
              <a:endParaRPr/>
            </a:p>
          </p:txBody>
        </p:sp>
        <p:sp>
          <p:nvSpPr>
            <p:cNvPr id="706" name="object 701">
              <a:extLst>
                <a:ext uri="{FF2B5EF4-FFF2-40B4-BE49-F238E27FC236}">
                  <a16:creationId xmlns:a16="http://schemas.microsoft.com/office/drawing/2014/main" id="{B7B830A1-53FE-4027-963A-AE95109EE2D5}"/>
                </a:ext>
              </a:extLst>
            </p:cNvPr>
            <p:cNvSpPr/>
            <p:nvPr/>
          </p:nvSpPr>
          <p:spPr>
            <a:xfrm>
              <a:off x="5683407" y="2309476"/>
              <a:ext cx="15240" cy="13970"/>
            </a:xfrm>
            <a:custGeom>
              <a:avLst/>
              <a:gdLst/>
              <a:ahLst/>
              <a:cxnLst/>
              <a:rect l="l" t="t" r="r" b="b"/>
              <a:pathLst>
                <a:path w="15239" h="13969">
                  <a:moveTo>
                    <a:pt x="15239" y="6858"/>
                  </a:moveTo>
                  <a:lnTo>
                    <a:pt x="13715" y="1371"/>
                  </a:lnTo>
                  <a:lnTo>
                    <a:pt x="7619" y="0"/>
                  </a:lnTo>
                  <a:lnTo>
                    <a:pt x="1523" y="1371"/>
                  </a:lnTo>
                  <a:lnTo>
                    <a:pt x="0" y="6858"/>
                  </a:lnTo>
                  <a:lnTo>
                    <a:pt x="1523" y="12344"/>
                  </a:lnTo>
                  <a:lnTo>
                    <a:pt x="7619" y="13716"/>
                  </a:lnTo>
                  <a:lnTo>
                    <a:pt x="13715" y="12344"/>
                  </a:lnTo>
                  <a:lnTo>
                    <a:pt x="15239" y="6858"/>
                  </a:lnTo>
                  <a:close/>
                </a:path>
              </a:pathLst>
            </a:custGeom>
            <a:ln w="3175">
              <a:solidFill>
                <a:srgbClr val="000000"/>
              </a:solidFill>
            </a:ln>
          </p:spPr>
          <p:txBody>
            <a:bodyPr wrap="square" lIns="0" tIns="0" rIns="0" bIns="0" rtlCol="0"/>
            <a:lstStyle/>
            <a:p>
              <a:endParaRPr/>
            </a:p>
          </p:txBody>
        </p:sp>
        <p:sp>
          <p:nvSpPr>
            <p:cNvPr id="707" name="object 702">
              <a:extLst>
                <a:ext uri="{FF2B5EF4-FFF2-40B4-BE49-F238E27FC236}">
                  <a16:creationId xmlns:a16="http://schemas.microsoft.com/office/drawing/2014/main" id="{9C5F0DB1-F894-458C-8059-A0FFA5CBFA28}"/>
                </a:ext>
              </a:extLst>
            </p:cNvPr>
            <p:cNvSpPr/>
            <p:nvPr/>
          </p:nvSpPr>
          <p:spPr>
            <a:xfrm>
              <a:off x="5758082" y="2164690"/>
              <a:ext cx="0" cy="53340"/>
            </a:xfrm>
            <a:custGeom>
              <a:avLst/>
              <a:gdLst/>
              <a:ahLst/>
              <a:cxnLst/>
              <a:rect l="l" t="t" r="r" b="b"/>
              <a:pathLst>
                <a:path h="53339">
                  <a:moveTo>
                    <a:pt x="0" y="52882"/>
                  </a:moveTo>
                  <a:lnTo>
                    <a:pt x="0" y="0"/>
                  </a:lnTo>
                </a:path>
              </a:pathLst>
            </a:custGeom>
            <a:ln w="3175">
              <a:solidFill>
                <a:srgbClr val="000000"/>
              </a:solidFill>
            </a:ln>
          </p:spPr>
          <p:txBody>
            <a:bodyPr wrap="square" lIns="0" tIns="0" rIns="0" bIns="0" rtlCol="0"/>
            <a:lstStyle/>
            <a:p>
              <a:endParaRPr/>
            </a:p>
          </p:txBody>
        </p:sp>
        <p:sp>
          <p:nvSpPr>
            <p:cNvPr id="708" name="object 703">
              <a:extLst>
                <a:ext uri="{FF2B5EF4-FFF2-40B4-BE49-F238E27FC236}">
                  <a16:creationId xmlns:a16="http://schemas.microsoft.com/office/drawing/2014/main" id="{B4D4FCD0-272B-4909-843E-A7DB0C0A93B2}"/>
                </a:ext>
              </a:extLst>
            </p:cNvPr>
            <p:cNvSpPr/>
            <p:nvPr/>
          </p:nvSpPr>
          <p:spPr>
            <a:xfrm>
              <a:off x="5800755" y="2164695"/>
              <a:ext cx="0" cy="53340"/>
            </a:xfrm>
            <a:custGeom>
              <a:avLst/>
              <a:gdLst/>
              <a:ahLst/>
              <a:cxnLst/>
              <a:rect l="l" t="t" r="r" b="b"/>
              <a:pathLst>
                <a:path h="53339">
                  <a:moveTo>
                    <a:pt x="0" y="0"/>
                  </a:moveTo>
                  <a:lnTo>
                    <a:pt x="0" y="52882"/>
                  </a:lnTo>
                </a:path>
              </a:pathLst>
            </a:custGeom>
            <a:ln w="3175">
              <a:solidFill>
                <a:srgbClr val="000000"/>
              </a:solidFill>
            </a:ln>
          </p:spPr>
          <p:txBody>
            <a:bodyPr wrap="square" lIns="0" tIns="0" rIns="0" bIns="0" rtlCol="0"/>
            <a:lstStyle/>
            <a:p>
              <a:endParaRPr/>
            </a:p>
          </p:txBody>
        </p:sp>
        <p:sp>
          <p:nvSpPr>
            <p:cNvPr id="709" name="object 704">
              <a:extLst>
                <a:ext uri="{FF2B5EF4-FFF2-40B4-BE49-F238E27FC236}">
                  <a16:creationId xmlns:a16="http://schemas.microsoft.com/office/drawing/2014/main" id="{EF856C31-AD07-447C-A53F-CEF87F3C929A}"/>
                </a:ext>
              </a:extLst>
            </p:cNvPr>
            <p:cNvSpPr/>
            <p:nvPr/>
          </p:nvSpPr>
          <p:spPr>
            <a:xfrm>
              <a:off x="5759612" y="2144883"/>
              <a:ext cx="42545" cy="20320"/>
            </a:xfrm>
            <a:custGeom>
              <a:avLst/>
              <a:gdLst/>
              <a:ahLst/>
              <a:cxnLst/>
              <a:rect l="l" t="t" r="r" b="b"/>
              <a:pathLst>
                <a:path w="42545" h="20319">
                  <a:moveTo>
                    <a:pt x="42163" y="19812"/>
                  </a:moveTo>
                  <a:lnTo>
                    <a:pt x="40652" y="10566"/>
                  </a:lnTo>
                  <a:lnTo>
                    <a:pt x="34632" y="3962"/>
                  </a:lnTo>
                  <a:lnTo>
                    <a:pt x="25603" y="0"/>
                  </a:lnTo>
                  <a:lnTo>
                    <a:pt x="16560" y="0"/>
                  </a:lnTo>
                  <a:lnTo>
                    <a:pt x="7518" y="3962"/>
                  </a:lnTo>
                  <a:lnTo>
                    <a:pt x="1498" y="10566"/>
                  </a:lnTo>
                  <a:lnTo>
                    <a:pt x="0" y="19812"/>
                  </a:lnTo>
                </a:path>
              </a:pathLst>
            </a:custGeom>
            <a:ln w="3175">
              <a:solidFill>
                <a:srgbClr val="000000"/>
              </a:solidFill>
            </a:ln>
          </p:spPr>
          <p:txBody>
            <a:bodyPr wrap="square" lIns="0" tIns="0" rIns="0" bIns="0" rtlCol="0"/>
            <a:lstStyle/>
            <a:p>
              <a:endParaRPr/>
            </a:p>
          </p:txBody>
        </p:sp>
        <p:sp>
          <p:nvSpPr>
            <p:cNvPr id="710" name="object 705">
              <a:extLst>
                <a:ext uri="{FF2B5EF4-FFF2-40B4-BE49-F238E27FC236}">
                  <a16:creationId xmlns:a16="http://schemas.microsoft.com/office/drawing/2014/main" id="{D5204799-BA99-4488-BD66-BA6488FD8066}"/>
                </a:ext>
              </a:extLst>
            </p:cNvPr>
            <p:cNvSpPr/>
            <p:nvPr/>
          </p:nvSpPr>
          <p:spPr>
            <a:xfrm>
              <a:off x="5755034" y="3069951"/>
              <a:ext cx="48895" cy="0"/>
            </a:xfrm>
            <a:custGeom>
              <a:avLst/>
              <a:gdLst/>
              <a:ahLst/>
              <a:cxnLst/>
              <a:rect l="l" t="t" r="r" b="b"/>
              <a:pathLst>
                <a:path w="48895">
                  <a:moveTo>
                    <a:pt x="0" y="0"/>
                  </a:moveTo>
                  <a:lnTo>
                    <a:pt x="48285" y="0"/>
                  </a:lnTo>
                </a:path>
              </a:pathLst>
            </a:custGeom>
            <a:ln w="3175">
              <a:solidFill>
                <a:srgbClr val="000000"/>
              </a:solidFill>
            </a:ln>
          </p:spPr>
          <p:txBody>
            <a:bodyPr wrap="square" lIns="0" tIns="0" rIns="0" bIns="0" rtlCol="0"/>
            <a:lstStyle/>
            <a:p>
              <a:endParaRPr/>
            </a:p>
          </p:txBody>
        </p:sp>
        <p:sp>
          <p:nvSpPr>
            <p:cNvPr id="711" name="object 706">
              <a:extLst>
                <a:ext uri="{FF2B5EF4-FFF2-40B4-BE49-F238E27FC236}">
                  <a16:creationId xmlns:a16="http://schemas.microsoft.com/office/drawing/2014/main" id="{11139D8C-27C4-40D2-BC14-DEBC23BD7B69}"/>
                </a:ext>
              </a:extLst>
            </p:cNvPr>
            <p:cNvSpPr/>
            <p:nvPr/>
          </p:nvSpPr>
          <p:spPr>
            <a:xfrm>
              <a:off x="5803804" y="3071472"/>
              <a:ext cx="82550" cy="55244"/>
            </a:xfrm>
            <a:custGeom>
              <a:avLst/>
              <a:gdLst/>
              <a:ahLst/>
              <a:cxnLst/>
              <a:rect l="l" t="t" r="r" b="b"/>
              <a:pathLst>
                <a:path w="82550" h="55244">
                  <a:moveTo>
                    <a:pt x="81927" y="54635"/>
                  </a:moveTo>
                  <a:lnTo>
                    <a:pt x="65836" y="36423"/>
                  </a:lnTo>
                  <a:lnTo>
                    <a:pt x="45351" y="19608"/>
                  </a:lnTo>
                  <a:lnTo>
                    <a:pt x="23406" y="8407"/>
                  </a:lnTo>
                  <a:lnTo>
                    <a:pt x="0" y="0"/>
                  </a:lnTo>
                </a:path>
              </a:pathLst>
            </a:custGeom>
            <a:ln w="3175">
              <a:solidFill>
                <a:srgbClr val="000000"/>
              </a:solidFill>
            </a:ln>
          </p:spPr>
          <p:txBody>
            <a:bodyPr wrap="square" lIns="0" tIns="0" rIns="0" bIns="0" rtlCol="0"/>
            <a:lstStyle/>
            <a:p>
              <a:endParaRPr/>
            </a:p>
          </p:txBody>
        </p:sp>
        <p:sp>
          <p:nvSpPr>
            <p:cNvPr id="712" name="object 707">
              <a:extLst>
                <a:ext uri="{FF2B5EF4-FFF2-40B4-BE49-F238E27FC236}">
                  <a16:creationId xmlns:a16="http://schemas.microsoft.com/office/drawing/2014/main" id="{3F06E3F5-F66C-4C1A-B54B-4F0B6C73E4A9}"/>
                </a:ext>
              </a:extLst>
            </p:cNvPr>
            <p:cNvSpPr/>
            <p:nvPr/>
          </p:nvSpPr>
          <p:spPr>
            <a:xfrm>
              <a:off x="5886096" y="3126338"/>
              <a:ext cx="6350" cy="20320"/>
            </a:xfrm>
            <a:custGeom>
              <a:avLst/>
              <a:gdLst/>
              <a:ahLst/>
              <a:cxnLst/>
              <a:rect l="l" t="t" r="r" b="b"/>
              <a:pathLst>
                <a:path w="6350" h="20319">
                  <a:moveTo>
                    <a:pt x="5854" y="19812"/>
                  </a:moveTo>
                  <a:lnTo>
                    <a:pt x="4394" y="10566"/>
                  </a:lnTo>
                  <a:lnTo>
                    <a:pt x="0" y="0"/>
                  </a:lnTo>
                </a:path>
              </a:pathLst>
            </a:custGeom>
            <a:ln w="3175">
              <a:solidFill>
                <a:srgbClr val="000000"/>
              </a:solidFill>
            </a:ln>
          </p:spPr>
          <p:txBody>
            <a:bodyPr wrap="square" lIns="0" tIns="0" rIns="0" bIns="0" rtlCol="0"/>
            <a:lstStyle/>
            <a:p>
              <a:endParaRPr/>
            </a:p>
          </p:txBody>
        </p:sp>
        <p:sp>
          <p:nvSpPr>
            <p:cNvPr id="713" name="object 708">
              <a:extLst>
                <a:ext uri="{FF2B5EF4-FFF2-40B4-BE49-F238E27FC236}">
                  <a16:creationId xmlns:a16="http://schemas.microsoft.com/office/drawing/2014/main" id="{443F8865-7233-4BD9-B28F-2D52F1B88E9D}"/>
                </a:ext>
              </a:extLst>
            </p:cNvPr>
            <p:cNvSpPr/>
            <p:nvPr/>
          </p:nvSpPr>
          <p:spPr>
            <a:xfrm>
              <a:off x="5780943" y="3146151"/>
              <a:ext cx="111125" cy="97790"/>
            </a:xfrm>
            <a:custGeom>
              <a:avLst/>
              <a:gdLst/>
              <a:ahLst/>
              <a:cxnLst/>
              <a:rect l="l" t="t" r="r" b="b"/>
              <a:pathLst>
                <a:path w="111125" h="97789">
                  <a:moveTo>
                    <a:pt x="0" y="97536"/>
                  </a:moveTo>
                  <a:lnTo>
                    <a:pt x="39395" y="89179"/>
                  </a:lnTo>
                  <a:lnTo>
                    <a:pt x="74409" y="68275"/>
                  </a:lnTo>
                  <a:lnTo>
                    <a:pt x="99212" y="37617"/>
                  </a:lnTo>
                  <a:lnTo>
                    <a:pt x="106514" y="19507"/>
                  </a:lnTo>
                  <a:lnTo>
                    <a:pt x="110883" y="0"/>
                  </a:lnTo>
                </a:path>
              </a:pathLst>
            </a:custGeom>
            <a:ln w="3175">
              <a:solidFill>
                <a:srgbClr val="000000"/>
              </a:solidFill>
            </a:ln>
          </p:spPr>
          <p:txBody>
            <a:bodyPr wrap="square" lIns="0" tIns="0" rIns="0" bIns="0" rtlCol="0"/>
            <a:lstStyle/>
            <a:p>
              <a:endParaRPr/>
            </a:p>
          </p:txBody>
        </p:sp>
        <p:sp>
          <p:nvSpPr>
            <p:cNvPr id="714" name="object 709">
              <a:extLst>
                <a:ext uri="{FF2B5EF4-FFF2-40B4-BE49-F238E27FC236}">
                  <a16:creationId xmlns:a16="http://schemas.microsoft.com/office/drawing/2014/main" id="{A2C31283-C1AD-45B4-9F5A-BDFAB7F3B374}"/>
                </a:ext>
              </a:extLst>
            </p:cNvPr>
            <p:cNvSpPr/>
            <p:nvPr/>
          </p:nvSpPr>
          <p:spPr>
            <a:xfrm>
              <a:off x="5666643" y="3146151"/>
              <a:ext cx="112395" cy="97790"/>
            </a:xfrm>
            <a:custGeom>
              <a:avLst/>
              <a:gdLst/>
              <a:ahLst/>
              <a:cxnLst/>
              <a:rect l="l" t="t" r="r" b="b"/>
              <a:pathLst>
                <a:path w="112395" h="97789">
                  <a:moveTo>
                    <a:pt x="0" y="0"/>
                  </a:moveTo>
                  <a:lnTo>
                    <a:pt x="11836" y="37617"/>
                  </a:lnTo>
                  <a:lnTo>
                    <a:pt x="36969" y="68275"/>
                  </a:lnTo>
                  <a:lnTo>
                    <a:pt x="72466" y="89179"/>
                  </a:lnTo>
                  <a:lnTo>
                    <a:pt x="91694" y="94754"/>
                  </a:lnTo>
                  <a:lnTo>
                    <a:pt x="112407" y="97536"/>
                  </a:lnTo>
                </a:path>
              </a:pathLst>
            </a:custGeom>
            <a:ln w="3175">
              <a:solidFill>
                <a:srgbClr val="000000"/>
              </a:solidFill>
            </a:ln>
          </p:spPr>
          <p:txBody>
            <a:bodyPr wrap="square" lIns="0" tIns="0" rIns="0" bIns="0" rtlCol="0"/>
            <a:lstStyle/>
            <a:p>
              <a:endParaRPr/>
            </a:p>
          </p:txBody>
        </p:sp>
        <p:sp>
          <p:nvSpPr>
            <p:cNvPr id="715" name="object 710">
              <a:extLst>
                <a:ext uri="{FF2B5EF4-FFF2-40B4-BE49-F238E27FC236}">
                  <a16:creationId xmlns:a16="http://schemas.microsoft.com/office/drawing/2014/main" id="{03321975-A117-48F5-B4D9-E760834CBAE4}"/>
                </a:ext>
              </a:extLst>
            </p:cNvPr>
            <p:cNvSpPr/>
            <p:nvPr/>
          </p:nvSpPr>
          <p:spPr>
            <a:xfrm>
              <a:off x="5666639" y="3126339"/>
              <a:ext cx="6350" cy="20320"/>
            </a:xfrm>
            <a:custGeom>
              <a:avLst/>
              <a:gdLst/>
              <a:ahLst/>
              <a:cxnLst/>
              <a:rect l="l" t="t" r="r" b="b"/>
              <a:pathLst>
                <a:path w="6350" h="20319">
                  <a:moveTo>
                    <a:pt x="5854" y="0"/>
                  </a:moveTo>
                  <a:lnTo>
                    <a:pt x="1460" y="10566"/>
                  </a:lnTo>
                  <a:lnTo>
                    <a:pt x="0" y="19812"/>
                  </a:lnTo>
                </a:path>
              </a:pathLst>
            </a:custGeom>
            <a:ln w="3175">
              <a:solidFill>
                <a:srgbClr val="000000"/>
              </a:solidFill>
            </a:ln>
          </p:spPr>
          <p:txBody>
            <a:bodyPr wrap="square" lIns="0" tIns="0" rIns="0" bIns="0" rtlCol="0"/>
            <a:lstStyle/>
            <a:p>
              <a:endParaRPr/>
            </a:p>
          </p:txBody>
        </p:sp>
        <p:sp>
          <p:nvSpPr>
            <p:cNvPr id="716" name="object 711">
              <a:extLst>
                <a:ext uri="{FF2B5EF4-FFF2-40B4-BE49-F238E27FC236}">
                  <a16:creationId xmlns:a16="http://schemas.microsoft.com/office/drawing/2014/main" id="{B84BA625-477A-4604-9CDA-B9F9D188BDBB}"/>
                </a:ext>
              </a:extLst>
            </p:cNvPr>
            <p:cNvSpPr/>
            <p:nvPr/>
          </p:nvSpPr>
          <p:spPr>
            <a:xfrm>
              <a:off x="5672735" y="3071476"/>
              <a:ext cx="83820" cy="55244"/>
            </a:xfrm>
            <a:custGeom>
              <a:avLst/>
              <a:gdLst/>
              <a:ahLst/>
              <a:cxnLst/>
              <a:rect l="l" t="t" r="r" b="b"/>
              <a:pathLst>
                <a:path w="83820" h="55244">
                  <a:moveTo>
                    <a:pt x="83451" y="0"/>
                  </a:moveTo>
                  <a:lnTo>
                    <a:pt x="59613" y="8407"/>
                  </a:lnTo>
                  <a:lnTo>
                    <a:pt x="37261" y="19608"/>
                  </a:lnTo>
                  <a:lnTo>
                    <a:pt x="16395" y="36423"/>
                  </a:lnTo>
                  <a:lnTo>
                    <a:pt x="0" y="54635"/>
                  </a:lnTo>
                </a:path>
              </a:pathLst>
            </a:custGeom>
            <a:ln w="3175">
              <a:solidFill>
                <a:srgbClr val="000000"/>
              </a:solidFill>
            </a:ln>
          </p:spPr>
          <p:txBody>
            <a:bodyPr wrap="square" lIns="0" tIns="0" rIns="0" bIns="0" rtlCol="0"/>
            <a:lstStyle/>
            <a:p>
              <a:endParaRPr/>
            </a:p>
          </p:txBody>
        </p:sp>
        <p:sp>
          <p:nvSpPr>
            <p:cNvPr id="717" name="object 712">
              <a:extLst>
                <a:ext uri="{FF2B5EF4-FFF2-40B4-BE49-F238E27FC236}">
                  <a16:creationId xmlns:a16="http://schemas.microsoft.com/office/drawing/2014/main" id="{00ADDA27-6C72-4A45-B6A8-C979F6A4FFC1}"/>
                </a:ext>
              </a:extLst>
            </p:cNvPr>
            <p:cNvSpPr/>
            <p:nvPr/>
          </p:nvSpPr>
          <p:spPr>
            <a:xfrm>
              <a:off x="5773322" y="3207111"/>
              <a:ext cx="15240" cy="13970"/>
            </a:xfrm>
            <a:custGeom>
              <a:avLst/>
              <a:gdLst/>
              <a:ahLst/>
              <a:cxnLst/>
              <a:rect l="l" t="t" r="r" b="b"/>
              <a:pathLst>
                <a:path w="15239" h="13969">
                  <a:moveTo>
                    <a:pt x="0" y="6858"/>
                  </a:moveTo>
                  <a:lnTo>
                    <a:pt x="1524" y="12344"/>
                  </a:lnTo>
                  <a:lnTo>
                    <a:pt x="7620" y="13716"/>
                  </a:lnTo>
                  <a:lnTo>
                    <a:pt x="13716" y="12344"/>
                  </a:lnTo>
                  <a:lnTo>
                    <a:pt x="15240" y="6858"/>
                  </a:lnTo>
                  <a:lnTo>
                    <a:pt x="13716" y="1371"/>
                  </a:lnTo>
                  <a:lnTo>
                    <a:pt x="7620" y="0"/>
                  </a:lnTo>
                  <a:lnTo>
                    <a:pt x="1524" y="1371"/>
                  </a:lnTo>
                  <a:lnTo>
                    <a:pt x="0" y="6858"/>
                  </a:lnTo>
                  <a:close/>
                </a:path>
              </a:pathLst>
            </a:custGeom>
            <a:ln w="3175">
              <a:solidFill>
                <a:srgbClr val="000000"/>
              </a:solidFill>
            </a:ln>
          </p:spPr>
          <p:txBody>
            <a:bodyPr wrap="square" lIns="0" tIns="0" rIns="0" bIns="0" rtlCol="0"/>
            <a:lstStyle/>
            <a:p>
              <a:endParaRPr/>
            </a:p>
          </p:txBody>
        </p:sp>
        <p:sp>
          <p:nvSpPr>
            <p:cNvPr id="718" name="object 713">
              <a:extLst>
                <a:ext uri="{FF2B5EF4-FFF2-40B4-BE49-F238E27FC236}">
                  <a16:creationId xmlns:a16="http://schemas.microsoft.com/office/drawing/2014/main" id="{9BF1F0B6-351B-4344-B3A0-2F1F614FAF3D}"/>
                </a:ext>
              </a:extLst>
            </p:cNvPr>
            <p:cNvSpPr/>
            <p:nvPr/>
          </p:nvSpPr>
          <p:spPr>
            <a:xfrm>
              <a:off x="5861714" y="3138532"/>
              <a:ext cx="13970" cy="13970"/>
            </a:xfrm>
            <a:custGeom>
              <a:avLst/>
              <a:gdLst/>
              <a:ahLst/>
              <a:cxnLst/>
              <a:rect l="l" t="t" r="r" b="b"/>
              <a:pathLst>
                <a:path w="13970" h="13969">
                  <a:moveTo>
                    <a:pt x="0" y="6858"/>
                  </a:moveTo>
                  <a:lnTo>
                    <a:pt x="1371" y="12344"/>
                  </a:lnTo>
                  <a:lnTo>
                    <a:pt x="6858" y="13716"/>
                  </a:lnTo>
                  <a:lnTo>
                    <a:pt x="12344" y="12344"/>
                  </a:lnTo>
                  <a:lnTo>
                    <a:pt x="13716" y="6858"/>
                  </a:lnTo>
                  <a:lnTo>
                    <a:pt x="12344" y="1371"/>
                  </a:lnTo>
                  <a:lnTo>
                    <a:pt x="6858" y="0"/>
                  </a:lnTo>
                  <a:lnTo>
                    <a:pt x="1371" y="1371"/>
                  </a:lnTo>
                  <a:lnTo>
                    <a:pt x="0" y="6858"/>
                  </a:lnTo>
                  <a:close/>
                </a:path>
              </a:pathLst>
            </a:custGeom>
            <a:ln w="3175">
              <a:solidFill>
                <a:srgbClr val="000000"/>
              </a:solidFill>
            </a:ln>
          </p:spPr>
          <p:txBody>
            <a:bodyPr wrap="square" lIns="0" tIns="0" rIns="0" bIns="0" rtlCol="0"/>
            <a:lstStyle/>
            <a:p>
              <a:endParaRPr/>
            </a:p>
          </p:txBody>
        </p:sp>
        <p:sp>
          <p:nvSpPr>
            <p:cNvPr id="719" name="object 714">
              <a:extLst>
                <a:ext uri="{FF2B5EF4-FFF2-40B4-BE49-F238E27FC236}">
                  <a16:creationId xmlns:a16="http://schemas.microsoft.com/office/drawing/2014/main" id="{5FD7790F-5A9C-4CC7-B3F1-14D9D8CC34A8}"/>
                </a:ext>
              </a:extLst>
            </p:cNvPr>
            <p:cNvSpPr/>
            <p:nvPr/>
          </p:nvSpPr>
          <p:spPr>
            <a:xfrm>
              <a:off x="5683407" y="3138532"/>
              <a:ext cx="15240" cy="13970"/>
            </a:xfrm>
            <a:custGeom>
              <a:avLst/>
              <a:gdLst/>
              <a:ahLst/>
              <a:cxnLst/>
              <a:rect l="l" t="t" r="r" b="b"/>
              <a:pathLst>
                <a:path w="15239" h="13969">
                  <a:moveTo>
                    <a:pt x="0" y="6858"/>
                  </a:moveTo>
                  <a:lnTo>
                    <a:pt x="1524" y="12344"/>
                  </a:lnTo>
                  <a:lnTo>
                    <a:pt x="7620" y="13716"/>
                  </a:lnTo>
                  <a:lnTo>
                    <a:pt x="13716" y="12344"/>
                  </a:lnTo>
                  <a:lnTo>
                    <a:pt x="15240" y="6858"/>
                  </a:lnTo>
                  <a:lnTo>
                    <a:pt x="13716" y="1371"/>
                  </a:lnTo>
                  <a:lnTo>
                    <a:pt x="7620" y="0"/>
                  </a:lnTo>
                  <a:lnTo>
                    <a:pt x="1524" y="1371"/>
                  </a:lnTo>
                  <a:lnTo>
                    <a:pt x="0" y="6858"/>
                  </a:lnTo>
                  <a:close/>
                </a:path>
              </a:pathLst>
            </a:custGeom>
            <a:ln w="3175">
              <a:solidFill>
                <a:srgbClr val="000000"/>
              </a:solidFill>
            </a:ln>
          </p:spPr>
          <p:txBody>
            <a:bodyPr wrap="square" lIns="0" tIns="0" rIns="0" bIns="0" rtlCol="0"/>
            <a:lstStyle/>
            <a:p>
              <a:endParaRPr/>
            </a:p>
          </p:txBody>
        </p:sp>
        <p:sp>
          <p:nvSpPr>
            <p:cNvPr id="720" name="object 715">
              <a:extLst>
                <a:ext uri="{FF2B5EF4-FFF2-40B4-BE49-F238E27FC236}">
                  <a16:creationId xmlns:a16="http://schemas.microsoft.com/office/drawing/2014/main" id="{D24D28BF-A952-4E39-BC48-61F742D9349D}"/>
                </a:ext>
              </a:extLst>
            </p:cNvPr>
            <p:cNvSpPr/>
            <p:nvPr/>
          </p:nvSpPr>
          <p:spPr>
            <a:xfrm>
              <a:off x="5758082" y="3242164"/>
              <a:ext cx="0" cy="53340"/>
            </a:xfrm>
            <a:custGeom>
              <a:avLst/>
              <a:gdLst/>
              <a:ahLst/>
              <a:cxnLst/>
              <a:rect l="l" t="t" r="r" b="b"/>
              <a:pathLst>
                <a:path h="53339">
                  <a:moveTo>
                    <a:pt x="0" y="0"/>
                  </a:moveTo>
                  <a:lnTo>
                    <a:pt x="0" y="52870"/>
                  </a:lnTo>
                </a:path>
              </a:pathLst>
            </a:custGeom>
            <a:ln w="3175">
              <a:solidFill>
                <a:srgbClr val="000000"/>
              </a:solidFill>
            </a:ln>
          </p:spPr>
          <p:txBody>
            <a:bodyPr wrap="square" lIns="0" tIns="0" rIns="0" bIns="0" rtlCol="0"/>
            <a:lstStyle/>
            <a:p>
              <a:endParaRPr/>
            </a:p>
          </p:txBody>
        </p:sp>
        <p:sp>
          <p:nvSpPr>
            <p:cNvPr id="721" name="object 716">
              <a:extLst>
                <a:ext uri="{FF2B5EF4-FFF2-40B4-BE49-F238E27FC236}">
                  <a16:creationId xmlns:a16="http://schemas.microsoft.com/office/drawing/2014/main" id="{EF846C03-087D-479C-8BF9-411B9FF2400A}"/>
                </a:ext>
              </a:extLst>
            </p:cNvPr>
            <p:cNvSpPr/>
            <p:nvPr/>
          </p:nvSpPr>
          <p:spPr>
            <a:xfrm>
              <a:off x="5800755" y="3242170"/>
              <a:ext cx="0" cy="53340"/>
            </a:xfrm>
            <a:custGeom>
              <a:avLst/>
              <a:gdLst/>
              <a:ahLst/>
              <a:cxnLst/>
              <a:rect l="l" t="t" r="r" b="b"/>
              <a:pathLst>
                <a:path h="53339">
                  <a:moveTo>
                    <a:pt x="0" y="52870"/>
                  </a:moveTo>
                  <a:lnTo>
                    <a:pt x="0" y="0"/>
                  </a:lnTo>
                </a:path>
              </a:pathLst>
            </a:custGeom>
            <a:ln w="3175">
              <a:solidFill>
                <a:srgbClr val="000000"/>
              </a:solidFill>
            </a:ln>
          </p:spPr>
          <p:txBody>
            <a:bodyPr wrap="square" lIns="0" tIns="0" rIns="0" bIns="0" rtlCol="0"/>
            <a:lstStyle/>
            <a:p>
              <a:endParaRPr/>
            </a:p>
          </p:txBody>
        </p:sp>
        <p:sp>
          <p:nvSpPr>
            <p:cNvPr id="722" name="object 717">
              <a:extLst>
                <a:ext uri="{FF2B5EF4-FFF2-40B4-BE49-F238E27FC236}">
                  <a16:creationId xmlns:a16="http://schemas.microsoft.com/office/drawing/2014/main" id="{728BDDD5-7D9B-42A0-BDE9-B1CFC6D23924}"/>
                </a:ext>
              </a:extLst>
            </p:cNvPr>
            <p:cNvSpPr/>
            <p:nvPr/>
          </p:nvSpPr>
          <p:spPr>
            <a:xfrm>
              <a:off x="5759607" y="3295504"/>
              <a:ext cx="42545" cy="20320"/>
            </a:xfrm>
            <a:custGeom>
              <a:avLst/>
              <a:gdLst/>
              <a:ahLst/>
              <a:cxnLst/>
              <a:rect l="l" t="t" r="r" b="b"/>
              <a:pathLst>
                <a:path w="42545" h="20319">
                  <a:moveTo>
                    <a:pt x="0" y="0"/>
                  </a:moveTo>
                  <a:lnTo>
                    <a:pt x="1511" y="9245"/>
                  </a:lnTo>
                  <a:lnTo>
                    <a:pt x="7531" y="15849"/>
                  </a:lnTo>
                  <a:lnTo>
                    <a:pt x="16560" y="19812"/>
                  </a:lnTo>
                  <a:lnTo>
                    <a:pt x="25603" y="19812"/>
                  </a:lnTo>
                  <a:lnTo>
                    <a:pt x="34645" y="15849"/>
                  </a:lnTo>
                  <a:lnTo>
                    <a:pt x="40665" y="9245"/>
                  </a:lnTo>
                  <a:lnTo>
                    <a:pt x="42164" y="0"/>
                  </a:lnTo>
                </a:path>
              </a:pathLst>
            </a:custGeom>
            <a:ln w="3175">
              <a:solidFill>
                <a:srgbClr val="000000"/>
              </a:solidFill>
            </a:ln>
          </p:spPr>
          <p:txBody>
            <a:bodyPr wrap="square" lIns="0" tIns="0" rIns="0" bIns="0" rtlCol="0"/>
            <a:lstStyle/>
            <a:p>
              <a:endParaRPr/>
            </a:p>
          </p:txBody>
        </p:sp>
        <p:sp>
          <p:nvSpPr>
            <p:cNvPr id="827" name="object 822">
              <a:extLst>
                <a:ext uri="{FF2B5EF4-FFF2-40B4-BE49-F238E27FC236}">
                  <a16:creationId xmlns:a16="http://schemas.microsoft.com/office/drawing/2014/main" id="{3DBBB738-42D2-4FD8-9267-68BBCBCE5E2A}"/>
                </a:ext>
              </a:extLst>
            </p:cNvPr>
            <p:cNvSpPr/>
            <p:nvPr/>
          </p:nvSpPr>
          <p:spPr>
            <a:xfrm>
              <a:off x="5684926" y="1945237"/>
              <a:ext cx="12065" cy="12065"/>
            </a:xfrm>
            <a:custGeom>
              <a:avLst/>
              <a:gdLst/>
              <a:ahLst/>
              <a:cxnLst/>
              <a:rect l="l" t="t" r="r" b="b"/>
              <a:pathLst>
                <a:path w="12064" h="12065">
                  <a:moveTo>
                    <a:pt x="11709" y="5854"/>
                  </a:moveTo>
                  <a:lnTo>
                    <a:pt x="10248" y="1460"/>
                  </a:lnTo>
                  <a:lnTo>
                    <a:pt x="5854" y="0"/>
                  </a:lnTo>
                  <a:lnTo>
                    <a:pt x="1473" y="1460"/>
                  </a:lnTo>
                  <a:lnTo>
                    <a:pt x="0" y="5854"/>
                  </a:lnTo>
                  <a:lnTo>
                    <a:pt x="1473" y="10248"/>
                  </a:lnTo>
                  <a:lnTo>
                    <a:pt x="5854" y="11709"/>
                  </a:lnTo>
                  <a:lnTo>
                    <a:pt x="10248" y="10248"/>
                  </a:lnTo>
                  <a:lnTo>
                    <a:pt x="11709" y="5854"/>
                  </a:lnTo>
                  <a:close/>
                </a:path>
              </a:pathLst>
            </a:custGeom>
            <a:ln w="3175">
              <a:solidFill>
                <a:srgbClr val="000000"/>
              </a:solidFill>
            </a:ln>
          </p:spPr>
          <p:txBody>
            <a:bodyPr wrap="square" lIns="0" tIns="0" rIns="0" bIns="0" rtlCol="0"/>
            <a:lstStyle/>
            <a:p>
              <a:endParaRPr/>
            </a:p>
          </p:txBody>
        </p:sp>
        <p:sp>
          <p:nvSpPr>
            <p:cNvPr id="828" name="object 823">
              <a:extLst>
                <a:ext uri="{FF2B5EF4-FFF2-40B4-BE49-F238E27FC236}">
                  <a16:creationId xmlns:a16="http://schemas.microsoft.com/office/drawing/2014/main" id="{7681BCB1-F82E-4FE5-8A77-3857BC558582}"/>
                </a:ext>
              </a:extLst>
            </p:cNvPr>
            <p:cNvSpPr/>
            <p:nvPr/>
          </p:nvSpPr>
          <p:spPr>
            <a:xfrm>
              <a:off x="5797707" y="1945240"/>
              <a:ext cx="5715" cy="12065"/>
            </a:xfrm>
            <a:custGeom>
              <a:avLst/>
              <a:gdLst/>
              <a:ahLst/>
              <a:cxnLst/>
              <a:rect l="l" t="t" r="r" b="b"/>
              <a:pathLst>
                <a:path w="5714" h="12065">
                  <a:moveTo>
                    <a:pt x="5486" y="0"/>
                  </a:moveTo>
                  <a:lnTo>
                    <a:pt x="0" y="2921"/>
                  </a:lnTo>
                  <a:lnTo>
                    <a:pt x="0" y="8775"/>
                  </a:lnTo>
                  <a:lnTo>
                    <a:pt x="5486" y="11709"/>
                  </a:lnTo>
                </a:path>
              </a:pathLst>
            </a:custGeom>
            <a:ln w="3175">
              <a:solidFill>
                <a:srgbClr val="000000"/>
              </a:solidFill>
            </a:ln>
          </p:spPr>
          <p:txBody>
            <a:bodyPr wrap="square" lIns="0" tIns="0" rIns="0" bIns="0" rtlCol="0"/>
            <a:lstStyle/>
            <a:p>
              <a:endParaRPr/>
            </a:p>
          </p:txBody>
        </p:sp>
        <p:sp>
          <p:nvSpPr>
            <p:cNvPr id="829" name="object 824">
              <a:extLst>
                <a:ext uri="{FF2B5EF4-FFF2-40B4-BE49-F238E27FC236}">
                  <a16:creationId xmlns:a16="http://schemas.microsoft.com/office/drawing/2014/main" id="{B859B081-C1ED-4745-B91C-141564B28EF1}"/>
                </a:ext>
              </a:extLst>
            </p:cNvPr>
            <p:cNvSpPr/>
            <p:nvPr/>
          </p:nvSpPr>
          <p:spPr>
            <a:xfrm>
              <a:off x="5802278" y="1945240"/>
              <a:ext cx="149225" cy="0"/>
            </a:xfrm>
            <a:custGeom>
              <a:avLst/>
              <a:gdLst/>
              <a:ahLst/>
              <a:cxnLst/>
              <a:rect l="l" t="t" r="r" b="b"/>
              <a:pathLst>
                <a:path w="149225">
                  <a:moveTo>
                    <a:pt x="0" y="0"/>
                  </a:moveTo>
                  <a:lnTo>
                    <a:pt x="148983" y="0"/>
                  </a:lnTo>
                </a:path>
              </a:pathLst>
            </a:custGeom>
            <a:ln w="3175">
              <a:solidFill>
                <a:srgbClr val="000000"/>
              </a:solidFill>
            </a:ln>
          </p:spPr>
          <p:txBody>
            <a:bodyPr wrap="square" lIns="0" tIns="0" rIns="0" bIns="0" rtlCol="0"/>
            <a:lstStyle/>
            <a:p>
              <a:endParaRPr/>
            </a:p>
          </p:txBody>
        </p:sp>
        <p:sp>
          <p:nvSpPr>
            <p:cNvPr id="830" name="object 825">
              <a:extLst>
                <a:ext uri="{FF2B5EF4-FFF2-40B4-BE49-F238E27FC236}">
                  <a16:creationId xmlns:a16="http://schemas.microsoft.com/office/drawing/2014/main" id="{ABDB76C3-E9E9-4585-9C78-DDA61D2509F8}"/>
                </a:ext>
              </a:extLst>
            </p:cNvPr>
            <p:cNvSpPr/>
            <p:nvPr/>
          </p:nvSpPr>
          <p:spPr>
            <a:xfrm>
              <a:off x="5951631" y="1945234"/>
              <a:ext cx="4445" cy="12065"/>
            </a:xfrm>
            <a:custGeom>
              <a:avLst/>
              <a:gdLst/>
              <a:ahLst/>
              <a:cxnLst/>
              <a:rect l="l" t="t" r="r" b="b"/>
              <a:pathLst>
                <a:path w="4445" h="12065">
                  <a:moveTo>
                    <a:pt x="0" y="11709"/>
                  </a:moveTo>
                  <a:lnTo>
                    <a:pt x="4114" y="8788"/>
                  </a:lnTo>
                  <a:lnTo>
                    <a:pt x="4114" y="2933"/>
                  </a:lnTo>
                  <a:lnTo>
                    <a:pt x="0" y="0"/>
                  </a:lnTo>
                </a:path>
              </a:pathLst>
            </a:custGeom>
            <a:ln w="3175">
              <a:solidFill>
                <a:srgbClr val="000000"/>
              </a:solidFill>
            </a:ln>
          </p:spPr>
          <p:txBody>
            <a:bodyPr wrap="square" lIns="0" tIns="0" rIns="0" bIns="0" rtlCol="0"/>
            <a:lstStyle/>
            <a:p>
              <a:endParaRPr/>
            </a:p>
          </p:txBody>
        </p:sp>
        <p:sp>
          <p:nvSpPr>
            <p:cNvPr id="831" name="object 826">
              <a:extLst>
                <a:ext uri="{FF2B5EF4-FFF2-40B4-BE49-F238E27FC236}">
                  <a16:creationId xmlns:a16="http://schemas.microsoft.com/office/drawing/2014/main" id="{221274CF-3539-45AE-8B3B-6AA176AF432C}"/>
                </a:ext>
              </a:extLst>
            </p:cNvPr>
            <p:cNvSpPr/>
            <p:nvPr/>
          </p:nvSpPr>
          <p:spPr>
            <a:xfrm>
              <a:off x="5802278" y="1955907"/>
              <a:ext cx="149225" cy="0"/>
            </a:xfrm>
            <a:custGeom>
              <a:avLst/>
              <a:gdLst/>
              <a:ahLst/>
              <a:cxnLst/>
              <a:rect l="l" t="t" r="r" b="b"/>
              <a:pathLst>
                <a:path w="149225">
                  <a:moveTo>
                    <a:pt x="148983" y="0"/>
                  </a:moveTo>
                  <a:lnTo>
                    <a:pt x="0" y="0"/>
                  </a:lnTo>
                </a:path>
              </a:pathLst>
            </a:custGeom>
            <a:ln w="3175">
              <a:solidFill>
                <a:srgbClr val="000000"/>
              </a:solidFill>
            </a:ln>
          </p:spPr>
          <p:txBody>
            <a:bodyPr wrap="square" lIns="0" tIns="0" rIns="0" bIns="0" rtlCol="0"/>
            <a:lstStyle/>
            <a:p>
              <a:endParaRPr/>
            </a:p>
          </p:txBody>
        </p:sp>
        <p:sp>
          <p:nvSpPr>
            <p:cNvPr id="832" name="object 827">
              <a:extLst>
                <a:ext uri="{FF2B5EF4-FFF2-40B4-BE49-F238E27FC236}">
                  <a16:creationId xmlns:a16="http://schemas.microsoft.com/office/drawing/2014/main" id="{C1D89435-7464-40F5-8CE5-AD3FEBD2DECD}"/>
                </a:ext>
              </a:extLst>
            </p:cNvPr>
            <p:cNvSpPr/>
            <p:nvPr/>
          </p:nvSpPr>
          <p:spPr>
            <a:xfrm>
              <a:off x="5694075" y="1986388"/>
              <a:ext cx="16510" cy="6350"/>
            </a:xfrm>
            <a:custGeom>
              <a:avLst/>
              <a:gdLst/>
              <a:ahLst/>
              <a:cxnLst/>
              <a:rect l="l" t="t" r="r" b="b"/>
              <a:pathLst>
                <a:path w="16510" h="6350">
                  <a:moveTo>
                    <a:pt x="0" y="0"/>
                  </a:moveTo>
                  <a:lnTo>
                    <a:pt x="16395" y="5854"/>
                  </a:lnTo>
                </a:path>
              </a:pathLst>
            </a:custGeom>
            <a:ln w="3175">
              <a:solidFill>
                <a:srgbClr val="000000"/>
              </a:solidFill>
            </a:ln>
          </p:spPr>
          <p:txBody>
            <a:bodyPr wrap="square" lIns="0" tIns="0" rIns="0" bIns="0" rtlCol="0"/>
            <a:lstStyle/>
            <a:p>
              <a:endParaRPr/>
            </a:p>
          </p:txBody>
        </p:sp>
        <p:sp>
          <p:nvSpPr>
            <p:cNvPr id="833" name="object 828">
              <a:extLst>
                <a:ext uri="{FF2B5EF4-FFF2-40B4-BE49-F238E27FC236}">
                  <a16:creationId xmlns:a16="http://schemas.microsoft.com/office/drawing/2014/main" id="{717632F1-6B56-438D-BD23-ECF1C5842A4C}"/>
                </a:ext>
              </a:extLst>
            </p:cNvPr>
            <p:cNvSpPr/>
            <p:nvPr/>
          </p:nvSpPr>
          <p:spPr>
            <a:xfrm>
              <a:off x="5709314" y="1994008"/>
              <a:ext cx="220979" cy="0"/>
            </a:xfrm>
            <a:custGeom>
              <a:avLst/>
              <a:gdLst/>
              <a:ahLst/>
              <a:cxnLst/>
              <a:rect l="l" t="t" r="r" b="b"/>
              <a:pathLst>
                <a:path w="220979">
                  <a:moveTo>
                    <a:pt x="220979" y="0"/>
                  </a:moveTo>
                  <a:lnTo>
                    <a:pt x="0" y="0"/>
                  </a:lnTo>
                </a:path>
              </a:pathLst>
            </a:custGeom>
            <a:ln w="3175">
              <a:solidFill>
                <a:srgbClr val="000000"/>
              </a:solidFill>
            </a:ln>
          </p:spPr>
          <p:txBody>
            <a:bodyPr wrap="square" lIns="0" tIns="0" rIns="0" bIns="0" rtlCol="0"/>
            <a:lstStyle/>
            <a:p>
              <a:endParaRPr/>
            </a:p>
          </p:txBody>
        </p:sp>
        <p:sp>
          <p:nvSpPr>
            <p:cNvPr id="834" name="object 829">
              <a:extLst>
                <a:ext uri="{FF2B5EF4-FFF2-40B4-BE49-F238E27FC236}">
                  <a16:creationId xmlns:a16="http://schemas.microsoft.com/office/drawing/2014/main" id="{A05F574A-5A97-4307-8E8F-462D423AF0F5}"/>
                </a:ext>
              </a:extLst>
            </p:cNvPr>
            <p:cNvSpPr/>
            <p:nvPr/>
          </p:nvSpPr>
          <p:spPr>
            <a:xfrm>
              <a:off x="5930295" y="1986384"/>
              <a:ext cx="16510" cy="6350"/>
            </a:xfrm>
            <a:custGeom>
              <a:avLst/>
              <a:gdLst/>
              <a:ahLst/>
              <a:cxnLst/>
              <a:rect l="l" t="t" r="r" b="b"/>
              <a:pathLst>
                <a:path w="16510" h="6350">
                  <a:moveTo>
                    <a:pt x="0" y="5854"/>
                  </a:moveTo>
                  <a:lnTo>
                    <a:pt x="16395" y="0"/>
                  </a:lnTo>
                </a:path>
              </a:pathLst>
            </a:custGeom>
            <a:ln w="3175">
              <a:solidFill>
                <a:srgbClr val="000000"/>
              </a:solidFill>
            </a:ln>
          </p:spPr>
          <p:txBody>
            <a:bodyPr wrap="square" lIns="0" tIns="0" rIns="0" bIns="0" rtlCol="0"/>
            <a:lstStyle/>
            <a:p>
              <a:endParaRPr/>
            </a:p>
          </p:txBody>
        </p:sp>
        <p:sp>
          <p:nvSpPr>
            <p:cNvPr id="835" name="object 830">
              <a:extLst>
                <a:ext uri="{FF2B5EF4-FFF2-40B4-BE49-F238E27FC236}">
                  <a16:creationId xmlns:a16="http://schemas.microsoft.com/office/drawing/2014/main" id="{21028F6A-140B-47E7-9376-6508CD7BBD38}"/>
                </a:ext>
              </a:extLst>
            </p:cNvPr>
            <p:cNvSpPr/>
            <p:nvPr/>
          </p:nvSpPr>
          <p:spPr>
            <a:xfrm>
              <a:off x="5947062" y="1966576"/>
              <a:ext cx="22860" cy="21590"/>
            </a:xfrm>
            <a:custGeom>
              <a:avLst/>
              <a:gdLst/>
              <a:ahLst/>
              <a:cxnLst/>
              <a:rect l="l" t="t" r="r" b="b"/>
              <a:pathLst>
                <a:path w="22860" h="21589">
                  <a:moveTo>
                    <a:pt x="22504" y="0"/>
                  </a:moveTo>
                  <a:lnTo>
                    <a:pt x="0" y="21005"/>
                  </a:lnTo>
                </a:path>
              </a:pathLst>
            </a:custGeom>
            <a:ln w="3175">
              <a:solidFill>
                <a:srgbClr val="000000"/>
              </a:solidFill>
            </a:ln>
          </p:spPr>
          <p:txBody>
            <a:bodyPr wrap="square" lIns="0" tIns="0" rIns="0" bIns="0" rtlCol="0"/>
            <a:lstStyle/>
            <a:p>
              <a:endParaRPr/>
            </a:p>
          </p:txBody>
        </p:sp>
        <p:sp>
          <p:nvSpPr>
            <p:cNvPr id="836" name="object 831">
              <a:extLst>
                <a:ext uri="{FF2B5EF4-FFF2-40B4-BE49-F238E27FC236}">
                  <a16:creationId xmlns:a16="http://schemas.microsoft.com/office/drawing/2014/main" id="{AFD5BBF1-6C1E-4B27-B13A-CE83030420C6}"/>
                </a:ext>
              </a:extLst>
            </p:cNvPr>
            <p:cNvSpPr/>
            <p:nvPr/>
          </p:nvSpPr>
          <p:spPr>
            <a:xfrm>
              <a:off x="5969919" y="1936094"/>
              <a:ext cx="4445" cy="30480"/>
            </a:xfrm>
            <a:custGeom>
              <a:avLst/>
              <a:gdLst/>
              <a:ahLst/>
              <a:cxnLst/>
              <a:rect l="l" t="t" r="r" b="b"/>
              <a:pathLst>
                <a:path w="4445" h="30480">
                  <a:moveTo>
                    <a:pt x="0" y="30365"/>
                  </a:moveTo>
                  <a:lnTo>
                    <a:pt x="4114" y="20701"/>
                  </a:lnTo>
                  <a:lnTo>
                    <a:pt x="4114" y="9664"/>
                  </a:lnTo>
                  <a:lnTo>
                    <a:pt x="0" y="0"/>
                  </a:lnTo>
                </a:path>
              </a:pathLst>
            </a:custGeom>
            <a:ln w="3175">
              <a:solidFill>
                <a:srgbClr val="000000"/>
              </a:solidFill>
            </a:ln>
          </p:spPr>
          <p:txBody>
            <a:bodyPr wrap="square" lIns="0" tIns="0" rIns="0" bIns="0" rtlCol="0"/>
            <a:lstStyle/>
            <a:p>
              <a:endParaRPr/>
            </a:p>
          </p:txBody>
        </p:sp>
        <p:sp>
          <p:nvSpPr>
            <p:cNvPr id="837" name="object 832">
              <a:extLst>
                <a:ext uri="{FF2B5EF4-FFF2-40B4-BE49-F238E27FC236}">
                  <a16:creationId xmlns:a16="http://schemas.microsoft.com/office/drawing/2014/main" id="{E70D8BF3-51B7-41F0-A4BB-042B39071DE0}"/>
                </a:ext>
              </a:extLst>
            </p:cNvPr>
            <p:cNvSpPr/>
            <p:nvPr/>
          </p:nvSpPr>
          <p:spPr>
            <a:xfrm>
              <a:off x="5947058" y="1913235"/>
              <a:ext cx="22860" cy="22860"/>
            </a:xfrm>
            <a:custGeom>
              <a:avLst/>
              <a:gdLst/>
              <a:ahLst/>
              <a:cxnLst/>
              <a:rect l="l" t="t" r="r" b="b"/>
              <a:pathLst>
                <a:path w="22860" h="22859">
                  <a:moveTo>
                    <a:pt x="0" y="0"/>
                  </a:moveTo>
                  <a:lnTo>
                    <a:pt x="22504" y="22504"/>
                  </a:lnTo>
                </a:path>
              </a:pathLst>
            </a:custGeom>
            <a:ln w="3175">
              <a:solidFill>
                <a:srgbClr val="000000"/>
              </a:solidFill>
            </a:ln>
          </p:spPr>
          <p:txBody>
            <a:bodyPr wrap="square" lIns="0" tIns="0" rIns="0" bIns="0" rtlCol="0"/>
            <a:lstStyle/>
            <a:p>
              <a:endParaRPr/>
            </a:p>
          </p:txBody>
        </p:sp>
        <p:sp>
          <p:nvSpPr>
            <p:cNvPr id="838" name="object 833">
              <a:extLst>
                <a:ext uri="{FF2B5EF4-FFF2-40B4-BE49-F238E27FC236}">
                  <a16:creationId xmlns:a16="http://schemas.microsoft.com/office/drawing/2014/main" id="{B0906821-06BB-4C22-BA06-2B9269C81EDC}"/>
                </a:ext>
              </a:extLst>
            </p:cNvPr>
            <p:cNvSpPr/>
            <p:nvPr/>
          </p:nvSpPr>
          <p:spPr>
            <a:xfrm>
              <a:off x="5930291" y="1907136"/>
              <a:ext cx="16510" cy="6350"/>
            </a:xfrm>
            <a:custGeom>
              <a:avLst/>
              <a:gdLst/>
              <a:ahLst/>
              <a:cxnLst/>
              <a:rect l="l" t="t" r="r" b="b"/>
              <a:pathLst>
                <a:path w="16510" h="6350">
                  <a:moveTo>
                    <a:pt x="16395" y="5854"/>
                  </a:moveTo>
                  <a:lnTo>
                    <a:pt x="0" y="0"/>
                  </a:lnTo>
                </a:path>
              </a:pathLst>
            </a:custGeom>
            <a:ln w="3175">
              <a:solidFill>
                <a:srgbClr val="000000"/>
              </a:solidFill>
            </a:ln>
          </p:spPr>
          <p:txBody>
            <a:bodyPr wrap="square" lIns="0" tIns="0" rIns="0" bIns="0" rtlCol="0"/>
            <a:lstStyle/>
            <a:p>
              <a:endParaRPr/>
            </a:p>
          </p:txBody>
        </p:sp>
        <p:sp>
          <p:nvSpPr>
            <p:cNvPr id="839" name="object 834">
              <a:extLst>
                <a:ext uri="{FF2B5EF4-FFF2-40B4-BE49-F238E27FC236}">
                  <a16:creationId xmlns:a16="http://schemas.microsoft.com/office/drawing/2014/main" id="{7402E5EC-E73A-4A57-BEC0-EE878EEAABDD}"/>
                </a:ext>
              </a:extLst>
            </p:cNvPr>
            <p:cNvSpPr/>
            <p:nvPr/>
          </p:nvSpPr>
          <p:spPr>
            <a:xfrm>
              <a:off x="5709314" y="1907140"/>
              <a:ext cx="220979" cy="0"/>
            </a:xfrm>
            <a:custGeom>
              <a:avLst/>
              <a:gdLst/>
              <a:ahLst/>
              <a:cxnLst/>
              <a:rect l="l" t="t" r="r" b="b"/>
              <a:pathLst>
                <a:path w="220979">
                  <a:moveTo>
                    <a:pt x="0" y="0"/>
                  </a:moveTo>
                  <a:lnTo>
                    <a:pt x="220979" y="0"/>
                  </a:lnTo>
                </a:path>
              </a:pathLst>
            </a:custGeom>
            <a:ln w="3175">
              <a:solidFill>
                <a:srgbClr val="000000"/>
              </a:solidFill>
            </a:ln>
          </p:spPr>
          <p:txBody>
            <a:bodyPr wrap="square" lIns="0" tIns="0" rIns="0" bIns="0" rtlCol="0"/>
            <a:lstStyle/>
            <a:p>
              <a:endParaRPr/>
            </a:p>
          </p:txBody>
        </p:sp>
        <p:sp>
          <p:nvSpPr>
            <p:cNvPr id="840" name="object 835">
              <a:extLst>
                <a:ext uri="{FF2B5EF4-FFF2-40B4-BE49-F238E27FC236}">
                  <a16:creationId xmlns:a16="http://schemas.microsoft.com/office/drawing/2014/main" id="{7877CBAB-4C5B-466B-8CBD-950A00754D14}"/>
                </a:ext>
              </a:extLst>
            </p:cNvPr>
            <p:cNvSpPr/>
            <p:nvPr/>
          </p:nvSpPr>
          <p:spPr>
            <a:xfrm>
              <a:off x="5694071" y="1907140"/>
              <a:ext cx="16510" cy="6350"/>
            </a:xfrm>
            <a:custGeom>
              <a:avLst/>
              <a:gdLst/>
              <a:ahLst/>
              <a:cxnLst/>
              <a:rect l="l" t="t" r="r" b="b"/>
              <a:pathLst>
                <a:path w="16510" h="6350">
                  <a:moveTo>
                    <a:pt x="16395" y="0"/>
                  </a:moveTo>
                  <a:lnTo>
                    <a:pt x="0" y="5854"/>
                  </a:lnTo>
                </a:path>
              </a:pathLst>
            </a:custGeom>
            <a:ln w="3175">
              <a:solidFill>
                <a:srgbClr val="000000"/>
              </a:solidFill>
            </a:ln>
          </p:spPr>
          <p:txBody>
            <a:bodyPr wrap="square" lIns="0" tIns="0" rIns="0" bIns="0" rtlCol="0"/>
            <a:lstStyle/>
            <a:p>
              <a:endParaRPr/>
            </a:p>
          </p:txBody>
        </p:sp>
        <p:sp>
          <p:nvSpPr>
            <p:cNvPr id="841" name="object 836">
              <a:extLst>
                <a:ext uri="{FF2B5EF4-FFF2-40B4-BE49-F238E27FC236}">
                  <a16:creationId xmlns:a16="http://schemas.microsoft.com/office/drawing/2014/main" id="{F70705BF-608A-4D83-86DB-43B21BECD96A}"/>
                </a:ext>
              </a:extLst>
            </p:cNvPr>
            <p:cNvSpPr/>
            <p:nvPr/>
          </p:nvSpPr>
          <p:spPr>
            <a:xfrm>
              <a:off x="5671214" y="1913239"/>
              <a:ext cx="22860" cy="22860"/>
            </a:xfrm>
            <a:custGeom>
              <a:avLst/>
              <a:gdLst/>
              <a:ahLst/>
              <a:cxnLst/>
              <a:rect l="l" t="t" r="r" b="b"/>
              <a:pathLst>
                <a:path w="22860" h="22859">
                  <a:moveTo>
                    <a:pt x="0" y="22504"/>
                  </a:moveTo>
                  <a:lnTo>
                    <a:pt x="22860" y="0"/>
                  </a:lnTo>
                </a:path>
              </a:pathLst>
            </a:custGeom>
            <a:ln w="3175">
              <a:solidFill>
                <a:srgbClr val="000000"/>
              </a:solidFill>
            </a:ln>
          </p:spPr>
          <p:txBody>
            <a:bodyPr wrap="square" lIns="0" tIns="0" rIns="0" bIns="0" rtlCol="0"/>
            <a:lstStyle/>
            <a:p>
              <a:endParaRPr/>
            </a:p>
          </p:txBody>
        </p:sp>
        <p:sp>
          <p:nvSpPr>
            <p:cNvPr id="842" name="object 837">
              <a:extLst>
                <a:ext uri="{FF2B5EF4-FFF2-40B4-BE49-F238E27FC236}">
                  <a16:creationId xmlns:a16="http://schemas.microsoft.com/office/drawing/2014/main" id="{C0F63B44-F034-4F5C-A072-C1A5E1090C88}"/>
                </a:ext>
              </a:extLst>
            </p:cNvPr>
            <p:cNvSpPr/>
            <p:nvPr/>
          </p:nvSpPr>
          <p:spPr>
            <a:xfrm>
              <a:off x="5666643" y="1936096"/>
              <a:ext cx="5715" cy="30480"/>
            </a:xfrm>
            <a:custGeom>
              <a:avLst/>
              <a:gdLst/>
              <a:ahLst/>
              <a:cxnLst/>
              <a:rect l="l" t="t" r="r" b="b"/>
              <a:pathLst>
                <a:path w="5714" h="30480">
                  <a:moveTo>
                    <a:pt x="5486" y="0"/>
                  </a:moveTo>
                  <a:lnTo>
                    <a:pt x="0" y="9664"/>
                  </a:lnTo>
                  <a:lnTo>
                    <a:pt x="0" y="20701"/>
                  </a:lnTo>
                  <a:lnTo>
                    <a:pt x="5486" y="30365"/>
                  </a:lnTo>
                </a:path>
              </a:pathLst>
            </a:custGeom>
            <a:ln w="3175">
              <a:solidFill>
                <a:srgbClr val="000000"/>
              </a:solidFill>
            </a:ln>
          </p:spPr>
          <p:txBody>
            <a:bodyPr wrap="square" lIns="0" tIns="0" rIns="0" bIns="0" rtlCol="0"/>
            <a:lstStyle/>
            <a:p>
              <a:endParaRPr/>
            </a:p>
          </p:txBody>
        </p:sp>
        <p:sp>
          <p:nvSpPr>
            <p:cNvPr id="843" name="object 838">
              <a:extLst>
                <a:ext uri="{FF2B5EF4-FFF2-40B4-BE49-F238E27FC236}">
                  <a16:creationId xmlns:a16="http://schemas.microsoft.com/office/drawing/2014/main" id="{356A8F60-608F-4EE1-8A6C-B5D25E599A95}"/>
                </a:ext>
              </a:extLst>
            </p:cNvPr>
            <p:cNvSpPr/>
            <p:nvPr/>
          </p:nvSpPr>
          <p:spPr>
            <a:xfrm>
              <a:off x="5671214" y="1966578"/>
              <a:ext cx="22860" cy="21590"/>
            </a:xfrm>
            <a:custGeom>
              <a:avLst/>
              <a:gdLst/>
              <a:ahLst/>
              <a:cxnLst/>
              <a:rect l="l" t="t" r="r" b="b"/>
              <a:pathLst>
                <a:path w="22860" h="21589">
                  <a:moveTo>
                    <a:pt x="22860" y="21005"/>
                  </a:moveTo>
                  <a:lnTo>
                    <a:pt x="0" y="0"/>
                  </a:lnTo>
                </a:path>
              </a:pathLst>
            </a:custGeom>
            <a:ln w="3175">
              <a:solidFill>
                <a:srgbClr val="000000"/>
              </a:solidFill>
            </a:ln>
          </p:spPr>
          <p:txBody>
            <a:bodyPr wrap="square" lIns="0" tIns="0" rIns="0" bIns="0" rtlCol="0"/>
            <a:lstStyle/>
            <a:p>
              <a:endParaRPr/>
            </a:p>
          </p:txBody>
        </p:sp>
        <p:sp>
          <p:nvSpPr>
            <p:cNvPr id="844" name="object 839">
              <a:extLst>
                <a:ext uri="{FF2B5EF4-FFF2-40B4-BE49-F238E27FC236}">
                  <a16:creationId xmlns:a16="http://schemas.microsoft.com/office/drawing/2014/main" id="{1FCF9503-4BA3-43BA-BD5A-81E3B92E02DC}"/>
                </a:ext>
              </a:extLst>
            </p:cNvPr>
            <p:cNvSpPr/>
            <p:nvPr/>
          </p:nvSpPr>
          <p:spPr>
            <a:xfrm>
              <a:off x="5695599" y="1949811"/>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845" name="object 840">
              <a:extLst>
                <a:ext uri="{FF2B5EF4-FFF2-40B4-BE49-F238E27FC236}">
                  <a16:creationId xmlns:a16="http://schemas.microsoft.com/office/drawing/2014/main" id="{578E2D47-50C5-4B43-90BC-88B6FDAA33EC}"/>
                </a:ext>
              </a:extLst>
            </p:cNvPr>
            <p:cNvSpPr/>
            <p:nvPr/>
          </p:nvSpPr>
          <p:spPr>
            <a:xfrm>
              <a:off x="5800755" y="1955907"/>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846" name="object 841">
              <a:extLst>
                <a:ext uri="{FF2B5EF4-FFF2-40B4-BE49-F238E27FC236}">
                  <a16:creationId xmlns:a16="http://schemas.microsoft.com/office/drawing/2014/main" id="{8CB42AA2-BD89-4B4C-AFFF-DC3DAB1F6D6F}"/>
                </a:ext>
              </a:extLst>
            </p:cNvPr>
            <p:cNvSpPr/>
            <p:nvPr/>
          </p:nvSpPr>
          <p:spPr>
            <a:xfrm>
              <a:off x="5800755" y="1943716"/>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847" name="object 842">
              <a:extLst>
                <a:ext uri="{FF2B5EF4-FFF2-40B4-BE49-F238E27FC236}">
                  <a16:creationId xmlns:a16="http://schemas.microsoft.com/office/drawing/2014/main" id="{8A2D3F91-AC65-4DB0-8044-1A1E6AA9985A}"/>
                </a:ext>
              </a:extLst>
            </p:cNvPr>
            <p:cNvSpPr/>
            <p:nvPr/>
          </p:nvSpPr>
          <p:spPr>
            <a:xfrm>
              <a:off x="5950107" y="1943716"/>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848" name="object 843">
              <a:extLst>
                <a:ext uri="{FF2B5EF4-FFF2-40B4-BE49-F238E27FC236}">
                  <a16:creationId xmlns:a16="http://schemas.microsoft.com/office/drawing/2014/main" id="{E485B868-832D-4BE3-BB80-5AC055A06E19}"/>
                </a:ext>
              </a:extLst>
            </p:cNvPr>
            <p:cNvSpPr/>
            <p:nvPr/>
          </p:nvSpPr>
          <p:spPr>
            <a:xfrm>
              <a:off x="5950107" y="1955907"/>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849" name="object 844">
              <a:extLst>
                <a:ext uri="{FF2B5EF4-FFF2-40B4-BE49-F238E27FC236}">
                  <a16:creationId xmlns:a16="http://schemas.microsoft.com/office/drawing/2014/main" id="{42B7378F-D2A6-46E7-AF7D-7014545BE986}"/>
                </a:ext>
              </a:extLst>
            </p:cNvPr>
            <p:cNvSpPr/>
            <p:nvPr/>
          </p:nvSpPr>
          <p:spPr>
            <a:xfrm>
              <a:off x="5692551" y="1987911"/>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850" name="object 845">
              <a:extLst>
                <a:ext uri="{FF2B5EF4-FFF2-40B4-BE49-F238E27FC236}">
                  <a16:creationId xmlns:a16="http://schemas.microsoft.com/office/drawing/2014/main" id="{BAE1DA1A-BF7B-4660-B4B2-5B9727641F0D}"/>
                </a:ext>
              </a:extLst>
            </p:cNvPr>
            <p:cNvSpPr/>
            <p:nvPr/>
          </p:nvSpPr>
          <p:spPr>
            <a:xfrm>
              <a:off x="5707790" y="1992483"/>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851" name="object 846">
              <a:extLst>
                <a:ext uri="{FF2B5EF4-FFF2-40B4-BE49-F238E27FC236}">
                  <a16:creationId xmlns:a16="http://schemas.microsoft.com/office/drawing/2014/main" id="{4561425C-A17B-4F26-8532-7D8851AF14A0}"/>
                </a:ext>
              </a:extLst>
            </p:cNvPr>
            <p:cNvSpPr/>
            <p:nvPr/>
          </p:nvSpPr>
          <p:spPr>
            <a:xfrm>
              <a:off x="5928770" y="1992483"/>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852" name="object 847">
              <a:extLst>
                <a:ext uri="{FF2B5EF4-FFF2-40B4-BE49-F238E27FC236}">
                  <a16:creationId xmlns:a16="http://schemas.microsoft.com/office/drawing/2014/main" id="{3DB6855C-3926-412C-98AC-9490C29B3BB4}"/>
                </a:ext>
              </a:extLst>
            </p:cNvPr>
            <p:cNvSpPr/>
            <p:nvPr/>
          </p:nvSpPr>
          <p:spPr>
            <a:xfrm>
              <a:off x="5945534" y="1987911"/>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853" name="object 848">
              <a:extLst>
                <a:ext uri="{FF2B5EF4-FFF2-40B4-BE49-F238E27FC236}">
                  <a16:creationId xmlns:a16="http://schemas.microsoft.com/office/drawing/2014/main" id="{A11FCB7B-169D-477D-A016-BA06C1305837}"/>
                </a:ext>
              </a:extLst>
            </p:cNvPr>
            <p:cNvSpPr/>
            <p:nvPr/>
          </p:nvSpPr>
          <p:spPr>
            <a:xfrm>
              <a:off x="5968395" y="1965051"/>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854" name="object 849">
              <a:extLst>
                <a:ext uri="{FF2B5EF4-FFF2-40B4-BE49-F238E27FC236}">
                  <a16:creationId xmlns:a16="http://schemas.microsoft.com/office/drawing/2014/main" id="{DBD503F3-5692-4B1F-8BFF-2E1A2136EA6A}"/>
                </a:ext>
              </a:extLst>
            </p:cNvPr>
            <p:cNvSpPr/>
            <p:nvPr/>
          </p:nvSpPr>
          <p:spPr>
            <a:xfrm>
              <a:off x="5968395" y="1934571"/>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855" name="object 850">
              <a:extLst>
                <a:ext uri="{FF2B5EF4-FFF2-40B4-BE49-F238E27FC236}">
                  <a16:creationId xmlns:a16="http://schemas.microsoft.com/office/drawing/2014/main" id="{F207F4F1-3DB1-4D90-8D53-D4CD9D345632}"/>
                </a:ext>
              </a:extLst>
            </p:cNvPr>
            <p:cNvSpPr/>
            <p:nvPr/>
          </p:nvSpPr>
          <p:spPr>
            <a:xfrm>
              <a:off x="5945534" y="1913235"/>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856" name="object 851">
              <a:extLst>
                <a:ext uri="{FF2B5EF4-FFF2-40B4-BE49-F238E27FC236}">
                  <a16:creationId xmlns:a16="http://schemas.microsoft.com/office/drawing/2014/main" id="{5054D089-7A5F-4575-B861-562B6A453139}"/>
                </a:ext>
              </a:extLst>
            </p:cNvPr>
            <p:cNvSpPr/>
            <p:nvPr/>
          </p:nvSpPr>
          <p:spPr>
            <a:xfrm>
              <a:off x="5928770" y="1905616"/>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857" name="object 852">
              <a:extLst>
                <a:ext uri="{FF2B5EF4-FFF2-40B4-BE49-F238E27FC236}">
                  <a16:creationId xmlns:a16="http://schemas.microsoft.com/office/drawing/2014/main" id="{599B94E1-0F6D-42A1-952C-172ACF27AFC6}"/>
                </a:ext>
              </a:extLst>
            </p:cNvPr>
            <p:cNvSpPr/>
            <p:nvPr/>
          </p:nvSpPr>
          <p:spPr>
            <a:xfrm>
              <a:off x="5707790" y="1905616"/>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858" name="object 853">
              <a:extLst>
                <a:ext uri="{FF2B5EF4-FFF2-40B4-BE49-F238E27FC236}">
                  <a16:creationId xmlns:a16="http://schemas.microsoft.com/office/drawing/2014/main" id="{35929E60-5499-4FA0-89DC-B6BA0B12091A}"/>
                </a:ext>
              </a:extLst>
            </p:cNvPr>
            <p:cNvSpPr/>
            <p:nvPr/>
          </p:nvSpPr>
          <p:spPr>
            <a:xfrm>
              <a:off x="5692551" y="1913235"/>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859" name="object 854">
              <a:extLst>
                <a:ext uri="{FF2B5EF4-FFF2-40B4-BE49-F238E27FC236}">
                  <a16:creationId xmlns:a16="http://schemas.microsoft.com/office/drawing/2014/main" id="{91D73A8C-C1D8-47AC-9BCD-C90829F3DE1D}"/>
                </a:ext>
              </a:extLst>
            </p:cNvPr>
            <p:cNvSpPr/>
            <p:nvPr/>
          </p:nvSpPr>
          <p:spPr>
            <a:xfrm>
              <a:off x="5669690" y="1934571"/>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860" name="object 855">
              <a:extLst>
                <a:ext uri="{FF2B5EF4-FFF2-40B4-BE49-F238E27FC236}">
                  <a16:creationId xmlns:a16="http://schemas.microsoft.com/office/drawing/2014/main" id="{C11670BD-E722-4858-94AB-563AA9B40F7E}"/>
                </a:ext>
              </a:extLst>
            </p:cNvPr>
            <p:cNvSpPr/>
            <p:nvPr/>
          </p:nvSpPr>
          <p:spPr>
            <a:xfrm>
              <a:off x="5669690" y="1965051"/>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861" name="object 856">
              <a:extLst>
                <a:ext uri="{FF2B5EF4-FFF2-40B4-BE49-F238E27FC236}">
                  <a16:creationId xmlns:a16="http://schemas.microsoft.com/office/drawing/2014/main" id="{F7BD4581-E385-417A-9768-9B052A672701}"/>
                </a:ext>
              </a:extLst>
            </p:cNvPr>
            <p:cNvSpPr/>
            <p:nvPr/>
          </p:nvSpPr>
          <p:spPr>
            <a:xfrm>
              <a:off x="5684926" y="3505818"/>
              <a:ext cx="12065" cy="10795"/>
            </a:xfrm>
            <a:custGeom>
              <a:avLst/>
              <a:gdLst/>
              <a:ahLst/>
              <a:cxnLst/>
              <a:rect l="l" t="t" r="r" b="b"/>
              <a:pathLst>
                <a:path w="12064" h="10794">
                  <a:moveTo>
                    <a:pt x="11709" y="5118"/>
                  </a:moveTo>
                  <a:lnTo>
                    <a:pt x="10248" y="1282"/>
                  </a:lnTo>
                  <a:lnTo>
                    <a:pt x="5854" y="0"/>
                  </a:lnTo>
                  <a:lnTo>
                    <a:pt x="1473" y="1282"/>
                  </a:lnTo>
                  <a:lnTo>
                    <a:pt x="0" y="5118"/>
                  </a:lnTo>
                  <a:lnTo>
                    <a:pt x="1473" y="8953"/>
                  </a:lnTo>
                  <a:lnTo>
                    <a:pt x="5854" y="10236"/>
                  </a:lnTo>
                  <a:lnTo>
                    <a:pt x="10248" y="8953"/>
                  </a:lnTo>
                  <a:lnTo>
                    <a:pt x="11709" y="5118"/>
                  </a:lnTo>
                  <a:close/>
                </a:path>
              </a:pathLst>
            </a:custGeom>
            <a:ln w="3175">
              <a:solidFill>
                <a:srgbClr val="000000"/>
              </a:solidFill>
            </a:ln>
          </p:spPr>
          <p:txBody>
            <a:bodyPr wrap="square" lIns="0" tIns="0" rIns="0" bIns="0" rtlCol="0"/>
            <a:lstStyle/>
            <a:p>
              <a:endParaRPr/>
            </a:p>
          </p:txBody>
        </p:sp>
        <p:sp>
          <p:nvSpPr>
            <p:cNvPr id="862" name="object 857">
              <a:extLst>
                <a:ext uri="{FF2B5EF4-FFF2-40B4-BE49-F238E27FC236}">
                  <a16:creationId xmlns:a16="http://schemas.microsoft.com/office/drawing/2014/main" id="{E5A68C27-D94B-4140-A2CA-B3321F0784E0}"/>
                </a:ext>
              </a:extLst>
            </p:cNvPr>
            <p:cNvSpPr/>
            <p:nvPr/>
          </p:nvSpPr>
          <p:spPr>
            <a:xfrm>
              <a:off x="5797707" y="3505816"/>
              <a:ext cx="5715" cy="10795"/>
            </a:xfrm>
            <a:custGeom>
              <a:avLst/>
              <a:gdLst/>
              <a:ahLst/>
              <a:cxnLst/>
              <a:rect l="l" t="t" r="r" b="b"/>
              <a:pathLst>
                <a:path w="5714" h="10794">
                  <a:moveTo>
                    <a:pt x="5486" y="0"/>
                  </a:moveTo>
                  <a:lnTo>
                    <a:pt x="0" y="2565"/>
                  </a:lnTo>
                  <a:lnTo>
                    <a:pt x="0" y="7683"/>
                  </a:lnTo>
                  <a:lnTo>
                    <a:pt x="5486" y="10236"/>
                  </a:lnTo>
                </a:path>
              </a:pathLst>
            </a:custGeom>
            <a:ln w="3175">
              <a:solidFill>
                <a:srgbClr val="000000"/>
              </a:solidFill>
            </a:ln>
          </p:spPr>
          <p:txBody>
            <a:bodyPr wrap="square" lIns="0" tIns="0" rIns="0" bIns="0" rtlCol="0"/>
            <a:lstStyle/>
            <a:p>
              <a:endParaRPr/>
            </a:p>
          </p:txBody>
        </p:sp>
        <p:sp>
          <p:nvSpPr>
            <p:cNvPr id="863" name="object 858">
              <a:extLst>
                <a:ext uri="{FF2B5EF4-FFF2-40B4-BE49-F238E27FC236}">
                  <a16:creationId xmlns:a16="http://schemas.microsoft.com/office/drawing/2014/main" id="{D1EE3472-29B2-4A94-ABF7-A1B0B91D9B42}"/>
                </a:ext>
              </a:extLst>
            </p:cNvPr>
            <p:cNvSpPr/>
            <p:nvPr/>
          </p:nvSpPr>
          <p:spPr>
            <a:xfrm>
              <a:off x="5802278" y="3504292"/>
              <a:ext cx="149225" cy="0"/>
            </a:xfrm>
            <a:custGeom>
              <a:avLst/>
              <a:gdLst/>
              <a:ahLst/>
              <a:cxnLst/>
              <a:rect l="l" t="t" r="r" b="b"/>
              <a:pathLst>
                <a:path w="149225">
                  <a:moveTo>
                    <a:pt x="0" y="0"/>
                  </a:moveTo>
                  <a:lnTo>
                    <a:pt x="148983" y="0"/>
                  </a:lnTo>
                </a:path>
              </a:pathLst>
            </a:custGeom>
            <a:ln w="3175">
              <a:solidFill>
                <a:srgbClr val="000000"/>
              </a:solidFill>
            </a:ln>
          </p:spPr>
          <p:txBody>
            <a:bodyPr wrap="square" lIns="0" tIns="0" rIns="0" bIns="0" rtlCol="0"/>
            <a:lstStyle/>
            <a:p>
              <a:endParaRPr/>
            </a:p>
          </p:txBody>
        </p:sp>
        <p:sp>
          <p:nvSpPr>
            <p:cNvPr id="864" name="object 859">
              <a:extLst>
                <a:ext uri="{FF2B5EF4-FFF2-40B4-BE49-F238E27FC236}">
                  <a16:creationId xmlns:a16="http://schemas.microsoft.com/office/drawing/2014/main" id="{01CE2477-7BAD-40BB-A90A-FE8900666B8A}"/>
                </a:ext>
              </a:extLst>
            </p:cNvPr>
            <p:cNvSpPr/>
            <p:nvPr/>
          </p:nvSpPr>
          <p:spPr>
            <a:xfrm>
              <a:off x="5951631" y="3505819"/>
              <a:ext cx="4445" cy="10795"/>
            </a:xfrm>
            <a:custGeom>
              <a:avLst/>
              <a:gdLst/>
              <a:ahLst/>
              <a:cxnLst/>
              <a:rect l="l" t="t" r="r" b="b"/>
              <a:pathLst>
                <a:path w="4445" h="10794">
                  <a:moveTo>
                    <a:pt x="0" y="10236"/>
                  </a:moveTo>
                  <a:lnTo>
                    <a:pt x="4114" y="7670"/>
                  </a:lnTo>
                  <a:lnTo>
                    <a:pt x="4114" y="2552"/>
                  </a:lnTo>
                  <a:lnTo>
                    <a:pt x="0" y="0"/>
                  </a:lnTo>
                </a:path>
              </a:pathLst>
            </a:custGeom>
            <a:ln w="3175">
              <a:solidFill>
                <a:srgbClr val="000000"/>
              </a:solidFill>
            </a:ln>
          </p:spPr>
          <p:txBody>
            <a:bodyPr wrap="square" lIns="0" tIns="0" rIns="0" bIns="0" rtlCol="0"/>
            <a:lstStyle/>
            <a:p>
              <a:endParaRPr/>
            </a:p>
          </p:txBody>
        </p:sp>
        <p:sp>
          <p:nvSpPr>
            <p:cNvPr id="865" name="object 860">
              <a:extLst>
                <a:ext uri="{FF2B5EF4-FFF2-40B4-BE49-F238E27FC236}">
                  <a16:creationId xmlns:a16="http://schemas.microsoft.com/office/drawing/2014/main" id="{06DDD34D-50A9-44EE-8DF1-2E37C453943D}"/>
                </a:ext>
              </a:extLst>
            </p:cNvPr>
            <p:cNvSpPr/>
            <p:nvPr/>
          </p:nvSpPr>
          <p:spPr>
            <a:xfrm>
              <a:off x="5802278" y="3516483"/>
              <a:ext cx="149225" cy="0"/>
            </a:xfrm>
            <a:custGeom>
              <a:avLst/>
              <a:gdLst/>
              <a:ahLst/>
              <a:cxnLst/>
              <a:rect l="l" t="t" r="r" b="b"/>
              <a:pathLst>
                <a:path w="149225">
                  <a:moveTo>
                    <a:pt x="148983" y="0"/>
                  </a:moveTo>
                  <a:lnTo>
                    <a:pt x="0" y="0"/>
                  </a:lnTo>
                </a:path>
              </a:pathLst>
            </a:custGeom>
            <a:ln w="3175">
              <a:solidFill>
                <a:srgbClr val="000000"/>
              </a:solidFill>
            </a:ln>
          </p:spPr>
          <p:txBody>
            <a:bodyPr wrap="square" lIns="0" tIns="0" rIns="0" bIns="0" rtlCol="0"/>
            <a:lstStyle/>
            <a:p>
              <a:endParaRPr/>
            </a:p>
          </p:txBody>
        </p:sp>
        <p:sp>
          <p:nvSpPr>
            <p:cNvPr id="866" name="object 861">
              <a:extLst>
                <a:ext uri="{FF2B5EF4-FFF2-40B4-BE49-F238E27FC236}">
                  <a16:creationId xmlns:a16="http://schemas.microsoft.com/office/drawing/2014/main" id="{7BBB9968-5FEC-4FA7-95EF-2DF509713783}"/>
                </a:ext>
              </a:extLst>
            </p:cNvPr>
            <p:cNvSpPr/>
            <p:nvPr/>
          </p:nvSpPr>
          <p:spPr>
            <a:xfrm>
              <a:off x="5694075" y="3546964"/>
              <a:ext cx="16510" cy="6350"/>
            </a:xfrm>
            <a:custGeom>
              <a:avLst/>
              <a:gdLst/>
              <a:ahLst/>
              <a:cxnLst/>
              <a:rect l="l" t="t" r="r" b="b"/>
              <a:pathLst>
                <a:path w="16510" h="6350">
                  <a:moveTo>
                    <a:pt x="0" y="0"/>
                  </a:moveTo>
                  <a:lnTo>
                    <a:pt x="16395" y="5854"/>
                  </a:lnTo>
                </a:path>
              </a:pathLst>
            </a:custGeom>
            <a:ln w="3175">
              <a:solidFill>
                <a:srgbClr val="000000"/>
              </a:solidFill>
            </a:ln>
          </p:spPr>
          <p:txBody>
            <a:bodyPr wrap="square" lIns="0" tIns="0" rIns="0" bIns="0" rtlCol="0"/>
            <a:lstStyle/>
            <a:p>
              <a:endParaRPr/>
            </a:p>
          </p:txBody>
        </p:sp>
        <p:sp>
          <p:nvSpPr>
            <p:cNvPr id="867" name="object 862">
              <a:extLst>
                <a:ext uri="{FF2B5EF4-FFF2-40B4-BE49-F238E27FC236}">
                  <a16:creationId xmlns:a16="http://schemas.microsoft.com/office/drawing/2014/main" id="{5C90D49E-0619-4951-B7C2-4EB62CACEA55}"/>
                </a:ext>
              </a:extLst>
            </p:cNvPr>
            <p:cNvSpPr/>
            <p:nvPr/>
          </p:nvSpPr>
          <p:spPr>
            <a:xfrm>
              <a:off x="5709314" y="3554583"/>
              <a:ext cx="220979" cy="0"/>
            </a:xfrm>
            <a:custGeom>
              <a:avLst/>
              <a:gdLst/>
              <a:ahLst/>
              <a:cxnLst/>
              <a:rect l="l" t="t" r="r" b="b"/>
              <a:pathLst>
                <a:path w="220979">
                  <a:moveTo>
                    <a:pt x="220979" y="0"/>
                  </a:moveTo>
                  <a:lnTo>
                    <a:pt x="0" y="0"/>
                  </a:lnTo>
                </a:path>
              </a:pathLst>
            </a:custGeom>
            <a:ln w="3175">
              <a:solidFill>
                <a:srgbClr val="000000"/>
              </a:solidFill>
            </a:ln>
          </p:spPr>
          <p:txBody>
            <a:bodyPr wrap="square" lIns="0" tIns="0" rIns="0" bIns="0" rtlCol="0"/>
            <a:lstStyle/>
            <a:p>
              <a:endParaRPr/>
            </a:p>
          </p:txBody>
        </p:sp>
        <p:sp>
          <p:nvSpPr>
            <p:cNvPr id="868" name="object 863">
              <a:extLst>
                <a:ext uri="{FF2B5EF4-FFF2-40B4-BE49-F238E27FC236}">
                  <a16:creationId xmlns:a16="http://schemas.microsoft.com/office/drawing/2014/main" id="{73791CA6-7D36-4D56-B79A-E9257A0D38F8}"/>
                </a:ext>
              </a:extLst>
            </p:cNvPr>
            <p:cNvSpPr/>
            <p:nvPr/>
          </p:nvSpPr>
          <p:spPr>
            <a:xfrm>
              <a:off x="5930295" y="3546961"/>
              <a:ext cx="16510" cy="6350"/>
            </a:xfrm>
            <a:custGeom>
              <a:avLst/>
              <a:gdLst/>
              <a:ahLst/>
              <a:cxnLst/>
              <a:rect l="l" t="t" r="r" b="b"/>
              <a:pathLst>
                <a:path w="16510" h="6350">
                  <a:moveTo>
                    <a:pt x="0" y="5854"/>
                  </a:moveTo>
                  <a:lnTo>
                    <a:pt x="16395" y="0"/>
                  </a:lnTo>
                </a:path>
              </a:pathLst>
            </a:custGeom>
            <a:ln w="3175">
              <a:solidFill>
                <a:srgbClr val="000000"/>
              </a:solidFill>
            </a:ln>
          </p:spPr>
          <p:txBody>
            <a:bodyPr wrap="square" lIns="0" tIns="0" rIns="0" bIns="0" rtlCol="0"/>
            <a:lstStyle/>
            <a:p>
              <a:endParaRPr/>
            </a:p>
          </p:txBody>
        </p:sp>
        <p:sp>
          <p:nvSpPr>
            <p:cNvPr id="869" name="object 864">
              <a:extLst>
                <a:ext uri="{FF2B5EF4-FFF2-40B4-BE49-F238E27FC236}">
                  <a16:creationId xmlns:a16="http://schemas.microsoft.com/office/drawing/2014/main" id="{26ABC9B6-26AB-49DB-AA51-FBD88FD3DAAE}"/>
                </a:ext>
              </a:extLst>
            </p:cNvPr>
            <p:cNvSpPr/>
            <p:nvPr/>
          </p:nvSpPr>
          <p:spPr>
            <a:xfrm>
              <a:off x="5947062" y="3525627"/>
              <a:ext cx="22860" cy="21590"/>
            </a:xfrm>
            <a:custGeom>
              <a:avLst/>
              <a:gdLst/>
              <a:ahLst/>
              <a:cxnLst/>
              <a:rect l="l" t="t" r="r" b="b"/>
              <a:pathLst>
                <a:path w="22860" h="21589">
                  <a:moveTo>
                    <a:pt x="22504" y="0"/>
                  </a:moveTo>
                  <a:lnTo>
                    <a:pt x="0" y="21336"/>
                  </a:lnTo>
                </a:path>
              </a:pathLst>
            </a:custGeom>
            <a:ln w="3175">
              <a:solidFill>
                <a:srgbClr val="000000"/>
              </a:solidFill>
            </a:ln>
          </p:spPr>
          <p:txBody>
            <a:bodyPr wrap="square" lIns="0" tIns="0" rIns="0" bIns="0" rtlCol="0"/>
            <a:lstStyle/>
            <a:p>
              <a:endParaRPr/>
            </a:p>
          </p:txBody>
        </p:sp>
        <p:sp>
          <p:nvSpPr>
            <p:cNvPr id="870" name="object 865">
              <a:extLst>
                <a:ext uri="{FF2B5EF4-FFF2-40B4-BE49-F238E27FC236}">
                  <a16:creationId xmlns:a16="http://schemas.microsoft.com/office/drawing/2014/main" id="{E13CAF20-B019-4638-ADDD-D26B03ACC2B0}"/>
                </a:ext>
              </a:extLst>
            </p:cNvPr>
            <p:cNvSpPr/>
            <p:nvPr/>
          </p:nvSpPr>
          <p:spPr>
            <a:xfrm>
              <a:off x="5969919" y="3495148"/>
              <a:ext cx="4445" cy="30480"/>
            </a:xfrm>
            <a:custGeom>
              <a:avLst/>
              <a:gdLst/>
              <a:ahLst/>
              <a:cxnLst/>
              <a:rect l="l" t="t" r="r" b="b"/>
              <a:pathLst>
                <a:path w="4445" h="30480">
                  <a:moveTo>
                    <a:pt x="0" y="30365"/>
                  </a:moveTo>
                  <a:lnTo>
                    <a:pt x="4114" y="20701"/>
                  </a:lnTo>
                  <a:lnTo>
                    <a:pt x="4114" y="9664"/>
                  </a:lnTo>
                  <a:lnTo>
                    <a:pt x="0" y="0"/>
                  </a:lnTo>
                </a:path>
              </a:pathLst>
            </a:custGeom>
            <a:ln w="3175">
              <a:solidFill>
                <a:srgbClr val="000000"/>
              </a:solidFill>
            </a:ln>
          </p:spPr>
          <p:txBody>
            <a:bodyPr wrap="square" lIns="0" tIns="0" rIns="0" bIns="0" rtlCol="0"/>
            <a:lstStyle/>
            <a:p>
              <a:endParaRPr/>
            </a:p>
          </p:txBody>
        </p:sp>
        <p:sp>
          <p:nvSpPr>
            <p:cNvPr id="871" name="object 866">
              <a:extLst>
                <a:ext uri="{FF2B5EF4-FFF2-40B4-BE49-F238E27FC236}">
                  <a16:creationId xmlns:a16="http://schemas.microsoft.com/office/drawing/2014/main" id="{CE45A87B-F3D9-4880-8493-9003DB9D1269}"/>
                </a:ext>
              </a:extLst>
            </p:cNvPr>
            <p:cNvSpPr/>
            <p:nvPr/>
          </p:nvSpPr>
          <p:spPr>
            <a:xfrm>
              <a:off x="5947058" y="3473811"/>
              <a:ext cx="22860" cy="20320"/>
            </a:xfrm>
            <a:custGeom>
              <a:avLst/>
              <a:gdLst/>
              <a:ahLst/>
              <a:cxnLst/>
              <a:rect l="l" t="t" r="r" b="b"/>
              <a:pathLst>
                <a:path w="22860" h="20319">
                  <a:moveTo>
                    <a:pt x="0" y="0"/>
                  </a:moveTo>
                  <a:lnTo>
                    <a:pt x="22504" y="19812"/>
                  </a:lnTo>
                </a:path>
              </a:pathLst>
            </a:custGeom>
            <a:ln w="3175">
              <a:solidFill>
                <a:srgbClr val="000000"/>
              </a:solidFill>
            </a:ln>
          </p:spPr>
          <p:txBody>
            <a:bodyPr wrap="square" lIns="0" tIns="0" rIns="0" bIns="0" rtlCol="0"/>
            <a:lstStyle/>
            <a:p>
              <a:endParaRPr/>
            </a:p>
          </p:txBody>
        </p:sp>
        <p:sp>
          <p:nvSpPr>
            <p:cNvPr id="872" name="object 867">
              <a:extLst>
                <a:ext uri="{FF2B5EF4-FFF2-40B4-BE49-F238E27FC236}">
                  <a16:creationId xmlns:a16="http://schemas.microsoft.com/office/drawing/2014/main" id="{8864004A-26BD-4FA3-B840-94E0FCFE94C3}"/>
                </a:ext>
              </a:extLst>
            </p:cNvPr>
            <p:cNvSpPr/>
            <p:nvPr/>
          </p:nvSpPr>
          <p:spPr>
            <a:xfrm>
              <a:off x="5930291" y="3467712"/>
              <a:ext cx="16510" cy="6350"/>
            </a:xfrm>
            <a:custGeom>
              <a:avLst/>
              <a:gdLst/>
              <a:ahLst/>
              <a:cxnLst/>
              <a:rect l="l" t="t" r="r" b="b"/>
              <a:pathLst>
                <a:path w="16510" h="6350">
                  <a:moveTo>
                    <a:pt x="16395" y="5854"/>
                  </a:moveTo>
                  <a:lnTo>
                    <a:pt x="0" y="0"/>
                  </a:lnTo>
                </a:path>
              </a:pathLst>
            </a:custGeom>
            <a:ln w="3175">
              <a:solidFill>
                <a:srgbClr val="000000"/>
              </a:solidFill>
            </a:ln>
          </p:spPr>
          <p:txBody>
            <a:bodyPr wrap="square" lIns="0" tIns="0" rIns="0" bIns="0" rtlCol="0"/>
            <a:lstStyle/>
            <a:p>
              <a:endParaRPr/>
            </a:p>
          </p:txBody>
        </p:sp>
        <p:sp>
          <p:nvSpPr>
            <p:cNvPr id="873" name="object 868">
              <a:extLst>
                <a:ext uri="{FF2B5EF4-FFF2-40B4-BE49-F238E27FC236}">
                  <a16:creationId xmlns:a16="http://schemas.microsoft.com/office/drawing/2014/main" id="{162B86E5-F486-49DF-804E-CE5F58EF4746}"/>
                </a:ext>
              </a:extLst>
            </p:cNvPr>
            <p:cNvSpPr/>
            <p:nvPr/>
          </p:nvSpPr>
          <p:spPr>
            <a:xfrm>
              <a:off x="5709314" y="3466192"/>
              <a:ext cx="220979" cy="0"/>
            </a:xfrm>
            <a:custGeom>
              <a:avLst/>
              <a:gdLst/>
              <a:ahLst/>
              <a:cxnLst/>
              <a:rect l="l" t="t" r="r" b="b"/>
              <a:pathLst>
                <a:path w="220979">
                  <a:moveTo>
                    <a:pt x="0" y="0"/>
                  </a:moveTo>
                  <a:lnTo>
                    <a:pt x="220979" y="0"/>
                  </a:lnTo>
                </a:path>
              </a:pathLst>
            </a:custGeom>
            <a:ln w="3175">
              <a:solidFill>
                <a:srgbClr val="000000"/>
              </a:solidFill>
            </a:ln>
          </p:spPr>
          <p:txBody>
            <a:bodyPr wrap="square" lIns="0" tIns="0" rIns="0" bIns="0" rtlCol="0"/>
            <a:lstStyle/>
            <a:p>
              <a:endParaRPr/>
            </a:p>
          </p:txBody>
        </p:sp>
        <p:sp>
          <p:nvSpPr>
            <p:cNvPr id="874" name="object 869">
              <a:extLst>
                <a:ext uri="{FF2B5EF4-FFF2-40B4-BE49-F238E27FC236}">
                  <a16:creationId xmlns:a16="http://schemas.microsoft.com/office/drawing/2014/main" id="{3FA54DF7-643E-4AF4-8102-22E6E306C5AE}"/>
                </a:ext>
              </a:extLst>
            </p:cNvPr>
            <p:cNvSpPr/>
            <p:nvPr/>
          </p:nvSpPr>
          <p:spPr>
            <a:xfrm>
              <a:off x="5694071" y="3467716"/>
              <a:ext cx="16510" cy="6350"/>
            </a:xfrm>
            <a:custGeom>
              <a:avLst/>
              <a:gdLst/>
              <a:ahLst/>
              <a:cxnLst/>
              <a:rect l="l" t="t" r="r" b="b"/>
              <a:pathLst>
                <a:path w="16510" h="6350">
                  <a:moveTo>
                    <a:pt x="16395" y="0"/>
                  </a:moveTo>
                  <a:lnTo>
                    <a:pt x="0" y="5854"/>
                  </a:lnTo>
                </a:path>
              </a:pathLst>
            </a:custGeom>
            <a:ln w="3175">
              <a:solidFill>
                <a:srgbClr val="000000"/>
              </a:solidFill>
            </a:ln>
          </p:spPr>
          <p:txBody>
            <a:bodyPr wrap="square" lIns="0" tIns="0" rIns="0" bIns="0" rtlCol="0"/>
            <a:lstStyle/>
            <a:p>
              <a:endParaRPr/>
            </a:p>
          </p:txBody>
        </p:sp>
        <p:sp>
          <p:nvSpPr>
            <p:cNvPr id="875" name="object 870">
              <a:extLst>
                <a:ext uri="{FF2B5EF4-FFF2-40B4-BE49-F238E27FC236}">
                  <a16:creationId xmlns:a16="http://schemas.microsoft.com/office/drawing/2014/main" id="{6E2BAEB2-C341-4FD4-A2CA-9676D559699F}"/>
                </a:ext>
              </a:extLst>
            </p:cNvPr>
            <p:cNvSpPr/>
            <p:nvPr/>
          </p:nvSpPr>
          <p:spPr>
            <a:xfrm>
              <a:off x="5671214" y="3473811"/>
              <a:ext cx="22860" cy="20320"/>
            </a:xfrm>
            <a:custGeom>
              <a:avLst/>
              <a:gdLst/>
              <a:ahLst/>
              <a:cxnLst/>
              <a:rect l="l" t="t" r="r" b="b"/>
              <a:pathLst>
                <a:path w="22860" h="20319">
                  <a:moveTo>
                    <a:pt x="0" y="19812"/>
                  </a:moveTo>
                  <a:lnTo>
                    <a:pt x="22860" y="0"/>
                  </a:lnTo>
                </a:path>
              </a:pathLst>
            </a:custGeom>
            <a:ln w="3175">
              <a:solidFill>
                <a:srgbClr val="000000"/>
              </a:solidFill>
            </a:ln>
          </p:spPr>
          <p:txBody>
            <a:bodyPr wrap="square" lIns="0" tIns="0" rIns="0" bIns="0" rtlCol="0"/>
            <a:lstStyle/>
            <a:p>
              <a:endParaRPr/>
            </a:p>
          </p:txBody>
        </p:sp>
        <p:sp>
          <p:nvSpPr>
            <p:cNvPr id="876" name="object 871">
              <a:extLst>
                <a:ext uri="{FF2B5EF4-FFF2-40B4-BE49-F238E27FC236}">
                  <a16:creationId xmlns:a16="http://schemas.microsoft.com/office/drawing/2014/main" id="{C951AB3C-901F-4277-B3CF-92AEE9F004C6}"/>
                </a:ext>
              </a:extLst>
            </p:cNvPr>
            <p:cNvSpPr/>
            <p:nvPr/>
          </p:nvSpPr>
          <p:spPr>
            <a:xfrm>
              <a:off x="5666643" y="3495148"/>
              <a:ext cx="5715" cy="30480"/>
            </a:xfrm>
            <a:custGeom>
              <a:avLst/>
              <a:gdLst/>
              <a:ahLst/>
              <a:cxnLst/>
              <a:rect l="l" t="t" r="r" b="b"/>
              <a:pathLst>
                <a:path w="5714" h="30480">
                  <a:moveTo>
                    <a:pt x="5486" y="0"/>
                  </a:moveTo>
                  <a:lnTo>
                    <a:pt x="0" y="9664"/>
                  </a:lnTo>
                  <a:lnTo>
                    <a:pt x="0" y="20701"/>
                  </a:lnTo>
                  <a:lnTo>
                    <a:pt x="5486" y="30365"/>
                  </a:lnTo>
                </a:path>
              </a:pathLst>
            </a:custGeom>
            <a:ln w="3175">
              <a:solidFill>
                <a:srgbClr val="000000"/>
              </a:solidFill>
            </a:ln>
          </p:spPr>
          <p:txBody>
            <a:bodyPr wrap="square" lIns="0" tIns="0" rIns="0" bIns="0" rtlCol="0"/>
            <a:lstStyle/>
            <a:p>
              <a:endParaRPr/>
            </a:p>
          </p:txBody>
        </p:sp>
        <p:sp>
          <p:nvSpPr>
            <p:cNvPr id="877" name="object 872">
              <a:extLst>
                <a:ext uri="{FF2B5EF4-FFF2-40B4-BE49-F238E27FC236}">
                  <a16:creationId xmlns:a16="http://schemas.microsoft.com/office/drawing/2014/main" id="{96205DD1-101A-4024-9CBE-61DEE93A6D9A}"/>
                </a:ext>
              </a:extLst>
            </p:cNvPr>
            <p:cNvSpPr/>
            <p:nvPr/>
          </p:nvSpPr>
          <p:spPr>
            <a:xfrm>
              <a:off x="5671214" y="3525627"/>
              <a:ext cx="22860" cy="21590"/>
            </a:xfrm>
            <a:custGeom>
              <a:avLst/>
              <a:gdLst/>
              <a:ahLst/>
              <a:cxnLst/>
              <a:rect l="l" t="t" r="r" b="b"/>
              <a:pathLst>
                <a:path w="22860" h="21589">
                  <a:moveTo>
                    <a:pt x="22860" y="21336"/>
                  </a:moveTo>
                  <a:lnTo>
                    <a:pt x="0" y="0"/>
                  </a:lnTo>
                </a:path>
              </a:pathLst>
            </a:custGeom>
            <a:ln w="3175">
              <a:solidFill>
                <a:srgbClr val="000000"/>
              </a:solidFill>
            </a:ln>
          </p:spPr>
          <p:txBody>
            <a:bodyPr wrap="square" lIns="0" tIns="0" rIns="0" bIns="0" rtlCol="0"/>
            <a:lstStyle/>
            <a:p>
              <a:endParaRPr/>
            </a:p>
          </p:txBody>
        </p:sp>
        <p:sp>
          <p:nvSpPr>
            <p:cNvPr id="878" name="object 873">
              <a:extLst>
                <a:ext uri="{FF2B5EF4-FFF2-40B4-BE49-F238E27FC236}">
                  <a16:creationId xmlns:a16="http://schemas.microsoft.com/office/drawing/2014/main" id="{DCC09194-421D-405A-9457-F5B9E9F91EDC}"/>
                </a:ext>
              </a:extLst>
            </p:cNvPr>
            <p:cNvSpPr/>
            <p:nvPr/>
          </p:nvSpPr>
          <p:spPr>
            <a:xfrm>
              <a:off x="5695599" y="3510388"/>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879" name="object 874">
              <a:extLst>
                <a:ext uri="{FF2B5EF4-FFF2-40B4-BE49-F238E27FC236}">
                  <a16:creationId xmlns:a16="http://schemas.microsoft.com/office/drawing/2014/main" id="{7F6360D5-6CF0-463E-B018-C372F87E369E}"/>
                </a:ext>
              </a:extLst>
            </p:cNvPr>
            <p:cNvSpPr/>
            <p:nvPr/>
          </p:nvSpPr>
          <p:spPr>
            <a:xfrm>
              <a:off x="5800755" y="3516483"/>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880" name="object 875">
              <a:extLst>
                <a:ext uri="{FF2B5EF4-FFF2-40B4-BE49-F238E27FC236}">
                  <a16:creationId xmlns:a16="http://schemas.microsoft.com/office/drawing/2014/main" id="{9C52A849-22F0-4742-BD6D-92C696F7E0AD}"/>
                </a:ext>
              </a:extLst>
            </p:cNvPr>
            <p:cNvSpPr/>
            <p:nvPr/>
          </p:nvSpPr>
          <p:spPr>
            <a:xfrm>
              <a:off x="5800755" y="3502767"/>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881" name="object 876">
              <a:extLst>
                <a:ext uri="{FF2B5EF4-FFF2-40B4-BE49-F238E27FC236}">
                  <a16:creationId xmlns:a16="http://schemas.microsoft.com/office/drawing/2014/main" id="{D9D35788-6D4F-411A-93D1-EBB1C0E50A9D}"/>
                </a:ext>
              </a:extLst>
            </p:cNvPr>
            <p:cNvSpPr/>
            <p:nvPr/>
          </p:nvSpPr>
          <p:spPr>
            <a:xfrm>
              <a:off x="5950107" y="3502767"/>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882" name="object 877">
              <a:extLst>
                <a:ext uri="{FF2B5EF4-FFF2-40B4-BE49-F238E27FC236}">
                  <a16:creationId xmlns:a16="http://schemas.microsoft.com/office/drawing/2014/main" id="{920C6B56-E8B5-4F30-87DE-7279B6DADE1E}"/>
                </a:ext>
              </a:extLst>
            </p:cNvPr>
            <p:cNvSpPr/>
            <p:nvPr/>
          </p:nvSpPr>
          <p:spPr>
            <a:xfrm>
              <a:off x="5950107" y="3516483"/>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883" name="object 878">
              <a:extLst>
                <a:ext uri="{FF2B5EF4-FFF2-40B4-BE49-F238E27FC236}">
                  <a16:creationId xmlns:a16="http://schemas.microsoft.com/office/drawing/2014/main" id="{7962EBDF-7624-4EE5-B39D-C2DD983FEC7E}"/>
                </a:ext>
              </a:extLst>
            </p:cNvPr>
            <p:cNvSpPr/>
            <p:nvPr/>
          </p:nvSpPr>
          <p:spPr>
            <a:xfrm>
              <a:off x="5692551" y="354696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884" name="object 879">
              <a:extLst>
                <a:ext uri="{FF2B5EF4-FFF2-40B4-BE49-F238E27FC236}">
                  <a16:creationId xmlns:a16="http://schemas.microsoft.com/office/drawing/2014/main" id="{D2BA6FC5-9466-4FDF-8BEB-09AFA6144535}"/>
                </a:ext>
              </a:extLst>
            </p:cNvPr>
            <p:cNvSpPr/>
            <p:nvPr/>
          </p:nvSpPr>
          <p:spPr>
            <a:xfrm>
              <a:off x="5707790" y="3553060"/>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885" name="object 880">
              <a:extLst>
                <a:ext uri="{FF2B5EF4-FFF2-40B4-BE49-F238E27FC236}">
                  <a16:creationId xmlns:a16="http://schemas.microsoft.com/office/drawing/2014/main" id="{BEBC727F-87E0-4C65-8965-08FD9A245054}"/>
                </a:ext>
              </a:extLst>
            </p:cNvPr>
            <p:cNvSpPr/>
            <p:nvPr/>
          </p:nvSpPr>
          <p:spPr>
            <a:xfrm>
              <a:off x="5928770" y="3553060"/>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886" name="object 881">
              <a:extLst>
                <a:ext uri="{FF2B5EF4-FFF2-40B4-BE49-F238E27FC236}">
                  <a16:creationId xmlns:a16="http://schemas.microsoft.com/office/drawing/2014/main" id="{D411E860-4A1B-46FA-9DE2-9B88B227DEC6}"/>
                </a:ext>
              </a:extLst>
            </p:cNvPr>
            <p:cNvSpPr/>
            <p:nvPr/>
          </p:nvSpPr>
          <p:spPr>
            <a:xfrm>
              <a:off x="5945534" y="3546964"/>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887" name="object 882">
              <a:extLst>
                <a:ext uri="{FF2B5EF4-FFF2-40B4-BE49-F238E27FC236}">
                  <a16:creationId xmlns:a16="http://schemas.microsoft.com/office/drawing/2014/main" id="{2CAC7925-CBCE-4A83-84B0-C82ACDE5E7B3}"/>
                </a:ext>
              </a:extLst>
            </p:cNvPr>
            <p:cNvSpPr/>
            <p:nvPr/>
          </p:nvSpPr>
          <p:spPr>
            <a:xfrm>
              <a:off x="5968395" y="3525627"/>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888" name="object 883">
              <a:extLst>
                <a:ext uri="{FF2B5EF4-FFF2-40B4-BE49-F238E27FC236}">
                  <a16:creationId xmlns:a16="http://schemas.microsoft.com/office/drawing/2014/main" id="{62BB8919-127D-449E-B07D-29D053FCD969}"/>
                </a:ext>
              </a:extLst>
            </p:cNvPr>
            <p:cNvSpPr/>
            <p:nvPr/>
          </p:nvSpPr>
          <p:spPr>
            <a:xfrm>
              <a:off x="5968395" y="3493623"/>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889" name="object 884">
              <a:extLst>
                <a:ext uri="{FF2B5EF4-FFF2-40B4-BE49-F238E27FC236}">
                  <a16:creationId xmlns:a16="http://schemas.microsoft.com/office/drawing/2014/main" id="{D8DFBDA2-CFD7-4ED6-B962-CA1918488C10}"/>
                </a:ext>
              </a:extLst>
            </p:cNvPr>
            <p:cNvSpPr/>
            <p:nvPr/>
          </p:nvSpPr>
          <p:spPr>
            <a:xfrm>
              <a:off x="5945534" y="3472288"/>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890" name="object 885">
              <a:extLst>
                <a:ext uri="{FF2B5EF4-FFF2-40B4-BE49-F238E27FC236}">
                  <a16:creationId xmlns:a16="http://schemas.microsoft.com/office/drawing/2014/main" id="{ECEB67EC-C092-4107-BA2B-143AC36C198B}"/>
                </a:ext>
              </a:extLst>
            </p:cNvPr>
            <p:cNvSpPr/>
            <p:nvPr/>
          </p:nvSpPr>
          <p:spPr>
            <a:xfrm>
              <a:off x="5928770" y="346619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891" name="object 886">
              <a:extLst>
                <a:ext uri="{FF2B5EF4-FFF2-40B4-BE49-F238E27FC236}">
                  <a16:creationId xmlns:a16="http://schemas.microsoft.com/office/drawing/2014/main" id="{581AC3C8-3C4C-4479-A7AF-87D17763F504}"/>
                </a:ext>
              </a:extLst>
            </p:cNvPr>
            <p:cNvSpPr/>
            <p:nvPr/>
          </p:nvSpPr>
          <p:spPr>
            <a:xfrm>
              <a:off x="5707790" y="3466192"/>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892" name="object 887">
              <a:extLst>
                <a:ext uri="{FF2B5EF4-FFF2-40B4-BE49-F238E27FC236}">
                  <a16:creationId xmlns:a16="http://schemas.microsoft.com/office/drawing/2014/main" id="{8AE7F7CE-A85E-4BE5-9EF8-FF3E3F780081}"/>
                </a:ext>
              </a:extLst>
            </p:cNvPr>
            <p:cNvSpPr/>
            <p:nvPr/>
          </p:nvSpPr>
          <p:spPr>
            <a:xfrm>
              <a:off x="5692551" y="3472288"/>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893" name="object 888">
              <a:extLst>
                <a:ext uri="{FF2B5EF4-FFF2-40B4-BE49-F238E27FC236}">
                  <a16:creationId xmlns:a16="http://schemas.microsoft.com/office/drawing/2014/main" id="{5EDE7C90-3D40-4176-A105-518538A9AD82}"/>
                </a:ext>
              </a:extLst>
            </p:cNvPr>
            <p:cNvSpPr/>
            <p:nvPr/>
          </p:nvSpPr>
          <p:spPr>
            <a:xfrm>
              <a:off x="5669690" y="3493623"/>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894" name="object 889">
              <a:extLst>
                <a:ext uri="{FF2B5EF4-FFF2-40B4-BE49-F238E27FC236}">
                  <a16:creationId xmlns:a16="http://schemas.microsoft.com/office/drawing/2014/main" id="{9A9B32D9-B35E-4135-893A-AE5253788528}"/>
                </a:ext>
              </a:extLst>
            </p:cNvPr>
            <p:cNvSpPr/>
            <p:nvPr/>
          </p:nvSpPr>
          <p:spPr>
            <a:xfrm>
              <a:off x="5669690" y="3525627"/>
              <a:ext cx="3175" cy="0"/>
            </a:xfrm>
            <a:custGeom>
              <a:avLst/>
              <a:gdLst/>
              <a:ahLst/>
              <a:cxnLst/>
              <a:rect l="l" t="t" r="r" b="b"/>
              <a:pathLst>
                <a:path w="3175">
                  <a:moveTo>
                    <a:pt x="0" y="0"/>
                  </a:moveTo>
                  <a:lnTo>
                    <a:pt x="2921" y="0"/>
                  </a:lnTo>
                </a:path>
              </a:pathLst>
            </a:custGeom>
            <a:ln w="3175">
              <a:solidFill>
                <a:srgbClr val="000000"/>
              </a:solidFill>
            </a:ln>
          </p:spPr>
          <p:txBody>
            <a:bodyPr wrap="square" lIns="0" tIns="0" rIns="0" bIns="0" rtlCol="0"/>
            <a:lstStyle/>
            <a:p>
              <a:endParaRPr/>
            </a:p>
          </p:txBody>
        </p:sp>
        <p:sp>
          <p:nvSpPr>
            <p:cNvPr id="1035" name="object 1030">
              <a:extLst>
                <a:ext uri="{FF2B5EF4-FFF2-40B4-BE49-F238E27FC236}">
                  <a16:creationId xmlns:a16="http://schemas.microsoft.com/office/drawing/2014/main" id="{587719EA-8FA4-4561-90BC-CD7BEA1D7EC2}"/>
                </a:ext>
              </a:extLst>
            </p:cNvPr>
            <p:cNvSpPr txBox="1"/>
            <p:nvPr/>
          </p:nvSpPr>
          <p:spPr>
            <a:xfrm>
              <a:off x="4827253" y="1115578"/>
              <a:ext cx="984250" cy="199390"/>
            </a:xfrm>
            <a:prstGeom prst="rect">
              <a:avLst/>
            </a:prstGeom>
          </p:spPr>
          <p:txBody>
            <a:bodyPr vert="horz" wrap="square" lIns="0" tIns="0" rIns="0" bIns="0" rtlCol="0">
              <a:spAutoFit/>
            </a:bodyPr>
            <a:lstStyle/>
            <a:p>
              <a:pPr marL="12700">
                <a:lnSpc>
                  <a:spcPct val="100000"/>
                </a:lnSpc>
              </a:pPr>
              <a:r>
                <a:rPr sz="1200" i="1" dirty="0">
                  <a:solidFill>
                    <a:srgbClr val="808080"/>
                  </a:solidFill>
                  <a:latin typeface="Trebuchet MS"/>
                  <a:cs typeface="Trebuchet MS"/>
                </a:rPr>
                <a:t>Start</a:t>
              </a:r>
              <a:r>
                <a:rPr sz="1200" i="1" spc="-100" dirty="0">
                  <a:solidFill>
                    <a:srgbClr val="808080"/>
                  </a:solidFill>
                  <a:latin typeface="Trebuchet MS"/>
                  <a:cs typeface="Trebuchet MS"/>
                </a:rPr>
                <a:t> </a:t>
              </a:r>
              <a:r>
                <a:rPr sz="1200" i="1" spc="-5" dirty="0">
                  <a:solidFill>
                    <a:srgbClr val="808080"/>
                  </a:solidFill>
                  <a:latin typeface="Trebuchet MS"/>
                  <a:cs typeface="Trebuchet MS"/>
                </a:rPr>
                <a:t>element</a:t>
              </a:r>
              <a:endParaRPr sz="1200">
                <a:latin typeface="Trebuchet MS"/>
                <a:cs typeface="Trebuchet MS"/>
              </a:endParaRPr>
            </a:p>
          </p:txBody>
        </p:sp>
      </p:grpSp>
    </p:spTree>
    <p:extLst>
      <p:ext uri="{BB962C8B-B14F-4D97-AF65-F5344CB8AC3E}">
        <p14:creationId xmlns:p14="http://schemas.microsoft.com/office/powerpoint/2010/main" val="185289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FD55F019-5EBB-498D-AAD8-E675F649E4E2}"/>
              </a:ext>
            </a:extLst>
          </p:cNvPr>
          <p:cNvSpPr>
            <a:spLocks noGrp="1"/>
          </p:cNvSpPr>
          <p:nvPr>
            <p:ph type="ftr" sz="quarter" idx="11"/>
          </p:nvPr>
        </p:nvSpPr>
        <p:spPr/>
        <p:txBody>
          <a:bodyPr/>
          <a:lstStyle/>
          <a:p>
            <a:r>
              <a:rPr lang="en-US" dirty="0" err="1"/>
              <a:t>A_Wood</a:t>
            </a:r>
            <a:endParaRPr lang="en-US" dirty="0"/>
          </a:p>
        </p:txBody>
      </p:sp>
      <p:sp>
        <p:nvSpPr>
          <p:cNvPr id="3" name="Tijdelijke aanduiding voor dianummer 2">
            <a:extLst>
              <a:ext uri="{FF2B5EF4-FFF2-40B4-BE49-F238E27FC236}">
                <a16:creationId xmlns:a16="http://schemas.microsoft.com/office/drawing/2014/main" id="{24639462-E8B5-4F5C-80EC-399962111EB4}"/>
              </a:ext>
            </a:extLst>
          </p:cNvPr>
          <p:cNvSpPr>
            <a:spLocks noGrp="1"/>
          </p:cNvSpPr>
          <p:nvPr>
            <p:ph type="sldNum" sz="quarter" idx="12"/>
          </p:nvPr>
        </p:nvSpPr>
        <p:spPr/>
        <p:txBody>
          <a:bodyPr/>
          <a:lstStyle/>
          <a:p>
            <a:fld id="{3AEB317C-CD42-EA44-9D08-DFA7660C5E76}" type="slidenum">
              <a:rPr lang="en-US" smtClean="0"/>
              <a:pPr/>
              <a:t>16</a:t>
            </a:fld>
            <a:endParaRPr lang="en-US" dirty="0"/>
          </a:p>
        </p:txBody>
      </p:sp>
      <p:sp>
        <p:nvSpPr>
          <p:cNvPr id="4" name="Titel 3">
            <a:extLst>
              <a:ext uri="{FF2B5EF4-FFF2-40B4-BE49-F238E27FC236}">
                <a16:creationId xmlns:a16="http://schemas.microsoft.com/office/drawing/2014/main" id="{388C3AB5-FA30-44F5-B682-3439D70FE209}"/>
              </a:ext>
            </a:extLst>
          </p:cNvPr>
          <p:cNvSpPr>
            <a:spLocks noGrp="1"/>
          </p:cNvSpPr>
          <p:nvPr>
            <p:ph type="title"/>
          </p:nvPr>
        </p:nvSpPr>
        <p:spPr/>
        <p:txBody>
          <a:bodyPr/>
          <a:lstStyle/>
          <a:p>
            <a:r>
              <a:rPr lang="nl-NL" dirty="0" err="1"/>
              <a:t>Material</a:t>
            </a:r>
            <a:r>
              <a:rPr lang="nl-NL" dirty="0"/>
              <a:t> &amp; Finishes</a:t>
            </a:r>
          </a:p>
        </p:txBody>
      </p:sp>
      <p:sp>
        <p:nvSpPr>
          <p:cNvPr id="7" name="object 4">
            <a:extLst>
              <a:ext uri="{FF2B5EF4-FFF2-40B4-BE49-F238E27FC236}">
                <a16:creationId xmlns:a16="http://schemas.microsoft.com/office/drawing/2014/main" id="{E12BE56B-C17F-4FDC-A698-D06A33179A27}"/>
              </a:ext>
            </a:extLst>
          </p:cNvPr>
          <p:cNvSpPr/>
          <p:nvPr/>
        </p:nvSpPr>
        <p:spPr>
          <a:xfrm>
            <a:off x="2990721" y="4247710"/>
            <a:ext cx="1457272" cy="1503857"/>
          </a:xfrm>
          <a:prstGeom prst="rect">
            <a:avLst/>
          </a:prstGeom>
          <a:blipFill>
            <a:blip r:embed="rId2" cstate="print"/>
            <a:stretch>
              <a:fillRect/>
            </a:stretch>
          </a:blipFill>
        </p:spPr>
        <p:txBody>
          <a:bodyPr wrap="square" lIns="0" tIns="0" rIns="0" bIns="0" rtlCol="0"/>
          <a:lstStyle/>
          <a:p>
            <a:endParaRPr/>
          </a:p>
        </p:txBody>
      </p:sp>
      <p:sp>
        <p:nvSpPr>
          <p:cNvPr id="8" name="object 5">
            <a:extLst>
              <a:ext uri="{FF2B5EF4-FFF2-40B4-BE49-F238E27FC236}">
                <a16:creationId xmlns:a16="http://schemas.microsoft.com/office/drawing/2014/main" id="{61C874FC-CD80-45AB-8CDA-37A199B7731E}"/>
              </a:ext>
            </a:extLst>
          </p:cNvPr>
          <p:cNvSpPr/>
          <p:nvPr/>
        </p:nvSpPr>
        <p:spPr>
          <a:xfrm>
            <a:off x="385189" y="2885311"/>
            <a:ext cx="2971847" cy="1610677"/>
          </a:xfrm>
          <a:prstGeom prst="rect">
            <a:avLst/>
          </a:prstGeom>
          <a:blipFill>
            <a:blip r:embed="rId3" cstate="print"/>
            <a:stretch>
              <a:fillRect/>
            </a:stretch>
          </a:blipFill>
        </p:spPr>
        <p:txBody>
          <a:bodyPr wrap="square" lIns="0" tIns="0" rIns="0" bIns="0" rtlCol="0"/>
          <a:lstStyle/>
          <a:p>
            <a:endParaRPr/>
          </a:p>
        </p:txBody>
      </p:sp>
      <p:sp>
        <p:nvSpPr>
          <p:cNvPr id="9" name="object 6">
            <a:extLst>
              <a:ext uri="{FF2B5EF4-FFF2-40B4-BE49-F238E27FC236}">
                <a16:creationId xmlns:a16="http://schemas.microsoft.com/office/drawing/2014/main" id="{8165873F-785E-4D64-A21F-84286C3CA857}"/>
              </a:ext>
            </a:extLst>
          </p:cNvPr>
          <p:cNvSpPr/>
          <p:nvPr/>
        </p:nvSpPr>
        <p:spPr>
          <a:xfrm>
            <a:off x="389015" y="4274486"/>
            <a:ext cx="2677280" cy="1601418"/>
          </a:xfrm>
          <a:prstGeom prst="rect">
            <a:avLst/>
          </a:prstGeom>
          <a:blipFill>
            <a:blip r:embed="rId4" cstate="print"/>
            <a:stretch>
              <a:fillRect/>
            </a:stretch>
          </a:blipFill>
        </p:spPr>
        <p:txBody>
          <a:bodyPr wrap="square" lIns="0" tIns="0" rIns="0" bIns="0" rtlCol="0"/>
          <a:lstStyle/>
          <a:p>
            <a:endParaRPr/>
          </a:p>
        </p:txBody>
      </p:sp>
      <p:sp>
        <p:nvSpPr>
          <p:cNvPr id="10" name="object 7">
            <a:extLst>
              <a:ext uri="{FF2B5EF4-FFF2-40B4-BE49-F238E27FC236}">
                <a16:creationId xmlns:a16="http://schemas.microsoft.com/office/drawing/2014/main" id="{2A8D7DE3-E43E-4100-B758-B5C511A5BF39}"/>
              </a:ext>
            </a:extLst>
          </p:cNvPr>
          <p:cNvSpPr txBox="1"/>
          <p:nvPr/>
        </p:nvSpPr>
        <p:spPr>
          <a:xfrm>
            <a:off x="444624" y="4034407"/>
            <a:ext cx="1186180" cy="211596"/>
          </a:xfrm>
          <a:prstGeom prst="rect">
            <a:avLst/>
          </a:prstGeom>
          <a:solidFill>
            <a:srgbClr val="FFFFFF"/>
          </a:solidFill>
        </p:spPr>
        <p:txBody>
          <a:bodyPr vert="horz" wrap="square" lIns="0" tIns="41910" rIns="0" bIns="0" rtlCol="0">
            <a:spAutoFit/>
          </a:bodyPr>
          <a:lstStyle/>
          <a:p>
            <a:pPr marL="91440">
              <a:lnSpc>
                <a:spcPct val="100000"/>
              </a:lnSpc>
              <a:spcBef>
                <a:spcPts val="330"/>
              </a:spcBef>
            </a:pPr>
            <a:r>
              <a:rPr sz="1100" spc="-5" dirty="0">
                <a:cs typeface="Trebuchet MS"/>
              </a:rPr>
              <a:t>M01 </a:t>
            </a:r>
            <a:r>
              <a:rPr sz="1100" dirty="0">
                <a:cs typeface="Trebuchet MS"/>
              </a:rPr>
              <a:t>– </a:t>
            </a:r>
            <a:r>
              <a:rPr sz="1100" spc="-5" dirty="0">
                <a:cs typeface="Trebuchet MS"/>
              </a:rPr>
              <a:t>White</a:t>
            </a:r>
            <a:r>
              <a:rPr sz="1100" spc="-65" dirty="0">
                <a:cs typeface="Trebuchet MS"/>
              </a:rPr>
              <a:t> </a:t>
            </a:r>
            <a:r>
              <a:rPr sz="1100" spc="-5" dirty="0">
                <a:cs typeface="Trebuchet MS"/>
              </a:rPr>
              <a:t>EC</a:t>
            </a:r>
            <a:endParaRPr sz="1100" dirty="0">
              <a:cs typeface="Trebuchet MS"/>
            </a:endParaRPr>
          </a:p>
        </p:txBody>
      </p:sp>
      <p:sp>
        <p:nvSpPr>
          <p:cNvPr id="12" name="object 9">
            <a:extLst>
              <a:ext uri="{FF2B5EF4-FFF2-40B4-BE49-F238E27FC236}">
                <a16:creationId xmlns:a16="http://schemas.microsoft.com/office/drawing/2014/main" id="{E5FABF67-7D4F-41B8-AE7B-AE36E643F738}"/>
              </a:ext>
            </a:extLst>
          </p:cNvPr>
          <p:cNvSpPr txBox="1"/>
          <p:nvPr/>
        </p:nvSpPr>
        <p:spPr>
          <a:xfrm>
            <a:off x="412090" y="5431203"/>
            <a:ext cx="1405255" cy="211596"/>
          </a:xfrm>
          <a:prstGeom prst="rect">
            <a:avLst/>
          </a:prstGeom>
          <a:solidFill>
            <a:srgbClr val="FFFFFF"/>
          </a:solidFill>
        </p:spPr>
        <p:txBody>
          <a:bodyPr vert="horz" wrap="square" lIns="0" tIns="41910" rIns="0" bIns="0" rtlCol="0">
            <a:spAutoFit/>
          </a:bodyPr>
          <a:lstStyle/>
          <a:p>
            <a:pPr marL="90170">
              <a:lnSpc>
                <a:spcPct val="100000"/>
              </a:lnSpc>
              <a:spcBef>
                <a:spcPts val="330"/>
              </a:spcBef>
            </a:pPr>
            <a:r>
              <a:rPr sz="1100" spc="-5" dirty="0">
                <a:cs typeface="Trebuchet MS"/>
              </a:rPr>
              <a:t>MD4 </a:t>
            </a:r>
            <a:r>
              <a:rPr sz="1100" dirty="0">
                <a:cs typeface="Trebuchet MS"/>
              </a:rPr>
              <a:t>– Oak</a:t>
            </a:r>
            <a:r>
              <a:rPr sz="1100" spc="-85" dirty="0">
                <a:cs typeface="Trebuchet MS"/>
              </a:rPr>
              <a:t> </a:t>
            </a:r>
            <a:r>
              <a:rPr sz="1100" spc="-5" dirty="0">
                <a:cs typeface="Trebuchet MS"/>
              </a:rPr>
              <a:t>EC</a:t>
            </a:r>
            <a:endParaRPr sz="1100" dirty="0">
              <a:cs typeface="Trebuchet MS"/>
            </a:endParaRPr>
          </a:p>
        </p:txBody>
      </p:sp>
      <p:sp>
        <p:nvSpPr>
          <p:cNvPr id="13" name="object 10">
            <a:extLst>
              <a:ext uri="{FF2B5EF4-FFF2-40B4-BE49-F238E27FC236}">
                <a16:creationId xmlns:a16="http://schemas.microsoft.com/office/drawing/2014/main" id="{4FFDE3C1-8FED-48D1-86CD-9C82B07ED7B5}"/>
              </a:ext>
            </a:extLst>
          </p:cNvPr>
          <p:cNvSpPr/>
          <p:nvPr/>
        </p:nvSpPr>
        <p:spPr>
          <a:xfrm>
            <a:off x="4771260" y="4268723"/>
            <a:ext cx="1370330" cy="262255"/>
          </a:xfrm>
          <a:custGeom>
            <a:avLst/>
            <a:gdLst/>
            <a:ahLst/>
            <a:cxnLst/>
            <a:rect l="l" t="t" r="r" b="b"/>
            <a:pathLst>
              <a:path w="1370329" h="262254">
                <a:moveTo>
                  <a:pt x="0" y="262127"/>
                </a:moveTo>
                <a:lnTo>
                  <a:pt x="1370076" y="262127"/>
                </a:lnTo>
                <a:lnTo>
                  <a:pt x="1370076" y="0"/>
                </a:lnTo>
                <a:lnTo>
                  <a:pt x="0" y="0"/>
                </a:lnTo>
                <a:lnTo>
                  <a:pt x="0" y="262127"/>
                </a:lnTo>
                <a:close/>
              </a:path>
            </a:pathLst>
          </a:custGeom>
          <a:solidFill>
            <a:srgbClr val="FFFFFF"/>
          </a:solidFill>
        </p:spPr>
        <p:txBody>
          <a:bodyPr wrap="square" lIns="0" tIns="0" rIns="0" bIns="0" rtlCol="0"/>
          <a:lstStyle/>
          <a:p>
            <a:endParaRPr/>
          </a:p>
        </p:txBody>
      </p:sp>
      <p:sp>
        <p:nvSpPr>
          <p:cNvPr id="15" name="object 12">
            <a:extLst>
              <a:ext uri="{FF2B5EF4-FFF2-40B4-BE49-F238E27FC236}">
                <a16:creationId xmlns:a16="http://schemas.microsoft.com/office/drawing/2014/main" id="{484A8DEF-65B0-4A59-8DFA-9EC02531E1E2}"/>
              </a:ext>
            </a:extLst>
          </p:cNvPr>
          <p:cNvSpPr/>
          <p:nvPr/>
        </p:nvSpPr>
        <p:spPr>
          <a:xfrm>
            <a:off x="3160381" y="5496463"/>
            <a:ext cx="1407160" cy="431800"/>
          </a:xfrm>
          <a:custGeom>
            <a:avLst/>
            <a:gdLst/>
            <a:ahLst/>
            <a:cxnLst/>
            <a:rect l="l" t="t" r="r" b="b"/>
            <a:pathLst>
              <a:path w="1407159" h="431800">
                <a:moveTo>
                  <a:pt x="0" y="0"/>
                </a:moveTo>
                <a:lnTo>
                  <a:pt x="1406652" y="0"/>
                </a:lnTo>
                <a:lnTo>
                  <a:pt x="1406652" y="431292"/>
                </a:lnTo>
                <a:lnTo>
                  <a:pt x="0" y="431292"/>
                </a:lnTo>
                <a:lnTo>
                  <a:pt x="0" y="0"/>
                </a:lnTo>
                <a:close/>
              </a:path>
            </a:pathLst>
          </a:custGeom>
          <a:solidFill>
            <a:srgbClr val="FFFFFF"/>
          </a:solidFill>
        </p:spPr>
        <p:txBody>
          <a:bodyPr wrap="square" lIns="0" tIns="0" rIns="0" bIns="0" rtlCol="0"/>
          <a:lstStyle/>
          <a:p>
            <a:endParaRPr/>
          </a:p>
        </p:txBody>
      </p:sp>
      <p:sp>
        <p:nvSpPr>
          <p:cNvPr id="16" name="object 13">
            <a:extLst>
              <a:ext uri="{FF2B5EF4-FFF2-40B4-BE49-F238E27FC236}">
                <a16:creationId xmlns:a16="http://schemas.microsoft.com/office/drawing/2014/main" id="{15A33490-C92B-41B0-969C-92B7DF1A084E}"/>
              </a:ext>
            </a:extLst>
          </p:cNvPr>
          <p:cNvSpPr txBox="1"/>
          <p:nvPr/>
        </p:nvSpPr>
        <p:spPr>
          <a:xfrm>
            <a:off x="3230022" y="5487338"/>
            <a:ext cx="1581021" cy="169277"/>
          </a:xfrm>
          <a:prstGeom prst="rect">
            <a:avLst/>
          </a:prstGeom>
        </p:spPr>
        <p:txBody>
          <a:bodyPr vert="horz" wrap="square" lIns="0" tIns="0" rIns="0" bIns="0" rtlCol="0">
            <a:spAutoFit/>
          </a:bodyPr>
          <a:lstStyle/>
          <a:p>
            <a:pPr marL="12700" marR="5080">
              <a:lnSpc>
                <a:spcPct val="100000"/>
              </a:lnSpc>
            </a:pPr>
            <a:r>
              <a:rPr sz="1100" spc="-5" dirty="0">
                <a:cs typeface="Trebuchet MS"/>
              </a:rPr>
              <a:t>MD6 </a:t>
            </a:r>
            <a:r>
              <a:rPr sz="1100" dirty="0">
                <a:cs typeface="Trebuchet MS"/>
              </a:rPr>
              <a:t>– </a:t>
            </a:r>
            <a:r>
              <a:rPr sz="1100" spc="-5" dirty="0">
                <a:cs typeface="Trebuchet MS"/>
              </a:rPr>
              <a:t>Walnut</a:t>
            </a:r>
            <a:r>
              <a:rPr sz="1100" spc="-60" dirty="0">
                <a:cs typeface="Trebuchet MS"/>
              </a:rPr>
              <a:t> </a:t>
            </a:r>
            <a:r>
              <a:rPr sz="1100" spc="-5" dirty="0">
                <a:cs typeface="Trebuchet MS"/>
              </a:rPr>
              <a:t>EC  (1)</a:t>
            </a:r>
            <a:r>
              <a:rPr sz="1100" spc="-80" dirty="0">
                <a:cs typeface="Trebuchet MS"/>
              </a:rPr>
              <a:t> </a:t>
            </a:r>
            <a:r>
              <a:rPr sz="1100" spc="-5" dirty="0">
                <a:cs typeface="Trebuchet MS"/>
              </a:rPr>
              <a:t>(2)</a:t>
            </a:r>
            <a:endParaRPr sz="1100" dirty="0">
              <a:cs typeface="Trebuchet MS"/>
            </a:endParaRPr>
          </a:p>
        </p:txBody>
      </p:sp>
      <p:sp>
        <p:nvSpPr>
          <p:cNvPr id="17" name="object 14">
            <a:extLst>
              <a:ext uri="{FF2B5EF4-FFF2-40B4-BE49-F238E27FC236}">
                <a16:creationId xmlns:a16="http://schemas.microsoft.com/office/drawing/2014/main" id="{746720D7-8AEC-4291-9E42-8B4B8DF2B190}"/>
              </a:ext>
            </a:extLst>
          </p:cNvPr>
          <p:cNvSpPr/>
          <p:nvPr/>
        </p:nvSpPr>
        <p:spPr>
          <a:xfrm>
            <a:off x="374650" y="2047061"/>
            <a:ext cx="1335000" cy="941511"/>
          </a:xfrm>
          <a:prstGeom prst="rect">
            <a:avLst/>
          </a:prstGeom>
          <a:blipFill>
            <a:blip r:embed="rId5" cstate="print"/>
            <a:stretch>
              <a:fillRect/>
            </a:stretch>
          </a:blipFill>
        </p:spPr>
        <p:txBody>
          <a:bodyPr wrap="square" lIns="0" tIns="0" rIns="0" bIns="0" rtlCol="0"/>
          <a:lstStyle/>
          <a:p>
            <a:endParaRPr/>
          </a:p>
        </p:txBody>
      </p:sp>
      <p:sp>
        <p:nvSpPr>
          <p:cNvPr id="18" name="object 15">
            <a:extLst>
              <a:ext uri="{FF2B5EF4-FFF2-40B4-BE49-F238E27FC236}">
                <a16:creationId xmlns:a16="http://schemas.microsoft.com/office/drawing/2014/main" id="{580296F7-61F7-4B23-B489-2B9F5B86C33B}"/>
              </a:ext>
            </a:extLst>
          </p:cNvPr>
          <p:cNvSpPr txBox="1"/>
          <p:nvPr/>
        </p:nvSpPr>
        <p:spPr>
          <a:xfrm>
            <a:off x="381001" y="1684025"/>
            <a:ext cx="2849022" cy="369332"/>
          </a:xfrm>
          <a:prstGeom prst="rect">
            <a:avLst/>
          </a:prstGeom>
        </p:spPr>
        <p:txBody>
          <a:bodyPr vert="horz" wrap="square" lIns="0" tIns="0" rIns="0" bIns="0" rtlCol="0">
            <a:spAutoFit/>
          </a:bodyPr>
          <a:lstStyle/>
          <a:p>
            <a:pPr marL="12700" marR="5080">
              <a:lnSpc>
                <a:spcPct val="100000"/>
              </a:lnSpc>
            </a:pPr>
            <a:r>
              <a:rPr sz="2400" spc="-5" dirty="0">
                <a:latin typeface="Franklin Gothic Demi Cond" panose="020B0706030402020204" pitchFamily="34" charset="0"/>
                <a:cs typeface="Segoe UI"/>
              </a:rPr>
              <a:t>Melamine</a:t>
            </a:r>
            <a:r>
              <a:rPr sz="2400" spc="-45" dirty="0">
                <a:latin typeface="Franklin Gothic Demi Cond" panose="020B0706030402020204" pitchFamily="34" charset="0"/>
                <a:cs typeface="Segoe UI"/>
              </a:rPr>
              <a:t> </a:t>
            </a:r>
            <a:r>
              <a:rPr sz="2400" spc="5" dirty="0">
                <a:latin typeface="Franklin Gothic Demi Cond" panose="020B0706030402020204" pitchFamily="34" charset="0"/>
                <a:cs typeface="Segoe UI"/>
              </a:rPr>
              <a:t>tops  </a:t>
            </a:r>
            <a:r>
              <a:rPr sz="2400" spc="-5" dirty="0">
                <a:latin typeface="Franklin Gothic Demi Cond" panose="020B0706030402020204" pitchFamily="34" charset="0"/>
                <a:cs typeface="Segoe UI"/>
              </a:rPr>
              <a:t>35mm</a:t>
            </a:r>
            <a:endParaRPr sz="2400" dirty="0">
              <a:latin typeface="Franklin Gothic Demi Cond" panose="020B0706030402020204" pitchFamily="34" charset="0"/>
              <a:cs typeface="Segoe UI"/>
            </a:endParaRPr>
          </a:p>
        </p:txBody>
      </p:sp>
      <p:sp>
        <p:nvSpPr>
          <p:cNvPr id="21" name="object 18">
            <a:extLst>
              <a:ext uri="{FF2B5EF4-FFF2-40B4-BE49-F238E27FC236}">
                <a16:creationId xmlns:a16="http://schemas.microsoft.com/office/drawing/2014/main" id="{FB3B612B-F46C-43EE-8CE3-1724C75813E3}"/>
              </a:ext>
            </a:extLst>
          </p:cNvPr>
          <p:cNvSpPr/>
          <p:nvPr/>
        </p:nvSpPr>
        <p:spPr>
          <a:xfrm>
            <a:off x="2249423" y="2708528"/>
            <a:ext cx="548640" cy="419100"/>
          </a:xfrm>
          <a:custGeom>
            <a:avLst/>
            <a:gdLst/>
            <a:ahLst/>
            <a:cxnLst/>
            <a:rect l="l" t="t" r="r" b="b"/>
            <a:pathLst>
              <a:path w="548639" h="419100">
                <a:moveTo>
                  <a:pt x="0" y="0"/>
                </a:moveTo>
                <a:lnTo>
                  <a:pt x="548639" y="0"/>
                </a:lnTo>
                <a:lnTo>
                  <a:pt x="548639" y="419100"/>
                </a:lnTo>
                <a:lnTo>
                  <a:pt x="0" y="419100"/>
                </a:lnTo>
                <a:lnTo>
                  <a:pt x="0" y="0"/>
                </a:lnTo>
                <a:close/>
              </a:path>
            </a:pathLst>
          </a:custGeom>
          <a:solidFill>
            <a:srgbClr val="FFFFFF">
              <a:alpha val="72157"/>
            </a:srgbClr>
          </a:solidFill>
        </p:spPr>
        <p:txBody>
          <a:bodyPr wrap="square" lIns="0" tIns="0" rIns="0" bIns="0" rtlCol="0"/>
          <a:lstStyle/>
          <a:p>
            <a:endParaRPr/>
          </a:p>
        </p:txBody>
      </p:sp>
      <p:sp>
        <p:nvSpPr>
          <p:cNvPr id="22" name="object 19">
            <a:extLst>
              <a:ext uri="{FF2B5EF4-FFF2-40B4-BE49-F238E27FC236}">
                <a16:creationId xmlns:a16="http://schemas.microsoft.com/office/drawing/2014/main" id="{C25F9D0F-BAF4-4140-B11E-C056A8971589}"/>
              </a:ext>
            </a:extLst>
          </p:cNvPr>
          <p:cNvSpPr/>
          <p:nvPr/>
        </p:nvSpPr>
        <p:spPr>
          <a:xfrm>
            <a:off x="2413251" y="2835047"/>
            <a:ext cx="409575" cy="682625"/>
          </a:xfrm>
          <a:custGeom>
            <a:avLst/>
            <a:gdLst/>
            <a:ahLst/>
            <a:cxnLst/>
            <a:rect l="l" t="t" r="r" b="b"/>
            <a:pathLst>
              <a:path w="409575" h="682625">
                <a:moveTo>
                  <a:pt x="259194" y="0"/>
                </a:moveTo>
                <a:lnTo>
                  <a:pt x="0" y="62852"/>
                </a:lnTo>
                <a:lnTo>
                  <a:pt x="150202" y="682294"/>
                </a:lnTo>
                <a:lnTo>
                  <a:pt x="409397" y="619442"/>
                </a:lnTo>
                <a:lnTo>
                  <a:pt x="259194" y="0"/>
                </a:lnTo>
                <a:close/>
              </a:path>
            </a:pathLst>
          </a:custGeom>
          <a:solidFill>
            <a:srgbClr val="FFFFFF">
              <a:alpha val="72157"/>
            </a:srgbClr>
          </a:solidFill>
        </p:spPr>
        <p:txBody>
          <a:bodyPr wrap="square" lIns="0" tIns="0" rIns="0" bIns="0" rtlCol="0"/>
          <a:lstStyle/>
          <a:p>
            <a:endParaRPr/>
          </a:p>
        </p:txBody>
      </p:sp>
      <p:sp>
        <p:nvSpPr>
          <p:cNvPr id="24" name="Rechthoek 23">
            <a:extLst>
              <a:ext uri="{FF2B5EF4-FFF2-40B4-BE49-F238E27FC236}">
                <a16:creationId xmlns:a16="http://schemas.microsoft.com/office/drawing/2014/main" id="{4DD05B45-23FD-4B97-9610-7A4E94E1926D}"/>
              </a:ext>
            </a:extLst>
          </p:cNvPr>
          <p:cNvSpPr/>
          <p:nvPr/>
        </p:nvSpPr>
        <p:spPr>
          <a:xfrm>
            <a:off x="1871112" y="4091304"/>
            <a:ext cx="1309783" cy="2053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bject 8">
            <a:extLst>
              <a:ext uri="{FF2B5EF4-FFF2-40B4-BE49-F238E27FC236}">
                <a16:creationId xmlns:a16="http://schemas.microsoft.com/office/drawing/2014/main" id="{3626D793-8D7E-447D-9E37-5617E62049A5}"/>
              </a:ext>
            </a:extLst>
          </p:cNvPr>
          <p:cNvSpPr txBox="1"/>
          <p:nvPr/>
        </p:nvSpPr>
        <p:spPr>
          <a:xfrm>
            <a:off x="1709650" y="4101686"/>
            <a:ext cx="2603406" cy="169277"/>
          </a:xfrm>
          <a:prstGeom prst="rect">
            <a:avLst/>
          </a:prstGeom>
        </p:spPr>
        <p:txBody>
          <a:bodyPr vert="horz" wrap="square" lIns="0" tIns="0" rIns="0" bIns="0" rtlCol="0">
            <a:spAutoFit/>
          </a:bodyPr>
          <a:lstStyle/>
          <a:p>
            <a:pPr marL="12700" marR="5080">
              <a:lnSpc>
                <a:spcPct val="100000"/>
              </a:lnSpc>
            </a:pPr>
            <a:r>
              <a:rPr sz="1100" spc="-5" dirty="0">
                <a:cs typeface="Trebuchet MS"/>
              </a:rPr>
              <a:t>MEW </a:t>
            </a:r>
            <a:r>
              <a:rPr sz="1100" dirty="0">
                <a:cs typeface="Trebuchet MS"/>
              </a:rPr>
              <a:t>– </a:t>
            </a:r>
            <a:r>
              <a:rPr sz="1100" spc="-5" dirty="0">
                <a:cs typeface="Trebuchet MS"/>
              </a:rPr>
              <a:t>Edelweiss</a:t>
            </a:r>
            <a:r>
              <a:rPr sz="1100" spc="-55" dirty="0">
                <a:cs typeface="Trebuchet MS"/>
              </a:rPr>
              <a:t> </a:t>
            </a:r>
            <a:r>
              <a:rPr sz="1100" spc="-5" dirty="0">
                <a:cs typeface="Trebuchet MS"/>
              </a:rPr>
              <a:t>EC</a:t>
            </a:r>
            <a:r>
              <a:rPr lang="nl-NL" sz="1100" spc="-5" dirty="0">
                <a:cs typeface="Trebuchet MS"/>
              </a:rPr>
              <a:t> </a:t>
            </a:r>
            <a:r>
              <a:rPr sz="1100" spc="-5" dirty="0">
                <a:cs typeface="Trebuchet MS"/>
              </a:rPr>
              <a:t>(1)</a:t>
            </a:r>
            <a:endParaRPr sz="1100" dirty="0">
              <a:cs typeface="Trebuchet MS"/>
            </a:endParaRPr>
          </a:p>
        </p:txBody>
      </p:sp>
      <p:sp>
        <p:nvSpPr>
          <p:cNvPr id="25" name="object 21">
            <a:extLst>
              <a:ext uri="{FF2B5EF4-FFF2-40B4-BE49-F238E27FC236}">
                <a16:creationId xmlns:a16="http://schemas.microsoft.com/office/drawing/2014/main" id="{1D0BCD06-ED4F-44D7-8C12-065D1625EDF1}"/>
              </a:ext>
            </a:extLst>
          </p:cNvPr>
          <p:cNvSpPr txBox="1"/>
          <p:nvPr/>
        </p:nvSpPr>
        <p:spPr>
          <a:xfrm>
            <a:off x="444624" y="6014036"/>
            <a:ext cx="9372600" cy="335915"/>
          </a:xfrm>
          <a:prstGeom prst="rect">
            <a:avLst/>
          </a:prstGeom>
        </p:spPr>
        <p:txBody>
          <a:bodyPr vert="horz" wrap="square" lIns="0" tIns="0" rIns="0" bIns="0" rtlCol="0">
            <a:spAutoFit/>
          </a:bodyPr>
          <a:lstStyle/>
          <a:p>
            <a:pPr marL="241300" indent="-228600">
              <a:lnSpc>
                <a:spcPct val="100000"/>
              </a:lnSpc>
              <a:buAutoNum type="arabicParenBoth"/>
              <a:tabLst>
                <a:tab pos="241935" algn="l"/>
              </a:tabLst>
            </a:pPr>
            <a:r>
              <a:rPr sz="1050" i="1" dirty="0">
                <a:cs typeface="Trebuchet MS"/>
              </a:rPr>
              <a:t>The MEW </a:t>
            </a:r>
            <a:r>
              <a:rPr sz="1050" i="1" spc="-5" dirty="0">
                <a:cs typeface="Trebuchet MS"/>
              </a:rPr>
              <a:t>and </a:t>
            </a:r>
            <a:r>
              <a:rPr sz="1050" i="1" dirty="0">
                <a:cs typeface="Trebuchet MS"/>
              </a:rPr>
              <a:t>MD6 finishes do </a:t>
            </a:r>
            <a:r>
              <a:rPr sz="1050" i="1" spc="-5" dirty="0">
                <a:cs typeface="Trebuchet MS"/>
              </a:rPr>
              <a:t>not comply </a:t>
            </a:r>
            <a:r>
              <a:rPr sz="1050" i="1" dirty="0">
                <a:cs typeface="Trebuchet MS"/>
              </a:rPr>
              <a:t>with the </a:t>
            </a:r>
            <a:r>
              <a:rPr sz="1050" i="1" spc="-5" dirty="0">
                <a:cs typeface="Trebuchet MS"/>
              </a:rPr>
              <a:t>technical luminance </a:t>
            </a:r>
            <a:r>
              <a:rPr sz="1050" i="1" dirty="0">
                <a:cs typeface="Trebuchet MS"/>
              </a:rPr>
              <a:t>requirements of the NF OEC standard </a:t>
            </a:r>
            <a:r>
              <a:rPr sz="1050" i="1" spc="-5" dirty="0">
                <a:cs typeface="Trebuchet MS"/>
              </a:rPr>
              <a:t>applicable </a:t>
            </a:r>
            <a:r>
              <a:rPr sz="1050" i="1" dirty="0">
                <a:cs typeface="Trebuchet MS"/>
              </a:rPr>
              <a:t>to the desks tops </a:t>
            </a:r>
            <a:r>
              <a:rPr sz="1050" i="1" spc="-5" dirty="0">
                <a:cs typeface="Trebuchet MS"/>
              </a:rPr>
              <a:t>(15 </a:t>
            </a:r>
            <a:r>
              <a:rPr sz="1050" i="1" dirty="0">
                <a:cs typeface="Trebuchet MS"/>
              </a:rPr>
              <a:t>≤ Y ≤</a:t>
            </a:r>
            <a:r>
              <a:rPr sz="1050" i="1" spc="-100" dirty="0">
                <a:cs typeface="Trebuchet MS"/>
              </a:rPr>
              <a:t> </a:t>
            </a:r>
            <a:r>
              <a:rPr sz="1050" i="1" spc="-5" dirty="0">
                <a:cs typeface="Trebuchet MS"/>
              </a:rPr>
              <a:t>75)</a:t>
            </a:r>
            <a:endParaRPr sz="1050" dirty="0">
              <a:cs typeface="Trebuchet MS"/>
            </a:endParaRPr>
          </a:p>
          <a:p>
            <a:pPr marL="241300" indent="-228600">
              <a:lnSpc>
                <a:spcPct val="100000"/>
              </a:lnSpc>
              <a:buAutoNum type="arabicParenBoth"/>
              <a:tabLst>
                <a:tab pos="241935" algn="l"/>
              </a:tabLst>
            </a:pPr>
            <a:r>
              <a:rPr sz="1050" i="1" dirty="0">
                <a:cs typeface="Trebuchet MS"/>
              </a:rPr>
              <a:t>Finish without </a:t>
            </a:r>
            <a:r>
              <a:rPr sz="1050" i="1" spc="-5" dirty="0">
                <a:cs typeface="Trebuchet MS"/>
              </a:rPr>
              <a:t>overlay, doesn't comply </a:t>
            </a:r>
            <a:r>
              <a:rPr sz="1050" i="1" dirty="0">
                <a:cs typeface="Trebuchet MS"/>
              </a:rPr>
              <a:t>to NF OEC </a:t>
            </a:r>
            <a:r>
              <a:rPr sz="1050" i="1" spc="-5" dirty="0">
                <a:cs typeface="Trebuchet MS"/>
              </a:rPr>
              <a:t>and </a:t>
            </a:r>
            <a:r>
              <a:rPr sz="1050" i="1" dirty="0">
                <a:cs typeface="Trebuchet MS"/>
              </a:rPr>
              <a:t>NF</a:t>
            </a:r>
            <a:r>
              <a:rPr sz="1050" i="1" spc="-55" dirty="0">
                <a:cs typeface="Trebuchet MS"/>
              </a:rPr>
              <a:t> </a:t>
            </a:r>
            <a:r>
              <a:rPr sz="1050" i="1" spc="-5" dirty="0">
                <a:cs typeface="Trebuchet MS"/>
              </a:rPr>
              <a:t>Environment</a:t>
            </a:r>
            <a:endParaRPr sz="1050" dirty="0">
              <a:cs typeface="Trebuchet MS"/>
            </a:endParaRPr>
          </a:p>
        </p:txBody>
      </p:sp>
      <p:sp>
        <p:nvSpPr>
          <p:cNvPr id="26" name="object 3">
            <a:extLst>
              <a:ext uri="{FF2B5EF4-FFF2-40B4-BE49-F238E27FC236}">
                <a16:creationId xmlns:a16="http://schemas.microsoft.com/office/drawing/2014/main" id="{73D3C36C-3C70-4513-B3AD-541E622022CC}"/>
              </a:ext>
            </a:extLst>
          </p:cNvPr>
          <p:cNvSpPr txBox="1">
            <a:spLocks/>
          </p:cNvSpPr>
          <p:nvPr/>
        </p:nvSpPr>
        <p:spPr>
          <a:xfrm>
            <a:off x="6096000" y="1666847"/>
            <a:ext cx="3012440" cy="38544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000" b="0" i="0" kern="1200">
                <a:solidFill>
                  <a:schemeClr val="tx1"/>
                </a:solidFill>
                <a:latin typeface="Franklin Gothic Demi Cond" panose="020B0706030402020204" pitchFamily="34" charset="0"/>
                <a:ea typeface="+mj-ea"/>
                <a:cs typeface="+mj-cs"/>
              </a:defRPr>
            </a:lvl1pPr>
          </a:lstStyle>
          <a:p>
            <a:pPr marL="12700">
              <a:lnSpc>
                <a:spcPct val="100000"/>
              </a:lnSpc>
            </a:pPr>
            <a:r>
              <a:rPr lang="nl-NL" sz="2400" dirty="0" err="1">
                <a:solidFill>
                  <a:srgbClr val="000000"/>
                </a:solidFill>
              </a:rPr>
              <a:t>Laminate</a:t>
            </a:r>
            <a:r>
              <a:rPr lang="nl-NL" sz="2400" dirty="0">
                <a:solidFill>
                  <a:srgbClr val="000000"/>
                </a:solidFill>
              </a:rPr>
              <a:t> </a:t>
            </a:r>
            <a:r>
              <a:rPr lang="nl-NL" sz="2400" spc="-5" dirty="0">
                <a:solidFill>
                  <a:srgbClr val="000000"/>
                </a:solidFill>
              </a:rPr>
              <a:t>tops</a:t>
            </a:r>
            <a:r>
              <a:rPr lang="nl-NL" sz="2400" spc="-110" dirty="0">
                <a:solidFill>
                  <a:srgbClr val="000000"/>
                </a:solidFill>
              </a:rPr>
              <a:t> </a:t>
            </a:r>
            <a:r>
              <a:rPr lang="nl-NL" sz="2400" spc="-5" dirty="0">
                <a:solidFill>
                  <a:srgbClr val="000000"/>
                </a:solidFill>
              </a:rPr>
              <a:t>36mm</a:t>
            </a:r>
            <a:endParaRPr lang="nl-NL" sz="2400" dirty="0"/>
          </a:p>
        </p:txBody>
      </p:sp>
      <p:sp>
        <p:nvSpPr>
          <p:cNvPr id="28" name="object 4">
            <a:extLst>
              <a:ext uri="{FF2B5EF4-FFF2-40B4-BE49-F238E27FC236}">
                <a16:creationId xmlns:a16="http://schemas.microsoft.com/office/drawing/2014/main" id="{2D16F7B2-DAB0-4AE2-BF0B-44B6D35FD15E}"/>
              </a:ext>
            </a:extLst>
          </p:cNvPr>
          <p:cNvSpPr/>
          <p:nvPr/>
        </p:nvSpPr>
        <p:spPr>
          <a:xfrm>
            <a:off x="10098451" y="4321639"/>
            <a:ext cx="1457272" cy="1503857"/>
          </a:xfrm>
          <a:prstGeom prst="rect">
            <a:avLst/>
          </a:prstGeom>
          <a:blipFill>
            <a:blip r:embed="rId2" cstate="print"/>
            <a:stretch>
              <a:fillRect/>
            </a:stretch>
          </a:blipFill>
        </p:spPr>
        <p:txBody>
          <a:bodyPr wrap="square" lIns="0" tIns="0" rIns="0" bIns="0" rtlCol="0"/>
          <a:lstStyle/>
          <a:p>
            <a:endParaRPr/>
          </a:p>
        </p:txBody>
      </p:sp>
      <p:sp>
        <p:nvSpPr>
          <p:cNvPr id="29" name="object 5">
            <a:extLst>
              <a:ext uri="{FF2B5EF4-FFF2-40B4-BE49-F238E27FC236}">
                <a16:creationId xmlns:a16="http://schemas.microsoft.com/office/drawing/2014/main" id="{F79C42A7-F989-4481-BC36-F8DD07C459AB}"/>
              </a:ext>
            </a:extLst>
          </p:cNvPr>
          <p:cNvSpPr/>
          <p:nvPr/>
        </p:nvSpPr>
        <p:spPr>
          <a:xfrm>
            <a:off x="5948172" y="2750124"/>
            <a:ext cx="2973367" cy="1610677"/>
          </a:xfrm>
          <a:prstGeom prst="rect">
            <a:avLst/>
          </a:prstGeom>
          <a:blipFill>
            <a:blip r:embed="rId3" cstate="print"/>
            <a:stretch>
              <a:fillRect/>
            </a:stretch>
          </a:blipFill>
        </p:spPr>
        <p:txBody>
          <a:bodyPr wrap="square" lIns="0" tIns="0" rIns="0" bIns="0" rtlCol="0"/>
          <a:lstStyle/>
          <a:p>
            <a:endParaRPr/>
          </a:p>
        </p:txBody>
      </p:sp>
      <p:sp>
        <p:nvSpPr>
          <p:cNvPr id="30" name="object 6">
            <a:extLst>
              <a:ext uri="{FF2B5EF4-FFF2-40B4-BE49-F238E27FC236}">
                <a16:creationId xmlns:a16="http://schemas.microsoft.com/office/drawing/2014/main" id="{B85DED85-9766-4D7B-9CE8-8124B6A2B806}"/>
              </a:ext>
            </a:extLst>
          </p:cNvPr>
          <p:cNvSpPr/>
          <p:nvPr/>
        </p:nvSpPr>
        <p:spPr>
          <a:xfrm>
            <a:off x="8849653" y="2750124"/>
            <a:ext cx="2677280" cy="1601418"/>
          </a:xfrm>
          <a:prstGeom prst="rect">
            <a:avLst/>
          </a:prstGeom>
          <a:blipFill>
            <a:blip r:embed="rId4" cstate="print"/>
            <a:stretch>
              <a:fillRect/>
            </a:stretch>
          </a:blipFill>
        </p:spPr>
        <p:txBody>
          <a:bodyPr wrap="square" lIns="0" tIns="0" rIns="0" bIns="0" rtlCol="0"/>
          <a:lstStyle/>
          <a:p>
            <a:endParaRPr/>
          </a:p>
        </p:txBody>
      </p:sp>
      <p:sp>
        <p:nvSpPr>
          <p:cNvPr id="31" name="object 7">
            <a:extLst>
              <a:ext uri="{FF2B5EF4-FFF2-40B4-BE49-F238E27FC236}">
                <a16:creationId xmlns:a16="http://schemas.microsoft.com/office/drawing/2014/main" id="{8AC9CB3C-798A-4174-B8B9-41C15C877D32}"/>
              </a:ext>
            </a:extLst>
          </p:cNvPr>
          <p:cNvSpPr txBox="1"/>
          <p:nvPr/>
        </p:nvSpPr>
        <p:spPr>
          <a:xfrm>
            <a:off x="6009132" y="3899219"/>
            <a:ext cx="1184275" cy="262255"/>
          </a:xfrm>
          <a:prstGeom prst="rect">
            <a:avLst/>
          </a:prstGeom>
          <a:solidFill>
            <a:srgbClr val="FFFFFF"/>
          </a:solidFill>
        </p:spPr>
        <p:txBody>
          <a:bodyPr vert="horz" wrap="square" lIns="0" tIns="41910" rIns="0" bIns="0" rtlCol="0">
            <a:spAutoFit/>
          </a:bodyPr>
          <a:lstStyle/>
          <a:p>
            <a:pPr marL="91440">
              <a:lnSpc>
                <a:spcPct val="100000"/>
              </a:lnSpc>
              <a:spcBef>
                <a:spcPts val="330"/>
              </a:spcBef>
            </a:pPr>
            <a:r>
              <a:rPr sz="1100" dirty="0">
                <a:latin typeface="Trebuchet MS"/>
                <a:cs typeface="Trebuchet MS"/>
              </a:rPr>
              <a:t>L01 – </a:t>
            </a:r>
            <a:r>
              <a:rPr sz="1100" spc="-5" dirty="0">
                <a:latin typeface="Trebuchet MS"/>
                <a:cs typeface="Trebuchet MS"/>
              </a:rPr>
              <a:t>White</a:t>
            </a:r>
            <a:r>
              <a:rPr sz="1100" spc="-80" dirty="0">
                <a:latin typeface="Trebuchet MS"/>
                <a:cs typeface="Trebuchet MS"/>
              </a:rPr>
              <a:t> </a:t>
            </a:r>
            <a:r>
              <a:rPr sz="1100" spc="-5" dirty="0">
                <a:latin typeface="Trebuchet MS"/>
                <a:cs typeface="Trebuchet MS"/>
              </a:rPr>
              <a:t>EC</a:t>
            </a:r>
            <a:endParaRPr sz="1100">
              <a:latin typeface="Trebuchet MS"/>
              <a:cs typeface="Trebuchet MS"/>
            </a:endParaRPr>
          </a:p>
        </p:txBody>
      </p:sp>
      <p:sp>
        <p:nvSpPr>
          <p:cNvPr id="33" name="object 9">
            <a:extLst>
              <a:ext uri="{FF2B5EF4-FFF2-40B4-BE49-F238E27FC236}">
                <a16:creationId xmlns:a16="http://schemas.microsoft.com/office/drawing/2014/main" id="{B3AAF5F7-D23D-4D4E-BECF-659C7BE32C57}"/>
              </a:ext>
            </a:extLst>
          </p:cNvPr>
          <p:cNvSpPr txBox="1"/>
          <p:nvPr/>
        </p:nvSpPr>
        <p:spPr>
          <a:xfrm>
            <a:off x="8871205" y="3906840"/>
            <a:ext cx="1405255" cy="262255"/>
          </a:xfrm>
          <a:prstGeom prst="rect">
            <a:avLst/>
          </a:prstGeom>
          <a:solidFill>
            <a:srgbClr val="FFFFFF"/>
          </a:solidFill>
        </p:spPr>
        <p:txBody>
          <a:bodyPr vert="horz" wrap="square" lIns="0" tIns="41275" rIns="0" bIns="0" rtlCol="0">
            <a:spAutoFit/>
          </a:bodyPr>
          <a:lstStyle/>
          <a:p>
            <a:pPr marL="91440">
              <a:lnSpc>
                <a:spcPct val="100000"/>
              </a:lnSpc>
              <a:spcBef>
                <a:spcPts val="325"/>
              </a:spcBef>
            </a:pPr>
            <a:r>
              <a:rPr sz="1100" dirty="0">
                <a:latin typeface="Trebuchet MS"/>
                <a:cs typeface="Trebuchet MS"/>
              </a:rPr>
              <a:t>LD4 – Oak</a:t>
            </a:r>
            <a:r>
              <a:rPr sz="1100" spc="-100" dirty="0">
                <a:latin typeface="Trebuchet MS"/>
                <a:cs typeface="Trebuchet MS"/>
              </a:rPr>
              <a:t> </a:t>
            </a:r>
            <a:r>
              <a:rPr sz="1100" spc="-5" dirty="0">
                <a:latin typeface="Trebuchet MS"/>
                <a:cs typeface="Trebuchet MS"/>
              </a:rPr>
              <a:t>EC</a:t>
            </a:r>
            <a:endParaRPr sz="1100">
              <a:latin typeface="Trebuchet MS"/>
              <a:cs typeface="Trebuchet MS"/>
            </a:endParaRPr>
          </a:p>
        </p:txBody>
      </p:sp>
      <p:sp>
        <p:nvSpPr>
          <p:cNvPr id="34" name="object 10">
            <a:extLst>
              <a:ext uri="{FF2B5EF4-FFF2-40B4-BE49-F238E27FC236}">
                <a16:creationId xmlns:a16="http://schemas.microsoft.com/office/drawing/2014/main" id="{BF55C2C6-7387-4F22-BFBB-70672507AB37}"/>
              </a:ext>
            </a:extLst>
          </p:cNvPr>
          <p:cNvSpPr/>
          <p:nvPr/>
        </p:nvSpPr>
        <p:spPr>
          <a:xfrm>
            <a:off x="10335769" y="3914459"/>
            <a:ext cx="1370330" cy="262255"/>
          </a:xfrm>
          <a:custGeom>
            <a:avLst/>
            <a:gdLst/>
            <a:ahLst/>
            <a:cxnLst/>
            <a:rect l="l" t="t" r="r" b="b"/>
            <a:pathLst>
              <a:path w="1370329" h="262255">
                <a:moveTo>
                  <a:pt x="0" y="262127"/>
                </a:moveTo>
                <a:lnTo>
                  <a:pt x="1370076" y="262127"/>
                </a:lnTo>
                <a:lnTo>
                  <a:pt x="1370076" y="0"/>
                </a:lnTo>
                <a:lnTo>
                  <a:pt x="0" y="0"/>
                </a:lnTo>
                <a:lnTo>
                  <a:pt x="0" y="262127"/>
                </a:lnTo>
                <a:close/>
              </a:path>
            </a:pathLst>
          </a:custGeom>
          <a:solidFill>
            <a:srgbClr val="FFFFFF"/>
          </a:solidFill>
        </p:spPr>
        <p:txBody>
          <a:bodyPr wrap="square" lIns="0" tIns="0" rIns="0" bIns="0" rtlCol="0"/>
          <a:lstStyle/>
          <a:p>
            <a:endParaRPr/>
          </a:p>
        </p:txBody>
      </p:sp>
      <p:sp>
        <p:nvSpPr>
          <p:cNvPr id="35" name="object 11">
            <a:extLst>
              <a:ext uri="{FF2B5EF4-FFF2-40B4-BE49-F238E27FC236}">
                <a16:creationId xmlns:a16="http://schemas.microsoft.com/office/drawing/2014/main" id="{09E0BEB3-2375-46D5-891B-E8EFFC6F5296}"/>
              </a:ext>
            </a:extLst>
          </p:cNvPr>
          <p:cNvSpPr txBox="1"/>
          <p:nvPr/>
        </p:nvSpPr>
        <p:spPr>
          <a:xfrm>
            <a:off x="10414410" y="3956216"/>
            <a:ext cx="959485" cy="184150"/>
          </a:xfrm>
          <a:prstGeom prst="rect">
            <a:avLst/>
          </a:prstGeom>
        </p:spPr>
        <p:txBody>
          <a:bodyPr vert="horz" wrap="square" lIns="0" tIns="0" rIns="0" bIns="0" rtlCol="0">
            <a:spAutoFit/>
          </a:bodyPr>
          <a:lstStyle/>
          <a:p>
            <a:pPr marL="12700">
              <a:lnSpc>
                <a:spcPct val="100000"/>
              </a:lnSpc>
            </a:pPr>
            <a:r>
              <a:rPr sz="1100" dirty="0">
                <a:latin typeface="Trebuchet MS"/>
                <a:cs typeface="Trebuchet MS"/>
              </a:rPr>
              <a:t>LD5 - </a:t>
            </a:r>
            <a:r>
              <a:rPr sz="1100" spc="-5" dirty="0">
                <a:latin typeface="Trebuchet MS"/>
                <a:cs typeface="Trebuchet MS"/>
              </a:rPr>
              <a:t>Maple</a:t>
            </a:r>
            <a:r>
              <a:rPr sz="1100" spc="-80" dirty="0">
                <a:latin typeface="Trebuchet MS"/>
                <a:cs typeface="Trebuchet MS"/>
              </a:rPr>
              <a:t> </a:t>
            </a:r>
            <a:r>
              <a:rPr sz="1100" spc="-5" dirty="0">
                <a:latin typeface="Trebuchet MS"/>
                <a:cs typeface="Trebuchet MS"/>
              </a:rPr>
              <a:t>EC</a:t>
            </a:r>
            <a:endParaRPr sz="1100">
              <a:latin typeface="Trebuchet MS"/>
              <a:cs typeface="Trebuchet MS"/>
            </a:endParaRPr>
          </a:p>
        </p:txBody>
      </p:sp>
      <p:sp>
        <p:nvSpPr>
          <p:cNvPr id="36" name="object 12">
            <a:extLst>
              <a:ext uri="{FF2B5EF4-FFF2-40B4-BE49-F238E27FC236}">
                <a16:creationId xmlns:a16="http://schemas.microsoft.com/office/drawing/2014/main" id="{451AB612-8B5C-4B6C-AAFC-A90991BE00CB}"/>
              </a:ext>
            </a:extLst>
          </p:cNvPr>
          <p:cNvSpPr/>
          <p:nvPr/>
        </p:nvSpPr>
        <p:spPr>
          <a:xfrm>
            <a:off x="10224017" y="5573791"/>
            <a:ext cx="1405255" cy="431800"/>
          </a:xfrm>
          <a:custGeom>
            <a:avLst/>
            <a:gdLst/>
            <a:ahLst/>
            <a:cxnLst/>
            <a:rect l="l" t="t" r="r" b="b"/>
            <a:pathLst>
              <a:path w="1405254" h="431800">
                <a:moveTo>
                  <a:pt x="0" y="0"/>
                </a:moveTo>
                <a:lnTo>
                  <a:pt x="1405127" y="0"/>
                </a:lnTo>
                <a:lnTo>
                  <a:pt x="1405127" y="431291"/>
                </a:lnTo>
                <a:lnTo>
                  <a:pt x="0" y="431291"/>
                </a:lnTo>
                <a:lnTo>
                  <a:pt x="0" y="0"/>
                </a:lnTo>
                <a:close/>
              </a:path>
            </a:pathLst>
          </a:custGeom>
          <a:solidFill>
            <a:srgbClr val="FFFFFF"/>
          </a:solidFill>
        </p:spPr>
        <p:txBody>
          <a:bodyPr wrap="square" lIns="0" tIns="0" rIns="0" bIns="0" rtlCol="0"/>
          <a:lstStyle/>
          <a:p>
            <a:endParaRPr/>
          </a:p>
        </p:txBody>
      </p:sp>
      <p:sp>
        <p:nvSpPr>
          <p:cNvPr id="37" name="object 13">
            <a:extLst>
              <a:ext uri="{FF2B5EF4-FFF2-40B4-BE49-F238E27FC236}">
                <a16:creationId xmlns:a16="http://schemas.microsoft.com/office/drawing/2014/main" id="{576511FD-3C91-4110-8DDA-11B0D36D9996}"/>
              </a:ext>
            </a:extLst>
          </p:cNvPr>
          <p:cNvSpPr txBox="1"/>
          <p:nvPr/>
        </p:nvSpPr>
        <p:spPr>
          <a:xfrm>
            <a:off x="10366887" y="5571267"/>
            <a:ext cx="1351163" cy="169277"/>
          </a:xfrm>
          <a:prstGeom prst="rect">
            <a:avLst/>
          </a:prstGeom>
        </p:spPr>
        <p:txBody>
          <a:bodyPr vert="horz" wrap="square" lIns="0" tIns="0" rIns="0" bIns="0" rtlCol="0">
            <a:spAutoFit/>
          </a:bodyPr>
          <a:lstStyle/>
          <a:p>
            <a:pPr marL="12700" marR="5080" indent="-635">
              <a:lnSpc>
                <a:spcPct val="100000"/>
              </a:lnSpc>
            </a:pPr>
            <a:r>
              <a:rPr sz="1100" dirty="0">
                <a:latin typeface="Trebuchet MS"/>
                <a:cs typeface="Trebuchet MS"/>
              </a:rPr>
              <a:t>LD6 – </a:t>
            </a:r>
            <a:r>
              <a:rPr sz="1100" spc="-5" dirty="0">
                <a:latin typeface="Trebuchet MS"/>
                <a:cs typeface="Trebuchet MS"/>
              </a:rPr>
              <a:t>Walnut</a:t>
            </a:r>
            <a:r>
              <a:rPr sz="1100" spc="-75" dirty="0">
                <a:latin typeface="Trebuchet MS"/>
                <a:cs typeface="Trebuchet MS"/>
              </a:rPr>
              <a:t> </a:t>
            </a:r>
            <a:r>
              <a:rPr sz="1100" dirty="0">
                <a:latin typeface="Trebuchet MS"/>
                <a:cs typeface="Trebuchet MS"/>
              </a:rPr>
              <a:t>EC*  </a:t>
            </a:r>
            <a:r>
              <a:rPr sz="1100" spc="-5" dirty="0">
                <a:latin typeface="Trebuchet MS"/>
                <a:cs typeface="Trebuchet MS"/>
              </a:rPr>
              <a:t>(1)</a:t>
            </a:r>
            <a:endParaRPr sz="1100" dirty="0">
              <a:latin typeface="Trebuchet MS"/>
              <a:cs typeface="Trebuchet MS"/>
            </a:endParaRPr>
          </a:p>
        </p:txBody>
      </p:sp>
      <p:sp>
        <p:nvSpPr>
          <p:cNvPr id="38" name="object 21">
            <a:extLst>
              <a:ext uri="{FF2B5EF4-FFF2-40B4-BE49-F238E27FC236}">
                <a16:creationId xmlns:a16="http://schemas.microsoft.com/office/drawing/2014/main" id="{230D53E4-A3F6-4D94-A52A-436CE3A5E094}"/>
              </a:ext>
            </a:extLst>
          </p:cNvPr>
          <p:cNvSpPr/>
          <p:nvPr/>
        </p:nvSpPr>
        <p:spPr>
          <a:xfrm>
            <a:off x="8872729" y="4472244"/>
            <a:ext cx="1104627" cy="1314075"/>
          </a:xfrm>
          <a:prstGeom prst="rect">
            <a:avLst/>
          </a:prstGeom>
          <a:blipFill>
            <a:blip r:embed="rId6" cstate="print"/>
            <a:stretch>
              <a:fillRect/>
            </a:stretch>
          </a:blipFill>
        </p:spPr>
        <p:txBody>
          <a:bodyPr wrap="square" lIns="0" tIns="0" rIns="0" bIns="0" rtlCol="0"/>
          <a:lstStyle/>
          <a:p>
            <a:endParaRPr/>
          </a:p>
        </p:txBody>
      </p:sp>
      <p:sp>
        <p:nvSpPr>
          <p:cNvPr id="39" name="object 22">
            <a:extLst>
              <a:ext uri="{FF2B5EF4-FFF2-40B4-BE49-F238E27FC236}">
                <a16:creationId xmlns:a16="http://schemas.microsoft.com/office/drawing/2014/main" id="{BE52DEF7-21F1-4939-AE39-EEE70C9DEAF7}"/>
              </a:ext>
            </a:extLst>
          </p:cNvPr>
          <p:cNvSpPr/>
          <p:nvPr/>
        </p:nvSpPr>
        <p:spPr>
          <a:xfrm>
            <a:off x="8871205" y="5507039"/>
            <a:ext cx="1405255" cy="262255"/>
          </a:xfrm>
          <a:custGeom>
            <a:avLst/>
            <a:gdLst/>
            <a:ahLst/>
            <a:cxnLst/>
            <a:rect l="l" t="t" r="r" b="b"/>
            <a:pathLst>
              <a:path w="1405254" h="262254">
                <a:moveTo>
                  <a:pt x="0" y="0"/>
                </a:moveTo>
                <a:lnTo>
                  <a:pt x="1405127" y="0"/>
                </a:lnTo>
                <a:lnTo>
                  <a:pt x="1405127" y="262127"/>
                </a:lnTo>
                <a:lnTo>
                  <a:pt x="0" y="262127"/>
                </a:lnTo>
                <a:lnTo>
                  <a:pt x="0" y="0"/>
                </a:lnTo>
                <a:close/>
              </a:path>
            </a:pathLst>
          </a:custGeom>
          <a:solidFill>
            <a:srgbClr val="FFFFFF"/>
          </a:solidFill>
        </p:spPr>
        <p:txBody>
          <a:bodyPr wrap="square" lIns="0" tIns="0" rIns="0" bIns="0" rtlCol="0"/>
          <a:lstStyle/>
          <a:p>
            <a:endParaRPr/>
          </a:p>
        </p:txBody>
      </p:sp>
      <p:sp>
        <p:nvSpPr>
          <p:cNvPr id="40" name="object 23">
            <a:extLst>
              <a:ext uri="{FF2B5EF4-FFF2-40B4-BE49-F238E27FC236}">
                <a16:creationId xmlns:a16="http://schemas.microsoft.com/office/drawing/2014/main" id="{0A43714D-2879-4D39-ACCB-E3DF5A4BE83B}"/>
              </a:ext>
            </a:extLst>
          </p:cNvPr>
          <p:cNvSpPr txBox="1"/>
          <p:nvPr/>
        </p:nvSpPr>
        <p:spPr>
          <a:xfrm>
            <a:off x="8950512" y="5548810"/>
            <a:ext cx="866775" cy="184150"/>
          </a:xfrm>
          <a:prstGeom prst="rect">
            <a:avLst/>
          </a:prstGeom>
        </p:spPr>
        <p:txBody>
          <a:bodyPr vert="horz" wrap="square" lIns="0" tIns="0" rIns="0" bIns="0" rtlCol="0">
            <a:spAutoFit/>
          </a:bodyPr>
          <a:lstStyle/>
          <a:p>
            <a:pPr marL="12700">
              <a:lnSpc>
                <a:spcPct val="100000"/>
              </a:lnSpc>
            </a:pPr>
            <a:r>
              <a:rPr sz="1100" dirty="0">
                <a:latin typeface="Trebuchet MS"/>
                <a:cs typeface="Trebuchet MS"/>
              </a:rPr>
              <a:t>L06 – Lava</a:t>
            </a:r>
            <a:r>
              <a:rPr sz="1100" spc="-90" dirty="0">
                <a:latin typeface="Trebuchet MS"/>
                <a:cs typeface="Trebuchet MS"/>
              </a:rPr>
              <a:t> </a:t>
            </a:r>
            <a:r>
              <a:rPr sz="1100" spc="-5" dirty="0">
                <a:latin typeface="Trebuchet MS"/>
                <a:cs typeface="Trebuchet MS"/>
              </a:rPr>
              <a:t>EC</a:t>
            </a:r>
            <a:endParaRPr sz="1100">
              <a:latin typeface="Trebuchet MS"/>
              <a:cs typeface="Trebuchet MS"/>
            </a:endParaRPr>
          </a:p>
        </p:txBody>
      </p:sp>
      <p:sp>
        <p:nvSpPr>
          <p:cNvPr id="41" name="object 24">
            <a:extLst>
              <a:ext uri="{FF2B5EF4-FFF2-40B4-BE49-F238E27FC236}">
                <a16:creationId xmlns:a16="http://schemas.microsoft.com/office/drawing/2014/main" id="{26B231F2-39EA-4179-AEDC-0738D0E132F1}"/>
              </a:ext>
            </a:extLst>
          </p:cNvPr>
          <p:cNvSpPr/>
          <p:nvPr/>
        </p:nvSpPr>
        <p:spPr>
          <a:xfrm>
            <a:off x="6097525" y="4574351"/>
            <a:ext cx="923086" cy="952971"/>
          </a:xfrm>
          <a:prstGeom prst="rect">
            <a:avLst/>
          </a:prstGeom>
          <a:blipFill>
            <a:blip r:embed="rId7" cstate="print"/>
            <a:stretch>
              <a:fillRect/>
            </a:stretch>
          </a:blipFill>
        </p:spPr>
        <p:txBody>
          <a:bodyPr wrap="square" lIns="0" tIns="0" rIns="0" bIns="0" rtlCol="0"/>
          <a:lstStyle/>
          <a:p>
            <a:endParaRPr/>
          </a:p>
        </p:txBody>
      </p:sp>
      <p:sp>
        <p:nvSpPr>
          <p:cNvPr id="42" name="object 25">
            <a:extLst>
              <a:ext uri="{FF2B5EF4-FFF2-40B4-BE49-F238E27FC236}">
                <a16:creationId xmlns:a16="http://schemas.microsoft.com/office/drawing/2014/main" id="{A3B8252A-2F1B-491A-BAF6-3B5CE4BE5C85}"/>
              </a:ext>
            </a:extLst>
          </p:cNvPr>
          <p:cNvSpPr txBox="1"/>
          <p:nvPr/>
        </p:nvSpPr>
        <p:spPr>
          <a:xfrm>
            <a:off x="6146795" y="5640015"/>
            <a:ext cx="1204595" cy="184150"/>
          </a:xfrm>
          <a:prstGeom prst="rect">
            <a:avLst/>
          </a:prstGeom>
        </p:spPr>
        <p:txBody>
          <a:bodyPr vert="horz" wrap="square" lIns="0" tIns="0" rIns="0" bIns="0" rtlCol="0">
            <a:spAutoFit/>
          </a:bodyPr>
          <a:lstStyle/>
          <a:p>
            <a:pPr marL="12700">
              <a:lnSpc>
                <a:spcPct val="100000"/>
              </a:lnSpc>
            </a:pPr>
            <a:r>
              <a:rPr sz="1100" dirty="0">
                <a:latin typeface="Trebuchet MS"/>
                <a:cs typeface="Trebuchet MS"/>
              </a:rPr>
              <a:t>L02 – </a:t>
            </a:r>
            <a:r>
              <a:rPr sz="1100" spc="-5" dirty="0">
                <a:latin typeface="Trebuchet MS"/>
                <a:cs typeface="Trebuchet MS"/>
              </a:rPr>
              <a:t>Light grey</a:t>
            </a:r>
            <a:r>
              <a:rPr sz="1100" spc="-55" dirty="0">
                <a:latin typeface="Trebuchet MS"/>
                <a:cs typeface="Trebuchet MS"/>
              </a:rPr>
              <a:t> </a:t>
            </a:r>
            <a:r>
              <a:rPr sz="1100" spc="-5" dirty="0">
                <a:latin typeface="Trebuchet MS"/>
                <a:cs typeface="Trebuchet MS"/>
              </a:rPr>
              <a:t>EC</a:t>
            </a:r>
            <a:endParaRPr sz="1100">
              <a:latin typeface="Trebuchet MS"/>
              <a:cs typeface="Trebuchet MS"/>
            </a:endParaRPr>
          </a:p>
        </p:txBody>
      </p:sp>
      <p:sp>
        <p:nvSpPr>
          <p:cNvPr id="43" name="object 26">
            <a:extLst>
              <a:ext uri="{FF2B5EF4-FFF2-40B4-BE49-F238E27FC236}">
                <a16:creationId xmlns:a16="http://schemas.microsoft.com/office/drawing/2014/main" id="{2EFD575A-972D-40FB-942E-421E87BDEAE9}"/>
              </a:ext>
            </a:extLst>
          </p:cNvPr>
          <p:cNvSpPr/>
          <p:nvPr/>
        </p:nvSpPr>
        <p:spPr>
          <a:xfrm>
            <a:off x="7441692" y="4467672"/>
            <a:ext cx="1077241" cy="1314068"/>
          </a:xfrm>
          <a:prstGeom prst="rect">
            <a:avLst/>
          </a:prstGeom>
          <a:blipFill>
            <a:blip r:embed="rId8" cstate="print"/>
            <a:stretch>
              <a:fillRect/>
            </a:stretch>
          </a:blipFill>
        </p:spPr>
        <p:txBody>
          <a:bodyPr wrap="square" lIns="0" tIns="0" rIns="0" bIns="0" rtlCol="0"/>
          <a:lstStyle/>
          <a:p>
            <a:endParaRPr/>
          </a:p>
        </p:txBody>
      </p:sp>
      <p:sp>
        <p:nvSpPr>
          <p:cNvPr id="44" name="object 27">
            <a:extLst>
              <a:ext uri="{FF2B5EF4-FFF2-40B4-BE49-F238E27FC236}">
                <a16:creationId xmlns:a16="http://schemas.microsoft.com/office/drawing/2014/main" id="{B2640534-1344-4009-BCE8-D49FFF65A206}"/>
              </a:ext>
            </a:extLst>
          </p:cNvPr>
          <p:cNvSpPr/>
          <p:nvPr/>
        </p:nvSpPr>
        <p:spPr>
          <a:xfrm>
            <a:off x="7440168" y="5575620"/>
            <a:ext cx="1405255" cy="260985"/>
          </a:xfrm>
          <a:custGeom>
            <a:avLst/>
            <a:gdLst/>
            <a:ahLst/>
            <a:cxnLst/>
            <a:rect l="l" t="t" r="r" b="b"/>
            <a:pathLst>
              <a:path w="1405254" h="260985">
                <a:moveTo>
                  <a:pt x="0" y="0"/>
                </a:moveTo>
                <a:lnTo>
                  <a:pt x="1405127" y="0"/>
                </a:lnTo>
                <a:lnTo>
                  <a:pt x="1405127" y="260604"/>
                </a:lnTo>
                <a:lnTo>
                  <a:pt x="0" y="260604"/>
                </a:lnTo>
                <a:lnTo>
                  <a:pt x="0" y="0"/>
                </a:lnTo>
                <a:close/>
              </a:path>
            </a:pathLst>
          </a:custGeom>
          <a:solidFill>
            <a:srgbClr val="FFFFFF"/>
          </a:solidFill>
        </p:spPr>
        <p:txBody>
          <a:bodyPr wrap="square" lIns="0" tIns="0" rIns="0" bIns="0" rtlCol="0"/>
          <a:lstStyle/>
          <a:p>
            <a:endParaRPr/>
          </a:p>
        </p:txBody>
      </p:sp>
      <p:sp>
        <p:nvSpPr>
          <p:cNvPr id="45" name="object 28">
            <a:extLst>
              <a:ext uri="{FF2B5EF4-FFF2-40B4-BE49-F238E27FC236}">
                <a16:creationId xmlns:a16="http://schemas.microsoft.com/office/drawing/2014/main" id="{11005F6B-ED19-44A7-8C7E-0908BF4A4F6D}"/>
              </a:ext>
            </a:extLst>
          </p:cNvPr>
          <p:cNvSpPr txBox="1"/>
          <p:nvPr/>
        </p:nvSpPr>
        <p:spPr>
          <a:xfrm>
            <a:off x="7519224" y="5616902"/>
            <a:ext cx="874394" cy="184150"/>
          </a:xfrm>
          <a:prstGeom prst="rect">
            <a:avLst/>
          </a:prstGeom>
        </p:spPr>
        <p:txBody>
          <a:bodyPr vert="horz" wrap="square" lIns="0" tIns="0" rIns="0" bIns="0" rtlCol="0">
            <a:spAutoFit/>
          </a:bodyPr>
          <a:lstStyle/>
          <a:p>
            <a:pPr marL="12700">
              <a:lnSpc>
                <a:spcPct val="100000"/>
              </a:lnSpc>
            </a:pPr>
            <a:r>
              <a:rPr sz="1100" dirty="0">
                <a:latin typeface="Trebuchet MS"/>
                <a:cs typeface="Trebuchet MS"/>
              </a:rPr>
              <a:t>L05 – </a:t>
            </a:r>
            <a:r>
              <a:rPr sz="1100" spc="-5" dirty="0">
                <a:latin typeface="Trebuchet MS"/>
                <a:cs typeface="Trebuchet MS"/>
              </a:rPr>
              <a:t>Sand</a:t>
            </a:r>
            <a:r>
              <a:rPr sz="1100" spc="-85" dirty="0">
                <a:latin typeface="Trebuchet MS"/>
                <a:cs typeface="Trebuchet MS"/>
              </a:rPr>
              <a:t> </a:t>
            </a:r>
            <a:r>
              <a:rPr sz="1100" spc="-5" dirty="0">
                <a:latin typeface="Trebuchet MS"/>
                <a:cs typeface="Trebuchet MS"/>
              </a:rPr>
              <a:t>EC</a:t>
            </a:r>
            <a:endParaRPr sz="1100">
              <a:latin typeface="Trebuchet MS"/>
              <a:cs typeface="Trebuchet MS"/>
            </a:endParaRPr>
          </a:p>
        </p:txBody>
      </p:sp>
      <p:sp>
        <p:nvSpPr>
          <p:cNvPr id="46" name="object 12">
            <a:extLst>
              <a:ext uri="{FF2B5EF4-FFF2-40B4-BE49-F238E27FC236}">
                <a16:creationId xmlns:a16="http://schemas.microsoft.com/office/drawing/2014/main" id="{4F493E9F-EC4F-4C53-BB7F-27CB0D5A2334}"/>
              </a:ext>
            </a:extLst>
          </p:cNvPr>
          <p:cNvSpPr/>
          <p:nvPr/>
        </p:nvSpPr>
        <p:spPr>
          <a:xfrm>
            <a:off x="7364055" y="3924305"/>
            <a:ext cx="1405255" cy="431800"/>
          </a:xfrm>
          <a:custGeom>
            <a:avLst/>
            <a:gdLst/>
            <a:ahLst/>
            <a:cxnLst/>
            <a:rect l="l" t="t" r="r" b="b"/>
            <a:pathLst>
              <a:path w="1405254" h="431800">
                <a:moveTo>
                  <a:pt x="0" y="0"/>
                </a:moveTo>
                <a:lnTo>
                  <a:pt x="1405127" y="0"/>
                </a:lnTo>
                <a:lnTo>
                  <a:pt x="1405127" y="431291"/>
                </a:lnTo>
                <a:lnTo>
                  <a:pt x="0" y="431291"/>
                </a:lnTo>
                <a:lnTo>
                  <a:pt x="0" y="0"/>
                </a:lnTo>
                <a:close/>
              </a:path>
            </a:pathLst>
          </a:custGeom>
          <a:solidFill>
            <a:srgbClr val="FFFFFF"/>
          </a:solidFill>
        </p:spPr>
        <p:txBody>
          <a:bodyPr wrap="square" lIns="0" tIns="0" rIns="0" bIns="0" rtlCol="0"/>
          <a:lstStyle/>
          <a:p>
            <a:endParaRPr/>
          </a:p>
        </p:txBody>
      </p:sp>
      <p:sp>
        <p:nvSpPr>
          <p:cNvPr id="32" name="object 8">
            <a:extLst>
              <a:ext uri="{FF2B5EF4-FFF2-40B4-BE49-F238E27FC236}">
                <a16:creationId xmlns:a16="http://schemas.microsoft.com/office/drawing/2014/main" id="{ED4A9FA2-EFC7-47F5-AFD2-BF6144655DAA}"/>
              </a:ext>
            </a:extLst>
          </p:cNvPr>
          <p:cNvSpPr txBox="1"/>
          <p:nvPr/>
        </p:nvSpPr>
        <p:spPr>
          <a:xfrm>
            <a:off x="7250137" y="3945637"/>
            <a:ext cx="1519086" cy="169277"/>
          </a:xfrm>
          <a:prstGeom prst="rect">
            <a:avLst/>
          </a:prstGeom>
        </p:spPr>
        <p:txBody>
          <a:bodyPr vert="horz" wrap="square" lIns="0" tIns="0" rIns="0" bIns="0" rtlCol="0">
            <a:spAutoFit/>
          </a:bodyPr>
          <a:lstStyle/>
          <a:p>
            <a:pPr marL="12700" marR="5080">
              <a:lnSpc>
                <a:spcPct val="100000"/>
              </a:lnSpc>
            </a:pPr>
            <a:r>
              <a:rPr sz="1100" dirty="0">
                <a:latin typeface="Trebuchet MS"/>
                <a:cs typeface="Trebuchet MS"/>
              </a:rPr>
              <a:t>LEW – </a:t>
            </a:r>
            <a:r>
              <a:rPr sz="1100" spc="-5" dirty="0">
                <a:latin typeface="Trebuchet MS"/>
                <a:cs typeface="Trebuchet MS"/>
              </a:rPr>
              <a:t>Edelweiss</a:t>
            </a:r>
            <a:r>
              <a:rPr sz="1100" spc="-65" dirty="0">
                <a:latin typeface="Trebuchet MS"/>
                <a:cs typeface="Trebuchet MS"/>
              </a:rPr>
              <a:t> </a:t>
            </a:r>
            <a:r>
              <a:rPr sz="1100" spc="-5" dirty="0">
                <a:latin typeface="Trebuchet MS"/>
                <a:cs typeface="Trebuchet MS"/>
              </a:rPr>
              <a:t>EC  (1)</a:t>
            </a:r>
            <a:endParaRPr sz="1100" dirty="0">
              <a:latin typeface="Trebuchet MS"/>
              <a:cs typeface="Trebuchet MS"/>
            </a:endParaRPr>
          </a:p>
        </p:txBody>
      </p:sp>
      <p:sp>
        <p:nvSpPr>
          <p:cNvPr id="47" name="object 29">
            <a:extLst>
              <a:ext uri="{FF2B5EF4-FFF2-40B4-BE49-F238E27FC236}">
                <a16:creationId xmlns:a16="http://schemas.microsoft.com/office/drawing/2014/main" id="{A09FBA05-A268-43E9-AEA7-B2E39824764B}"/>
              </a:ext>
            </a:extLst>
          </p:cNvPr>
          <p:cNvSpPr txBox="1"/>
          <p:nvPr/>
        </p:nvSpPr>
        <p:spPr>
          <a:xfrm>
            <a:off x="444624" y="6360729"/>
            <a:ext cx="9285605" cy="335915"/>
          </a:xfrm>
          <a:prstGeom prst="rect">
            <a:avLst/>
          </a:prstGeom>
        </p:spPr>
        <p:txBody>
          <a:bodyPr vert="horz" wrap="square" lIns="0" tIns="0" rIns="0" bIns="0" rtlCol="0">
            <a:spAutoFit/>
          </a:bodyPr>
          <a:lstStyle/>
          <a:p>
            <a:pPr marL="12700">
              <a:lnSpc>
                <a:spcPct val="100000"/>
              </a:lnSpc>
            </a:pPr>
            <a:r>
              <a:rPr sz="1050" dirty="0">
                <a:cs typeface="Trebuchet MS"/>
              </a:rPr>
              <a:t>* LD6 : restricted SOL. Worktops </a:t>
            </a:r>
            <a:r>
              <a:rPr sz="1050" spc="-5" dirty="0">
                <a:cs typeface="Trebuchet MS"/>
              </a:rPr>
              <a:t>with </a:t>
            </a:r>
            <a:r>
              <a:rPr sz="1050" dirty="0">
                <a:cs typeface="Trebuchet MS"/>
              </a:rPr>
              <a:t>a depth bigger than 130cm </a:t>
            </a:r>
            <a:r>
              <a:rPr sz="1050" spc="-5" dirty="0">
                <a:cs typeface="Trebuchet MS"/>
              </a:rPr>
              <a:t>are not available in</a:t>
            </a:r>
            <a:r>
              <a:rPr sz="1050" spc="-120" dirty="0">
                <a:cs typeface="Trebuchet MS"/>
              </a:rPr>
              <a:t> </a:t>
            </a:r>
            <a:r>
              <a:rPr sz="1050" dirty="0">
                <a:cs typeface="Trebuchet MS"/>
              </a:rPr>
              <a:t>LD6.</a:t>
            </a:r>
          </a:p>
          <a:p>
            <a:pPr marL="12700">
              <a:lnSpc>
                <a:spcPct val="100000"/>
              </a:lnSpc>
            </a:pPr>
            <a:r>
              <a:rPr sz="1050" i="1" spc="-5" dirty="0">
                <a:cs typeface="Trebuchet MS"/>
              </a:rPr>
              <a:t>(1) </a:t>
            </a:r>
            <a:r>
              <a:rPr sz="1050" i="1" dirty="0">
                <a:cs typeface="Trebuchet MS"/>
              </a:rPr>
              <a:t>The LEW </a:t>
            </a:r>
            <a:r>
              <a:rPr sz="1050" i="1" spc="-5" dirty="0">
                <a:cs typeface="Trebuchet MS"/>
              </a:rPr>
              <a:t>and </a:t>
            </a:r>
            <a:r>
              <a:rPr sz="1050" i="1" dirty="0">
                <a:cs typeface="Trebuchet MS"/>
              </a:rPr>
              <a:t>LD6 finishes do </a:t>
            </a:r>
            <a:r>
              <a:rPr sz="1050" i="1" spc="-5" dirty="0">
                <a:cs typeface="Trebuchet MS"/>
              </a:rPr>
              <a:t>not comply </a:t>
            </a:r>
            <a:r>
              <a:rPr sz="1050" i="1" dirty="0">
                <a:cs typeface="Trebuchet MS"/>
              </a:rPr>
              <a:t>with the </a:t>
            </a:r>
            <a:r>
              <a:rPr sz="1050" i="1" spc="-5" dirty="0">
                <a:cs typeface="Trebuchet MS"/>
              </a:rPr>
              <a:t>technical luminance </a:t>
            </a:r>
            <a:r>
              <a:rPr sz="1050" i="1" dirty="0">
                <a:cs typeface="Trebuchet MS"/>
              </a:rPr>
              <a:t>requirements of the NF OEC standard </a:t>
            </a:r>
            <a:r>
              <a:rPr sz="1050" i="1" spc="-5" dirty="0">
                <a:cs typeface="Trebuchet MS"/>
              </a:rPr>
              <a:t>applicable </a:t>
            </a:r>
            <a:r>
              <a:rPr sz="1050" i="1" dirty="0">
                <a:cs typeface="Trebuchet MS"/>
              </a:rPr>
              <a:t>to the desks tops </a:t>
            </a:r>
            <a:r>
              <a:rPr sz="1050" i="1" spc="-5" dirty="0">
                <a:cs typeface="Trebuchet MS"/>
              </a:rPr>
              <a:t>(15 </a:t>
            </a:r>
            <a:r>
              <a:rPr sz="1050" i="1" dirty="0">
                <a:cs typeface="Trebuchet MS"/>
              </a:rPr>
              <a:t>≤ Y ≤</a:t>
            </a:r>
            <a:r>
              <a:rPr sz="1050" i="1" spc="-95" dirty="0">
                <a:cs typeface="Trebuchet MS"/>
              </a:rPr>
              <a:t> </a:t>
            </a:r>
            <a:r>
              <a:rPr sz="1050" i="1" spc="-5" dirty="0">
                <a:cs typeface="Trebuchet MS"/>
              </a:rPr>
              <a:t>75)</a:t>
            </a:r>
            <a:endParaRPr sz="1050" dirty="0">
              <a:cs typeface="Trebuchet MS"/>
            </a:endParaRPr>
          </a:p>
        </p:txBody>
      </p:sp>
      <p:sp>
        <p:nvSpPr>
          <p:cNvPr id="27" name="object 14">
            <a:extLst>
              <a:ext uri="{FF2B5EF4-FFF2-40B4-BE49-F238E27FC236}">
                <a16:creationId xmlns:a16="http://schemas.microsoft.com/office/drawing/2014/main" id="{79F2997D-D8C4-4B8F-A5FD-7DCFC2AB6E58}"/>
              </a:ext>
            </a:extLst>
          </p:cNvPr>
          <p:cNvSpPr/>
          <p:nvPr/>
        </p:nvSpPr>
        <p:spPr>
          <a:xfrm>
            <a:off x="5948173" y="2047060"/>
            <a:ext cx="1335000" cy="941511"/>
          </a:xfrm>
          <a:prstGeom prst="rect">
            <a:avLst/>
          </a:prstGeom>
          <a:blipFill>
            <a:blip r:embed="rId9"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2526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B086C797-FF5C-4E6C-BEE5-61419AB8F0C3}"/>
              </a:ext>
            </a:extLst>
          </p:cNvPr>
          <p:cNvSpPr>
            <a:spLocks noGrp="1"/>
          </p:cNvSpPr>
          <p:nvPr>
            <p:ph type="ftr" sz="quarter" idx="11"/>
          </p:nvPr>
        </p:nvSpPr>
        <p:spPr/>
        <p:txBody>
          <a:bodyPr/>
          <a:lstStyle/>
          <a:p>
            <a:r>
              <a:rPr lang="en-US" dirty="0" err="1"/>
              <a:t>A_Wood</a:t>
            </a:r>
            <a:endParaRPr lang="en-US" dirty="0"/>
          </a:p>
        </p:txBody>
      </p:sp>
      <p:sp>
        <p:nvSpPr>
          <p:cNvPr id="3" name="Tijdelijke aanduiding voor dianummer 2">
            <a:extLst>
              <a:ext uri="{FF2B5EF4-FFF2-40B4-BE49-F238E27FC236}">
                <a16:creationId xmlns:a16="http://schemas.microsoft.com/office/drawing/2014/main" id="{3B7313A3-E434-43B7-8BEA-E55F44129D48}"/>
              </a:ext>
            </a:extLst>
          </p:cNvPr>
          <p:cNvSpPr>
            <a:spLocks noGrp="1"/>
          </p:cNvSpPr>
          <p:nvPr>
            <p:ph type="sldNum" sz="quarter" idx="12"/>
          </p:nvPr>
        </p:nvSpPr>
        <p:spPr/>
        <p:txBody>
          <a:bodyPr/>
          <a:lstStyle/>
          <a:p>
            <a:fld id="{3AEB317C-CD42-EA44-9D08-DFA7660C5E76}" type="slidenum">
              <a:rPr lang="en-US" smtClean="0"/>
              <a:pPr/>
              <a:t>17</a:t>
            </a:fld>
            <a:endParaRPr lang="en-US" dirty="0"/>
          </a:p>
        </p:txBody>
      </p:sp>
      <p:pic>
        <p:nvPicPr>
          <p:cNvPr id="7" name="Tijdelijke aanduiding voor inhoud 6" descr="Afbeelding met meubels, tafel, zitten, houten&#10;&#10;Automatisch gegenereerde beschrijving">
            <a:extLst>
              <a:ext uri="{FF2B5EF4-FFF2-40B4-BE49-F238E27FC236}">
                <a16:creationId xmlns:a16="http://schemas.microsoft.com/office/drawing/2014/main" id="{A73097AD-9E5D-4147-BBFB-B4B5F5ACA44C}"/>
              </a:ext>
            </a:extLst>
          </p:cNvPr>
          <p:cNvPicPr>
            <a:picLocks noGrp="1" noChangeAspect="1"/>
          </p:cNvPicPr>
          <p:nvPr>
            <p:ph sz="quarter" idx="17"/>
          </p:nvPr>
        </p:nvPicPr>
        <p:blipFill>
          <a:blip r:embed="rId2">
            <a:extLst>
              <a:ext uri="{28A0092B-C50C-407E-A947-70E740481C1C}">
                <a14:useLocalDpi xmlns:a14="http://schemas.microsoft.com/office/drawing/2010/main" val="0"/>
              </a:ext>
            </a:extLst>
          </a:blip>
          <a:stretch>
            <a:fillRect/>
          </a:stretch>
        </p:blipFill>
        <p:spPr>
          <a:xfrm>
            <a:off x="804503" y="1800860"/>
            <a:ext cx="5297900" cy="4533900"/>
          </a:xfrm>
        </p:spPr>
      </p:pic>
      <p:sp>
        <p:nvSpPr>
          <p:cNvPr id="5" name="Titel 4">
            <a:extLst>
              <a:ext uri="{FF2B5EF4-FFF2-40B4-BE49-F238E27FC236}">
                <a16:creationId xmlns:a16="http://schemas.microsoft.com/office/drawing/2014/main" id="{4743F231-1634-4C79-AD45-9C0A52DA44FE}"/>
              </a:ext>
            </a:extLst>
          </p:cNvPr>
          <p:cNvSpPr>
            <a:spLocks noGrp="1"/>
          </p:cNvSpPr>
          <p:nvPr>
            <p:ph type="title"/>
          </p:nvPr>
        </p:nvSpPr>
        <p:spPr/>
        <p:txBody>
          <a:bodyPr/>
          <a:lstStyle/>
          <a:p>
            <a:r>
              <a:rPr lang="nl-NL" dirty="0" err="1"/>
              <a:t>Material</a:t>
            </a:r>
            <a:r>
              <a:rPr lang="nl-NL" dirty="0"/>
              <a:t> &amp; Finishes</a:t>
            </a:r>
          </a:p>
        </p:txBody>
      </p:sp>
      <p:sp>
        <p:nvSpPr>
          <p:cNvPr id="8" name="object 5">
            <a:extLst>
              <a:ext uri="{FF2B5EF4-FFF2-40B4-BE49-F238E27FC236}">
                <a16:creationId xmlns:a16="http://schemas.microsoft.com/office/drawing/2014/main" id="{8115E371-08F0-4F67-93FB-163071BCDD4E}"/>
              </a:ext>
            </a:extLst>
          </p:cNvPr>
          <p:cNvSpPr/>
          <p:nvPr/>
        </p:nvSpPr>
        <p:spPr>
          <a:xfrm>
            <a:off x="9190038" y="1879091"/>
            <a:ext cx="1562341" cy="4219154"/>
          </a:xfrm>
          <a:prstGeom prst="rect">
            <a:avLst/>
          </a:prstGeom>
          <a:blipFill>
            <a:blip r:embed="rId3" cstate="print"/>
            <a:stretch>
              <a:fillRect/>
            </a:stretch>
          </a:blipFill>
        </p:spPr>
        <p:txBody>
          <a:bodyPr wrap="square" lIns="0" tIns="0" rIns="0" bIns="0" rtlCol="0"/>
          <a:lstStyle/>
          <a:p>
            <a:endParaRPr/>
          </a:p>
        </p:txBody>
      </p:sp>
      <p:sp>
        <p:nvSpPr>
          <p:cNvPr id="9" name="object 3">
            <a:extLst>
              <a:ext uri="{FF2B5EF4-FFF2-40B4-BE49-F238E27FC236}">
                <a16:creationId xmlns:a16="http://schemas.microsoft.com/office/drawing/2014/main" id="{A0187104-B57A-4CC6-AC5B-6EE7ABEA4262}"/>
              </a:ext>
            </a:extLst>
          </p:cNvPr>
          <p:cNvSpPr txBox="1">
            <a:spLocks/>
          </p:cNvSpPr>
          <p:nvPr/>
        </p:nvSpPr>
        <p:spPr>
          <a:xfrm>
            <a:off x="381001" y="1668878"/>
            <a:ext cx="4323079" cy="30777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000" b="0" i="0" kern="1200">
                <a:solidFill>
                  <a:schemeClr val="tx1"/>
                </a:solidFill>
                <a:latin typeface="Franklin Gothic Demi Cond" panose="020B0706030402020204" pitchFamily="34" charset="0"/>
                <a:ea typeface="+mj-ea"/>
                <a:cs typeface="+mj-cs"/>
              </a:defRPr>
            </a:lvl1pPr>
          </a:lstStyle>
          <a:p>
            <a:pPr marL="12700">
              <a:lnSpc>
                <a:spcPct val="100000"/>
              </a:lnSpc>
            </a:pPr>
            <a:r>
              <a:rPr lang="nl-NL" sz="2000" dirty="0">
                <a:solidFill>
                  <a:srgbClr val="000000"/>
                </a:solidFill>
                <a:latin typeface="+mn-lt"/>
                <a:cs typeface="Trebuchet MS"/>
              </a:rPr>
              <a:t>Leg - Natural </a:t>
            </a:r>
            <a:r>
              <a:rPr lang="nl-NL" sz="2000" dirty="0" err="1">
                <a:solidFill>
                  <a:srgbClr val="000000"/>
                </a:solidFill>
                <a:latin typeface="+mn-lt"/>
                <a:cs typeface="Trebuchet MS"/>
              </a:rPr>
              <a:t>massive</a:t>
            </a:r>
            <a:r>
              <a:rPr lang="nl-NL" sz="2000" spc="-165" dirty="0">
                <a:solidFill>
                  <a:srgbClr val="000000"/>
                </a:solidFill>
                <a:latin typeface="+mn-lt"/>
                <a:cs typeface="Trebuchet MS"/>
              </a:rPr>
              <a:t> </a:t>
            </a:r>
            <a:r>
              <a:rPr lang="nl-NL" sz="2000" dirty="0" err="1">
                <a:solidFill>
                  <a:srgbClr val="000000"/>
                </a:solidFill>
                <a:latin typeface="+mn-lt"/>
                <a:cs typeface="Trebuchet MS"/>
              </a:rPr>
              <a:t>beech</a:t>
            </a:r>
            <a:endParaRPr lang="nl-NL" sz="2000" dirty="0">
              <a:latin typeface="+mn-lt"/>
              <a:cs typeface="Trebuchet MS"/>
            </a:endParaRPr>
          </a:p>
        </p:txBody>
      </p:sp>
    </p:spTree>
    <p:extLst>
      <p:ext uri="{BB962C8B-B14F-4D97-AF65-F5344CB8AC3E}">
        <p14:creationId xmlns:p14="http://schemas.microsoft.com/office/powerpoint/2010/main" val="211326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14246D9-2683-4F47-94AB-E2E20EE91C93}"/>
              </a:ext>
            </a:extLst>
          </p:cNvPr>
          <p:cNvSpPr>
            <a:spLocks noGrp="1"/>
          </p:cNvSpPr>
          <p:nvPr>
            <p:ph type="body" sz="quarter" idx="16"/>
          </p:nvPr>
        </p:nvSpPr>
        <p:spPr/>
        <p:txBody>
          <a:bodyPr/>
          <a:lstStyle/>
          <a:p>
            <a:r>
              <a:rPr lang="en-US" dirty="0"/>
              <a:t>March 2020</a:t>
            </a:r>
          </a:p>
        </p:txBody>
      </p:sp>
      <p:sp>
        <p:nvSpPr>
          <p:cNvPr id="3" name="Footer Placeholder 2">
            <a:extLst>
              <a:ext uri="{FF2B5EF4-FFF2-40B4-BE49-F238E27FC236}">
                <a16:creationId xmlns:a16="http://schemas.microsoft.com/office/drawing/2014/main" id="{1D18AB47-7317-574A-847E-4C15C1C14E5C}"/>
              </a:ext>
            </a:extLst>
          </p:cNvPr>
          <p:cNvSpPr>
            <a:spLocks noGrp="1"/>
          </p:cNvSpPr>
          <p:nvPr>
            <p:ph type="ftr" sz="quarter" idx="17"/>
          </p:nvPr>
        </p:nvSpPr>
        <p:spPr/>
        <p:txBody>
          <a:bodyPr/>
          <a:lstStyle/>
          <a:p>
            <a:r>
              <a:rPr lang="en-US" dirty="0" err="1"/>
              <a:t>A_Wood</a:t>
            </a:r>
            <a:endParaRPr lang="en-US" dirty="0"/>
          </a:p>
        </p:txBody>
      </p:sp>
      <p:sp>
        <p:nvSpPr>
          <p:cNvPr id="4" name="Slide Number Placeholder 3">
            <a:extLst>
              <a:ext uri="{FF2B5EF4-FFF2-40B4-BE49-F238E27FC236}">
                <a16:creationId xmlns:a16="http://schemas.microsoft.com/office/drawing/2014/main" id="{482E7432-576E-6341-90B1-C495D2320455}"/>
              </a:ext>
            </a:extLst>
          </p:cNvPr>
          <p:cNvSpPr>
            <a:spLocks noGrp="1"/>
          </p:cNvSpPr>
          <p:nvPr>
            <p:ph type="sldNum" sz="quarter" idx="18"/>
          </p:nvPr>
        </p:nvSpPr>
        <p:spPr/>
        <p:txBody>
          <a:bodyPr/>
          <a:lstStyle/>
          <a:p>
            <a:fld id="{3AEB317C-CD42-EA44-9D08-DFA7660C5E76}" type="slidenum">
              <a:rPr lang="en-US" smtClean="0"/>
              <a:pPr/>
              <a:t>18</a:t>
            </a:fld>
            <a:endParaRPr lang="en-US" dirty="0"/>
          </a:p>
        </p:txBody>
      </p:sp>
      <p:sp>
        <p:nvSpPr>
          <p:cNvPr id="9" name="Title 8">
            <a:extLst>
              <a:ext uri="{FF2B5EF4-FFF2-40B4-BE49-F238E27FC236}">
                <a16:creationId xmlns:a16="http://schemas.microsoft.com/office/drawing/2014/main" id="{B67B0C75-24D1-FE42-BF54-4CCF6262F305}"/>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316245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3279253-4BC4-47B7-95D5-0D49BCFD0BBE}"/>
              </a:ext>
            </a:extLst>
          </p:cNvPr>
          <p:cNvSpPr>
            <a:spLocks noGrp="1"/>
          </p:cNvSpPr>
          <p:nvPr>
            <p:ph type="ftr" sz="quarter" idx="11"/>
          </p:nvPr>
        </p:nvSpPr>
        <p:spPr/>
        <p:txBody>
          <a:bodyPr/>
          <a:lstStyle/>
          <a:p>
            <a:r>
              <a:rPr lang="en-US" dirty="0" err="1"/>
              <a:t>A_Wood</a:t>
            </a:r>
            <a:endParaRPr lang="en-US" dirty="0"/>
          </a:p>
        </p:txBody>
      </p:sp>
      <p:sp>
        <p:nvSpPr>
          <p:cNvPr id="3" name="Slide Number Placeholder 2">
            <a:extLst>
              <a:ext uri="{FF2B5EF4-FFF2-40B4-BE49-F238E27FC236}">
                <a16:creationId xmlns:a16="http://schemas.microsoft.com/office/drawing/2014/main" id="{C33153F0-6751-4B56-A790-A869CFD72A14}"/>
              </a:ext>
            </a:extLst>
          </p:cNvPr>
          <p:cNvSpPr>
            <a:spLocks noGrp="1"/>
          </p:cNvSpPr>
          <p:nvPr>
            <p:ph type="sldNum" sz="quarter" idx="12"/>
          </p:nvPr>
        </p:nvSpPr>
        <p:spPr/>
        <p:txBody>
          <a:bodyPr/>
          <a:lstStyle/>
          <a:p>
            <a:fld id="{3AEB317C-CD42-EA44-9D08-DFA7660C5E76}" type="slidenum">
              <a:rPr lang="en-US" smtClean="0"/>
              <a:pPr/>
              <a:t>2</a:t>
            </a:fld>
            <a:endParaRPr lang="en-US" dirty="0"/>
          </a:p>
        </p:txBody>
      </p:sp>
      <p:sp>
        <p:nvSpPr>
          <p:cNvPr id="6" name="Title 5">
            <a:extLst>
              <a:ext uri="{FF2B5EF4-FFF2-40B4-BE49-F238E27FC236}">
                <a16:creationId xmlns:a16="http://schemas.microsoft.com/office/drawing/2014/main" id="{8D849716-B020-41C5-9700-ED90894D40E6}"/>
              </a:ext>
            </a:extLst>
          </p:cNvPr>
          <p:cNvSpPr>
            <a:spLocks noGrp="1"/>
          </p:cNvSpPr>
          <p:nvPr>
            <p:ph type="title"/>
          </p:nvPr>
        </p:nvSpPr>
        <p:spPr/>
        <p:txBody>
          <a:bodyPr/>
          <a:lstStyle/>
          <a:p>
            <a:r>
              <a:rPr lang="en-US" dirty="0"/>
              <a:t>Content</a:t>
            </a:r>
          </a:p>
        </p:txBody>
      </p:sp>
      <p:sp>
        <p:nvSpPr>
          <p:cNvPr id="8" name="Content Placeholder 7">
            <a:extLst>
              <a:ext uri="{FF2B5EF4-FFF2-40B4-BE49-F238E27FC236}">
                <a16:creationId xmlns:a16="http://schemas.microsoft.com/office/drawing/2014/main" id="{101DA0ED-8536-45BF-822A-8C2E0FD213F7}"/>
              </a:ext>
            </a:extLst>
          </p:cNvPr>
          <p:cNvSpPr>
            <a:spLocks noGrp="1"/>
          </p:cNvSpPr>
          <p:nvPr>
            <p:ph sz="quarter" idx="17"/>
          </p:nvPr>
        </p:nvSpPr>
        <p:spPr/>
        <p:txBody>
          <a:bodyPr/>
          <a:lstStyle/>
          <a:p>
            <a:r>
              <a:rPr lang="de-DE" dirty="0">
                <a:latin typeface="Century"/>
              </a:rPr>
              <a:t>Value </a:t>
            </a:r>
            <a:r>
              <a:rPr lang="de-DE" dirty="0" err="1">
                <a:latin typeface="Century"/>
              </a:rPr>
              <a:t>proposition</a:t>
            </a:r>
            <a:endParaRPr lang="de-DE" dirty="0">
              <a:latin typeface="Century"/>
            </a:endParaRPr>
          </a:p>
          <a:p>
            <a:r>
              <a:rPr lang="de-DE" dirty="0">
                <a:latin typeface="Century"/>
              </a:rPr>
              <a:t>Statement </a:t>
            </a:r>
            <a:r>
              <a:rPr lang="de-DE" dirty="0" err="1">
                <a:latin typeface="Century"/>
              </a:rPr>
              <a:t>of</a:t>
            </a:r>
            <a:r>
              <a:rPr lang="de-DE" dirty="0">
                <a:latin typeface="Century"/>
              </a:rPr>
              <a:t> </a:t>
            </a:r>
            <a:r>
              <a:rPr lang="de-DE" dirty="0" err="1">
                <a:latin typeface="Century"/>
              </a:rPr>
              <a:t>line</a:t>
            </a:r>
            <a:endParaRPr lang="de-DE" dirty="0">
              <a:latin typeface="Century"/>
            </a:endParaRPr>
          </a:p>
          <a:p>
            <a:r>
              <a:rPr lang="de-DE" dirty="0">
                <a:latin typeface="Century"/>
              </a:rPr>
              <a:t>Key </a:t>
            </a:r>
            <a:r>
              <a:rPr lang="de-DE" dirty="0" err="1">
                <a:latin typeface="Century"/>
              </a:rPr>
              <a:t>features</a:t>
            </a:r>
            <a:endParaRPr lang="de-DE" dirty="0"/>
          </a:p>
          <a:p>
            <a:r>
              <a:rPr lang="de-DE" dirty="0">
                <a:latin typeface="Century"/>
              </a:rPr>
              <a:t>Colors and </a:t>
            </a:r>
            <a:r>
              <a:rPr lang="de-DE" dirty="0" err="1">
                <a:latin typeface="Century"/>
              </a:rPr>
              <a:t>materials</a:t>
            </a:r>
            <a:endParaRPr lang="de-DE" dirty="0">
              <a:latin typeface="Century"/>
            </a:endParaRPr>
          </a:p>
          <a:p>
            <a:endParaRPr lang="en-US" dirty="0"/>
          </a:p>
        </p:txBody>
      </p:sp>
    </p:spTree>
    <p:extLst>
      <p:ext uri="{BB962C8B-B14F-4D97-AF65-F5344CB8AC3E}">
        <p14:creationId xmlns:p14="http://schemas.microsoft.com/office/powerpoint/2010/main" val="230969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5CC4C922-06F6-44CE-8175-FC226A276F7A}"/>
              </a:ext>
            </a:extLst>
          </p:cNvPr>
          <p:cNvSpPr>
            <a:spLocks noGrp="1"/>
          </p:cNvSpPr>
          <p:nvPr>
            <p:ph type="ftr" sz="quarter" idx="11"/>
          </p:nvPr>
        </p:nvSpPr>
        <p:spPr>
          <a:xfrm>
            <a:off x="3329093" y="375216"/>
            <a:ext cx="5546620" cy="161583"/>
          </a:xfrm>
          <a:prstGeom prst="rect">
            <a:avLst/>
          </a:prstGeom>
          <a:noFill/>
        </p:spPr>
        <p:txBody>
          <a:bodyPr wrap="square" lIns="0" tIns="0" rIns="0" bIns="0" rtlCol="0" anchor="ctr">
            <a:normAutofit/>
          </a:bodyPr>
          <a:lstStyle/>
          <a:p>
            <a:pPr>
              <a:lnSpc>
                <a:spcPct val="90000"/>
              </a:lnSpc>
              <a:spcAft>
                <a:spcPts val="600"/>
              </a:spcAft>
            </a:pPr>
            <a:r>
              <a:rPr lang="en-US" b="0" i="0" kern="1200">
                <a:latin typeface="Franklin Gothic Medium" panose="020B0603020102020204" pitchFamily="34" charset="0"/>
                <a:ea typeface="+mn-ea"/>
                <a:cs typeface="+mn-cs"/>
              </a:rPr>
              <a:t>A_Wood</a:t>
            </a:r>
          </a:p>
        </p:txBody>
      </p:sp>
      <p:sp>
        <p:nvSpPr>
          <p:cNvPr id="3" name="Tijdelijke aanduiding voor dianummer 2">
            <a:extLst>
              <a:ext uri="{FF2B5EF4-FFF2-40B4-BE49-F238E27FC236}">
                <a16:creationId xmlns:a16="http://schemas.microsoft.com/office/drawing/2014/main" id="{3988C999-5734-46F3-9D3F-3429373D7110}"/>
              </a:ext>
            </a:extLst>
          </p:cNvPr>
          <p:cNvSpPr>
            <a:spLocks noGrp="1"/>
          </p:cNvSpPr>
          <p:nvPr>
            <p:ph type="sldNum" sz="quarter" idx="12"/>
          </p:nvPr>
        </p:nvSpPr>
        <p:spPr>
          <a:xfrm>
            <a:off x="9190038" y="367521"/>
            <a:ext cx="2619268" cy="161583"/>
          </a:xfrm>
          <a:prstGeom prst="rect">
            <a:avLst/>
          </a:prstGeom>
          <a:noFill/>
        </p:spPr>
        <p:txBody>
          <a:bodyPr wrap="square" lIns="0" tIns="0" rIns="0" bIns="0" rtlCol="0" anchor="ctr">
            <a:normAutofit/>
          </a:bodyPr>
          <a:lstStyle/>
          <a:p>
            <a:pPr>
              <a:spcAft>
                <a:spcPts val="600"/>
              </a:spcAft>
            </a:pPr>
            <a:fld id="{3AEB317C-CD42-EA44-9D08-DFA7660C5E76}" type="slidenum">
              <a:rPr lang="en-US" smtClean="0"/>
              <a:pPr>
                <a:spcAft>
                  <a:spcPts val="600"/>
                </a:spcAft>
              </a:pPr>
              <a:t>3</a:t>
            </a:fld>
            <a:endParaRPr lang="en-US"/>
          </a:p>
        </p:txBody>
      </p:sp>
      <p:sp>
        <p:nvSpPr>
          <p:cNvPr id="9" name="Tijdelijke aanduiding voor tekst 4">
            <a:extLst>
              <a:ext uri="{FF2B5EF4-FFF2-40B4-BE49-F238E27FC236}">
                <a16:creationId xmlns:a16="http://schemas.microsoft.com/office/drawing/2014/main" id="{673E90E5-0BB3-4F7E-AEB0-872374E1C4B4}"/>
              </a:ext>
            </a:extLst>
          </p:cNvPr>
          <p:cNvSpPr txBox="1">
            <a:spLocks/>
          </p:cNvSpPr>
          <p:nvPr/>
        </p:nvSpPr>
        <p:spPr>
          <a:xfrm>
            <a:off x="375920" y="1822374"/>
            <a:ext cx="11435079" cy="30755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mn-lt"/>
                <a:ea typeface="+mn-ea"/>
                <a:cs typeface="+mn-cs"/>
              </a:defRPr>
            </a:lvl1pPr>
            <a:lvl2pPr marL="231775" indent="-227013" algn="l" defTabSz="914400" rtl="0" eaLnBrk="1" latinLnBrk="0" hangingPunct="1">
              <a:lnSpc>
                <a:spcPct val="90000"/>
              </a:lnSpc>
              <a:spcBef>
                <a:spcPts val="1000"/>
              </a:spcBef>
              <a:buClr>
                <a:schemeClr val="tx1"/>
              </a:buClr>
              <a:buFont typeface="Arial" panose="020B0604020202020204" pitchFamily="34" charset="0"/>
              <a:buChar char="•"/>
              <a:tabLst/>
              <a:defRPr lang="en-US" sz="1800" b="0" i="0" kern="1200" dirty="0">
                <a:solidFill>
                  <a:schemeClr val="tx1"/>
                </a:solidFill>
                <a:latin typeface="+mn-lt"/>
                <a:ea typeface="+mn-ea"/>
                <a:cs typeface="+mn-cs"/>
              </a:defRPr>
            </a:lvl2pPr>
            <a:lvl3pPr marL="463550" indent="-222250" algn="l" defTabSz="914400" rtl="0" eaLnBrk="1" latinLnBrk="0" hangingPunct="1">
              <a:lnSpc>
                <a:spcPct val="90000"/>
              </a:lnSpc>
              <a:spcBef>
                <a:spcPts val="1000"/>
              </a:spcBef>
              <a:buClr>
                <a:schemeClr val="tx1"/>
              </a:buClr>
              <a:buSzPct val="100000"/>
              <a:buFont typeface="System Font Regular"/>
              <a:buChar char="◦"/>
              <a:tabLst/>
              <a:defRPr lang="en-US" sz="1800" b="0" i="0" kern="1200" dirty="0">
                <a:solidFill>
                  <a:schemeClr val="tx1"/>
                </a:solidFill>
                <a:latin typeface="+mn-lt"/>
                <a:ea typeface="+mn-ea"/>
                <a:cs typeface="+mn-cs"/>
              </a:defRPr>
            </a:lvl3pPr>
            <a:lvl4pPr marL="7938" indent="0" algn="l" defTabSz="914400" rtl="0" eaLnBrk="1" latinLnBrk="0" hangingPunct="1">
              <a:lnSpc>
                <a:spcPct val="90000"/>
              </a:lnSpc>
              <a:spcBef>
                <a:spcPts val="1000"/>
              </a:spcBef>
              <a:buSzPct val="100000"/>
              <a:buFont typeface="Franklin Gothic Book" panose="020B0503020102020204" pitchFamily="34" charset="0"/>
              <a:buNone/>
              <a:tabLst/>
              <a:defRPr sz="1800" b="0" i="0" kern="1200">
                <a:solidFill>
                  <a:schemeClr val="tx1"/>
                </a:solidFill>
                <a:latin typeface="+mj-lt"/>
                <a:ea typeface="+mn-ea"/>
                <a:cs typeface="+mn-cs"/>
              </a:defRPr>
            </a:lvl4pPr>
            <a:lvl5pPr marL="7938" indent="0" algn="l" defTabSz="914400" rtl="0" eaLnBrk="1" latinLnBrk="0" hangingPunct="1">
              <a:lnSpc>
                <a:spcPct val="90000"/>
              </a:lnSpc>
              <a:spcBef>
                <a:spcPts val="1000"/>
              </a:spcBef>
              <a:buFont typeface="Franklin Gothic Book" panose="020B0503020102020204" pitchFamily="34" charset="0"/>
              <a:buNone/>
              <a:tabLst/>
              <a:defRPr sz="1800" b="0" i="0" kern="1200">
                <a:solidFill>
                  <a:schemeClr val="accent1"/>
                </a:solidFill>
                <a:latin typeface="+mn-lt"/>
                <a:ea typeface="+mn-ea"/>
                <a:cs typeface="+mn-cs"/>
              </a:defRPr>
            </a:lvl5pPr>
            <a:lvl6pPr marL="228600" indent="-228600" algn="l" defTabSz="914400" rtl="0" eaLnBrk="1" latinLnBrk="0" hangingPunct="1">
              <a:lnSpc>
                <a:spcPct val="90000"/>
              </a:lnSpc>
              <a:spcBef>
                <a:spcPts val="1000"/>
              </a:spcBef>
              <a:buFont typeface="+mj-lt"/>
              <a:buAutoNum type="arabicPeriod"/>
              <a:defRPr sz="1800" kern="1200">
                <a:solidFill>
                  <a:schemeClr val="tx1"/>
                </a:solidFill>
                <a:latin typeface="+mn-lt"/>
                <a:ea typeface="+mn-ea"/>
                <a:cs typeface="+mn-cs"/>
              </a:defRPr>
            </a:lvl6pPr>
            <a:lvl7pPr marL="4572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7pPr>
            <a:lvl8pPr marL="685800" indent="-228600" algn="l" defTabSz="914400" rtl="0" eaLnBrk="1" latinLnBrk="0" hangingPunct="1">
              <a:lnSpc>
                <a:spcPct val="90000"/>
              </a:lnSpc>
              <a:spcBef>
                <a:spcPts val="1000"/>
              </a:spcBef>
              <a:buFont typeface="System Font Regular"/>
              <a:buChar char="◦"/>
              <a:defRPr lang="en-US" sz="1800" b="0" i="0" kern="1200" dirty="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latin typeface="Franklin Gothic Medium" panose="020B0603020102020204" pitchFamily="34" charset="0"/>
              </a:rPr>
              <a:t>Why A_Wood?</a:t>
            </a:r>
          </a:p>
        </p:txBody>
      </p:sp>
      <p:sp>
        <p:nvSpPr>
          <p:cNvPr id="4" name="Titel 3">
            <a:extLst>
              <a:ext uri="{FF2B5EF4-FFF2-40B4-BE49-F238E27FC236}">
                <a16:creationId xmlns:a16="http://schemas.microsoft.com/office/drawing/2014/main" id="{F882F53A-13BB-49E2-82E4-6304C028E9A1}"/>
              </a:ext>
            </a:extLst>
          </p:cNvPr>
          <p:cNvSpPr>
            <a:spLocks noGrp="1"/>
          </p:cNvSpPr>
          <p:nvPr>
            <p:ph type="title"/>
          </p:nvPr>
        </p:nvSpPr>
        <p:spPr>
          <a:xfrm>
            <a:off x="381001" y="1023528"/>
            <a:ext cx="11429999" cy="473841"/>
          </a:xfrm>
          <a:prstGeom prst="rect">
            <a:avLst/>
          </a:prstGeom>
        </p:spPr>
        <p:txBody>
          <a:bodyPr vert="horz" lIns="0" tIns="0" rIns="0" bIns="0" rtlCol="0" anchor="ctr">
            <a:normAutofit/>
          </a:bodyPr>
          <a:lstStyle/>
          <a:p>
            <a:r>
              <a:rPr lang="en-US" sz="3400" b="0" i="0" kern="1200">
                <a:latin typeface="Franklin Gothic Demi Cond" panose="020B0706030402020204" pitchFamily="34" charset="0"/>
                <a:ea typeface="+mj-ea"/>
                <a:cs typeface="+mj-cs"/>
              </a:rPr>
              <a:t>Value Proposition</a:t>
            </a:r>
          </a:p>
        </p:txBody>
      </p:sp>
      <p:sp>
        <p:nvSpPr>
          <p:cNvPr id="6" name="Tijdelijke aanduiding voor inhoud 5">
            <a:extLst>
              <a:ext uri="{FF2B5EF4-FFF2-40B4-BE49-F238E27FC236}">
                <a16:creationId xmlns:a16="http://schemas.microsoft.com/office/drawing/2014/main" id="{B8FDCE0E-42E2-4111-8653-D0603D0D6E79}"/>
              </a:ext>
            </a:extLst>
          </p:cNvPr>
          <p:cNvSpPr>
            <a:spLocks noGrp="1"/>
          </p:cNvSpPr>
          <p:nvPr>
            <p:ph sz="quarter" idx="16"/>
          </p:nvPr>
        </p:nvSpPr>
        <p:spPr>
          <a:xfrm>
            <a:off x="376238" y="2454932"/>
            <a:ext cx="5562600" cy="4022067"/>
          </a:xfrm>
          <a:prstGeom prst="rect">
            <a:avLst/>
          </a:prstGeom>
        </p:spPr>
        <p:txBody>
          <a:bodyPr vert="horz" lIns="0" tIns="0" rIns="0" bIns="0" rtlCol="0">
            <a:normAutofit/>
          </a:bodyPr>
          <a:lstStyle/>
          <a:p>
            <a:pPr lvl="0">
              <a:defRPr/>
            </a:pPr>
            <a:r>
              <a:rPr lang="en-US" dirty="0"/>
              <a:t>The working environment is changing, and the furniture must now compose an agile, friendly and comfortable landscape.</a:t>
            </a:r>
          </a:p>
          <a:p>
            <a:pPr lvl="0">
              <a:defRPr/>
            </a:pPr>
            <a:endParaRPr lang="en-US" dirty="0"/>
          </a:p>
          <a:p>
            <a:pPr lvl="0">
              <a:defRPr/>
            </a:pPr>
            <a:r>
              <a:rPr lang="en-US" b="1" dirty="0"/>
              <a:t>Warm and natural</a:t>
            </a:r>
          </a:p>
          <a:p>
            <a:pPr lvl="0">
              <a:defRPr/>
            </a:pPr>
            <a:r>
              <a:rPr lang="en-US" dirty="0" err="1"/>
              <a:t>A_Wood</a:t>
            </a:r>
            <a:r>
              <a:rPr lang="en-US" dirty="0"/>
              <a:t> is part of the trend and transforms workspaces into an inspiring living space.</a:t>
            </a:r>
          </a:p>
          <a:p>
            <a:endParaRPr lang="nl-NL" dirty="0"/>
          </a:p>
        </p:txBody>
      </p:sp>
      <p:pic>
        <p:nvPicPr>
          <p:cNvPr id="8" name="Tijdelijke aanduiding voor inhoud 7" descr="Afbeelding met meubels, tafel, zitten, houten&#10;&#10;Automatisch gegenereerde beschrijving">
            <a:extLst>
              <a:ext uri="{FF2B5EF4-FFF2-40B4-BE49-F238E27FC236}">
                <a16:creationId xmlns:a16="http://schemas.microsoft.com/office/drawing/2014/main" id="{11ADD247-EDC7-4D90-A727-507D8F9D4FD5}"/>
              </a:ext>
            </a:extLst>
          </p:cNvPr>
          <p:cNvPicPr>
            <a:picLocks noGrp="1" noChangeAspect="1"/>
          </p:cNvPicPr>
          <p:nvPr>
            <p:ph sz="quarter" idx="17"/>
          </p:nvPr>
        </p:nvPicPr>
        <p:blipFill>
          <a:blip r:embed="rId2">
            <a:extLst>
              <a:ext uri="{28A0092B-C50C-407E-A947-70E740481C1C}">
                <a14:useLocalDpi xmlns:a14="http://schemas.microsoft.com/office/drawing/2010/main" val="0"/>
              </a:ext>
            </a:extLst>
          </a:blip>
          <a:stretch>
            <a:fillRect/>
          </a:stretch>
        </p:blipFill>
        <p:spPr>
          <a:xfrm>
            <a:off x="6683964" y="2454932"/>
            <a:ext cx="4704171" cy="4022067"/>
          </a:xfrm>
          <a:prstGeom prst="rect">
            <a:avLst/>
          </a:prstGeom>
          <a:noFill/>
        </p:spPr>
      </p:pic>
    </p:spTree>
    <p:extLst>
      <p:ext uri="{BB962C8B-B14F-4D97-AF65-F5344CB8AC3E}">
        <p14:creationId xmlns:p14="http://schemas.microsoft.com/office/powerpoint/2010/main" val="42865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56F9D9E5-BC47-4677-9F64-9A58E09175CE}"/>
              </a:ext>
            </a:extLst>
          </p:cNvPr>
          <p:cNvSpPr>
            <a:spLocks noGrp="1"/>
          </p:cNvSpPr>
          <p:nvPr>
            <p:ph type="ftr" sz="quarter" idx="11"/>
          </p:nvPr>
        </p:nvSpPr>
        <p:spPr/>
        <p:txBody>
          <a:bodyPr/>
          <a:lstStyle/>
          <a:p>
            <a:r>
              <a:rPr lang="en-US" dirty="0" err="1"/>
              <a:t>A_Wood</a:t>
            </a:r>
            <a:endParaRPr lang="en-US" dirty="0"/>
          </a:p>
        </p:txBody>
      </p:sp>
      <p:sp>
        <p:nvSpPr>
          <p:cNvPr id="3" name="Tijdelijke aanduiding voor dianummer 2">
            <a:extLst>
              <a:ext uri="{FF2B5EF4-FFF2-40B4-BE49-F238E27FC236}">
                <a16:creationId xmlns:a16="http://schemas.microsoft.com/office/drawing/2014/main" id="{09C51871-705D-4356-A6A4-81D0F3AC5F4E}"/>
              </a:ext>
            </a:extLst>
          </p:cNvPr>
          <p:cNvSpPr>
            <a:spLocks noGrp="1"/>
          </p:cNvSpPr>
          <p:nvPr>
            <p:ph type="sldNum" sz="quarter" idx="12"/>
          </p:nvPr>
        </p:nvSpPr>
        <p:spPr/>
        <p:txBody>
          <a:bodyPr/>
          <a:lstStyle/>
          <a:p>
            <a:fld id="{3AEB317C-CD42-EA44-9D08-DFA7660C5E76}" type="slidenum">
              <a:rPr lang="en-US" smtClean="0"/>
              <a:pPr/>
              <a:t>4</a:t>
            </a:fld>
            <a:endParaRPr lang="en-US" dirty="0"/>
          </a:p>
        </p:txBody>
      </p:sp>
      <p:sp>
        <p:nvSpPr>
          <p:cNvPr id="5" name="Titel 4">
            <a:extLst>
              <a:ext uri="{FF2B5EF4-FFF2-40B4-BE49-F238E27FC236}">
                <a16:creationId xmlns:a16="http://schemas.microsoft.com/office/drawing/2014/main" id="{EDE4A09D-6619-4CD7-96B5-DEC6179F5330}"/>
              </a:ext>
            </a:extLst>
          </p:cNvPr>
          <p:cNvSpPr>
            <a:spLocks noGrp="1"/>
          </p:cNvSpPr>
          <p:nvPr>
            <p:ph type="title"/>
          </p:nvPr>
        </p:nvSpPr>
        <p:spPr/>
        <p:txBody>
          <a:bodyPr/>
          <a:lstStyle/>
          <a:p>
            <a:r>
              <a:rPr lang="nl-NL" dirty="0"/>
              <a:t>Statement of Line</a:t>
            </a:r>
          </a:p>
        </p:txBody>
      </p:sp>
      <p:pic>
        <p:nvPicPr>
          <p:cNvPr id="17" name="Tijdelijke aanduiding voor inhoud 17" descr="Afbeelding met meubels, tafel, kamer, staand&#10;&#10;Automatisch gegenereerde beschrijving">
            <a:extLst>
              <a:ext uri="{FF2B5EF4-FFF2-40B4-BE49-F238E27FC236}">
                <a16:creationId xmlns:a16="http://schemas.microsoft.com/office/drawing/2014/main" id="{8FF2BC7F-D518-4413-9FF0-E9CDE3AE7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5236" y="2595880"/>
            <a:ext cx="3935730" cy="2623820"/>
          </a:xfrm>
          <a:prstGeom prst="rect">
            <a:avLst/>
          </a:prstGeom>
        </p:spPr>
      </p:pic>
      <p:pic>
        <p:nvPicPr>
          <p:cNvPr id="18" name="Tijdelijke aanduiding voor inhoud 15">
            <a:extLst>
              <a:ext uri="{FF2B5EF4-FFF2-40B4-BE49-F238E27FC236}">
                <a16:creationId xmlns:a16="http://schemas.microsoft.com/office/drawing/2014/main" id="{792876CF-1BF3-48B9-84E7-9799A6FA20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0406" y="2595880"/>
            <a:ext cx="3934712" cy="2623820"/>
          </a:xfrm>
          <a:prstGeom prst="rect">
            <a:avLst/>
          </a:prstGeom>
        </p:spPr>
      </p:pic>
      <p:pic>
        <p:nvPicPr>
          <p:cNvPr id="19" name="Tijdelijke aanduiding voor inhoud 13" descr="Afbeelding met meubels, tafel, houten, zitten&#10;&#10;Automatisch gegenereerde beschrijving">
            <a:extLst>
              <a:ext uri="{FF2B5EF4-FFF2-40B4-BE49-F238E27FC236}">
                <a16:creationId xmlns:a16="http://schemas.microsoft.com/office/drawing/2014/main" id="{4924AC40-381E-41A6-90C7-D92445F61F5F}"/>
              </a:ext>
            </a:extLst>
          </p:cNvPr>
          <p:cNvPicPr>
            <a:picLocks noChangeAspect="1"/>
          </p:cNvPicPr>
          <p:nvPr/>
        </p:nvPicPr>
        <p:blipFill rotWithShape="1">
          <a:blip r:embed="rId4">
            <a:extLst>
              <a:ext uri="{28A0092B-C50C-407E-A947-70E740481C1C}">
                <a14:useLocalDpi xmlns:a14="http://schemas.microsoft.com/office/drawing/2010/main" val="0"/>
              </a:ext>
            </a:extLst>
          </a:blip>
          <a:srcRect l="19395"/>
          <a:stretch/>
        </p:blipFill>
        <p:spPr>
          <a:xfrm>
            <a:off x="761387" y="2595880"/>
            <a:ext cx="3172789" cy="2623820"/>
          </a:xfrm>
          <a:prstGeom prst="rect">
            <a:avLst/>
          </a:prstGeom>
        </p:spPr>
      </p:pic>
      <p:sp>
        <p:nvSpPr>
          <p:cNvPr id="20" name="Tekstvak 19">
            <a:extLst>
              <a:ext uri="{FF2B5EF4-FFF2-40B4-BE49-F238E27FC236}">
                <a16:creationId xmlns:a16="http://schemas.microsoft.com/office/drawing/2014/main" id="{15CFC104-A726-4BDA-9A01-B846C7605DED}"/>
              </a:ext>
            </a:extLst>
          </p:cNvPr>
          <p:cNvSpPr txBox="1"/>
          <p:nvPr/>
        </p:nvSpPr>
        <p:spPr>
          <a:xfrm>
            <a:off x="1004321" y="5259393"/>
            <a:ext cx="2686920" cy="276999"/>
          </a:xfrm>
          <a:prstGeom prst="rect">
            <a:avLst/>
          </a:prstGeom>
          <a:noFill/>
        </p:spPr>
        <p:txBody>
          <a:bodyPr wrap="square" rtlCol="0">
            <a:spAutoFit/>
          </a:bodyPr>
          <a:lstStyle/>
          <a:p>
            <a:r>
              <a:rPr lang="nl-NL" sz="1200" dirty="0" err="1"/>
              <a:t>Rectangular</a:t>
            </a:r>
            <a:r>
              <a:rPr lang="nl-NL" sz="1200" dirty="0"/>
              <a:t> &amp; </a:t>
            </a:r>
            <a:r>
              <a:rPr lang="nl-NL" sz="1200" dirty="0" err="1"/>
              <a:t>squared</a:t>
            </a:r>
            <a:r>
              <a:rPr lang="nl-NL" sz="1200" dirty="0"/>
              <a:t> single desks </a:t>
            </a:r>
          </a:p>
        </p:txBody>
      </p:sp>
      <p:sp>
        <p:nvSpPr>
          <p:cNvPr id="21" name="Tekstvak 20">
            <a:extLst>
              <a:ext uri="{FF2B5EF4-FFF2-40B4-BE49-F238E27FC236}">
                <a16:creationId xmlns:a16="http://schemas.microsoft.com/office/drawing/2014/main" id="{26789423-C779-4044-9DEC-A3362A55824C}"/>
              </a:ext>
            </a:extLst>
          </p:cNvPr>
          <p:cNvSpPr txBox="1"/>
          <p:nvPr/>
        </p:nvSpPr>
        <p:spPr>
          <a:xfrm>
            <a:off x="5900875" y="5253447"/>
            <a:ext cx="936830" cy="276999"/>
          </a:xfrm>
          <a:prstGeom prst="rect">
            <a:avLst/>
          </a:prstGeom>
          <a:noFill/>
        </p:spPr>
        <p:txBody>
          <a:bodyPr wrap="square" rtlCol="0">
            <a:spAutoFit/>
          </a:bodyPr>
          <a:lstStyle/>
          <a:p>
            <a:r>
              <a:rPr lang="nl-NL" sz="1200" dirty="0" err="1"/>
              <a:t>Benches</a:t>
            </a:r>
            <a:endParaRPr lang="nl-NL" sz="1200" dirty="0"/>
          </a:p>
        </p:txBody>
      </p:sp>
      <p:sp>
        <p:nvSpPr>
          <p:cNvPr id="22" name="Tekstvak 21">
            <a:extLst>
              <a:ext uri="{FF2B5EF4-FFF2-40B4-BE49-F238E27FC236}">
                <a16:creationId xmlns:a16="http://schemas.microsoft.com/office/drawing/2014/main" id="{04E4F60C-F1E0-479A-AA24-6028917B38AF}"/>
              </a:ext>
            </a:extLst>
          </p:cNvPr>
          <p:cNvSpPr txBox="1"/>
          <p:nvPr/>
        </p:nvSpPr>
        <p:spPr>
          <a:xfrm>
            <a:off x="9488326" y="5253446"/>
            <a:ext cx="1781175" cy="276999"/>
          </a:xfrm>
          <a:prstGeom prst="rect">
            <a:avLst/>
          </a:prstGeom>
          <a:noFill/>
        </p:spPr>
        <p:txBody>
          <a:bodyPr wrap="square" rtlCol="0">
            <a:spAutoFit/>
          </a:bodyPr>
          <a:lstStyle/>
          <a:p>
            <a:r>
              <a:rPr lang="nl-NL" sz="1200" dirty="0"/>
              <a:t>Meeting</a:t>
            </a:r>
          </a:p>
        </p:txBody>
      </p:sp>
    </p:spTree>
    <p:extLst>
      <p:ext uri="{BB962C8B-B14F-4D97-AF65-F5344CB8AC3E}">
        <p14:creationId xmlns:p14="http://schemas.microsoft.com/office/powerpoint/2010/main" val="286253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FC3A00BD-B43A-4CD2-A846-9DC3400E5144}"/>
              </a:ext>
            </a:extLst>
          </p:cNvPr>
          <p:cNvSpPr>
            <a:spLocks noGrp="1"/>
          </p:cNvSpPr>
          <p:nvPr>
            <p:ph type="ftr" sz="quarter" idx="11"/>
          </p:nvPr>
        </p:nvSpPr>
        <p:spPr/>
        <p:txBody>
          <a:bodyPr/>
          <a:lstStyle/>
          <a:p>
            <a:r>
              <a:rPr lang="en-US" dirty="0" err="1"/>
              <a:t>A_Wood</a:t>
            </a:r>
            <a:endParaRPr lang="en-US" dirty="0"/>
          </a:p>
        </p:txBody>
      </p:sp>
      <p:sp>
        <p:nvSpPr>
          <p:cNvPr id="3" name="Tijdelijke aanduiding voor dianummer 2">
            <a:extLst>
              <a:ext uri="{FF2B5EF4-FFF2-40B4-BE49-F238E27FC236}">
                <a16:creationId xmlns:a16="http://schemas.microsoft.com/office/drawing/2014/main" id="{2FE2ADBF-210B-4BFE-AFB9-2B8F38240F83}"/>
              </a:ext>
            </a:extLst>
          </p:cNvPr>
          <p:cNvSpPr>
            <a:spLocks noGrp="1"/>
          </p:cNvSpPr>
          <p:nvPr>
            <p:ph type="sldNum" sz="quarter" idx="12"/>
          </p:nvPr>
        </p:nvSpPr>
        <p:spPr/>
        <p:txBody>
          <a:bodyPr/>
          <a:lstStyle/>
          <a:p>
            <a:fld id="{3AEB317C-CD42-EA44-9D08-DFA7660C5E76}" type="slidenum">
              <a:rPr lang="en-US" smtClean="0"/>
              <a:pPr/>
              <a:t>5</a:t>
            </a:fld>
            <a:endParaRPr lang="en-US" dirty="0"/>
          </a:p>
        </p:txBody>
      </p:sp>
      <p:sp>
        <p:nvSpPr>
          <p:cNvPr id="4" name="Titel 3">
            <a:extLst>
              <a:ext uri="{FF2B5EF4-FFF2-40B4-BE49-F238E27FC236}">
                <a16:creationId xmlns:a16="http://schemas.microsoft.com/office/drawing/2014/main" id="{47319AE9-E0F7-4424-A292-8504D3A0C894}"/>
              </a:ext>
            </a:extLst>
          </p:cNvPr>
          <p:cNvSpPr>
            <a:spLocks noGrp="1"/>
          </p:cNvSpPr>
          <p:nvPr>
            <p:ph type="title"/>
          </p:nvPr>
        </p:nvSpPr>
        <p:spPr/>
        <p:txBody>
          <a:bodyPr/>
          <a:lstStyle/>
          <a:p>
            <a:r>
              <a:rPr lang="nl-NL" dirty="0"/>
              <a:t>Technical Details tops</a:t>
            </a:r>
          </a:p>
        </p:txBody>
      </p:sp>
      <p:sp>
        <p:nvSpPr>
          <p:cNvPr id="5" name="Tijdelijke aanduiding voor inhoud 4">
            <a:extLst>
              <a:ext uri="{FF2B5EF4-FFF2-40B4-BE49-F238E27FC236}">
                <a16:creationId xmlns:a16="http://schemas.microsoft.com/office/drawing/2014/main" id="{AA2D51DF-DAFD-41C7-B890-173143E80B64}"/>
              </a:ext>
            </a:extLst>
          </p:cNvPr>
          <p:cNvSpPr>
            <a:spLocks noGrp="1"/>
          </p:cNvSpPr>
          <p:nvPr>
            <p:ph sz="quarter" idx="16"/>
          </p:nvPr>
        </p:nvSpPr>
        <p:spPr>
          <a:xfrm>
            <a:off x="376238" y="1943100"/>
            <a:ext cx="2843212" cy="4533900"/>
          </a:xfrm>
        </p:spPr>
        <p:txBody>
          <a:bodyPr vert="horz" lIns="0" tIns="0" rIns="0" bIns="0" rtlCol="0" anchor="t">
            <a:noAutofit/>
          </a:bodyPr>
          <a:lstStyle/>
          <a:p>
            <a:r>
              <a:rPr lang="en-US" dirty="0"/>
              <a:t>High density chipboard: 700kg/m3</a:t>
            </a:r>
          </a:p>
          <a:p>
            <a:r>
              <a:rPr lang="en-US" dirty="0"/>
              <a:t>Its rigidity allows to not use a structure.</a:t>
            </a:r>
          </a:p>
          <a:p>
            <a:endParaRPr lang="en-US" dirty="0"/>
          </a:p>
          <a:p>
            <a:r>
              <a:rPr lang="en-US" b="1" dirty="0"/>
              <a:t>Collaborative work – desk and benches </a:t>
            </a:r>
          </a:p>
          <a:p>
            <a:r>
              <a:rPr lang="en-US" dirty="0"/>
              <a:t>Laminated: thickness 36 mm </a:t>
            </a:r>
          </a:p>
          <a:p>
            <a:r>
              <a:rPr lang="en-US" dirty="0"/>
              <a:t>Melamine : thickness 35 mm</a:t>
            </a:r>
          </a:p>
          <a:p>
            <a:endParaRPr lang="en-US" dirty="0"/>
          </a:p>
          <a:p>
            <a:r>
              <a:rPr lang="en-US" b="1" dirty="0"/>
              <a:t>Meeting – meeting rooms </a:t>
            </a:r>
            <a:r>
              <a:rPr lang="en-US" dirty="0"/>
              <a:t>Melamine : thickness 25 mm</a:t>
            </a:r>
            <a:endParaRPr lang="nl-NL" dirty="0"/>
          </a:p>
        </p:txBody>
      </p:sp>
      <p:pic>
        <p:nvPicPr>
          <p:cNvPr id="7" name="Tijdelijke aanduiding voor inhoud 6">
            <a:extLst>
              <a:ext uri="{FF2B5EF4-FFF2-40B4-BE49-F238E27FC236}">
                <a16:creationId xmlns:a16="http://schemas.microsoft.com/office/drawing/2014/main" id="{F63E8CAD-E7F9-4D86-83DD-8C2252846890}"/>
              </a:ext>
            </a:extLst>
          </p:cNvPr>
          <p:cNvPicPr>
            <a:picLocks noGrp="1" noChangeAspect="1"/>
          </p:cNvPicPr>
          <p:nvPr>
            <p:ph sz="quarter" idx="17"/>
          </p:nvPr>
        </p:nvPicPr>
        <p:blipFill>
          <a:blip r:embed="rId2"/>
          <a:stretch>
            <a:fillRect/>
          </a:stretch>
        </p:blipFill>
        <p:spPr>
          <a:xfrm>
            <a:off x="6191087" y="1922218"/>
            <a:ext cx="5369252" cy="4074917"/>
          </a:xfrm>
          <a:prstGeom prst="rect">
            <a:avLst/>
          </a:prstGeom>
        </p:spPr>
      </p:pic>
      <p:pic>
        <p:nvPicPr>
          <p:cNvPr id="8" name="Afbeelding 7">
            <a:extLst>
              <a:ext uri="{FF2B5EF4-FFF2-40B4-BE49-F238E27FC236}">
                <a16:creationId xmlns:a16="http://schemas.microsoft.com/office/drawing/2014/main" id="{B52BEE0B-B415-4B66-8911-D290367412EF}"/>
              </a:ext>
            </a:extLst>
          </p:cNvPr>
          <p:cNvPicPr>
            <a:picLocks noChangeAspect="1"/>
          </p:cNvPicPr>
          <p:nvPr/>
        </p:nvPicPr>
        <p:blipFill>
          <a:blip r:embed="rId3"/>
          <a:stretch>
            <a:fillRect/>
          </a:stretch>
        </p:blipFill>
        <p:spPr>
          <a:xfrm>
            <a:off x="4423337" y="3929505"/>
            <a:ext cx="1672663" cy="2067630"/>
          </a:xfrm>
          <a:prstGeom prst="rect">
            <a:avLst/>
          </a:prstGeom>
        </p:spPr>
      </p:pic>
    </p:spTree>
    <p:extLst>
      <p:ext uri="{BB962C8B-B14F-4D97-AF65-F5344CB8AC3E}">
        <p14:creationId xmlns:p14="http://schemas.microsoft.com/office/powerpoint/2010/main" val="421643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inhoud 9">
            <a:extLst>
              <a:ext uri="{FF2B5EF4-FFF2-40B4-BE49-F238E27FC236}">
                <a16:creationId xmlns:a16="http://schemas.microsoft.com/office/drawing/2014/main" id="{4FE7293C-E8D1-4EF0-8378-8E76B04735CC}"/>
              </a:ext>
            </a:extLst>
          </p:cNvPr>
          <p:cNvPicPr>
            <a:picLocks noGrp="1" noChangeAspect="1"/>
          </p:cNvPicPr>
          <p:nvPr>
            <p:ph sz="quarter" idx="17"/>
          </p:nvPr>
        </p:nvPicPr>
        <p:blipFill>
          <a:blip r:embed="rId2"/>
          <a:stretch>
            <a:fillRect/>
          </a:stretch>
        </p:blipFill>
        <p:spPr>
          <a:xfrm>
            <a:off x="5961331" y="1818222"/>
            <a:ext cx="4736030" cy="1636767"/>
          </a:xfrm>
          <a:prstGeom prst="rect">
            <a:avLst/>
          </a:prstGeom>
        </p:spPr>
      </p:pic>
      <p:sp>
        <p:nvSpPr>
          <p:cNvPr id="2" name="Tijdelijke aanduiding voor voettekst 1">
            <a:extLst>
              <a:ext uri="{FF2B5EF4-FFF2-40B4-BE49-F238E27FC236}">
                <a16:creationId xmlns:a16="http://schemas.microsoft.com/office/drawing/2014/main" id="{FC3A00BD-B43A-4CD2-A846-9DC3400E5144}"/>
              </a:ext>
            </a:extLst>
          </p:cNvPr>
          <p:cNvSpPr>
            <a:spLocks noGrp="1"/>
          </p:cNvSpPr>
          <p:nvPr>
            <p:ph type="ftr" sz="quarter" idx="11"/>
          </p:nvPr>
        </p:nvSpPr>
        <p:spPr/>
        <p:txBody>
          <a:bodyPr/>
          <a:lstStyle/>
          <a:p>
            <a:r>
              <a:rPr lang="en-US" dirty="0" err="1"/>
              <a:t>A_Wood</a:t>
            </a:r>
            <a:endParaRPr lang="en-US" dirty="0"/>
          </a:p>
        </p:txBody>
      </p:sp>
      <p:sp>
        <p:nvSpPr>
          <p:cNvPr id="3" name="Tijdelijke aanduiding voor dianummer 2">
            <a:extLst>
              <a:ext uri="{FF2B5EF4-FFF2-40B4-BE49-F238E27FC236}">
                <a16:creationId xmlns:a16="http://schemas.microsoft.com/office/drawing/2014/main" id="{2FE2ADBF-210B-4BFE-AFB9-2B8F38240F83}"/>
              </a:ext>
            </a:extLst>
          </p:cNvPr>
          <p:cNvSpPr>
            <a:spLocks noGrp="1"/>
          </p:cNvSpPr>
          <p:nvPr>
            <p:ph type="sldNum" sz="quarter" idx="12"/>
          </p:nvPr>
        </p:nvSpPr>
        <p:spPr/>
        <p:txBody>
          <a:bodyPr/>
          <a:lstStyle/>
          <a:p>
            <a:fld id="{3AEB317C-CD42-EA44-9D08-DFA7660C5E76}" type="slidenum">
              <a:rPr lang="en-US" smtClean="0"/>
              <a:pPr/>
              <a:t>6</a:t>
            </a:fld>
            <a:endParaRPr lang="en-US" dirty="0"/>
          </a:p>
        </p:txBody>
      </p:sp>
      <p:sp>
        <p:nvSpPr>
          <p:cNvPr id="4" name="Titel 3">
            <a:extLst>
              <a:ext uri="{FF2B5EF4-FFF2-40B4-BE49-F238E27FC236}">
                <a16:creationId xmlns:a16="http://schemas.microsoft.com/office/drawing/2014/main" id="{47319AE9-E0F7-4424-A292-8504D3A0C894}"/>
              </a:ext>
            </a:extLst>
          </p:cNvPr>
          <p:cNvSpPr>
            <a:spLocks noGrp="1"/>
          </p:cNvSpPr>
          <p:nvPr>
            <p:ph type="title"/>
          </p:nvPr>
        </p:nvSpPr>
        <p:spPr/>
        <p:txBody>
          <a:bodyPr/>
          <a:lstStyle/>
          <a:p>
            <a:r>
              <a:rPr lang="nl-NL" dirty="0"/>
              <a:t>Technical Details tops</a:t>
            </a:r>
          </a:p>
        </p:txBody>
      </p:sp>
      <p:sp>
        <p:nvSpPr>
          <p:cNvPr id="5" name="Tijdelijke aanduiding voor inhoud 4">
            <a:extLst>
              <a:ext uri="{FF2B5EF4-FFF2-40B4-BE49-F238E27FC236}">
                <a16:creationId xmlns:a16="http://schemas.microsoft.com/office/drawing/2014/main" id="{AA2D51DF-DAFD-41C7-B890-173143E80B64}"/>
              </a:ext>
            </a:extLst>
          </p:cNvPr>
          <p:cNvSpPr>
            <a:spLocks noGrp="1"/>
          </p:cNvSpPr>
          <p:nvPr>
            <p:ph sz="quarter" idx="16"/>
          </p:nvPr>
        </p:nvSpPr>
        <p:spPr>
          <a:xfrm>
            <a:off x="376238" y="1943100"/>
            <a:ext cx="2843212" cy="4533900"/>
          </a:xfrm>
        </p:spPr>
        <p:txBody>
          <a:bodyPr vert="horz" lIns="0" tIns="0" rIns="0" bIns="0" rtlCol="0" anchor="t">
            <a:noAutofit/>
          </a:bodyPr>
          <a:lstStyle/>
          <a:p>
            <a:r>
              <a:rPr lang="en-US" b="1" dirty="0"/>
              <a:t>Twin-edge</a:t>
            </a:r>
          </a:p>
          <a:p>
            <a:r>
              <a:rPr lang="en-US" dirty="0"/>
              <a:t>Slims the edge of the top and radically changes the line of the desk.</a:t>
            </a:r>
          </a:p>
          <a:p>
            <a:r>
              <a:rPr lang="en-US" dirty="0"/>
              <a:t>Patented process</a:t>
            </a:r>
          </a:p>
          <a:p>
            <a:r>
              <a:rPr lang="en-US" dirty="0"/>
              <a:t>The lower edge is harmonized with the leg finish.</a:t>
            </a:r>
          </a:p>
          <a:p>
            <a:r>
              <a:rPr lang="en-US" dirty="0"/>
              <a:t>The upper edge is the same finish as the top.</a:t>
            </a:r>
            <a:endParaRPr lang="nl-NL" dirty="0"/>
          </a:p>
        </p:txBody>
      </p:sp>
      <p:pic>
        <p:nvPicPr>
          <p:cNvPr id="11" name="Afbeelding 10">
            <a:extLst>
              <a:ext uri="{FF2B5EF4-FFF2-40B4-BE49-F238E27FC236}">
                <a16:creationId xmlns:a16="http://schemas.microsoft.com/office/drawing/2014/main" id="{BFDE72AE-CABD-4E0A-B625-4707D1A808AA}"/>
              </a:ext>
            </a:extLst>
          </p:cNvPr>
          <p:cNvPicPr>
            <a:picLocks noChangeAspect="1"/>
          </p:cNvPicPr>
          <p:nvPr/>
        </p:nvPicPr>
        <p:blipFill>
          <a:blip r:embed="rId3"/>
          <a:stretch>
            <a:fillRect/>
          </a:stretch>
        </p:blipFill>
        <p:spPr>
          <a:xfrm>
            <a:off x="5961331" y="3454989"/>
            <a:ext cx="4736033" cy="1636768"/>
          </a:xfrm>
          <a:prstGeom prst="rect">
            <a:avLst/>
          </a:prstGeom>
        </p:spPr>
      </p:pic>
      <p:pic>
        <p:nvPicPr>
          <p:cNvPr id="13" name="Afbeelding 12">
            <a:extLst>
              <a:ext uri="{FF2B5EF4-FFF2-40B4-BE49-F238E27FC236}">
                <a16:creationId xmlns:a16="http://schemas.microsoft.com/office/drawing/2014/main" id="{38762D77-3830-4A16-A3F9-5FCB446C1E0A}"/>
              </a:ext>
            </a:extLst>
          </p:cNvPr>
          <p:cNvPicPr>
            <a:picLocks noChangeAspect="1"/>
          </p:cNvPicPr>
          <p:nvPr/>
        </p:nvPicPr>
        <p:blipFill rotWithShape="1">
          <a:blip r:embed="rId4"/>
          <a:srcRect l="24500" t="60443" r="44500" b="21077"/>
          <a:stretch/>
        </p:blipFill>
        <p:spPr>
          <a:xfrm>
            <a:off x="7854149" y="5412609"/>
            <a:ext cx="2843212" cy="953372"/>
          </a:xfrm>
          <a:prstGeom prst="rect">
            <a:avLst/>
          </a:prstGeom>
        </p:spPr>
      </p:pic>
    </p:spTree>
    <p:extLst>
      <p:ext uri="{BB962C8B-B14F-4D97-AF65-F5344CB8AC3E}">
        <p14:creationId xmlns:p14="http://schemas.microsoft.com/office/powerpoint/2010/main" val="368645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9B9154D7-2C18-4690-A856-558C2BA10F48}"/>
              </a:ext>
            </a:extLst>
          </p:cNvPr>
          <p:cNvSpPr>
            <a:spLocks noGrp="1"/>
          </p:cNvSpPr>
          <p:nvPr>
            <p:ph type="ftr" sz="quarter" idx="11"/>
          </p:nvPr>
        </p:nvSpPr>
        <p:spPr/>
        <p:txBody>
          <a:bodyPr/>
          <a:lstStyle/>
          <a:p>
            <a:r>
              <a:rPr lang="en-US" dirty="0" err="1"/>
              <a:t>A_Wood</a:t>
            </a:r>
            <a:endParaRPr lang="en-US" dirty="0"/>
          </a:p>
        </p:txBody>
      </p:sp>
      <p:sp>
        <p:nvSpPr>
          <p:cNvPr id="3" name="Tijdelijke aanduiding voor dianummer 2">
            <a:extLst>
              <a:ext uri="{FF2B5EF4-FFF2-40B4-BE49-F238E27FC236}">
                <a16:creationId xmlns:a16="http://schemas.microsoft.com/office/drawing/2014/main" id="{F175AC35-6F34-47EB-8239-A29CD7171435}"/>
              </a:ext>
            </a:extLst>
          </p:cNvPr>
          <p:cNvSpPr>
            <a:spLocks noGrp="1"/>
          </p:cNvSpPr>
          <p:nvPr>
            <p:ph type="sldNum" sz="quarter" idx="12"/>
          </p:nvPr>
        </p:nvSpPr>
        <p:spPr/>
        <p:txBody>
          <a:bodyPr/>
          <a:lstStyle/>
          <a:p>
            <a:fld id="{3AEB317C-CD42-EA44-9D08-DFA7660C5E76}" type="slidenum">
              <a:rPr lang="en-US" smtClean="0"/>
              <a:pPr/>
              <a:t>7</a:t>
            </a:fld>
            <a:endParaRPr lang="en-US" dirty="0"/>
          </a:p>
        </p:txBody>
      </p:sp>
      <p:sp>
        <p:nvSpPr>
          <p:cNvPr id="5" name="Titel 4">
            <a:extLst>
              <a:ext uri="{FF2B5EF4-FFF2-40B4-BE49-F238E27FC236}">
                <a16:creationId xmlns:a16="http://schemas.microsoft.com/office/drawing/2014/main" id="{655BBC4D-5156-417A-BD9A-560C5AB17CA2}"/>
              </a:ext>
            </a:extLst>
          </p:cNvPr>
          <p:cNvSpPr>
            <a:spLocks noGrp="1"/>
          </p:cNvSpPr>
          <p:nvPr>
            <p:ph type="title"/>
          </p:nvPr>
        </p:nvSpPr>
        <p:spPr/>
        <p:txBody>
          <a:bodyPr/>
          <a:lstStyle/>
          <a:p>
            <a:r>
              <a:rPr lang="nl-NL" dirty="0"/>
              <a:t>Top </a:t>
            </a:r>
            <a:r>
              <a:rPr lang="nl-NL" dirty="0" err="1"/>
              <a:t>Shapes</a:t>
            </a:r>
            <a:endParaRPr lang="nl-NL" dirty="0"/>
          </a:p>
        </p:txBody>
      </p:sp>
      <p:sp>
        <p:nvSpPr>
          <p:cNvPr id="6" name="object 4">
            <a:extLst>
              <a:ext uri="{FF2B5EF4-FFF2-40B4-BE49-F238E27FC236}">
                <a16:creationId xmlns:a16="http://schemas.microsoft.com/office/drawing/2014/main" id="{67DC0F18-1AB0-42FB-BC49-B1AEBBCE7FBC}"/>
              </a:ext>
            </a:extLst>
          </p:cNvPr>
          <p:cNvSpPr txBox="1"/>
          <p:nvPr/>
        </p:nvSpPr>
        <p:spPr>
          <a:xfrm>
            <a:off x="385602" y="1645412"/>
            <a:ext cx="4929348" cy="276999"/>
          </a:xfrm>
          <a:prstGeom prst="rect">
            <a:avLst/>
          </a:prstGeom>
        </p:spPr>
        <p:txBody>
          <a:bodyPr vert="horz" wrap="square" lIns="0" tIns="0" rIns="0" bIns="0" rtlCol="0">
            <a:spAutoFit/>
          </a:bodyPr>
          <a:lstStyle/>
          <a:p>
            <a:pPr marL="12700">
              <a:lnSpc>
                <a:spcPct val="100000"/>
              </a:lnSpc>
            </a:pPr>
            <a:r>
              <a:rPr spc="-10" dirty="0">
                <a:solidFill>
                  <a:srgbClr val="595958"/>
                </a:solidFill>
                <a:cs typeface="Trebuchet MS"/>
              </a:rPr>
              <a:t>Rectangular </a:t>
            </a:r>
            <a:r>
              <a:rPr spc="-5" dirty="0">
                <a:solidFill>
                  <a:srgbClr val="595958"/>
                </a:solidFill>
                <a:cs typeface="Trebuchet MS"/>
              </a:rPr>
              <a:t>and squared</a:t>
            </a:r>
            <a:r>
              <a:rPr spc="-35" dirty="0">
                <a:solidFill>
                  <a:srgbClr val="595958"/>
                </a:solidFill>
                <a:cs typeface="Trebuchet MS"/>
              </a:rPr>
              <a:t> </a:t>
            </a:r>
            <a:r>
              <a:rPr spc="-5" dirty="0">
                <a:solidFill>
                  <a:srgbClr val="595958"/>
                </a:solidFill>
                <a:cs typeface="Trebuchet MS"/>
              </a:rPr>
              <a:t>tops</a:t>
            </a:r>
            <a:endParaRPr dirty="0">
              <a:cs typeface="Trebuchet MS"/>
            </a:endParaRPr>
          </a:p>
        </p:txBody>
      </p:sp>
      <p:sp>
        <p:nvSpPr>
          <p:cNvPr id="7" name="object 5">
            <a:extLst>
              <a:ext uri="{FF2B5EF4-FFF2-40B4-BE49-F238E27FC236}">
                <a16:creationId xmlns:a16="http://schemas.microsoft.com/office/drawing/2014/main" id="{D31E3A8F-3758-4FA1-94FD-7F26484C2C07}"/>
              </a:ext>
            </a:extLst>
          </p:cNvPr>
          <p:cNvSpPr/>
          <p:nvPr/>
        </p:nvSpPr>
        <p:spPr>
          <a:xfrm>
            <a:off x="376238" y="1960372"/>
            <a:ext cx="3819143" cy="994568"/>
          </a:xfrm>
          <a:prstGeom prst="rect">
            <a:avLst/>
          </a:prstGeom>
          <a:blipFill>
            <a:blip r:embed="rId2" cstate="print"/>
            <a:stretch>
              <a:fillRect/>
            </a:stretch>
          </a:blipFill>
        </p:spPr>
        <p:txBody>
          <a:bodyPr wrap="square" lIns="0" tIns="0" rIns="0" bIns="0" rtlCol="0"/>
          <a:lstStyle/>
          <a:p>
            <a:endParaRPr/>
          </a:p>
        </p:txBody>
      </p:sp>
      <p:sp>
        <p:nvSpPr>
          <p:cNvPr id="8" name="object 6">
            <a:extLst>
              <a:ext uri="{FF2B5EF4-FFF2-40B4-BE49-F238E27FC236}">
                <a16:creationId xmlns:a16="http://schemas.microsoft.com/office/drawing/2014/main" id="{43A94E9C-1D2D-44C6-B4A7-090BF84D0FC1}"/>
              </a:ext>
            </a:extLst>
          </p:cNvPr>
          <p:cNvSpPr/>
          <p:nvPr/>
        </p:nvSpPr>
        <p:spPr>
          <a:xfrm>
            <a:off x="4273107" y="1960371"/>
            <a:ext cx="5775960" cy="996503"/>
          </a:xfrm>
          <a:prstGeom prst="rect">
            <a:avLst/>
          </a:prstGeom>
          <a:blipFill>
            <a:blip r:embed="rId3" cstate="print"/>
            <a:stretch>
              <a:fillRect/>
            </a:stretch>
          </a:blipFill>
        </p:spPr>
        <p:txBody>
          <a:bodyPr wrap="square" lIns="0" tIns="0" rIns="0" bIns="0" rtlCol="0"/>
          <a:lstStyle/>
          <a:p>
            <a:endParaRPr/>
          </a:p>
        </p:txBody>
      </p:sp>
      <p:sp>
        <p:nvSpPr>
          <p:cNvPr id="9" name="object 7">
            <a:extLst>
              <a:ext uri="{FF2B5EF4-FFF2-40B4-BE49-F238E27FC236}">
                <a16:creationId xmlns:a16="http://schemas.microsoft.com/office/drawing/2014/main" id="{8BAA25CB-6459-46EA-8BF1-8BAF22DB7FC4}"/>
              </a:ext>
            </a:extLst>
          </p:cNvPr>
          <p:cNvSpPr/>
          <p:nvPr/>
        </p:nvSpPr>
        <p:spPr>
          <a:xfrm>
            <a:off x="391479" y="3097275"/>
            <a:ext cx="9223247" cy="996791"/>
          </a:xfrm>
          <a:prstGeom prst="rect">
            <a:avLst/>
          </a:prstGeom>
          <a:blipFill>
            <a:blip r:embed="rId4" cstate="print"/>
            <a:stretch>
              <a:fillRect/>
            </a:stretch>
          </a:blipFill>
        </p:spPr>
        <p:txBody>
          <a:bodyPr wrap="square" lIns="0" tIns="0" rIns="0" bIns="0" rtlCol="0"/>
          <a:lstStyle/>
          <a:p>
            <a:endParaRPr/>
          </a:p>
        </p:txBody>
      </p:sp>
      <p:sp>
        <p:nvSpPr>
          <p:cNvPr id="10" name="object 8">
            <a:extLst>
              <a:ext uri="{FF2B5EF4-FFF2-40B4-BE49-F238E27FC236}">
                <a16:creationId xmlns:a16="http://schemas.microsoft.com/office/drawing/2014/main" id="{7C4613CF-A3DC-44DC-9727-E318E8FBE894}"/>
              </a:ext>
            </a:extLst>
          </p:cNvPr>
          <p:cNvSpPr/>
          <p:nvPr/>
        </p:nvSpPr>
        <p:spPr>
          <a:xfrm>
            <a:off x="391479" y="5470143"/>
            <a:ext cx="1229867" cy="1263395"/>
          </a:xfrm>
          <a:prstGeom prst="rect">
            <a:avLst/>
          </a:prstGeom>
          <a:blipFill>
            <a:blip r:embed="rId5" cstate="print"/>
            <a:stretch>
              <a:fillRect/>
            </a:stretch>
          </a:blipFill>
        </p:spPr>
        <p:txBody>
          <a:bodyPr wrap="square" lIns="0" tIns="0" rIns="0" bIns="0" rtlCol="0"/>
          <a:lstStyle/>
          <a:p>
            <a:endParaRPr/>
          </a:p>
        </p:txBody>
      </p:sp>
      <p:sp>
        <p:nvSpPr>
          <p:cNvPr id="11" name="object 9">
            <a:extLst>
              <a:ext uri="{FF2B5EF4-FFF2-40B4-BE49-F238E27FC236}">
                <a16:creationId xmlns:a16="http://schemas.microsoft.com/office/drawing/2014/main" id="{AA432AD3-1527-4E52-8452-23FBACD65CB3}"/>
              </a:ext>
            </a:extLst>
          </p:cNvPr>
          <p:cNvSpPr/>
          <p:nvPr/>
        </p:nvSpPr>
        <p:spPr>
          <a:xfrm>
            <a:off x="1724979" y="5418327"/>
            <a:ext cx="1235963" cy="1182623"/>
          </a:xfrm>
          <a:prstGeom prst="rect">
            <a:avLst/>
          </a:prstGeom>
          <a:blipFill>
            <a:blip r:embed="rId6" cstate="print"/>
            <a:stretch>
              <a:fillRect/>
            </a:stretch>
          </a:blipFill>
        </p:spPr>
        <p:txBody>
          <a:bodyPr wrap="square" lIns="0" tIns="0" rIns="0" bIns="0" rtlCol="0"/>
          <a:lstStyle/>
          <a:p>
            <a:endParaRPr/>
          </a:p>
        </p:txBody>
      </p:sp>
      <p:sp>
        <p:nvSpPr>
          <p:cNvPr id="12" name="object 10">
            <a:extLst>
              <a:ext uri="{FF2B5EF4-FFF2-40B4-BE49-F238E27FC236}">
                <a16:creationId xmlns:a16="http://schemas.microsoft.com/office/drawing/2014/main" id="{63C873A8-69FD-4834-8A6B-6882CED5F4EA}"/>
              </a:ext>
            </a:extLst>
          </p:cNvPr>
          <p:cNvSpPr/>
          <p:nvPr/>
        </p:nvSpPr>
        <p:spPr>
          <a:xfrm>
            <a:off x="1316546" y="4333239"/>
            <a:ext cx="1981199" cy="999744"/>
          </a:xfrm>
          <a:prstGeom prst="rect">
            <a:avLst/>
          </a:prstGeom>
          <a:blipFill>
            <a:blip r:embed="rId7" cstate="print"/>
            <a:stretch>
              <a:fillRect/>
            </a:stretch>
          </a:blipFill>
        </p:spPr>
        <p:txBody>
          <a:bodyPr wrap="square" lIns="0" tIns="0" rIns="0" bIns="0" rtlCol="0"/>
          <a:lstStyle/>
          <a:p>
            <a:endParaRPr/>
          </a:p>
        </p:txBody>
      </p:sp>
      <p:sp>
        <p:nvSpPr>
          <p:cNvPr id="13" name="object 11">
            <a:extLst>
              <a:ext uri="{FF2B5EF4-FFF2-40B4-BE49-F238E27FC236}">
                <a16:creationId xmlns:a16="http://schemas.microsoft.com/office/drawing/2014/main" id="{65B55F30-1289-42BF-B44D-2AA9F1AE4A2A}"/>
              </a:ext>
            </a:extLst>
          </p:cNvPr>
          <p:cNvSpPr/>
          <p:nvPr/>
        </p:nvSpPr>
        <p:spPr>
          <a:xfrm>
            <a:off x="3363278" y="4333239"/>
            <a:ext cx="832103" cy="993647"/>
          </a:xfrm>
          <a:prstGeom prst="rect">
            <a:avLst/>
          </a:prstGeom>
          <a:blipFill>
            <a:blip r:embed="rId8" cstate="print"/>
            <a:stretch>
              <a:fillRect/>
            </a:stretch>
          </a:blipFill>
        </p:spPr>
        <p:txBody>
          <a:bodyPr wrap="square" lIns="0" tIns="0" rIns="0" bIns="0" rtlCol="0"/>
          <a:lstStyle/>
          <a:p>
            <a:endParaRPr/>
          </a:p>
        </p:txBody>
      </p:sp>
      <p:sp>
        <p:nvSpPr>
          <p:cNvPr id="14" name="object 12">
            <a:extLst>
              <a:ext uri="{FF2B5EF4-FFF2-40B4-BE49-F238E27FC236}">
                <a16:creationId xmlns:a16="http://schemas.microsoft.com/office/drawing/2014/main" id="{EEB263F9-F212-4EEB-ABD2-019DD92E0257}"/>
              </a:ext>
            </a:extLst>
          </p:cNvPr>
          <p:cNvSpPr/>
          <p:nvPr/>
        </p:nvSpPr>
        <p:spPr>
          <a:xfrm>
            <a:off x="376238" y="4237227"/>
            <a:ext cx="978407" cy="1004315"/>
          </a:xfrm>
          <a:prstGeom prst="rect">
            <a:avLst/>
          </a:prstGeom>
          <a:blipFill>
            <a:blip r:embed="rId9"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48924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9B9154D7-2C18-4690-A856-558C2BA10F48}"/>
              </a:ext>
            </a:extLst>
          </p:cNvPr>
          <p:cNvSpPr>
            <a:spLocks noGrp="1"/>
          </p:cNvSpPr>
          <p:nvPr>
            <p:ph type="ftr" sz="quarter" idx="11"/>
          </p:nvPr>
        </p:nvSpPr>
        <p:spPr/>
        <p:txBody>
          <a:bodyPr/>
          <a:lstStyle/>
          <a:p>
            <a:r>
              <a:rPr lang="en-US" dirty="0" err="1"/>
              <a:t>A_Wood</a:t>
            </a:r>
            <a:endParaRPr lang="en-US" dirty="0"/>
          </a:p>
        </p:txBody>
      </p:sp>
      <p:sp>
        <p:nvSpPr>
          <p:cNvPr id="3" name="Tijdelijke aanduiding voor dianummer 2">
            <a:extLst>
              <a:ext uri="{FF2B5EF4-FFF2-40B4-BE49-F238E27FC236}">
                <a16:creationId xmlns:a16="http://schemas.microsoft.com/office/drawing/2014/main" id="{F175AC35-6F34-47EB-8239-A29CD7171435}"/>
              </a:ext>
            </a:extLst>
          </p:cNvPr>
          <p:cNvSpPr>
            <a:spLocks noGrp="1"/>
          </p:cNvSpPr>
          <p:nvPr>
            <p:ph type="sldNum" sz="quarter" idx="12"/>
          </p:nvPr>
        </p:nvSpPr>
        <p:spPr/>
        <p:txBody>
          <a:bodyPr/>
          <a:lstStyle/>
          <a:p>
            <a:fld id="{3AEB317C-CD42-EA44-9D08-DFA7660C5E76}" type="slidenum">
              <a:rPr lang="en-US" smtClean="0"/>
              <a:pPr/>
              <a:t>8</a:t>
            </a:fld>
            <a:endParaRPr lang="en-US" dirty="0"/>
          </a:p>
        </p:txBody>
      </p:sp>
      <p:sp>
        <p:nvSpPr>
          <p:cNvPr id="5" name="Titel 4">
            <a:extLst>
              <a:ext uri="{FF2B5EF4-FFF2-40B4-BE49-F238E27FC236}">
                <a16:creationId xmlns:a16="http://schemas.microsoft.com/office/drawing/2014/main" id="{655BBC4D-5156-417A-BD9A-560C5AB17CA2}"/>
              </a:ext>
            </a:extLst>
          </p:cNvPr>
          <p:cNvSpPr>
            <a:spLocks noGrp="1"/>
          </p:cNvSpPr>
          <p:nvPr>
            <p:ph type="title"/>
          </p:nvPr>
        </p:nvSpPr>
        <p:spPr/>
        <p:txBody>
          <a:bodyPr/>
          <a:lstStyle/>
          <a:p>
            <a:r>
              <a:rPr lang="nl-NL" dirty="0"/>
              <a:t>Top </a:t>
            </a:r>
            <a:r>
              <a:rPr lang="nl-NL" dirty="0" err="1"/>
              <a:t>Shapes</a:t>
            </a:r>
            <a:endParaRPr lang="nl-NL" dirty="0"/>
          </a:p>
        </p:txBody>
      </p:sp>
      <p:sp>
        <p:nvSpPr>
          <p:cNvPr id="6" name="object 4">
            <a:extLst>
              <a:ext uri="{FF2B5EF4-FFF2-40B4-BE49-F238E27FC236}">
                <a16:creationId xmlns:a16="http://schemas.microsoft.com/office/drawing/2014/main" id="{67DC0F18-1AB0-42FB-BC49-B1AEBBCE7FBC}"/>
              </a:ext>
            </a:extLst>
          </p:cNvPr>
          <p:cNvSpPr txBox="1"/>
          <p:nvPr/>
        </p:nvSpPr>
        <p:spPr>
          <a:xfrm>
            <a:off x="385602" y="1645412"/>
            <a:ext cx="2380615" cy="276999"/>
          </a:xfrm>
          <a:prstGeom prst="rect">
            <a:avLst/>
          </a:prstGeom>
        </p:spPr>
        <p:txBody>
          <a:bodyPr vert="horz" wrap="square" lIns="0" tIns="0" rIns="0" bIns="0" rtlCol="0">
            <a:spAutoFit/>
          </a:bodyPr>
          <a:lstStyle/>
          <a:p>
            <a:pPr marL="12700">
              <a:lnSpc>
                <a:spcPct val="100000"/>
              </a:lnSpc>
            </a:pPr>
            <a:r>
              <a:rPr lang="nl-NL" spc="-10" dirty="0" err="1">
                <a:solidFill>
                  <a:srgbClr val="595958"/>
                </a:solidFill>
                <a:cs typeface="Trebuchet MS"/>
              </a:rPr>
              <a:t>Benches</a:t>
            </a:r>
            <a:endParaRPr dirty="0">
              <a:cs typeface="Trebuchet MS"/>
            </a:endParaRPr>
          </a:p>
        </p:txBody>
      </p:sp>
      <p:sp>
        <p:nvSpPr>
          <p:cNvPr id="16" name="object 5">
            <a:extLst>
              <a:ext uri="{FF2B5EF4-FFF2-40B4-BE49-F238E27FC236}">
                <a16:creationId xmlns:a16="http://schemas.microsoft.com/office/drawing/2014/main" id="{07AC75D8-3557-40FD-B881-903A1747A751}"/>
              </a:ext>
            </a:extLst>
          </p:cNvPr>
          <p:cNvSpPr/>
          <p:nvPr/>
        </p:nvSpPr>
        <p:spPr>
          <a:xfrm>
            <a:off x="381001" y="2008899"/>
            <a:ext cx="4212335" cy="4308347"/>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0777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9B9154D7-2C18-4690-A856-558C2BA10F48}"/>
              </a:ext>
            </a:extLst>
          </p:cNvPr>
          <p:cNvSpPr>
            <a:spLocks noGrp="1"/>
          </p:cNvSpPr>
          <p:nvPr>
            <p:ph type="ftr" sz="quarter" idx="11"/>
          </p:nvPr>
        </p:nvSpPr>
        <p:spPr/>
        <p:txBody>
          <a:bodyPr/>
          <a:lstStyle/>
          <a:p>
            <a:r>
              <a:rPr lang="en-US" dirty="0" err="1"/>
              <a:t>A_Wood</a:t>
            </a:r>
            <a:endParaRPr lang="en-US" dirty="0"/>
          </a:p>
        </p:txBody>
      </p:sp>
      <p:sp>
        <p:nvSpPr>
          <p:cNvPr id="3" name="Tijdelijke aanduiding voor dianummer 2">
            <a:extLst>
              <a:ext uri="{FF2B5EF4-FFF2-40B4-BE49-F238E27FC236}">
                <a16:creationId xmlns:a16="http://schemas.microsoft.com/office/drawing/2014/main" id="{F175AC35-6F34-47EB-8239-A29CD7171435}"/>
              </a:ext>
            </a:extLst>
          </p:cNvPr>
          <p:cNvSpPr>
            <a:spLocks noGrp="1"/>
          </p:cNvSpPr>
          <p:nvPr>
            <p:ph type="sldNum" sz="quarter" idx="12"/>
          </p:nvPr>
        </p:nvSpPr>
        <p:spPr/>
        <p:txBody>
          <a:bodyPr/>
          <a:lstStyle/>
          <a:p>
            <a:fld id="{3AEB317C-CD42-EA44-9D08-DFA7660C5E76}" type="slidenum">
              <a:rPr lang="en-US" smtClean="0"/>
              <a:pPr/>
              <a:t>9</a:t>
            </a:fld>
            <a:endParaRPr lang="en-US" dirty="0"/>
          </a:p>
        </p:txBody>
      </p:sp>
      <p:sp>
        <p:nvSpPr>
          <p:cNvPr id="5" name="Titel 4">
            <a:extLst>
              <a:ext uri="{FF2B5EF4-FFF2-40B4-BE49-F238E27FC236}">
                <a16:creationId xmlns:a16="http://schemas.microsoft.com/office/drawing/2014/main" id="{655BBC4D-5156-417A-BD9A-560C5AB17CA2}"/>
              </a:ext>
            </a:extLst>
          </p:cNvPr>
          <p:cNvSpPr>
            <a:spLocks noGrp="1"/>
          </p:cNvSpPr>
          <p:nvPr>
            <p:ph type="title"/>
          </p:nvPr>
        </p:nvSpPr>
        <p:spPr/>
        <p:txBody>
          <a:bodyPr/>
          <a:lstStyle/>
          <a:p>
            <a:r>
              <a:rPr lang="nl-NL" dirty="0"/>
              <a:t>Top </a:t>
            </a:r>
            <a:r>
              <a:rPr lang="nl-NL" dirty="0" err="1"/>
              <a:t>Shapes</a:t>
            </a:r>
            <a:endParaRPr lang="nl-NL" dirty="0"/>
          </a:p>
        </p:txBody>
      </p:sp>
      <p:sp>
        <p:nvSpPr>
          <p:cNvPr id="6" name="object 4">
            <a:extLst>
              <a:ext uri="{FF2B5EF4-FFF2-40B4-BE49-F238E27FC236}">
                <a16:creationId xmlns:a16="http://schemas.microsoft.com/office/drawing/2014/main" id="{67DC0F18-1AB0-42FB-BC49-B1AEBBCE7FBC}"/>
              </a:ext>
            </a:extLst>
          </p:cNvPr>
          <p:cNvSpPr txBox="1"/>
          <p:nvPr/>
        </p:nvSpPr>
        <p:spPr>
          <a:xfrm>
            <a:off x="385602" y="1645412"/>
            <a:ext cx="2380615" cy="276999"/>
          </a:xfrm>
          <a:prstGeom prst="rect">
            <a:avLst/>
          </a:prstGeom>
        </p:spPr>
        <p:txBody>
          <a:bodyPr vert="horz" wrap="square" lIns="0" tIns="0" rIns="0" bIns="0" rtlCol="0">
            <a:spAutoFit/>
          </a:bodyPr>
          <a:lstStyle/>
          <a:p>
            <a:pPr marL="12700">
              <a:lnSpc>
                <a:spcPct val="100000"/>
              </a:lnSpc>
            </a:pPr>
            <a:r>
              <a:rPr lang="nl-NL" spc="-10" dirty="0">
                <a:solidFill>
                  <a:srgbClr val="595958"/>
                </a:solidFill>
                <a:cs typeface="Trebuchet MS"/>
              </a:rPr>
              <a:t>Meeting</a:t>
            </a:r>
            <a:endParaRPr dirty="0">
              <a:cs typeface="Trebuchet MS"/>
            </a:endParaRPr>
          </a:p>
        </p:txBody>
      </p:sp>
      <p:sp>
        <p:nvSpPr>
          <p:cNvPr id="15" name="object 5">
            <a:extLst>
              <a:ext uri="{FF2B5EF4-FFF2-40B4-BE49-F238E27FC236}">
                <a16:creationId xmlns:a16="http://schemas.microsoft.com/office/drawing/2014/main" id="{66FBB321-AC31-4F1D-A706-A54E516779B2}"/>
              </a:ext>
            </a:extLst>
          </p:cNvPr>
          <p:cNvSpPr/>
          <p:nvPr/>
        </p:nvSpPr>
        <p:spPr>
          <a:xfrm>
            <a:off x="381001" y="2086737"/>
            <a:ext cx="3817683" cy="1048105"/>
          </a:xfrm>
          <a:prstGeom prst="rect">
            <a:avLst/>
          </a:prstGeom>
          <a:blipFill>
            <a:blip r:embed="rId2" cstate="print"/>
            <a:stretch>
              <a:fillRect/>
            </a:stretch>
          </a:blipFill>
        </p:spPr>
        <p:txBody>
          <a:bodyPr wrap="square" lIns="0" tIns="0" rIns="0" bIns="0" rtlCol="0"/>
          <a:lstStyle/>
          <a:p>
            <a:endParaRPr/>
          </a:p>
        </p:txBody>
      </p:sp>
      <p:sp>
        <p:nvSpPr>
          <p:cNvPr id="16" name="object 6">
            <a:extLst>
              <a:ext uri="{FF2B5EF4-FFF2-40B4-BE49-F238E27FC236}">
                <a16:creationId xmlns:a16="http://schemas.microsoft.com/office/drawing/2014/main" id="{990E5CD8-334B-4875-925A-03E7EEBA66C5}"/>
              </a:ext>
            </a:extLst>
          </p:cNvPr>
          <p:cNvSpPr/>
          <p:nvPr/>
        </p:nvSpPr>
        <p:spPr>
          <a:xfrm>
            <a:off x="381001" y="3275457"/>
            <a:ext cx="3366613" cy="1425810"/>
          </a:xfrm>
          <a:prstGeom prst="rect">
            <a:avLst/>
          </a:prstGeom>
          <a:blipFill>
            <a:blip r:embed="rId3" cstate="print"/>
            <a:stretch>
              <a:fillRect/>
            </a:stretch>
          </a:blipFill>
        </p:spPr>
        <p:txBody>
          <a:bodyPr wrap="square" lIns="0" tIns="0" rIns="0" bIns="0" rtlCol="0"/>
          <a:lstStyle/>
          <a:p>
            <a:endParaRPr/>
          </a:p>
        </p:txBody>
      </p:sp>
      <p:sp>
        <p:nvSpPr>
          <p:cNvPr id="17" name="object 7">
            <a:extLst>
              <a:ext uri="{FF2B5EF4-FFF2-40B4-BE49-F238E27FC236}">
                <a16:creationId xmlns:a16="http://schemas.microsoft.com/office/drawing/2014/main" id="{3C876471-6EF5-4C37-A711-E91DAD06A4B4}"/>
              </a:ext>
            </a:extLst>
          </p:cNvPr>
          <p:cNvSpPr/>
          <p:nvPr/>
        </p:nvSpPr>
        <p:spPr>
          <a:xfrm>
            <a:off x="381001" y="4840605"/>
            <a:ext cx="5235219" cy="1415567"/>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37083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Haworth">
  <a:themeElements>
    <a:clrScheme name="Haworth">
      <a:dk1>
        <a:srgbClr val="202E3D"/>
      </a:dk1>
      <a:lt1>
        <a:srgbClr val="FFFFFF"/>
      </a:lt1>
      <a:dk2>
        <a:srgbClr val="00588A"/>
      </a:dk2>
      <a:lt2>
        <a:srgbClr val="DFE1E1"/>
      </a:lt2>
      <a:accent1>
        <a:srgbClr val="00A1E2"/>
      </a:accent1>
      <a:accent2>
        <a:srgbClr val="DCCFA7"/>
      </a:accent2>
      <a:accent3>
        <a:srgbClr val="202E3D"/>
      </a:accent3>
      <a:accent4>
        <a:srgbClr val="EFE9D6"/>
      </a:accent4>
      <a:accent5>
        <a:srgbClr val="00588A"/>
      </a:accent5>
      <a:accent6>
        <a:srgbClr val="36D399"/>
      </a:accent6>
      <a:hlink>
        <a:srgbClr val="00A0E1"/>
      </a:hlink>
      <a:folHlink>
        <a:srgbClr val="00588A"/>
      </a:folHlink>
    </a:clrScheme>
    <a:fontScheme name="Custom 2">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F6835B4-859E-F042-8D54-C4CB23537E46}" vid="{E68C486C-54B0-8646-9082-7F03EF103307}"/>
    </a:ext>
  </a:extLst>
</a:theme>
</file>

<file path=ppt/theme/theme2.xml><?xml version="1.0" encoding="utf-8"?>
<a:theme xmlns:a="http://schemas.openxmlformats.org/drawingml/2006/main" name="Company Confidential">
  <a:themeElements>
    <a:clrScheme name="Haworth">
      <a:dk1>
        <a:srgbClr val="202E3D"/>
      </a:dk1>
      <a:lt1>
        <a:srgbClr val="FFFFFF"/>
      </a:lt1>
      <a:dk2>
        <a:srgbClr val="00588A"/>
      </a:dk2>
      <a:lt2>
        <a:srgbClr val="DFE1E1"/>
      </a:lt2>
      <a:accent1>
        <a:srgbClr val="00A1E2"/>
      </a:accent1>
      <a:accent2>
        <a:srgbClr val="DCCFA7"/>
      </a:accent2>
      <a:accent3>
        <a:srgbClr val="202E3D"/>
      </a:accent3>
      <a:accent4>
        <a:srgbClr val="36D399"/>
      </a:accent4>
      <a:accent5>
        <a:srgbClr val="EFE9D6"/>
      </a:accent5>
      <a:accent6>
        <a:srgbClr val="00588A"/>
      </a:accent6>
      <a:hlink>
        <a:srgbClr val="00A0E1"/>
      </a:hlink>
      <a:folHlink>
        <a:srgbClr val="00588A"/>
      </a:folHlink>
    </a:clrScheme>
    <a:fontScheme name="Custom 2">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F6835B4-859E-F042-8D54-C4CB23537E46}" vid="{8D8028DB-29E9-3B41-9537-E46DE432139C}"/>
    </a:ext>
  </a:extLst>
</a:theme>
</file>

<file path=ppt/theme/theme3.xml><?xml version="1.0" encoding="utf-8"?>
<a:theme xmlns:a="http://schemas.openxmlformats.org/drawingml/2006/main" name="Tips">
  <a:themeElements>
    <a:clrScheme name="Haworth">
      <a:dk1>
        <a:srgbClr val="202E3D"/>
      </a:dk1>
      <a:lt1>
        <a:srgbClr val="FFFFFF"/>
      </a:lt1>
      <a:dk2>
        <a:srgbClr val="00588A"/>
      </a:dk2>
      <a:lt2>
        <a:srgbClr val="DFE1E1"/>
      </a:lt2>
      <a:accent1>
        <a:srgbClr val="00A1E2"/>
      </a:accent1>
      <a:accent2>
        <a:srgbClr val="DCCFA7"/>
      </a:accent2>
      <a:accent3>
        <a:srgbClr val="202E3D"/>
      </a:accent3>
      <a:accent4>
        <a:srgbClr val="36D399"/>
      </a:accent4>
      <a:accent5>
        <a:srgbClr val="EFE9D6"/>
      </a:accent5>
      <a:accent6>
        <a:srgbClr val="00588A"/>
      </a:accent6>
      <a:hlink>
        <a:srgbClr val="00A0E1"/>
      </a:hlink>
      <a:folHlink>
        <a:srgbClr val="00588A"/>
      </a:folHlink>
    </a:clrScheme>
    <a:fontScheme name="Custom 2">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F6835B4-859E-F042-8D54-C4CB23537E46}" vid="{3307A298-02F3-8447-8197-145F7FBDB17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88656dd-6170-4a82-bb87-b1980e9aa544">
      <UserInfo>
        <DisplayName>Jesse Klug</DisplayName>
        <AccountId>353</AccountId>
        <AccountType/>
      </UserInfo>
      <UserInfo>
        <DisplayName>m.medyk@plexgroup.com</DisplayName>
        <AccountId>378</AccountId>
        <AccountType/>
      </UserInfo>
      <UserInfo>
        <DisplayName>Shervin Amiri</DisplayName>
        <AccountId>27</AccountId>
        <AccountType/>
      </UserInfo>
      <UserInfo>
        <DisplayName>Brendan Bruce</DisplayName>
        <AccountId>28</AccountId>
        <AccountType/>
      </UserInfo>
    </SharedWithUsers>
    <Info_x0020__x002d__x0020_Comments xmlns="9c1ce0c4-ff79-4c37-ba16-2e8bfdd5a195" xsi:nil="true"/>
    <Comments xmlns="9c1ce0c4-ff79-4c37-ba16-2e8bfdd5a19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C9CA660A260BA41A4AACFA3E4D63A3E" ma:contentTypeVersion="12" ma:contentTypeDescription="Een nieuw document maken." ma:contentTypeScope="" ma:versionID="80df9e4993bfdbeb1e9d0a6ba6c12cf9">
  <xsd:schema xmlns:xsd="http://www.w3.org/2001/XMLSchema" xmlns:xs="http://www.w3.org/2001/XMLSchema" xmlns:p="http://schemas.microsoft.com/office/2006/metadata/properties" xmlns:ns2="9c1ce0c4-ff79-4c37-ba16-2e8bfdd5a195" xmlns:ns3="788656dd-6170-4a82-bb87-b1980e9aa544" targetNamespace="http://schemas.microsoft.com/office/2006/metadata/properties" ma:root="true" ma:fieldsID="1c01de51c7ff20d4b5191e54bac7e86a" ns2:_="" ns3:_="">
    <xsd:import namespace="9c1ce0c4-ff79-4c37-ba16-2e8bfdd5a195"/>
    <xsd:import namespace="788656dd-6170-4a82-bb87-b1980e9aa544"/>
    <xsd:element name="properties">
      <xsd:complexType>
        <xsd:sequence>
          <xsd:element name="documentManagement">
            <xsd:complexType>
              <xsd:all>
                <xsd:element ref="ns2:Comments" minOccurs="0"/>
                <xsd:element ref="ns3:SharedWithUsers" minOccurs="0"/>
                <xsd:element ref="ns3:SharedWithDetails" minOccurs="0"/>
                <xsd:element ref="ns2:Info_x0020__x002d__x0020_Comments" minOccurs="0"/>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1ce0c4-ff79-4c37-ba16-2e8bfdd5a195" elementFormDefault="qualified">
    <xsd:import namespace="http://schemas.microsoft.com/office/2006/documentManagement/types"/>
    <xsd:import namespace="http://schemas.microsoft.com/office/infopath/2007/PartnerControls"/>
    <xsd:element name="Comments" ma:index="2" nillable="true" ma:displayName="Comments" ma:internalName="Comments">
      <xsd:simpleType>
        <xsd:restriction base="dms:Note">
          <xsd:maxLength value="255"/>
        </xsd:restriction>
      </xsd:simpleType>
    </xsd:element>
    <xsd:element name="Info_x0020__x002d__x0020_Comments" ma:index="11" nillable="true" ma:displayName="Info - Comments" ma:internalName="Info_x0020__x002d__x0020_Comments">
      <xsd:simpleType>
        <xsd:restriction base="dms:Note">
          <xsd:maxLength value="255"/>
        </xsd:restriction>
      </xsd:simpleType>
    </xsd:element>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8656dd-6170-4a82-bb87-b1980e9aa544" elementFormDefault="qualified">
    <xsd:import namespace="http://schemas.microsoft.com/office/2006/documentManagement/types"/>
    <xsd:import namespace="http://schemas.microsoft.com/office/infopath/2007/PartnerControls"/>
    <xsd:element name="SharedWithUsers" ma:index="5"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6" nillable="true" ma:displayName="Gedeeld met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Inhou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CF7208-5605-4CBF-B4B2-3A79C765A175}">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f5cfe969-e70e-4d36-a0a5-76c190d9cd08"/>
    <ds:schemaRef ds:uri="65d9940e-978d-4177-ad36-fa743c252e4c"/>
    <ds:schemaRef ds:uri="http://www.w3.org/XML/1998/namespace"/>
  </ds:schemaRefs>
</ds:datastoreItem>
</file>

<file path=customXml/itemProps2.xml><?xml version="1.0" encoding="utf-8"?>
<ds:datastoreItem xmlns:ds="http://schemas.openxmlformats.org/officeDocument/2006/customXml" ds:itemID="{697AFE28-B0DB-48C9-A7E8-AE5009F7DE79}">
  <ds:schemaRefs>
    <ds:schemaRef ds:uri="http://schemas.microsoft.com/sharepoint/v3/contenttype/forms"/>
  </ds:schemaRefs>
</ds:datastoreItem>
</file>

<file path=customXml/itemProps3.xml><?xml version="1.0" encoding="utf-8"?>
<ds:datastoreItem xmlns:ds="http://schemas.openxmlformats.org/officeDocument/2006/customXml" ds:itemID="{5C3EDB6B-1EEB-48C2-B897-9CC3948CBE1B}"/>
</file>

<file path=docProps/app.xml><?xml version="1.0" encoding="utf-8"?>
<Properties xmlns="http://schemas.openxmlformats.org/officeDocument/2006/extended-properties" xmlns:vt="http://schemas.openxmlformats.org/officeDocument/2006/docPropsVTypes">
  <Template>Haworth PPT Template</Template>
  <TotalTime>181</TotalTime>
  <Words>606</Words>
  <Application>Microsoft Office PowerPoint</Application>
  <PresentationFormat>Breedbeeld</PresentationFormat>
  <Paragraphs>136</Paragraphs>
  <Slides>18</Slides>
  <Notes>0</Notes>
  <HiddenSlides>0</HiddenSlides>
  <MMClips>0</MMClips>
  <ScaleCrop>false</ScaleCrop>
  <HeadingPairs>
    <vt:vector size="6" baseType="variant">
      <vt:variant>
        <vt:lpstr>Gebruikte lettertypen</vt:lpstr>
      </vt:variant>
      <vt:variant>
        <vt:i4>8</vt:i4>
      </vt:variant>
      <vt:variant>
        <vt:lpstr>Thema</vt:lpstr>
      </vt:variant>
      <vt:variant>
        <vt:i4>3</vt:i4>
      </vt:variant>
      <vt:variant>
        <vt:lpstr>Diatitels</vt:lpstr>
      </vt:variant>
      <vt:variant>
        <vt:i4>18</vt:i4>
      </vt:variant>
    </vt:vector>
  </HeadingPairs>
  <TitlesOfParts>
    <vt:vector size="29" baseType="lpstr">
      <vt:lpstr>Arial</vt:lpstr>
      <vt:lpstr>Calibri</vt:lpstr>
      <vt:lpstr>Century</vt:lpstr>
      <vt:lpstr>Franklin Gothic Book</vt:lpstr>
      <vt:lpstr>Franklin Gothic Demi Cond</vt:lpstr>
      <vt:lpstr>Franklin Gothic Medium</vt:lpstr>
      <vt:lpstr>System Font Regular</vt:lpstr>
      <vt:lpstr>Trebuchet MS</vt:lpstr>
      <vt:lpstr>Haworth</vt:lpstr>
      <vt:lpstr>Company Confidential</vt:lpstr>
      <vt:lpstr>Tips</vt:lpstr>
      <vt:lpstr>A_Wood Overview</vt:lpstr>
      <vt:lpstr>Content</vt:lpstr>
      <vt:lpstr>Value Proposition</vt:lpstr>
      <vt:lpstr>Statement of Line</vt:lpstr>
      <vt:lpstr>Technical Details tops</vt:lpstr>
      <vt:lpstr>Technical Details tops</vt:lpstr>
      <vt:lpstr>Top Shapes</vt:lpstr>
      <vt:lpstr>Top Shapes</vt:lpstr>
      <vt:lpstr>Top Shapes</vt:lpstr>
      <vt:lpstr>Technical Details legs</vt:lpstr>
      <vt:lpstr>Cable Management</vt:lpstr>
      <vt:lpstr>Cable Management</vt:lpstr>
      <vt:lpstr>Cable Management</vt:lpstr>
      <vt:lpstr>Electrification</vt:lpstr>
      <vt:lpstr>Bench configuration</vt:lpstr>
      <vt:lpstr>Material &amp; Finishes</vt:lpstr>
      <vt:lpstr>Material &amp; Finishes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A_Wood Overview</dc:title>
  <dc:creator>Sylvia Drenthe</dc:creator>
  <cp:lastModifiedBy>Sylvia Drenthe</cp:lastModifiedBy>
  <cp:revision>5</cp:revision>
  <dcterms:created xsi:type="dcterms:W3CDTF">2020-03-03T12:23:50Z</dcterms:created>
  <dcterms:modified xsi:type="dcterms:W3CDTF">2020-03-04T08:31:23Z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0x0101008C9CA660A260BA41A4AACFA3E4D63A3E</vt:lpwstr>
  </property>
  <property fmtid="{D5CDD505-2E9C-101B-9397-08002B2CF9AE}" pid="3" name="Order">
    <vt:r8>10300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