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115" r:id="rId5"/>
    <p:sldId id="286" r:id="rId6"/>
    <p:sldId id="2679" r:id="rId7"/>
    <p:sldId id="2696" r:id="rId8"/>
    <p:sldId id="2681" r:id="rId9"/>
    <p:sldId id="2650" r:id="rId10"/>
    <p:sldId id="2651" r:id="rId11"/>
    <p:sldId id="2661" r:id="rId12"/>
    <p:sldId id="2693" r:id="rId13"/>
    <p:sldId id="2683" r:id="rId14"/>
    <p:sldId id="2654" r:id="rId15"/>
    <p:sldId id="2697" r:id="rId16"/>
    <p:sldId id="2698" r:id="rId17"/>
  </p:sldIdLst>
  <p:sldSz cx="12192000" cy="6858000"/>
  <p:notesSz cx="6858000" cy="1533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2071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8" orient="horz" pos="2115" userDrawn="1">
          <p15:clr>
            <a:srgbClr val="A4A3A4"/>
          </p15:clr>
        </p15:guide>
        <p15:guide id="9" orient="horz" pos="2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 Kiss" initials="AK" lastIdx="5" clrIdx="0">
    <p:extLst>
      <p:ext uri="{19B8F6BF-5375-455C-9EA6-DF929625EA0E}">
        <p15:presenceInfo xmlns:p15="http://schemas.microsoft.com/office/powerpoint/2012/main" userId="S::Adel.Kiss@Haworth.com::fd993449-ad3a-4ce4-8982-b3617f2ad013" providerId="AD"/>
      </p:ext>
    </p:extLst>
  </p:cmAuthor>
  <p:cmAuthor id="2" name="Nina Prochnow" initials="NP" lastIdx="1" clrIdx="1">
    <p:extLst>
      <p:ext uri="{19B8F6BF-5375-455C-9EA6-DF929625EA0E}">
        <p15:presenceInfo xmlns:p15="http://schemas.microsoft.com/office/powerpoint/2012/main" userId="S::nina.prochnow@haworth.com::8f793019-261a-454e-9699-a41c8c7f6d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CAF"/>
    <a:srgbClr val="F5F0DF"/>
    <a:srgbClr val="F6424B"/>
    <a:srgbClr val="363D4D"/>
    <a:srgbClr val="B98376"/>
    <a:srgbClr val="BC543B"/>
    <a:srgbClr val="D8117D"/>
    <a:srgbClr val="1F5772"/>
    <a:srgbClr val="A9A393"/>
    <a:srgbClr val="A30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D2AC5-0527-6B8C-1A92-A975F91E30A2}" v="65" dt="2020-01-24T14:40:22.330"/>
    <p1510:client id="{825375A5-D44F-4049-AB28-AA7D7FE08B91}" v="49" dt="2020-01-24T14:41:48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32"/>
        <p:guide pos="234"/>
        <p:guide pos="2071"/>
        <p:guide pos="7423"/>
        <p:guide orient="horz" pos="4088"/>
        <p:guide orient="horz" pos="935"/>
        <p:guide orient="horz" pos="2115"/>
        <p:guide orient="horz" pos="2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 Kiss" userId="fd993449-ad3a-4ce4-8982-b3617f2ad013" providerId="ADAL" clId="{825375A5-D44F-4049-AB28-AA7D7FE08B91}"/>
    <pc:docChg chg="undo custSel modSld">
      <pc:chgData name="Adel Kiss" userId="fd993449-ad3a-4ce4-8982-b3617f2ad013" providerId="ADAL" clId="{825375A5-D44F-4049-AB28-AA7D7FE08B91}" dt="2020-01-24T14:41:48.979" v="48" actId="1076"/>
      <pc:docMkLst>
        <pc:docMk/>
      </pc:docMkLst>
      <pc:sldChg chg="addSp delSp modSp">
        <pc:chgData name="Adel Kiss" userId="fd993449-ad3a-4ce4-8982-b3617f2ad013" providerId="ADAL" clId="{825375A5-D44F-4049-AB28-AA7D7FE08B91}" dt="2020-01-24T14:41:30.891" v="45" actId="478"/>
        <pc:sldMkLst>
          <pc:docMk/>
          <pc:sldMk cId="1491382126" sldId="2651"/>
        </pc:sldMkLst>
        <pc:spChg chg="del mod">
          <ac:chgData name="Adel Kiss" userId="fd993449-ad3a-4ce4-8982-b3617f2ad013" providerId="ADAL" clId="{825375A5-D44F-4049-AB28-AA7D7FE08B91}" dt="2020-01-24T14:41:02.231" v="27" actId="478"/>
          <ac:spMkLst>
            <pc:docMk/>
            <pc:sldMk cId="1491382126" sldId="2651"/>
            <ac:spMk id="3" creationId="{6F2D166E-6165-4A4F-99B3-EE0C0250AA1C}"/>
          </ac:spMkLst>
        </pc:spChg>
        <pc:spChg chg="add mod">
          <ac:chgData name="Adel Kiss" userId="fd993449-ad3a-4ce4-8982-b3617f2ad013" providerId="ADAL" clId="{825375A5-D44F-4049-AB28-AA7D7FE08B91}" dt="2020-01-24T14:40:55.265" v="24" actId="20577"/>
          <ac:spMkLst>
            <pc:docMk/>
            <pc:sldMk cId="1491382126" sldId="2651"/>
            <ac:spMk id="13" creationId="{97039E5D-C2BB-445E-9C15-3D85E55666C1}"/>
          </ac:spMkLst>
        </pc:spChg>
        <pc:spChg chg="add mod">
          <ac:chgData name="Adel Kiss" userId="fd993449-ad3a-4ce4-8982-b3617f2ad013" providerId="ADAL" clId="{825375A5-D44F-4049-AB28-AA7D7FE08B91}" dt="2020-01-24T14:41:25.927" v="44" actId="20577"/>
          <ac:spMkLst>
            <pc:docMk/>
            <pc:sldMk cId="1491382126" sldId="2651"/>
            <ac:spMk id="17" creationId="{86AFB2AF-E8BC-4DED-8F01-82D4BBA91935}"/>
          </ac:spMkLst>
        </pc:spChg>
        <pc:spChg chg="mod">
          <ac:chgData name="Adel Kiss" userId="fd993449-ad3a-4ce4-8982-b3617f2ad013" providerId="ADAL" clId="{825375A5-D44F-4049-AB28-AA7D7FE08B91}" dt="2020-01-24T14:41:00.032" v="26" actId="1076"/>
          <ac:spMkLst>
            <pc:docMk/>
            <pc:sldMk cId="1491382126" sldId="2651"/>
            <ac:spMk id="18" creationId="{7B81E6CB-BB4F-4A53-9F5F-B4D0332AD2C1}"/>
          </ac:spMkLst>
        </pc:spChg>
        <pc:spChg chg="add del mod">
          <ac:chgData name="Adel Kiss" userId="fd993449-ad3a-4ce4-8982-b3617f2ad013" providerId="ADAL" clId="{825375A5-D44F-4049-AB28-AA7D7FE08B91}" dt="2020-01-24T14:41:30.891" v="45" actId="478"/>
          <ac:spMkLst>
            <pc:docMk/>
            <pc:sldMk cId="1491382126" sldId="2651"/>
            <ac:spMk id="19" creationId="{0D231EB1-C174-472D-B500-F01FD2AC1A2A}"/>
          </ac:spMkLst>
        </pc:spChg>
      </pc:sldChg>
      <pc:sldChg chg="addSp delSp modSp">
        <pc:chgData name="Adel Kiss" userId="fd993449-ad3a-4ce4-8982-b3617f2ad013" providerId="ADAL" clId="{825375A5-D44F-4049-AB28-AA7D7FE08B91}" dt="2020-01-24T14:41:48.979" v="48" actId="1076"/>
        <pc:sldMkLst>
          <pc:docMk/>
          <pc:sldMk cId="2527553358" sldId="2697"/>
        </pc:sldMkLst>
        <pc:spChg chg="del">
          <ac:chgData name="Adel Kiss" userId="fd993449-ad3a-4ce4-8982-b3617f2ad013" providerId="ADAL" clId="{825375A5-D44F-4049-AB28-AA7D7FE08B91}" dt="2020-01-24T14:41:42.531" v="46" actId="478"/>
          <ac:spMkLst>
            <pc:docMk/>
            <pc:sldMk cId="2527553358" sldId="2697"/>
            <ac:spMk id="6" creationId="{7D8891DF-45E7-4D52-9EAF-409DA605218E}"/>
          </ac:spMkLst>
        </pc:spChg>
        <pc:spChg chg="add mod">
          <ac:chgData name="Adel Kiss" userId="fd993449-ad3a-4ce4-8982-b3617f2ad013" providerId="ADAL" clId="{825375A5-D44F-4049-AB28-AA7D7FE08B91}" dt="2020-01-24T14:41:48.979" v="48" actId="1076"/>
          <ac:spMkLst>
            <pc:docMk/>
            <pc:sldMk cId="2527553358" sldId="2697"/>
            <ac:spMk id="23" creationId="{2128F0DF-9426-4776-A52D-19FA7EA2DD78}"/>
          </ac:spMkLst>
        </pc:spChg>
      </pc:sldChg>
    </pc:docChg>
  </pc:docChgLst>
  <pc:docChgLst>
    <pc:chgData name="Sylvia Drenthe" userId="a9481c56-4910-4101-8cbe-8091f6b62d91" providerId="ADAL" clId="{2C4F8E30-CD77-436F-8AED-E8E256E12DF2}"/>
    <pc:docChg chg="undo custSel addSld delSld modSld sldOrd modMainMaster">
      <pc:chgData name="Sylvia Drenthe" userId="a9481c56-4910-4101-8cbe-8091f6b62d91" providerId="ADAL" clId="{2C4F8E30-CD77-436F-8AED-E8E256E12DF2}" dt="2020-01-21T21:07:23.028" v="72" actId="20577"/>
      <pc:docMkLst>
        <pc:docMk/>
      </pc:docMkLst>
      <pc:sldChg chg="modSp">
        <pc:chgData name="Sylvia Drenthe" userId="a9481c56-4910-4101-8cbe-8091f6b62d91" providerId="ADAL" clId="{2C4F8E30-CD77-436F-8AED-E8E256E12DF2}" dt="2020-01-21T21:07:23.028" v="72" actId="20577"/>
        <pc:sldMkLst>
          <pc:docMk/>
          <pc:sldMk cId="176452185" sldId="286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176452185" sldId="286"/>
            <ac:spMk id="5" creationId="{EC8967BD-1EB0-124E-8B8B-D3E58607C7F9}"/>
          </ac:spMkLst>
        </pc:spChg>
        <pc:spChg chg="mod">
          <ac:chgData name="Sylvia Drenthe" userId="a9481c56-4910-4101-8cbe-8091f6b62d91" providerId="ADAL" clId="{2C4F8E30-CD77-436F-8AED-E8E256E12DF2}" dt="2020-01-21T21:07:23.028" v="72" actId="20577"/>
          <ac:spMkLst>
            <pc:docMk/>
            <pc:sldMk cId="176452185" sldId="286"/>
            <ac:spMk id="8" creationId="{8540F3A7-2BF6-CA47-ADCB-4B271309905A}"/>
          </ac:spMkLst>
        </pc:sp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487679616" sldId="2115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487679616" sldId="2115"/>
            <ac:spMk id="5" creationId="{AC40F6A4-5455-1E45-BA9F-255C471D9317}"/>
          </ac:spMkLst>
        </pc:sp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971821609" sldId="2650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971821609" sldId="2650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1491382126" sldId="2651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1491382126" sldId="2651"/>
            <ac:spMk id="5" creationId="{5C1FD4D8-1C71-4F33-97B5-ADFC6E8A77E2}"/>
          </ac:spMkLst>
        </pc:sp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4152126511" sldId="2654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4152126511" sldId="2654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1108116174" sldId="2661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1108116174" sldId="2661"/>
            <ac:spMk id="3" creationId="{C6399DE6-151C-47FA-91C8-0C99B8B10791}"/>
          </ac:spMkLst>
        </pc:spChg>
      </pc:sldChg>
      <pc:sldChg chg="addSp delSp modSp">
        <pc:chgData name="Sylvia Drenthe" userId="a9481c56-4910-4101-8cbe-8091f6b62d91" providerId="ADAL" clId="{2C4F8E30-CD77-436F-8AED-E8E256E12DF2}" dt="2020-01-21T21:05:11.822" v="19" actId="478"/>
        <pc:sldMkLst>
          <pc:docMk/>
          <pc:sldMk cId="3759852193" sldId="2679"/>
        </pc:sldMkLst>
        <pc:picChg chg="add del mod">
          <ac:chgData name="Sylvia Drenthe" userId="a9481c56-4910-4101-8cbe-8091f6b62d91" providerId="ADAL" clId="{2C4F8E30-CD77-436F-8AED-E8E256E12DF2}" dt="2020-01-21T21:04:57.216" v="15" actId="931"/>
          <ac:picMkLst>
            <pc:docMk/>
            <pc:sldMk cId="3759852193" sldId="2679"/>
            <ac:picMk id="3" creationId="{00DB36E3-8DD0-4E35-AED3-E9136306BFDD}"/>
          </ac:picMkLst>
        </pc:picChg>
        <pc:picChg chg="del">
          <ac:chgData name="Sylvia Drenthe" userId="a9481c56-4910-4101-8cbe-8091f6b62d91" providerId="ADAL" clId="{2C4F8E30-CD77-436F-8AED-E8E256E12DF2}" dt="2020-01-21T21:04:37.552" v="6" actId="478"/>
          <ac:picMkLst>
            <pc:docMk/>
            <pc:sldMk cId="3759852193" sldId="2679"/>
            <ac:picMk id="7" creationId="{A9010524-2285-4CD1-B366-2430636E6D37}"/>
          </ac:picMkLst>
        </pc:picChg>
        <pc:picChg chg="add mod">
          <ac:chgData name="Sylvia Drenthe" userId="a9481c56-4910-4101-8cbe-8091f6b62d91" providerId="ADAL" clId="{2C4F8E30-CD77-436F-8AED-E8E256E12DF2}" dt="2020-01-21T21:05:08.351" v="18" actId="1076"/>
          <ac:picMkLst>
            <pc:docMk/>
            <pc:sldMk cId="3759852193" sldId="2679"/>
            <ac:picMk id="8" creationId="{569959AD-B93E-411E-8D38-8C27D0272290}"/>
          </ac:picMkLst>
        </pc:picChg>
        <pc:picChg chg="add del">
          <ac:chgData name="Sylvia Drenthe" userId="a9481c56-4910-4101-8cbe-8091f6b62d91" providerId="ADAL" clId="{2C4F8E30-CD77-436F-8AED-E8E256E12DF2}" dt="2020-01-21T21:05:11.822" v="19" actId="478"/>
          <ac:picMkLst>
            <pc:docMk/>
            <pc:sldMk cId="3759852193" sldId="2679"/>
            <ac:picMk id="9" creationId="{C85DAB1A-5642-254A-8DDF-916A903DE27A}"/>
          </ac:picMkLst>
        </pc:picChg>
      </pc:sldChg>
      <pc:sldChg chg="addSp delSp">
        <pc:chgData name="Sylvia Drenthe" userId="a9481c56-4910-4101-8cbe-8091f6b62d91" providerId="ADAL" clId="{2C4F8E30-CD77-436F-8AED-E8E256E12DF2}" dt="2020-01-21T21:05:24.008" v="22"/>
        <pc:sldMkLst>
          <pc:docMk/>
          <pc:sldMk cId="714735769" sldId="2681"/>
        </pc:sldMkLst>
        <pc:picChg chg="del">
          <ac:chgData name="Sylvia Drenthe" userId="a9481c56-4910-4101-8cbe-8091f6b62d91" providerId="ADAL" clId="{2C4F8E30-CD77-436F-8AED-E8E256E12DF2}" dt="2020-01-21T21:05:21.956" v="20" actId="478"/>
          <ac:picMkLst>
            <pc:docMk/>
            <pc:sldMk cId="714735769" sldId="2681"/>
            <ac:picMk id="7" creationId="{A9010524-2285-4CD1-B366-2430636E6D37}"/>
          </ac:picMkLst>
        </pc:picChg>
        <pc:picChg chg="add">
          <ac:chgData name="Sylvia Drenthe" userId="a9481c56-4910-4101-8cbe-8091f6b62d91" providerId="ADAL" clId="{2C4F8E30-CD77-436F-8AED-E8E256E12DF2}" dt="2020-01-21T21:05:24.008" v="22"/>
          <ac:picMkLst>
            <pc:docMk/>
            <pc:sldMk cId="714735769" sldId="2681"/>
            <ac:picMk id="8" creationId="{662E8C8F-7565-4F8F-9E0C-B14B2671EFD7}"/>
          </ac:picMkLst>
        </pc:picChg>
        <pc:picChg chg="del">
          <ac:chgData name="Sylvia Drenthe" userId="a9481c56-4910-4101-8cbe-8091f6b62d91" providerId="ADAL" clId="{2C4F8E30-CD77-436F-8AED-E8E256E12DF2}" dt="2020-01-21T21:05:23.661" v="21" actId="478"/>
          <ac:picMkLst>
            <pc:docMk/>
            <pc:sldMk cId="714735769" sldId="2681"/>
            <ac:picMk id="9" creationId="{C85DAB1A-5642-254A-8DDF-916A903DE27A}"/>
          </ac:picMkLst>
        </pc:picChg>
      </pc:sldChg>
      <pc:sldChg chg="addSp delSp modSp">
        <pc:chgData name="Sylvia Drenthe" userId="a9481c56-4910-4101-8cbe-8091f6b62d91" providerId="ADAL" clId="{2C4F8E30-CD77-436F-8AED-E8E256E12DF2}" dt="2020-01-21T21:05:56.023" v="30" actId="1036"/>
        <pc:sldMkLst>
          <pc:docMk/>
          <pc:sldMk cId="1266693037" sldId="2683"/>
        </pc:sldMkLst>
        <pc:spChg chg="del">
          <ac:chgData name="Sylvia Drenthe" userId="a9481c56-4910-4101-8cbe-8091f6b62d91" providerId="ADAL" clId="{2C4F8E30-CD77-436F-8AED-E8E256E12DF2}" dt="2020-01-21T21:05:45.683" v="25" actId="478"/>
          <ac:spMkLst>
            <pc:docMk/>
            <pc:sldMk cId="1266693037" sldId="2683"/>
            <ac:spMk id="5" creationId="{D2FB204B-CFD2-40A4-B992-5D732ABA6BFD}"/>
          </ac:spMkLst>
        </pc:spChg>
        <pc:picChg chg="del">
          <ac:chgData name="Sylvia Drenthe" userId="a9481c56-4910-4101-8cbe-8091f6b62d91" providerId="ADAL" clId="{2C4F8E30-CD77-436F-8AED-E8E256E12DF2}" dt="2020-01-21T21:05:43.500" v="23" actId="478"/>
          <ac:picMkLst>
            <pc:docMk/>
            <pc:sldMk cId="1266693037" sldId="2683"/>
            <ac:picMk id="7" creationId="{A9010524-2285-4CD1-B366-2430636E6D37}"/>
          </ac:picMkLst>
        </pc:picChg>
        <pc:picChg chg="add mod">
          <ac:chgData name="Sylvia Drenthe" userId="a9481c56-4910-4101-8cbe-8091f6b62d91" providerId="ADAL" clId="{2C4F8E30-CD77-436F-8AED-E8E256E12DF2}" dt="2020-01-21T21:05:56.023" v="30" actId="1036"/>
          <ac:picMkLst>
            <pc:docMk/>
            <pc:sldMk cId="1266693037" sldId="2683"/>
            <ac:picMk id="8" creationId="{01F39E42-C88C-4C57-ADEF-5FDA7C994B71}"/>
          </ac:picMkLst>
        </pc:picChg>
        <pc:picChg chg="del">
          <ac:chgData name="Sylvia Drenthe" userId="a9481c56-4910-4101-8cbe-8091f6b62d91" providerId="ADAL" clId="{2C4F8E30-CD77-436F-8AED-E8E256E12DF2}" dt="2020-01-21T21:05:44.818" v="24" actId="478"/>
          <ac:picMkLst>
            <pc:docMk/>
            <pc:sldMk cId="1266693037" sldId="2683"/>
            <ac:picMk id="9" creationId="{C85DAB1A-5642-254A-8DDF-916A903DE27A}"/>
          </ac:picMkLst>
        </pc:pic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3138593306" sldId="2693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3138593306" sldId="2693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3684958535" sldId="2696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3684958535" sldId="2696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2C4F8E30-CD77-436F-8AED-E8E256E12DF2}" dt="2020-01-21T21:01:21.937" v="0"/>
        <pc:sldMkLst>
          <pc:docMk/>
          <pc:sldMk cId="2527553358" sldId="2697"/>
        </pc:sld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k cId="2527553358" sldId="2697"/>
            <ac:spMk id="3" creationId="{C6399DE6-151C-47FA-91C8-0C99B8B10791}"/>
          </ac:spMkLst>
        </pc:spChg>
      </pc:sldChg>
      <pc:sldChg chg="delSp modSp add ord">
        <pc:chgData name="Sylvia Drenthe" userId="a9481c56-4910-4101-8cbe-8091f6b62d91" providerId="ADAL" clId="{2C4F8E30-CD77-436F-8AED-E8E256E12DF2}" dt="2020-01-21T21:06:48.746" v="70" actId="20577"/>
        <pc:sldMkLst>
          <pc:docMk/>
          <pc:sldMk cId="1899201161" sldId="2698"/>
        </pc:sldMkLst>
        <pc:spChg chg="mod">
          <ac:chgData name="Sylvia Drenthe" userId="a9481c56-4910-4101-8cbe-8091f6b62d91" providerId="ADAL" clId="{2C4F8E30-CD77-436F-8AED-E8E256E12DF2}" dt="2020-01-21T21:06:48.746" v="70" actId="20577"/>
          <ac:spMkLst>
            <pc:docMk/>
            <pc:sldMk cId="1899201161" sldId="2698"/>
            <ac:spMk id="4" creationId="{FC547343-3E47-4DF9-943C-DABDC8C12F3F}"/>
          </ac:spMkLst>
        </pc:spChg>
        <pc:picChg chg="del">
          <ac:chgData name="Sylvia Drenthe" userId="a9481c56-4910-4101-8cbe-8091f6b62d91" providerId="ADAL" clId="{2C4F8E30-CD77-436F-8AED-E8E256E12DF2}" dt="2020-01-21T21:06:28.921" v="43" actId="478"/>
          <ac:picMkLst>
            <pc:docMk/>
            <pc:sldMk cId="1899201161" sldId="2698"/>
            <ac:picMk id="6" creationId="{B89DBFB3-06CF-4089-93F6-A37A3EF6972A}"/>
          </ac:picMkLst>
        </pc:picChg>
      </pc:sldChg>
      <pc:sldMasterChg chg="modSp modSldLayout">
        <pc:chgData name="Sylvia Drenthe" userId="a9481c56-4910-4101-8cbe-8091f6b62d91" providerId="ADAL" clId="{2C4F8E30-CD77-436F-8AED-E8E256E12DF2}" dt="2020-01-21T21:01:21.937" v="0"/>
        <pc:sldMasterMkLst>
          <pc:docMk/>
          <pc:sldMasterMk cId="3183299906" sldId="2147483648"/>
        </pc:sldMasterMkLst>
        <pc:spChg chg="mod">
          <ac:chgData name="Sylvia Drenthe" userId="a9481c56-4910-4101-8cbe-8091f6b62d91" providerId="ADAL" clId="{2C4F8E30-CD77-436F-8AED-E8E256E12DF2}" dt="2020-01-21T21:01:21.937" v="0"/>
          <ac:spMkLst>
            <pc:docMk/>
            <pc:sldMasterMk cId="3183299906" sldId="2147483648"/>
            <ac:spMk id="5" creationId="{DD66E151-C9B2-4DD6-8D6C-685CB8A6E9D6}"/>
          </ac:spMkLst>
        </pc:sp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132967847" sldId="2147483650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132967847" sldId="2147483650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1597085191" sldId="2147483651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1597085191" sldId="2147483651"/>
              <ac:spMk id="5" creationId="{336E756A-F32C-43B8-9486-1F9725C29ED0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798773738" sldId="2147483654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798773738" sldId="2147483654"/>
              <ac:spMk id="4" creationId="{417CADA7-1F9A-4C7E-81B9-929D06977C39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2490541962" sldId="2147483655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2490541962" sldId="2147483655"/>
              <ac:spMk id="3" creationId="{51BC2EE1-738B-4E4D-9BD0-2FAFE7ACB747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88041412" sldId="2147483656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88041412" sldId="2147483656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3299441697" sldId="2147483657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3299441697" sldId="2147483657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2102968005" sldId="2147483658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2102968005" sldId="2147483658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2879093454" sldId="2147483659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2879093454" sldId="2147483659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1558077882" sldId="2147483660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1558077882" sldId="2147483660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810389518" sldId="2147483661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810389518" sldId="2147483661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2673065514" sldId="2147483662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2673065514" sldId="2147483662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1338243244" sldId="2147483663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1338243244" sldId="2147483663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2C4F8E30-CD77-436F-8AED-E8E256E12DF2}" dt="2020-01-21T21:01:21.937" v="0"/>
          <pc:sldLayoutMkLst>
            <pc:docMk/>
            <pc:sldMasterMk cId="3183299906" sldId="2147483648"/>
            <pc:sldLayoutMk cId="3226667800" sldId="2147483664"/>
          </pc:sldLayoutMkLst>
          <pc:spChg chg="mod">
            <ac:chgData name="Sylvia Drenthe" userId="a9481c56-4910-4101-8cbe-8091f6b62d91" providerId="ADAL" clId="{2C4F8E30-CD77-436F-8AED-E8E256E12DF2}" dt="2020-01-21T21:01:21.937" v="0"/>
            <ac:spMkLst>
              <pc:docMk/>
              <pc:sldMasterMk cId="3183299906" sldId="2147483648"/>
              <pc:sldLayoutMk cId="3226667800" sldId="2147483664"/>
              <ac:spMk id="5" creationId="{9336F9DC-B3D9-4E46-8FF5-EC28D050E536}"/>
            </ac:spMkLst>
          </pc:spChg>
        </pc:sldLayoutChg>
      </pc:sldMasterChg>
    </pc:docChg>
  </pc:docChgLst>
  <pc:docChgLst>
    <pc:chgData name="Adel Kiss" userId="S::adel.kiss@haworth.com::fd993449-ad3a-4ce4-8982-b3617f2ad013" providerId="AD" clId="Web-{062D2AC5-0527-6B8C-1A92-A975F91E30A2}"/>
    <pc:docChg chg="modSld">
      <pc:chgData name="Adel Kiss" userId="S::adel.kiss@haworth.com::fd993449-ad3a-4ce4-8982-b3617f2ad013" providerId="AD" clId="Web-{062D2AC5-0527-6B8C-1A92-A975F91E30A2}" dt="2020-01-24T14:40:22.315" v="58" actId="20577"/>
      <pc:docMkLst>
        <pc:docMk/>
      </pc:docMkLst>
      <pc:sldChg chg="modSp">
        <pc:chgData name="Adel Kiss" userId="S::adel.kiss@haworth.com::fd993449-ad3a-4ce4-8982-b3617f2ad013" providerId="AD" clId="Web-{062D2AC5-0527-6B8C-1A92-A975F91E30A2}" dt="2020-01-24T14:39:33.924" v="12" actId="20577"/>
        <pc:sldMkLst>
          <pc:docMk/>
          <pc:sldMk cId="1491382126" sldId="2651"/>
        </pc:sldMkLst>
        <pc:spChg chg="mod">
          <ac:chgData name="Adel Kiss" userId="S::adel.kiss@haworth.com::fd993449-ad3a-4ce4-8982-b3617f2ad013" providerId="AD" clId="Web-{062D2AC5-0527-6B8C-1A92-A975F91E30A2}" dt="2020-01-24T14:39:33.924" v="12" actId="20577"/>
          <ac:spMkLst>
            <pc:docMk/>
            <pc:sldMk cId="1491382126" sldId="2651"/>
            <ac:spMk id="14" creationId="{DA59D632-3524-4B4D-A06C-CF6D27AE5095}"/>
          </ac:spMkLst>
        </pc:spChg>
      </pc:sldChg>
      <pc:sldChg chg="delSp modSp">
        <pc:chgData name="Adel Kiss" userId="S::adel.kiss@haworth.com::fd993449-ad3a-4ce4-8982-b3617f2ad013" providerId="AD" clId="Web-{062D2AC5-0527-6B8C-1A92-A975F91E30A2}" dt="2020-01-24T14:40:22.315" v="58" actId="20577"/>
        <pc:sldMkLst>
          <pc:docMk/>
          <pc:sldMk cId="2527553358" sldId="2697"/>
        </pc:sldMkLst>
        <pc:spChg chg="mod">
          <ac:chgData name="Adel Kiss" userId="S::adel.kiss@haworth.com::fd993449-ad3a-4ce4-8982-b3617f2ad013" providerId="AD" clId="Web-{062D2AC5-0527-6B8C-1A92-A975F91E30A2}" dt="2020-01-24T14:40:22.315" v="58" actId="20577"/>
          <ac:spMkLst>
            <pc:docMk/>
            <pc:sldMk cId="2527553358" sldId="2697"/>
            <ac:spMk id="6" creationId="{7D8891DF-45E7-4D52-9EAF-409DA605218E}"/>
          </ac:spMkLst>
        </pc:spChg>
        <pc:spChg chg="mod">
          <ac:chgData name="Adel Kiss" userId="S::adel.kiss@haworth.com::fd993449-ad3a-4ce4-8982-b3617f2ad013" providerId="AD" clId="Web-{062D2AC5-0527-6B8C-1A92-A975F91E30A2}" dt="2020-01-24T14:39:51.768" v="28" actId="20577"/>
          <ac:spMkLst>
            <pc:docMk/>
            <pc:sldMk cId="2527553358" sldId="2697"/>
            <ac:spMk id="32" creationId="{BB7878BA-336A-4801-94B0-FEBF37BCA19A}"/>
          </ac:spMkLst>
        </pc:spChg>
        <pc:spChg chg="mod">
          <ac:chgData name="Adel Kiss" userId="S::adel.kiss@haworth.com::fd993449-ad3a-4ce4-8982-b3617f2ad013" providerId="AD" clId="Web-{062D2AC5-0527-6B8C-1A92-A975F91E30A2}" dt="2020-01-24T14:40:05.143" v="44" actId="20577"/>
          <ac:spMkLst>
            <pc:docMk/>
            <pc:sldMk cId="2527553358" sldId="2697"/>
            <ac:spMk id="36" creationId="{69580841-A956-440F-8FD3-690E5E135225}"/>
          </ac:spMkLst>
        </pc:spChg>
        <pc:spChg chg="mod">
          <ac:chgData name="Adel Kiss" userId="S::adel.kiss@haworth.com::fd993449-ad3a-4ce4-8982-b3617f2ad013" providerId="AD" clId="Web-{062D2AC5-0527-6B8C-1A92-A975F91E30A2}" dt="2020-01-24T14:39:55.956" v="32" actId="20577"/>
          <ac:spMkLst>
            <pc:docMk/>
            <pc:sldMk cId="2527553358" sldId="2697"/>
            <ac:spMk id="38" creationId="{9BEE0BB8-A61C-4074-BCE2-DE380918D7E0}"/>
          </ac:spMkLst>
        </pc:spChg>
        <pc:spChg chg="del">
          <ac:chgData name="Adel Kiss" userId="S::adel.kiss@haworth.com::fd993449-ad3a-4ce4-8982-b3617f2ad013" providerId="AD" clId="Web-{062D2AC5-0527-6B8C-1A92-A975F91E30A2}" dt="2020-01-24T14:39:36.502" v="14"/>
          <ac:spMkLst>
            <pc:docMk/>
            <pc:sldMk cId="2527553358" sldId="2697"/>
            <ac:spMk id="39" creationId="{E08D1F5B-BC81-4394-A2AC-33D8BF4D9816}"/>
          </ac:spMkLst>
        </pc:spChg>
        <pc:picChg chg="del">
          <ac:chgData name="Adel Kiss" userId="S::adel.kiss@haworth.com::fd993449-ad3a-4ce4-8982-b3617f2ad013" providerId="AD" clId="Web-{062D2AC5-0527-6B8C-1A92-A975F91E30A2}" dt="2020-01-24T14:39:36.502" v="15"/>
          <ac:picMkLst>
            <pc:docMk/>
            <pc:sldMk cId="2527553358" sldId="2697"/>
            <ac:picMk id="1030" creationId="{B20337D9-4A62-409E-AC33-1A212D9DA65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64A49C3-0066-D247-BE19-ADDDFF255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3AC066-C64E-7F40-A96B-A8C3A68FAD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8B4E3-B40E-734D-92D3-05DDF1777EDC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2288CE-089F-BC40-A07E-A7677EA3B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B5FABC-61C5-4148-BCDA-4D67DB5A9A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3BE99-101A-9A47-BF1B-2473BF13AE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0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2AFC-8ABF-44F6-A051-9302B210BB14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B8F6B-20D2-4F36-95E2-C525022F63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B8F6B-20D2-4F36-95E2-C525022F635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59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>
              <a:latin typeface="Calibri"/>
              <a:cs typeface="Calibri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B8F6B-20D2-4F36-95E2-C525022F635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25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B8F6B-20D2-4F36-95E2-C525022F635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87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wt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6B317-CB91-4BEF-9468-8FAA7371A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713" y="368300"/>
            <a:ext cx="8532812" cy="5756275"/>
          </a:xfrm>
        </p:spPr>
        <p:txBody>
          <a:bodyPr lIns="0" tIns="1044000" rIns="0" bIns="0" anchor="t" anchorCtr="0"/>
          <a:lstStyle>
            <a:lvl1pPr algn="l">
              <a:lnSpc>
                <a:spcPts val="62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6CE22F-1688-4F5F-8A05-38E624431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712" y="3429000"/>
            <a:ext cx="8532812" cy="2695574"/>
          </a:xfrm>
        </p:spPr>
        <p:txBody>
          <a:bodyPr/>
          <a:lstStyle>
            <a:lvl1pPr marL="0" indent="0" algn="ctr">
              <a:buNone/>
              <a:defRPr sz="2400">
                <a:noFill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371F11-3BFA-4498-B992-8DD35ABC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0EE3-82BD-4205-8227-1521FC7CAEC9}" type="datetime4">
              <a:rPr lang="en-US" smtClean="0"/>
              <a:t>June 1, 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7FD654-D90D-47F6-AA0F-0FE0F9C9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-365125"/>
            <a:ext cx="3636000" cy="365125"/>
          </a:xfrm>
        </p:spPr>
        <p:txBody>
          <a:bodyPr/>
          <a:lstStyle/>
          <a:p>
            <a:r>
              <a:rPr lang="en-US"/>
              <a:t>Haworth Power Point Master 2019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F6C16D-0262-4C4A-8CF5-F329EEB4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51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916238" cy="9001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6"/>
            <a:ext cx="2916238" cy="410527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>
                <a:solidFill>
                  <a:schemeClr val="tx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0BA1057-4AC6-4D22-AEE7-6CAABEFFA14C}"/>
              </a:ext>
            </a:extLst>
          </p:cNvPr>
          <p:cNvGraphicFramePr/>
          <p:nvPr userDrawn="1"/>
        </p:nvGraphicFramePr>
        <p:xfrm>
          <a:off x="3287713" y="733425"/>
          <a:ext cx="8532811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07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A03D2D-63CD-1244-8D04-3909D180D582}"/>
              </a:ext>
            </a:extLst>
          </p:cNvPr>
          <p:cNvSpPr/>
          <p:nvPr userDrawn="1"/>
        </p:nvSpPr>
        <p:spPr>
          <a:xfrm>
            <a:off x="0" y="0"/>
            <a:ext cx="3287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5"/>
            <a:ext cx="2700338" cy="4105275"/>
          </a:xfrm>
        </p:spPr>
        <p:txBody>
          <a:bodyPr vert="horz" lIns="0" tIns="0" rIns="0" bIns="0" rtlCol="0" anchor="t" anchorCtr="0">
            <a:noAutofit/>
          </a:bodyPr>
          <a:lstStyle>
            <a:lvl1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2pPr>
            <a:lvl3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3pPr>
            <a:lvl4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4pPr>
            <a:lvl5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>
                <a:solidFill>
                  <a:schemeClr val="bg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038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A03D2D-63CD-1244-8D04-3909D180D582}"/>
              </a:ext>
            </a:extLst>
          </p:cNvPr>
          <p:cNvSpPr/>
          <p:nvPr userDrawn="1"/>
        </p:nvSpPr>
        <p:spPr>
          <a:xfrm>
            <a:off x="0" y="0"/>
            <a:ext cx="3287713" cy="6858000"/>
          </a:xfrm>
          <a:prstGeom prst="rect">
            <a:avLst/>
          </a:prstGeom>
          <a:solidFill>
            <a:srgbClr val="363D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5"/>
            <a:ext cx="2700338" cy="4105275"/>
          </a:xfrm>
        </p:spPr>
        <p:txBody>
          <a:bodyPr vert="horz" lIns="0" tIns="0" rIns="0" bIns="0" rtlCol="0"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2pPr>
            <a:lvl3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3pPr>
            <a:lvl4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4pPr>
            <a:lvl5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>
                <a:solidFill>
                  <a:schemeClr val="bg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306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A03D2D-63CD-1244-8D04-3909D180D582}"/>
              </a:ext>
            </a:extLst>
          </p:cNvPr>
          <p:cNvSpPr/>
          <p:nvPr userDrawn="1"/>
        </p:nvSpPr>
        <p:spPr>
          <a:xfrm>
            <a:off x="0" y="0"/>
            <a:ext cx="3287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5"/>
            <a:ext cx="2700338" cy="4105275"/>
          </a:xfrm>
        </p:spPr>
        <p:txBody>
          <a:bodyPr vert="horz" lIns="0" tIns="0" rIns="0" bIns="0" rtlCol="0"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2pPr>
            <a:lvl3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3pPr>
            <a:lvl4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4pPr>
            <a:lvl5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>
                <a:solidFill>
                  <a:schemeClr val="bg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824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w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524DB1-5841-4E57-B026-1ABCB75A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58000"/>
            <a:ext cx="2743200" cy="365125"/>
          </a:xfrm>
        </p:spPr>
        <p:txBody>
          <a:bodyPr/>
          <a:lstStyle/>
          <a:p>
            <a:fld id="{0CED9F8F-75DD-4624-8958-4C0B3055B4F8}" type="datetime4">
              <a:rPr lang="en-US" smtClean="0"/>
              <a:t>June 1, 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BC2EE1-738B-4E4D-9BD0-2FAFE7AC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0711C5-9675-4DCF-9DCE-43E9748B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54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5" y="1484313"/>
            <a:ext cx="8532810" cy="5005387"/>
          </a:xfrm>
        </p:spPr>
        <p:txBody>
          <a:bodyPr>
            <a:noAutofit/>
          </a:bodyPr>
          <a:lstStyle>
            <a:lvl1pPr marL="0">
              <a:lnSpc>
                <a:spcPts val="2700"/>
              </a:lnSpc>
              <a:spcBef>
                <a:spcPts val="0"/>
              </a:spcBef>
              <a:defRPr sz="2000"/>
            </a:lvl1pPr>
            <a:lvl2pPr marL="0">
              <a:lnSpc>
                <a:spcPts val="2700"/>
              </a:lnSpc>
              <a:spcBef>
                <a:spcPts val="0"/>
              </a:spcBef>
              <a:defRPr sz="2000"/>
            </a:lvl2pPr>
            <a:lvl3pPr marL="0">
              <a:lnSpc>
                <a:spcPts val="2700"/>
              </a:lnSpc>
              <a:spcBef>
                <a:spcPts val="0"/>
              </a:spcBef>
              <a:defRPr sz="2000"/>
            </a:lvl3pPr>
            <a:lvl4pPr marL="0">
              <a:lnSpc>
                <a:spcPts val="2700"/>
              </a:lnSpc>
              <a:spcBef>
                <a:spcPts val="0"/>
              </a:spcBef>
              <a:defRPr sz="2000"/>
            </a:lvl4pPr>
            <a:lvl5pPr marL="0">
              <a:lnSpc>
                <a:spcPts val="27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19797" y="6858000"/>
            <a:ext cx="2743200" cy="405606"/>
          </a:xfrm>
        </p:spPr>
        <p:txBody>
          <a:bodyPr/>
          <a:lstStyle/>
          <a:p>
            <a:fld id="{A8F3FD3F-058C-4AF1-8D34-F1057DA22E3E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P.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6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title content font cen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5005386"/>
          </a:xfrm>
        </p:spPr>
        <p:txBody>
          <a:bodyPr>
            <a:noAutofit/>
          </a:bodyPr>
          <a:lstStyle>
            <a:lvl1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1pPr>
            <a:lvl2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2pPr>
            <a:lvl3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3pPr>
            <a:lvl4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4pPr>
            <a:lvl5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1" y="6863796"/>
            <a:ext cx="2743200" cy="405606"/>
          </a:xfrm>
        </p:spPr>
        <p:txBody>
          <a:bodyPr/>
          <a:lstStyle/>
          <a:p>
            <a:fld id="{C4E48852-602C-4FD4-92DA-DD5C341CA99A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4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section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CDF6A-F2FD-4203-A6EB-88120125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429000"/>
            <a:ext cx="3636963" cy="3429000"/>
          </a:xfrm>
          <a:solidFill>
            <a:schemeClr val="tx2"/>
          </a:solidFill>
        </p:spPr>
        <p:txBody>
          <a:bodyPr lIns="288000" tIns="180000" rIns="72000" bIns="252000" anchor="t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DD60EA-2AC2-4242-A33B-715BF608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8438" y="6858000"/>
            <a:ext cx="2743200" cy="405606"/>
          </a:xfrm>
        </p:spPr>
        <p:txBody>
          <a:bodyPr/>
          <a:lstStyle/>
          <a:p>
            <a:fld id="{862C6386-FCFD-4D90-9D3A-C182EBAB2227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6E756A-F32C-43B8-9486-1F9725C2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9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F0F35B-F631-4E14-BB15-15C812CE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085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0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A170-7727-4FBC-82B2-5A9132CE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33C709-4FFA-45D5-9892-4B496686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66689"/>
            <a:ext cx="2743200" cy="405606"/>
          </a:xfrm>
        </p:spPr>
        <p:txBody>
          <a:bodyPr/>
          <a:lstStyle/>
          <a:p>
            <a:fld id="{2766E53D-568C-40F1-9A65-81ADC8B4AF19}" type="datetime4">
              <a:rPr lang="en-US" smtClean="0"/>
              <a:t>June 1, 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7CADA7-1F9A-4C7E-81B9-929D0697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E40D98-19B5-4C3D-9596-29795CD8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6D87C53-8059-4FD7-89C8-DC652CBBD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7713" y="1484312"/>
            <a:ext cx="8532811" cy="5005388"/>
          </a:xfrm>
        </p:spPr>
        <p:txBody>
          <a:bodyPr>
            <a:noAutofit/>
          </a:bodyPr>
          <a:lstStyle>
            <a:lvl1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1pPr>
            <a:lvl2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2pPr>
            <a:lvl3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3pPr>
            <a:lvl4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4pPr>
            <a:lvl5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877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3"/>
            <a:ext cx="2700337" cy="50053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5" y="1484313"/>
            <a:ext cx="8532810" cy="5005387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19797" y="6858000"/>
            <a:ext cx="2743200" cy="405606"/>
          </a:xfrm>
        </p:spPr>
        <p:txBody>
          <a:bodyPr/>
          <a:lstStyle/>
          <a:p>
            <a:fld id="{730CA3CB-0CD4-4DC6-A5AC-3CA6681A761D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44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wt content large typ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429000"/>
            <a:ext cx="2916238" cy="3060700"/>
          </a:xfrm>
        </p:spPr>
        <p:txBody>
          <a:bodyPr rIns="18000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5005387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1pPr>
            <a:lvl2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2pPr>
            <a:lvl3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3pPr>
            <a:lvl4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4pPr>
            <a:lvl5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78178"/>
            <a:ext cx="2743200" cy="405606"/>
          </a:xfrm>
        </p:spPr>
        <p:txBody>
          <a:bodyPr/>
          <a:lstStyle/>
          <a:p>
            <a:fld id="{1527B1CE-39B5-4AF9-B3E3-D2B34AC9B265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968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wt content larg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429000"/>
            <a:ext cx="2916238" cy="3060700"/>
          </a:xfrm>
        </p:spPr>
        <p:txBody>
          <a:bodyPr rIns="18000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5005387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2pPr>
            <a:lvl3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3pPr>
            <a:lvl4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4pPr>
            <a:lvl5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667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section titl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384425"/>
            <a:ext cx="2916238" cy="4105275"/>
          </a:xfrm>
        </p:spPr>
        <p:txBody>
          <a:bodyPr rIns="144000"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2384425"/>
            <a:ext cx="8532811" cy="410527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58000"/>
            <a:ext cx="2644441" cy="365125"/>
          </a:xfrm>
        </p:spPr>
        <p:txBody>
          <a:bodyPr/>
          <a:lstStyle/>
          <a:p>
            <a:fld id="{68240FB9-C734-4BB0-B4DE-0684237F37C9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09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259A4F-AD8A-4E99-BEBE-8ACAC5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3"/>
            <a:ext cx="2916238" cy="50053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75FBE5-8281-4378-B766-50649944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7711" y="1484313"/>
            <a:ext cx="8532813" cy="500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BC15D-9EFD-4F10-9774-B0DE3FCDE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87713" y="6084094"/>
            <a:ext cx="2743200" cy="4056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3DC32592-C568-4090-9A74-A2656454E8DF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66E151-C9B2-4DD6-8D6C-685CB8A6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6" y="368300"/>
            <a:ext cx="3636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3FBF3A-5DA7-4699-948A-2A35C750C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4" y="36830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DE" sz="1200" smtClean="0"/>
            </a:lvl1pPr>
          </a:lstStyle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2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7" r:id="rId6"/>
    <p:sldLayoutId id="2147483658" r:id="rId7"/>
    <p:sldLayoutId id="2147483664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55" r:id="rId14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1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hyperlink" Target="http://media.haworth.com/asset/76070/colours-and-materials_catalogue_2019-02_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A3466B-9AF2-254D-BA58-4F4F6252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17423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sz="6000" err="1"/>
              <a:t>Bowi</a:t>
            </a:r>
            <a:endParaRPr lang="de-DE" sz="60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0F6A4-5455-1E45-BA9F-255C471D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550D29-95F5-AC4C-8629-2FFC90B011F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65938"/>
            <a:ext cx="2743200" cy="406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3FD3F-058C-4AF1-8D34-F1057DA22E3E}" type="datetime4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2021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7527AF56-D026-714E-927F-B69A737462B5}"/>
              </a:ext>
            </a:extLst>
          </p:cNvPr>
          <p:cNvSpPr txBox="1">
            <a:spLocks/>
          </p:cNvSpPr>
          <p:nvPr/>
        </p:nvSpPr>
        <p:spPr>
          <a:xfrm>
            <a:off x="3287712" y="2354070"/>
            <a:ext cx="8532811" cy="21498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ts val="6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6000">
                <a:solidFill>
                  <a:schemeClr val="accent6"/>
                </a:solidFill>
                <a:ea typeface="+mj-ea"/>
                <a:cs typeface="+mj-cs"/>
              </a:rPr>
              <a:t>Formation</a:t>
            </a:r>
            <a:endParaRPr lang="de-DE" sz="6000">
              <a:solidFill>
                <a:schemeClr val="accent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76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47343-3E47-4DF9-943C-DABDC8C1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err="1">
                <a:solidFill>
                  <a:schemeClr val="accent6"/>
                </a:solidFill>
              </a:rPr>
              <a:t>Matériaux</a:t>
            </a:r>
            <a:r>
              <a:rPr lang="de-DE">
                <a:solidFill>
                  <a:schemeClr val="accent6"/>
                </a:solidFill>
              </a:rPr>
              <a:t> et </a:t>
            </a:r>
            <a:r>
              <a:rPr lang="de-DE" err="1">
                <a:solidFill>
                  <a:schemeClr val="accent6"/>
                </a:solidFill>
              </a:rPr>
              <a:t>Finitions</a:t>
            </a:r>
            <a:br>
              <a:rPr lang="de-DE">
                <a:solidFill>
                  <a:schemeClr val="accent3"/>
                </a:solidFill>
              </a:rPr>
            </a:br>
            <a:endParaRPr lang="de-DE">
              <a:solidFill>
                <a:schemeClr val="accent3"/>
              </a:solidFill>
            </a:endParaRPr>
          </a:p>
        </p:txBody>
      </p:sp>
      <p:pic>
        <p:nvPicPr>
          <p:cNvPr id="6" name="Picture 12" descr="A picture containing indoor, table, wall, floor&#10;&#10;Description automatically generated">
            <a:extLst>
              <a:ext uri="{FF2B5EF4-FFF2-40B4-BE49-F238E27FC236}">
                <a16:creationId xmlns:a16="http://schemas.microsoft.com/office/drawing/2014/main" id="{B89DBFB3-06CF-4089-93F6-A37A3EF6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0441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F39E42-C88C-4C57-ADEF-5FDA7C994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68299"/>
            <a:ext cx="1262587" cy="1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662681"/>
          </a:xfrm>
        </p:spPr>
        <p:txBody>
          <a:bodyPr/>
          <a:lstStyle/>
          <a:p>
            <a:r>
              <a:rPr lang="de-DE" err="1">
                <a:solidFill>
                  <a:schemeClr val="accent6"/>
                </a:solidFill>
              </a:rPr>
              <a:t>Matériaux</a:t>
            </a:r>
            <a:r>
              <a:rPr lang="de-DE">
                <a:solidFill>
                  <a:schemeClr val="accent6"/>
                </a:solidFill>
              </a:rPr>
              <a:t> et </a:t>
            </a:r>
            <a:r>
              <a:rPr lang="de-DE" err="1">
                <a:solidFill>
                  <a:schemeClr val="accent6"/>
                </a:solidFill>
              </a:rPr>
              <a:t>Finitions</a:t>
            </a:r>
            <a:br>
              <a:rPr lang="en-US" altLang="de-DE"/>
            </a:br>
            <a:r>
              <a:rPr lang="en-US" altLang="de-DE" err="1"/>
              <a:t>Revêtements</a:t>
            </a:r>
            <a:r>
              <a:rPr lang="en-US" altLang="de-DE"/>
              <a:t> </a:t>
            </a:r>
            <a:r>
              <a:rPr lang="en-US" altLang="de-DE" err="1"/>
              <a:t>assises</a:t>
            </a:r>
            <a:r>
              <a:rPr lang="en-US" altLang="de-DE"/>
              <a:t> &amp; dossiers</a:t>
            </a:r>
            <a:br>
              <a:rPr lang="en-US" altLang="de-DE"/>
            </a:br>
            <a:r>
              <a:rPr lang="en-US" altLang="de-DE"/>
              <a:t>(</a:t>
            </a:r>
            <a:r>
              <a:rPr lang="en-US" altLang="de-DE" err="1"/>
              <a:t>Novembre</a:t>
            </a:r>
            <a:r>
              <a:rPr lang="en-US" altLang="de-DE"/>
              <a:t> 2019)</a:t>
            </a:r>
            <a:br>
              <a:rPr lang="en-US" altLang="de-DE"/>
            </a:br>
            <a:br>
              <a:rPr lang="en-US" altLang="de-DE"/>
            </a:br>
            <a:br>
              <a:rPr lang="en-US" altLang="de-DE"/>
            </a:br>
            <a:r>
              <a:rPr lang="en-US" altLang="de-DE"/>
              <a:t> </a:t>
            </a:r>
            <a:br>
              <a:rPr lang="en-US" altLang="de-DE"/>
            </a:b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F3E56D37-BB85-874B-A3B4-C057058A4F90}"/>
              </a:ext>
            </a:extLst>
          </p:cNvPr>
          <p:cNvSpPr txBox="1">
            <a:spLocks/>
          </p:cNvSpPr>
          <p:nvPr/>
        </p:nvSpPr>
        <p:spPr>
          <a:xfrm>
            <a:off x="930034" y="3093046"/>
            <a:ext cx="729985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CE7A168-18B5-4DFE-B085-3B75884343A8}"/>
              </a:ext>
            </a:extLst>
          </p:cNvPr>
          <p:cNvSpPr txBox="1"/>
          <p:nvPr/>
        </p:nvSpPr>
        <p:spPr>
          <a:xfrm>
            <a:off x="3489346" y="1841141"/>
            <a:ext cx="1480549" cy="4693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Felicity </a:t>
            </a:r>
            <a:r>
              <a:rPr lang="de-DE" sz="1200"/>
              <a:t>(Coll. 34)</a:t>
            </a:r>
          </a:p>
          <a:p>
            <a:endParaRPr lang="de-DE" sz="1050" i="1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3C5D73CB-D4A9-4815-B29D-12F3C14DF9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345" y="368300"/>
            <a:ext cx="1486800" cy="14868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5F0B51D-A677-40C8-8D44-AFE46F439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00" y="368300"/>
            <a:ext cx="1480949" cy="14868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93F37487-9077-4ED1-94AB-75C3BC2E5DE5}"/>
              </a:ext>
            </a:extLst>
          </p:cNvPr>
          <p:cNvSpPr txBox="1"/>
          <p:nvPr/>
        </p:nvSpPr>
        <p:spPr>
          <a:xfrm>
            <a:off x="5102165" y="1841141"/>
            <a:ext cx="1480549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 err="1"/>
              <a:t>Convert</a:t>
            </a:r>
            <a:r>
              <a:rPr lang="de-DE" sz="1400"/>
              <a:t>  </a:t>
            </a:r>
            <a:r>
              <a:rPr lang="de-DE" sz="1200"/>
              <a:t>(Coll. 50)</a:t>
            </a:r>
          </a:p>
          <a:p>
            <a:endParaRPr lang="de-DE" sz="1050" i="1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F7492A6-5D62-440D-B0EF-4ABFA1CEE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604" y="368300"/>
            <a:ext cx="1489770" cy="1486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78503D31-0B3E-4A0B-9121-E04E0FFFEC23}"/>
              </a:ext>
            </a:extLst>
          </p:cNvPr>
          <p:cNvSpPr txBox="1"/>
          <p:nvPr/>
        </p:nvSpPr>
        <p:spPr>
          <a:xfrm>
            <a:off x="6763214" y="1836728"/>
            <a:ext cx="148054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Xtreme  </a:t>
            </a:r>
            <a:r>
              <a:rPr lang="de-DE" sz="1200"/>
              <a:t>(Coll. 82)</a:t>
            </a:r>
            <a:r>
              <a:rPr lang="de-DE" sz="1400" i="1"/>
              <a:t> </a:t>
            </a:r>
            <a:endParaRPr lang="de-DE" sz="1050" i="1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44056072-7125-4EB2-B9BC-F07295ED3F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263" y="349928"/>
            <a:ext cx="1489771" cy="14868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F9DD2F6A-84BF-4AB4-9BB7-B6220DB95249}"/>
              </a:ext>
            </a:extLst>
          </p:cNvPr>
          <p:cNvSpPr txBox="1"/>
          <p:nvPr/>
        </p:nvSpPr>
        <p:spPr>
          <a:xfrm>
            <a:off x="8433485" y="1836728"/>
            <a:ext cx="165643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King L Kat  </a:t>
            </a:r>
            <a:r>
              <a:rPr lang="de-DE" sz="1200"/>
              <a:t>(Coll. 63)</a:t>
            </a:r>
          </a:p>
          <a:p>
            <a:endParaRPr lang="de-DE" sz="1050" i="1"/>
          </a:p>
          <a:p>
            <a:endParaRPr lang="de-DE" sz="1400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72664C7D-E5E4-417C-B2AC-289FBF1AB6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23" y="368300"/>
            <a:ext cx="1494027" cy="1486800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8A68E5B1-1C29-4F16-B2A9-4A00E66A6D9D}"/>
              </a:ext>
            </a:extLst>
          </p:cNvPr>
          <p:cNvSpPr txBox="1"/>
          <p:nvPr/>
        </p:nvSpPr>
        <p:spPr>
          <a:xfrm>
            <a:off x="10097660" y="1826157"/>
            <a:ext cx="1480549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Maya  </a:t>
            </a:r>
            <a:r>
              <a:rPr lang="de-DE" sz="1200"/>
              <a:t>(Coll. 66)</a:t>
            </a:r>
          </a:p>
          <a:p>
            <a:endParaRPr lang="de-DE" sz="1050" i="1"/>
          </a:p>
          <a:p>
            <a:endParaRPr lang="de-DE" sz="1400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F776DBA8-5698-4C68-AC02-3C13285909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00" y="2395039"/>
            <a:ext cx="1486800" cy="1486800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0A460ABF-F181-4BC7-9905-E76957689A71}"/>
              </a:ext>
            </a:extLst>
          </p:cNvPr>
          <p:cNvSpPr txBox="1"/>
          <p:nvPr/>
        </p:nvSpPr>
        <p:spPr>
          <a:xfrm>
            <a:off x="5127300" y="3881839"/>
            <a:ext cx="1480549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Blazer </a:t>
            </a:r>
            <a:r>
              <a:rPr lang="de-DE" sz="1200"/>
              <a:t>(Coll. 61)</a:t>
            </a:r>
          </a:p>
          <a:p>
            <a:endParaRPr lang="de-DE" sz="1050" i="1"/>
          </a:p>
          <a:p>
            <a:endParaRPr lang="de-DE" sz="1400"/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404D054A-65A5-40E4-8619-C4D9E1CB732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485" y="2395039"/>
            <a:ext cx="1486800" cy="14868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D6BA9318-E9DC-440B-ABA5-04FFE5DB7F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88" y="2384425"/>
            <a:ext cx="1486800" cy="14868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E364A7CB-835C-483E-9002-E13F08508F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672" y="2382934"/>
            <a:ext cx="1486800" cy="1486800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667EC233-BDA6-4595-8F95-15996E93CA77}"/>
              </a:ext>
            </a:extLst>
          </p:cNvPr>
          <p:cNvSpPr txBox="1"/>
          <p:nvPr/>
        </p:nvSpPr>
        <p:spPr>
          <a:xfrm>
            <a:off x="6754237" y="3869734"/>
            <a:ext cx="1480549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Small Arrow</a:t>
            </a:r>
          </a:p>
          <a:p>
            <a:endParaRPr lang="de-DE" sz="1050" i="1"/>
          </a:p>
          <a:p>
            <a:endParaRPr lang="de-DE" sz="140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9EFCD92F-D492-4ED2-8C93-90EB7D44F531}"/>
              </a:ext>
            </a:extLst>
          </p:cNvPr>
          <p:cNvSpPr txBox="1"/>
          <p:nvPr/>
        </p:nvSpPr>
        <p:spPr>
          <a:xfrm>
            <a:off x="8428873" y="3869734"/>
            <a:ext cx="1480549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Remix </a:t>
            </a:r>
            <a:r>
              <a:rPr lang="de-DE" sz="1200"/>
              <a:t>(Coll. 65)</a:t>
            </a:r>
            <a:r>
              <a:rPr lang="de-DE" sz="1050" i="1"/>
              <a:t> </a:t>
            </a:r>
          </a:p>
          <a:p>
            <a:endParaRPr lang="de-DE" sz="1050" i="1"/>
          </a:p>
          <a:p>
            <a:endParaRPr lang="de-DE" sz="140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8328B2D1-0CEE-4243-B056-EF3C987927EC}"/>
              </a:ext>
            </a:extLst>
          </p:cNvPr>
          <p:cNvSpPr txBox="1"/>
          <p:nvPr/>
        </p:nvSpPr>
        <p:spPr>
          <a:xfrm>
            <a:off x="10083672" y="3894359"/>
            <a:ext cx="1480549" cy="684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Diagonale</a:t>
            </a:r>
          </a:p>
          <a:p>
            <a:endParaRPr lang="de-DE" sz="1050" i="1"/>
          </a:p>
          <a:p>
            <a:endParaRPr lang="de-DE" sz="140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22ABF82E-2559-4299-BA6F-9DD9944B8D6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437" y="2395039"/>
            <a:ext cx="1491823" cy="1486800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CA2670F6-CA2D-46F2-8355-DAFC6554AB82}"/>
              </a:ext>
            </a:extLst>
          </p:cNvPr>
          <p:cNvSpPr txBox="1"/>
          <p:nvPr/>
        </p:nvSpPr>
        <p:spPr>
          <a:xfrm>
            <a:off x="3475437" y="3881839"/>
            <a:ext cx="1480549" cy="4693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/>
              <a:t>Class </a:t>
            </a:r>
            <a:r>
              <a:rPr lang="de-DE" sz="1200"/>
              <a:t>(Coll. 68)</a:t>
            </a:r>
          </a:p>
          <a:p>
            <a:endParaRPr lang="de-DE" sz="1050" i="1"/>
          </a:p>
        </p:txBody>
      </p:sp>
      <p:pic>
        <p:nvPicPr>
          <p:cNvPr id="82" name="Grafik 81">
            <a:extLst>
              <a:ext uri="{FF2B5EF4-FFF2-40B4-BE49-F238E27FC236}">
                <a16:creationId xmlns:a16="http://schemas.microsoft.com/office/drawing/2014/main" id="{C0CE3018-207D-45F4-9101-924FF74B2A0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69" y="4399059"/>
            <a:ext cx="1486800" cy="1486800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E24BDD76-EE96-490C-9695-DA90C46CF685}"/>
              </a:ext>
            </a:extLst>
          </p:cNvPr>
          <p:cNvSpPr txBox="1"/>
          <p:nvPr/>
        </p:nvSpPr>
        <p:spPr>
          <a:xfrm>
            <a:off x="3489345" y="5883404"/>
            <a:ext cx="1762086" cy="654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 err="1"/>
              <a:t>Steelcut</a:t>
            </a:r>
            <a:r>
              <a:rPr lang="de-DE" sz="1400"/>
              <a:t> Trio</a:t>
            </a:r>
          </a:p>
          <a:p>
            <a:r>
              <a:rPr lang="de-DE" sz="1200"/>
              <a:t>(Coll. 58)</a:t>
            </a:r>
          </a:p>
          <a:p>
            <a:endParaRPr lang="de-DE" sz="1050" i="1"/>
          </a:p>
        </p:txBody>
      </p:sp>
      <p:sp>
        <p:nvSpPr>
          <p:cNvPr id="33" name="Textplatzhalter 23">
            <a:extLst>
              <a:ext uri="{FF2B5EF4-FFF2-40B4-BE49-F238E27FC236}">
                <a16:creationId xmlns:a16="http://schemas.microsoft.com/office/drawing/2014/main" id="{F3850B73-01E1-4413-A5F3-C5D845CC1EE7}"/>
              </a:ext>
            </a:extLst>
          </p:cNvPr>
          <p:cNvSpPr>
            <a:spLocks noGrp="1"/>
          </p:cNvSpPr>
          <p:nvPr/>
        </p:nvSpPr>
        <p:spPr>
          <a:xfrm>
            <a:off x="417379" y="3129299"/>
            <a:ext cx="2619743" cy="3856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err="1"/>
              <a:t>Nuanciers</a:t>
            </a:r>
            <a:r>
              <a:rPr lang="de-DE"/>
              <a:t> </a:t>
            </a:r>
            <a:r>
              <a:rPr lang="de-DE" err="1"/>
              <a:t>complets</a:t>
            </a:r>
            <a:r>
              <a:rPr lang="de-DE">
                <a:solidFill>
                  <a:schemeClr val="accent6"/>
                </a:solidFill>
              </a:rPr>
              <a:t> </a:t>
            </a:r>
            <a:r>
              <a:rPr lang="de-DE">
                <a:solidFill>
                  <a:schemeClr val="accent6"/>
                </a:solidFill>
                <a:ea typeface="Segoe UI Black"/>
                <a:cs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lang="de-DE">
                <a:solidFill>
                  <a:schemeClr val="accent6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de-DE">
              <a:solidFill>
                <a:schemeClr val="accent6"/>
              </a:solidFill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49EA7A9-02CF-42DE-8FD2-5FCE02F6024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545" y="4405059"/>
            <a:ext cx="1486800" cy="14868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D923841A-1BC0-49F7-A8F0-5556A6468AE9}"/>
              </a:ext>
            </a:extLst>
          </p:cNvPr>
          <p:cNvSpPr txBox="1"/>
          <p:nvPr/>
        </p:nvSpPr>
        <p:spPr>
          <a:xfrm>
            <a:off x="5104537" y="5908577"/>
            <a:ext cx="1658348" cy="4693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>
                <a:solidFill>
                  <a:srgbClr val="005CB6"/>
                </a:solidFill>
              </a:rPr>
              <a:t>Atlas - Nouveau</a:t>
            </a:r>
            <a:endParaRPr lang="de-DE" sz="1400">
              <a:solidFill>
                <a:srgbClr val="005CB6"/>
              </a:solidFill>
              <a:highlight>
                <a:srgbClr val="FFFF00"/>
              </a:highlight>
            </a:endParaRPr>
          </a:p>
          <a:p>
            <a:r>
              <a:rPr lang="de-DE" sz="1050" i="1">
                <a:solidFill>
                  <a:srgbClr val="005CB6"/>
                </a:solidFill>
              </a:rPr>
              <a:t>19 </a:t>
            </a:r>
            <a:r>
              <a:rPr lang="de-DE" sz="1050" i="1" err="1">
                <a:solidFill>
                  <a:srgbClr val="005CB6"/>
                </a:solidFill>
              </a:rPr>
              <a:t>coloris</a:t>
            </a:r>
            <a:r>
              <a:rPr lang="de-DE" sz="1050" i="1">
                <a:solidFill>
                  <a:srgbClr val="005CB6"/>
                </a:solidFill>
              </a:rPr>
              <a:t> disponibles</a:t>
            </a:r>
          </a:p>
        </p:txBody>
      </p:sp>
    </p:spTree>
    <p:extLst>
      <p:ext uri="{BB962C8B-B14F-4D97-AF65-F5344CB8AC3E}">
        <p14:creationId xmlns:p14="http://schemas.microsoft.com/office/powerpoint/2010/main" val="41521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rgbClr val="E7DCAF"/>
                </a:solidFill>
              </a:rPr>
              <a:t>Matériaux</a:t>
            </a:r>
            <a:r>
              <a:rPr lang="en-US" altLang="de-DE">
                <a:solidFill>
                  <a:srgbClr val="E7DCAF"/>
                </a:solidFill>
              </a:rPr>
              <a:t> &amp; </a:t>
            </a:r>
            <a:r>
              <a:rPr lang="en-US" altLang="de-DE" err="1">
                <a:solidFill>
                  <a:srgbClr val="E7DCAF"/>
                </a:solidFill>
              </a:rPr>
              <a:t>Finitions</a:t>
            </a:r>
            <a:br>
              <a:rPr lang="en-US" altLang="de-DE"/>
            </a:br>
            <a:r>
              <a:rPr lang="en-US" altLang="de-DE" err="1"/>
              <a:t>Coloris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de-DE" sz="2000" b="0" i="0" u="none" strike="noStrike" kern="1200" cap="none" spc="0" normalizeH="0" baseline="0" noProof="0">
              <a:ln>
                <a:noFill/>
              </a:ln>
              <a:solidFill>
                <a:srgbClr val="005CB6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Black"/>
              <a:cs typeface="+mj-cs"/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de-DE" sz="2000" b="0" i="0" u="none" strike="noStrike" kern="1200" cap="none" spc="0" normalizeH="0" baseline="0" noProof="0">
              <a:ln>
                <a:noFill/>
              </a:ln>
              <a:solidFill>
                <a:srgbClr val="005CB6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F3E56D37-BB85-874B-A3B4-C057058A4F90}"/>
              </a:ext>
            </a:extLst>
          </p:cNvPr>
          <p:cNvSpPr txBox="1">
            <a:spLocks/>
          </p:cNvSpPr>
          <p:nvPr/>
        </p:nvSpPr>
        <p:spPr>
          <a:xfrm>
            <a:off x="930034" y="3093046"/>
            <a:ext cx="729985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Black"/>
              <a:cs typeface="+mj-cs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B5D9EBC-D0CB-4A95-8E92-DDE606ABEC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99" y="4205945"/>
            <a:ext cx="1486800" cy="149937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67A12986-D2B6-4F50-BA1D-E448A019FAA3}"/>
              </a:ext>
            </a:extLst>
          </p:cNvPr>
          <p:cNvSpPr txBox="1"/>
          <p:nvPr/>
        </p:nvSpPr>
        <p:spPr>
          <a:xfrm>
            <a:off x="3522399" y="5706179"/>
            <a:ext cx="149702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Noir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TRF00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81B802-27DD-4FD7-A91B-3A86C79D6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824" y="4205945"/>
            <a:ext cx="1486800" cy="14868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E37FE3F-2853-4819-9FE4-3620FB2A33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99" y="1107571"/>
            <a:ext cx="1486800" cy="14868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B185AD3F-2B13-40B9-A8FB-400B2D78E67D}"/>
              </a:ext>
            </a:extLst>
          </p:cNvPr>
          <p:cNvSpPr txBox="1"/>
          <p:nvPr/>
        </p:nvSpPr>
        <p:spPr>
          <a:xfrm>
            <a:off x="3546877" y="2594371"/>
            <a:ext cx="149702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Noir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TRF00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BEE0BB8-A61C-4074-BCE2-DE380918D7E0}"/>
              </a:ext>
            </a:extLst>
          </p:cNvPr>
          <p:cNvSpPr txBox="1"/>
          <p:nvPr/>
        </p:nvSpPr>
        <p:spPr>
          <a:xfrm>
            <a:off x="5352600" y="5692745"/>
            <a:ext cx="149702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Smooth </a:t>
            </a:r>
            <a:r>
              <a:rPr lang="de-DE" sz="1400" err="1">
                <a:solidFill>
                  <a:srgbClr val="363D4D"/>
                </a:solidFill>
                <a:latin typeface="Franklin Gothic Book"/>
                <a:ea typeface="Segoe UI Historic"/>
              </a:rPr>
              <a:t>Plaster</a:t>
            </a:r>
            <a:endParaRPr lang="de-DE" sz="1400" b="0" i="0" u="none" strike="noStrike" kern="1200" cap="none" spc="0" normalizeH="0" baseline="0" noProof="0" err="1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TRPLS</a:t>
            </a:r>
            <a:endParaRPr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35C584A-C803-4E61-A7C9-C91BDCAE2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600" y="1107571"/>
            <a:ext cx="1486800" cy="14868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BB7878BA-336A-4801-94B0-FEBF37BCA19A}"/>
              </a:ext>
            </a:extLst>
          </p:cNvPr>
          <p:cNvSpPr txBox="1"/>
          <p:nvPr/>
        </p:nvSpPr>
        <p:spPr>
          <a:xfrm>
            <a:off x="5342376" y="2594371"/>
            <a:ext cx="149702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Smooth</a:t>
            </a: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 </a:t>
            </a:r>
            <a:r>
              <a:rPr lang="de-DE" sz="1400" err="1">
                <a:solidFill>
                  <a:srgbClr val="363D4D"/>
                </a:solidFill>
                <a:latin typeface="Franklin Gothic Book"/>
                <a:ea typeface="Segoe UI Historic"/>
              </a:rPr>
              <a:t>Plaster</a:t>
            </a: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 *</a:t>
            </a:r>
            <a:endParaRPr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TRPLS</a:t>
            </a:r>
            <a:endParaRPr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F96C87-07E5-49E1-A31F-4315CB96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249" y="4205945"/>
            <a:ext cx="1486800" cy="14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69580841-A956-440F-8FD3-690E5E135225}"/>
              </a:ext>
            </a:extLst>
          </p:cNvPr>
          <p:cNvSpPr txBox="1"/>
          <p:nvPr/>
        </p:nvSpPr>
        <p:spPr>
          <a:xfrm>
            <a:off x="7203249" y="5692744"/>
            <a:ext cx="149702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Gray Tone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TRG00</a:t>
            </a:r>
            <a:endParaRPr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0DA96D-C684-48AA-9009-E0D86E2D70FD}"/>
              </a:ext>
            </a:extLst>
          </p:cNvPr>
          <p:cNvSpPr/>
          <p:nvPr/>
        </p:nvSpPr>
        <p:spPr>
          <a:xfrm>
            <a:off x="3280662" y="549625"/>
            <a:ext cx="416107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Pièces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plastiques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 (Accoudoirs et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piétements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A756EE-C65A-4421-8C15-B536802BB430}"/>
              </a:ext>
            </a:extLst>
          </p:cNvPr>
          <p:cNvSpPr/>
          <p:nvPr/>
        </p:nvSpPr>
        <p:spPr>
          <a:xfrm>
            <a:off x="3280662" y="3638318"/>
            <a:ext cx="1585690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Coque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polymère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28F0DF-9426-4776-A52D-19FA7EA2DD78}"/>
              </a:ext>
            </a:extLst>
          </p:cNvPr>
          <p:cNvSpPr txBox="1"/>
          <p:nvPr/>
        </p:nvSpPr>
        <p:spPr>
          <a:xfrm>
            <a:off x="3522399" y="6325665"/>
            <a:ext cx="353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* </a:t>
            </a:r>
            <a:r>
              <a:rPr lang="de-DE" sz="1400" err="1">
                <a:solidFill>
                  <a:srgbClr val="363D4D"/>
                </a:solidFill>
                <a:latin typeface="Franklin Gothic Book"/>
                <a:ea typeface="Segoe UI Historic"/>
              </a:rPr>
              <a:t>Lancement</a:t>
            </a: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 en Q1 2020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47343-3E47-4DF9-943C-DABDC8C1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solidFill>
                  <a:schemeClr val="accent6"/>
                </a:solidFill>
              </a:rPr>
              <a:t>Merci</a:t>
            </a:r>
            <a:br>
              <a:rPr lang="de-DE">
                <a:solidFill>
                  <a:schemeClr val="accent3"/>
                </a:solidFill>
              </a:rPr>
            </a:br>
            <a:endParaRPr lang="de-DE">
              <a:solidFill>
                <a:schemeClr val="accent3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F39E42-C88C-4C57-ADEF-5FDA7C99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68299"/>
            <a:ext cx="1262587" cy="1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1335D99-D2D0-D048-B359-1CCA77A7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7" cy="3795610"/>
          </a:xfrm>
        </p:spPr>
        <p:txBody>
          <a:bodyPr/>
          <a:lstStyle/>
          <a:p>
            <a:r>
              <a:rPr lang="de-DE" err="1">
                <a:solidFill>
                  <a:schemeClr val="tx1"/>
                </a:solidFill>
              </a:rPr>
              <a:t>Sommaire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540F3A7-2BF6-CA47-ADCB-4B271309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1" y="1484314"/>
            <a:ext cx="6804556" cy="500538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latin typeface="Century"/>
              </a:rPr>
              <a:t>Notre </a:t>
            </a:r>
            <a:r>
              <a:rPr lang="de-DE" err="1">
                <a:latin typeface="Century"/>
              </a:rPr>
              <a:t>proposition</a:t>
            </a:r>
            <a:r>
              <a:rPr lang="de-DE">
                <a:latin typeface="Century"/>
              </a:rPr>
              <a:t> de </a:t>
            </a:r>
            <a:r>
              <a:rPr lang="de-DE" err="1">
                <a:latin typeface="Century"/>
              </a:rPr>
              <a:t>valeur</a:t>
            </a:r>
            <a:endParaRPr lang="fr-FR"/>
          </a:p>
          <a:p>
            <a:r>
              <a:rPr lang="de-DE" err="1">
                <a:latin typeface="Century"/>
              </a:rPr>
              <a:t>Énoncé</a:t>
            </a:r>
            <a:r>
              <a:rPr lang="de-DE">
                <a:latin typeface="Century"/>
              </a:rPr>
              <a:t> de la </a:t>
            </a:r>
            <a:r>
              <a:rPr lang="de-DE" err="1">
                <a:latin typeface="Century"/>
              </a:rPr>
              <a:t>gamme</a:t>
            </a:r>
            <a:endParaRPr lang="de-DE">
              <a:latin typeface="Century"/>
            </a:endParaRPr>
          </a:p>
          <a:p>
            <a:r>
              <a:rPr lang="en-US" err="1"/>
              <a:t>Caractéristiques</a:t>
            </a:r>
            <a:endParaRPr lang="en-US"/>
          </a:p>
          <a:p>
            <a:r>
              <a:rPr lang="de-DE" err="1">
                <a:latin typeface="Century"/>
              </a:rPr>
              <a:t>Matériaux</a:t>
            </a:r>
            <a:r>
              <a:rPr lang="de-DE">
                <a:latin typeface="Century"/>
              </a:rPr>
              <a:t> et </a:t>
            </a:r>
            <a:r>
              <a:rPr lang="de-DE" err="1">
                <a:latin typeface="Century"/>
              </a:rPr>
              <a:t>Finitions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A09633-C8E8-F643-8D57-3A497BA2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3FD3F-058C-4AF1-8D34-F1057DA22E3E}" type="datetime4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2021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967BD-1EB0-124E-8B8B-D3E58607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47343-3E47-4DF9-943C-DABDC8C1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  <a:defRPr/>
            </a:pPr>
            <a:r>
              <a:rPr lang="de-DE">
                <a:solidFill>
                  <a:schemeClr val="accent6"/>
                </a:solidFill>
              </a:rPr>
              <a:t>Notre Proposition de Valeur</a:t>
            </a:r>
          </a:p>
        </p:txBody>
      </p:sp>
      <p:pic>
        <p:nvPicPr>
          <p:cNvPr id="6" name="Picture 12" descr="A picture containing indoor, table, wall, floor&#10;&#10;Description automatically generated">
            <a:extLst>
              <a:ext uri="{FF2B5EF4-FFF2-40B4-BE49-F238E27FC236}">
                <a16:creationId xmlns:a16="http://schemas.microsoft.com/office/drawing/2014/main" id="{B89DBFB3-06CF-4089-93F6-A37A3EF6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0441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69959AD-B93E-411E-8D38-8C27D0272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68299"/>
            <a:ext cx="1262587" cy="1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rgbClr val="E7DCAF"/>
                </a:solidFill>
              </a:rPr>
              <a:t>Pourquoi</a:t>
            </a:r>
            <a:r>
              <a:rPr lang="en-US" altLang="de-DE">
                <a:solidFill>
                  <a:srgbClr val="E7DCAF"/>
                </a:solidFill>
              </a:rPr>
              <a:t> </a:t>
            </a:r>
            <a:r>
              <a:rPr lang="en-US" altLang="de-DE" err="1">
                <a:solidFill>
                  <a:srgbClr val="E7DCAF"/>
                </a:solidFill>
              </a:rPr>
              <a:t>Bowi</a:t>
            </a:r>
            <a:r>
              <a:rPr lang="en-US" altLang="de-DE">
                <a:solidFill>
                  <a:srgbClr val="E7DCAF"/>
                </a:solidFill>
              </a:rPr>
              <a:t> ?</a:t>
            </a:r>
            <a:endParaRPr lang="en-US">
              <a:solidFill>
                <a:srgbClr val="E7DCAF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fld id="{549812FE-C1C9-4A18-B54E-EAA5E0AC2374}" type="datetime4">
              <a:rPr lang="en-US" smtClean="0"/>
              <a:pPr/>
              <a:t>June 1, 2021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F3E56D37-BB85-874B-A3B4-C057058A4F90}"/>
              </a:ext>
            </a:extLst>
          </p:cNvPr>
          <p:cNvSpPr txBox="1">
            <a:spLocks/>
          </p:cNvSpPr>
          <p:nvPr/>
        </p:nvSpPr>
        <p:spPr>
          <a:xfrm>
            <a:off x="930034" y="3093046"/>
            <a:ext cx="729985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9D3A98-6D96-4520-96BA-475684F507AC}"/>
              </a:ext>
            </a:extLst>
          </p:cNvPr>
          <p:cNvSpPr/>
          <p:nvPr/>
        </p:nvSpPr>
        <p:spPr>
          <a:xfrm>
            <a:off x="3640667" y="1399648"/>
            <a:ext cx="6096000" cy="424731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b="1">
                <a:cs typeface="Myriad Pro"/>
              </a:rPr>
              <a:t>Design </a:t>
            </a:r>
            <a:r>
              <a:rPr lang="en-US" b="1" err="1">
                <a:cs typeface="Myriad Pro"/>
              </a:rPr>
              <a:t>minimaliste</a:t>
            </a:r>
            <a:r>
              <a:rPr lang="en-US" b="1">
                <a:cs typeface="Myriad Pro"/>
              </a:rPr>
              <a:t> – </a:t>
            </a:r>
          </a:p>
          <a:p>
            <a:r>
              <a:rPr lang="en-US" err="1">
                <a:ea typeface="+mn-lt"/>
                <a:cs typeface="+mn-lt"/>
              </a:rPr>
              <a:t>Bowi</a:t>
            </a:r>
            <a:r>
              <a:rPr lang="en-US">
                <a:ea typeface="+mn-lt"/>
                <a:cs typeface="+mn-lt"/>
              </a:rPr>
              <a:t> a 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esthétique</a:t>
            </a:r>
            <a:r>
              <a:rPr lang="en-US">
                <a:ea typeface="+mn-lt"/>
                <a:cs typeface="+mn-lt"/>
              </a:rPr>
              <a:t> simple et </a:t>
            </a:r>
            <a:r>
              <a:rPr lang="en-US" err="1">
                <a:ea typeface="+mn-lt"/>
                <a:cs typeface="+mn-lt"/>
              </a:rPr>
              <a:t>épurée</a:t>
            </a:r>
            <a:r>
              <a:rPr lang="en-US">
                <a:ea typeface="+mn-lt"/>
                <a:cs typeface="+mn-lt"/>
              </a:rPr>
              <a:t> qui </a:t>
            </a:r>
            <a:r>
              <a:rPr lang="en-US" err="1">
                <a:ea typeface="+mn-lt"/>
                <a:cs typeface="+mn-lt"/>
              </a:rPr>
              <a:t>s'harmonise</a:t>
            </a:r>
            <a:r>
              <a:rPr lang="en-US">
                <a:ea typeface="+mn-lt"/>
                <a:cs typeface="+mn-lt"/>
              </a:rPr>
              <a:t> avec un large </a:t>
            </a:r>
            <a:r>
              <a:rPr lang="en-US" err="1">
                <a:ea typeface="+mn-lt"/>
                <a:cs typeface="+mn-lt"/>
              </a:rPr>
              <a:t>éventail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d'environnements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tels</a:t>
            </a:r>
            <a:r>
              <a:rPr lang="en-US">
                <a:ea typeface="+mn-lt"/>
                <a:cs typeface="+mn-lt"/>
              </a:rPr>
              <a:t> que les salles de </a:t>
            </a:r>
            <a:r>
              <a:rPr lang="en-US" err="1">
                <a:ea typeface="+mn-lt"/>
                <a:cs typeface="+mn-lt"/>
              </a:rPr>
              <a:t>conférence</a:t>
            </a:r>
            <a:r>
              <a:rPr lang="en-US">
                <a:ea typeface="+mn-lt"/>
                <a:cs typeface="+mn-lt"/>
              </a:rPr>
              <a:t>, de </a:t>
            </a:r>
            <a:r>
              <a:rPr lang="en-US" err="1">
                <a:ea typeface="+mn-lt"/>
                <a:cs typeface="+mn-lt"/>
              </a:rPr>
              <a:t>réunion</a:t>
            </a:r>
            <a:r>
              <a:rPr lang="en-US">
                <a:ea typeface="+mn-lt"/>
                <a:cs typeface="+mn-lt"/>
              </a:rPr>
              <a:t>, les </a:t>
            </a:r>
            <a:r>
              <a:rPr lang="en-US" err="1">
                <a:ea typeface="+mn-lt"/>
                <a:cs typeface="+mn-lt"/>
              </a:rPr>
              <a:t>espaces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projets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ou</a:t>
            </a:r>
            <a:r>
              <a:rPr lang="en-US">
                <a:ea typeface="+mn-lt"/>
                <a:cs typeface="+mn-lt"/>
              </a:rPr>
              <a:t> les </a:t>
            </a:r>
            <a:r>
              <a:rPr lang="en-US" err="1">
                <a:ea typeface="+mn-lt"/>
                <a:cs typeface="+mn-lt"/>
              </a:rPr>
              <a:t>cafétérias</a:t>
            </a:r>
            <a:r>
              <a:rPr lang="en-US">
                <a:ea typeface="+mn-lt"/>
                <a:cs typeface="+mn-lt"/>
              </a:rPr>
              <a:t>. </a:t>
            </a:r>
          </a:p>
          <a:p>
            <a:endParaRPr lang="en-US">
              <a:highlight>
                <a:srgbClr val="FFFF00"/>
              </a:highlight>
              <a:cs typeface="Myriad Pro"/>
            </a:endParaRPr>
          </a:p>
          <a:p>
            <a:r>
              <a:rPr lang="en-US" b="1" err="1">
                <a:cs typeface="Myriad Pro"/>
              </a:rPr>
              <a:t>Rangement</a:t>
            </a:r>
            <a:r>
              <a:rPr lang="en-US" b="1">
                <a:cs typeface="Myriad Pro"/>
              </a:rPr>
              <a:t> facile – </a:t>
            </a:r>
          </a:p>
          <a:p>
            <a:r>
              <a:rPr lang="en-US">
                <a:ea typeface="+mn-lt"/>
                <a:cs typeface="+mn-lt"/>
              </a:rPr>
              <a:t>Le </a:t>
            </a:r>
            <a:r>
              <a:rPr lang="en-US" err="1">
                <a:ea typeface="+mn-lt"/>
                <a:cs typeface="+mn-lt"/>
              </a:rPr>
              <a:t>mécanisme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astucieux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permet</a:t>
            </a:r>
            <a:r>
              <a:rPr lang="en-US">
                <a:ea typeface="+mn-lt"/>
                <a:cs typeface="+mn-lt"/>
              </a:rPr>
              <a:t> à la chaise d'être </a:t>
            </a:r>
            <a:r>
              <a:rPr lang="en-US" err="1">
                <a:ea typeface="+mn-lt"/>
                <a:cs typeface="+mn-lt"/>
              </a:rPr>
              <a:t>facilement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inclinée</a:t>
            </a:r>
            <a:r>
              <a:rPr lang="en-US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emboîtée</a:t>
            </a:r>
            <a:r>
              <a:rPr lang="en-US">
                <a:ea typeface="+mn-lt"/>
                <a:cs typeface="+mn-lt"/>
              </a:rPr>
              <a:t> en </a:t>
            </a:r>
            <a:r>
              <a:rPr lang="en-US" err="1">
                <a:ea typeface="+mn-lt"/>
                <a:cs typeface="+mn-lt"/>
              </a:rPr>
              <a:t>utilisant</a:t>
            </a:r>
            <a:r>
              <a:rPr lang="en-US">
                <a:ea typeface="+mn-lt"/>
                <a:cs typeface="+mn-lt"/>
              </a:rPr>
              <a:t> un minimum </a:t>
            </a:r>
            <a:r>
              <a:rPr lang="en-US" err="1">
                <a:ea typeface="+mn-lt"/>
                <a:cs typeface="+mn-lt"/>
              </a:rPr>
              <a:t>d'espace</a:t>
            </a:r>
            <a:r>
              <a:rPr lang="en-US">
                <a:ea typeface="+mn-lt"/>
                <a:cs typeface="+mn-lt"/>
              </a:rPr>
              <a:t>, pour </a:t>
            </a:r>
            <a:r>
              <a:rPr lang="en-US" err="1">
                <a:ea typeface="+mn-lt"/>
                <a:cs typeface="+mn-lt"/>
              </a:rPr>
              <a:t>répondre</a:t>
            </a:r>
            <a:r>
              <a:rPr lang="en-US">
                <a:ea typeface="+mn-lt"/>
                <a:cs typeface="+mn-lt"/>
              </a:rPr>
              <a:t> au </a:t>
            </a:r>
            <a:r>
              <a:rPr lang="en-US" err="1">
                <a:ea typeface="+mn-lt"/>
                <a:cs typeface="+mn-lt"/>
              </a:rPr>
              <a:t>besoin</a:t>
            </a:r>
            <a:r>
              <a:rPr lang="en-US">
                <a:ea typeface="+mn-lt"/>
                <a:cs typeface="+mn-lt"/>
              </a:rPr>
              <a:t> croissant </a:t>
            </a:r>
            <a:r>
              <a:rPr lang="en-US" err="1">
                <a:ea typeface="+mn-lt"/>
                <a:cs typeface="+mn-lt"/>
              </a:rPr>
              <a:t>d'espace</a:t>
            </a:r>
            <a:r>
              <a:rPr lang="en-US">
                <a:ea typeface="+mn-lt"/>
                <a:cs typeface="+mn-lt"/>
              </a:rPr>
              <a:t> et de </a:t>
            </a:r>
            <a:r>
              <a:rPr lang="en-US" err="1">
                <a:ea typeface="+mn-lt"/>
                <a:cs typeface="+mn-lt"/>
              </a:rPr>
              <a:t>flexibilité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endParaRPr lang="en-US">
              <a:cs typeface="Myriad Pro"/>
            </a:endParaRPr>
          </a:p>
          <a:p>
            <a:r>
              <a:rPr lang="en-US" b="1" err="1">
                <a:cs typeface="Myriad Pro"/>
              </a:rPr>
              <a:t>Economique</a:t>
            </a:r>
            <a:r>
              <a:rPr lang="en-US" b="1">
                <a:cs typeface="Myriad Pro"/>
              </a:rPr>
              <a:t> –</a:t>
            </a:r>
          </a:p>
          <a:p>
            <a:r>
              <a:rPr lang="en-US">
                <a:ea typeface="+mn-lt"/>
                <a:cs typeface="+mn-lt"/>
              </a:rPr>
              <a:t>Avec sa construction </a:t>
            </a:r>
            <a:r>
              <a:rPr lang="en-US" err="1">
                <a:ea typeface="+mn-lt"/>
                <a:cs typeface="+mn-lt"/>
              </a:rPr>
              <a:t>entièrement</a:t>
            </a:r>
            <a:r>
              <a:rPr lang="en-US">
                <a:ea typeface="+mn-lt"/>
                <a:cs typeface="+mn-lt"/>
              </a:rPr>
              <a:t> en plastique, </a:t>
            </a:r>
            <a:r>
              <a:rPr lang="en-US" err="1">
                <a:ea typeface="+mn-lt"/>
                <a:cs typeface="+mn-lt"/>
              </a:rPr>
              <a:t>Bowi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conçu</a:t>
            </a:r>
            <a:r>
              <a:rPr lang="en-US">
                <a:ea typeface="+mn-lt"/>
                <a:cs typeface="+mn-lt"/>
              </a:rPr>
              <a:t> pour </a:t>
            </a:r>
            <a:r>
              <a:rPr lang="en-US" err="1">
                <a:ea typeface="+mn-lt"/>
                <a:cs typeface="+mn-lt"/>
              </a:rPr>
              <a:t>être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onéreux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offrant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>
                <a:ea typeface="+mn-lt"/>
                <a:cs typeface="+mn-lt"/>
              </a:rPr>
              <a:t> solution de </a:t>
            </a:r>
            <a:r>
              <a:rPr lang="en-US" err="1">
                <a:ea typeface="+mn-lt"/>
                <a:cs typeface="+mn-lt"/>
              </a:rPr>
              <a:t>sièges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polyvalente</a:t>
            </a:r>
            <a:r>
              <a:rPr lang="en-US">
                <a:ea typeface="+mn-lt"/>
                <a:cs typeface="+mn-lt"/>
              </a:rPr>
              <a:t> à un prix </a:t>
            </a:r>
            <a:r>
              <a:rPr lang="en-US" err="1">
                <a:ea typeface="+mn-lt"/>
                <a:cs typeface="+mn-lt"/>
              </a:rPr>
              <a:t>abordable</a:t>
            </a:r>
            <a:r>
              <a:rPr lang="en-US">
                <a:ea typeface="+mn-lt"/>
                <a:cs typeface="+mn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849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47343-3E47-4DF9-943C-DABDC8C1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  <a:defRPr/>
            </a:pPr>
            <a:r>
              <a:rPr lang="de-DE" err="1">
                <a:solidFill>
                  <a:schemeClr val="accent6"/>
                </a:solidFill>
                <a:ea typeface="+mj-lt"/>
                <a:cs typeface="+mj-lt"/>
              </a:rPr>
              <a:t>Énoncé</a:t>
            </a:r>
            <a:r>
              <a:rPr lang="de-DE">
                <a:solidFill>
                  <a:schemeClr val="accent6"/>
                </a:solidFill>
              </a:rPr>
              <a:t> de la </a:t>
            </a:r>
            <a:r>
              <a:rPr lang="de-DE" err="1">
                <a:solidFill>
                  <a:schemeClr val="accent6"/>
                </a:solidFill>
              </a:rPr>
              <a:t>gamme</a:t>
            </a:r>
            <a:endParaRPr lang="de-DE">
              <a:solidFill>
                <a:schemeClr val="accent6"/>
              </a:solidFill>
            </a:endParaRPr>
          </a:p>
        </p:txBody>
      </p:sp>
      <p:pic>
        <p:nvPicPr>
          <p:cNvPr id="6" name="Picture 12" descr="A picture containing indoor, table, wall, floor&#10;&#10;Description automatically generated">
            <a:extLst>
              <a:ext uri="{FF2B5EF4-FFF2-40B4-BE49-F238E27FC236}">
                <a16:creationId xmlns:a16="http://schemas.microsoft.com/office/drawing/2014/main" id="{B89DBFB3-06CF-4089-93F6-A37A3EF6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0441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62E8C8F-7565-4F8F-9E0C-B14B2671E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68299"/>
            <a:ext cx="1262587" cy="1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chemeClr val="accent6"/>
                </a:solidFill>
              </a:rPr>
              <a:t>Bowi</a:t>
            </a:r>
            <a:br>
              <a:rPr lang="en-US" altLang="de-DE"/>
            </a:br>
            <a:r>
              <a:rPr lang="en-US" err="1">
                <a:ea typeface="+mj-lt"/>
                <a:cs typeface="+mj-lt"/>
              </a:rPr>
              <a:t>Énoncé</a:t>
            </a:r>
            <a:r>
              <a:rPr lang="en-US" altLang="de-DE"/>
              <a:t> de la </a:t>
            </a:r>
            <a:r>
              <a:rPr lang="en-US" altLang="de-DE" err="1"/>
              <a:t>gamme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6C430C4-E104-3646-A10E-E3DAD02BC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/>
              <a:t>Les besoins en place et en flexibilité ne cessent d’augmenter. Le modèle </a:t>
            </a:r>
            <a:r>
              <a:rPr lang="fr-FR" err="1"/>
              <a:t>Bowi</a:t>
            </a:r>
            <a:r>
              <a:rPr lang="fr-FR"/>
              <a:t> est un siège polyvalent destiné à différents types d’environnements, allant des salles de conférence</a:t>
            </a:r>
          </a:p>
          <a:p>
            <a:pPr marL="0" indent="0">
              <a:buNone/>
            </a:pPr>
            <a:r>
              <a:rPr lang="fr-FR"/>
              <a:t>aux cafétérias et des salles de réunion aux espaces dédiés aux projets. Son esthétique</a:t>
            </a:r>
          </a:p>
          <a:p>
            <a:pPr marL="0" indent="0">
              <a:buNone/>
            </a:pPr>
            <a:r>
              <a:rPr lang="fr-FR"/>
              <a:t>simple lui permet de compléter la plupart des environnements, grâce à un mécanisme</a:t>
            </a:r>
          </a:p>
          <a:p>
            <a:pPr marL="0" indent="0">
              <a:buNone/>
            </a:pPr>
            <a:r>
              <a:rPr lang="fr-FR"/>
              <a:t>ingénieux qui permet à </a:t>
            </a:r>
            <a:r>
              <a:rPr lang="fr-FR" err="1"/>
              <a:t>Bowi</a:t>
            </a:r>
            <a:r>
              <a:rPr lang="fr-FR"/>
              <a:t> d’être facilement incliné et rangé dans un minimum d’espace. </a:t>
            </a:r>
            <a:endParaRPr lang="de-DE" sz="1500">
              <a:latin typeface="Franklin Gothic Book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fld id="{549812FE-C1C9-4A18-B54E-EAA5E0AC2374}" type="datetime4">
              <a:rPr lang="en-US" smtClean="0"/>
              <a:pPr/>
              <a:t>June 1, 2021</a:t>
            </a:fld>
            <a:endParaRPr 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D40243-53CD-4F48-BF50-653C49B7A0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882" y="1425388"/>
            <a:ext cx="6096000" cy="457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CCF6182-860D-4EBC-9B4D-C3EB5C383F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98001" y="1641149"/>
            <a:ext cx="3355532" cy="4473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64E76-9501-451D-86FB-130F51255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75" y="6028900"/>
            <a:ext cx="899750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64412FAD-3FD9-407B-844A-5825EEA4C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243" y="1664896"/>
            <a:ext cx="3482091" cy="43700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60C530-6447-4EC0-91AE-FB36C3F4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err="1">
                <a:ea typeface="+mj-lt"/>
                <a:cs typeface="+mj-lt"/>
              </a:rPr>
              <a:t>Énoncé</a:t>
            </a:r>
            <a:r>
              <a:rPr lang="de-DE" sz="4000"/>
              <a:t> de la </a:t>
            </a:r>
            <a:r>
              <a:rPr lang="de-DE" sz="4000" err="1"/>
              <a:t>gamme</a:t>
            </a:r>
            <a:endParaRPr lang="de-DE" sz="40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FD4D8-1C71-4F33-97B5-ADFC6E8A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7DC335E-0A99-4ABD-ACAC-48A5EAF84BF8}"/>
              </a:ext>
            </a:extLst>
          </p:cNvPr>
          <p:cNvSpPr txBox="1"/>
          <p:nvPr/>
        </p:nvSpPr>
        <p:spPr>
          <a:xfrm>
            <a:off x="9010803" y="1939477"/>
            <a:ext cx="2907368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err="1">
                <a:latin typeface="+mj-lt"/>
              </a:rPr>
              <a:t>Coque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d'assise</a:t>
            </a:r>
            <a:endParaRPr lang="en-US">
              <a:latin typeface="+mj-lt"/>
            </a:endParaRPr>
          </a:p>
          <a:p>
            <a:r>
              <a:rPr lang="en-US" sz="1500">
                <a:latin typeface="Franklin Gothic Book"/>
              </a:rPr>
              <a:t>Plastique (3 </a:t>
            </a:r>
            <a:r>
              <a:rPr lang="en-US" sz="1500" err="1">
                <a:latin typeface="Franklin Gothic Book"/>
              </a:rPr>
              <a:t>coloris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proposés</a:t>
            </a:r>
            <a:r>
              <a:rPr lang="en-US" sz="1500">
                <a:latin typeface="Franklin Gothic Book"/>
              </a:rPr>
              <a:t>)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1B452A1F-454B-42A2-BDFC-A7546352934C}"/>
              </a:ext>
            </a:extLst>
          </p:cNvPr>
          <p:cNvSpPr txBox="1"/>
          <p:nvPr/>
        </p:nvSpPr>
        <p:spPr>
          <a:xfrm>
            <a:off x="2646454" y="2646303"/>
            <a:ext cx="251610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err="1">
                <a:latin typeface="Franklin Gothic Demi Cond"/>
              </a:rPr>
              <a:t>Accoudoirs</a:t>
            </a:r>
            <a:r>
              <a:rPr lang="en-US">
                <a:latin typeface="Franklin Gothic Demi Cond"/>
              </a:rPr>
              <a:t> fixes</a:t>
            </a:r>
            <a:endParaRPr lang="en-US">
              <a:latin typeface="Franklin Gothic Demi Cond" panose="020B0706030402020204" pitchFamily="34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DA59D632-3524-4B4D-A06C-CF6D27AE5095}"/>
              </a:ext>
            </a:extLst>
          </p:cNvPr>
          <p:cNvSpPr txBox="1"/>
          <p:nvPr/>
        </p:nvSpPr>
        <p:spPr>
          <a:xfrm>
            <a:off x="8959290" y="2909802"/>
            <a:ext cx="3232710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err="1">
                <a:latin typeface="+mj-lt"/>
              </a:rPr>
              <a:t>Revêtement</a:t>
            </a:r>
            <a:endParaRPr lang="en-US">
              <a:latin typeface="+mj-lt"/>
            </a:endParaRPr>
          </a:p>
          <a:p>
            <a:r>
              <a:rPr lang="en-US" sz="1500">
                <a:latin typeface="Franklin Gothic Book"/>
              </a:rPr>
              <a:t>Sans</a:t>
            </a:r>
          </a:p>
          <a:p>
            <a:r>
              <a:rPr lang="en-US" sz="1500">
                <a:latin typeface="Franklin Gothic Book"/>
              </a:rPr>
              <a:t>Avec </a:t>
            </a:r>
            <a:r>
              <a:rPr lang="en-US" sz="1500" err="1">
                <a:latin typeface="Franklin Gothic Book"/>
              </a:rPr>
              <a:t>coussin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d'assise</a:t>
            </a:r>
            <a:r>
              <a:rPr lang="en-US" sz="1500">
                <a:latin typeface="Franklin Gothic Book"/>
              </a:rPr>
              <a:t> * (+)</a:t>
            </a:r>
          </a:p>
          <a:p>
            <a:r>
              <a:rPr lang="en-US" sz="1500">
                <a:latin typeface="Franklin Gothic Book"/>
              </a:rPr>
              <a:t>Avec </a:t>
            </a:r>
            <a:r>
              <a:rPr lang="en-US" sz="1500" err="1">
                <a:latin typeface="Franklin Gothic Book"/>
              </a:rPr>
              <a:t>coussin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d'assise</a:t>
            </a:r>
            <a:r>
              <a:rPr lang="en-US" sz="1500">
                <a:latin typeface="Franklin Gothic Book"/>
              </a:rPr>
              <a:t> et de dossier</a:t>
            </a:r>
            <a:r>
              <a:rPr lang="en-US" sz="1500"/>
              <a:t> * (+) </a:t>
            </a:r>
            <a:endParaRPr lang="en-US" sz="1500">
              <a:latin typeface="Franklin Gothic Book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E2DD1466-3C33-40FF-A4E5-8B2F91CD8EC8}"/>
              </a:ext>
            </a:extLst>
          </p:cNvPr>
          <p:cNvSpPr txBox="1"/>
          <p:nvPr/>
        </p:nvSpPr>
        <p:spPr>
          <a:xfrm>
            <a:off x="8981334" y="4200002"/>
            <a:ext cx="3170275" cy="8771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>
              <a:latin typeface="+mj-lt"/>
            </a:endParaRPr>
          </a:p>
          <a:p>
            <a:r>
              <a:rPr lang="en-US" err="1">
                <a:latin typeface="+mj-lt"/>
              </a:rPr>
              <a:t>Piétement</a:t>
            </a:r>
          </a:p>
          <a:p>
            <a:r>
              <a:rPr lang="en-US" sz="1500">
                <a:latin typeface="Franklin Gothic Book"/>
              </a:rPr>
              <a:t>Plastique (2 </a:t>
            </a:r>
            <a:r>
              <a:rPr lang="en-US" sz="1500" err="1">
                <a:latin typeface="Franklin Gothic Book"/>
              </a:rPr>
              <a:t>coloris</a:t>
            </a:r>
            <a:r>
              <a:rPr lang="en-US" sz="1500">
                <a:latin typeface="Franklin Gothic Book"/>
              </a:rPr>
              <a:t> </a:t>
            </a:r>
            <a:r>
              <a:rPr lang="en-US" sz="1500" err="1">
                <a:latin typeface="Franklin Gothic Book"/>
              </a:rPr>
              <a:t>proposés</a:t>
            </a:r>
            <a:r>
              <a:rPr lang="en-US" sz="1500">
                <a:latin typeface="Franklin Gothic Book"/>
              </a:rPr>
              <a:t>)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B81E6CB-BB4F-4A53-9F5F-B4D0332AD2C1}"/>
              </a:ext>
            </a:extLst>
          </p:cNvPr>
          <p:cNvSpPr txBox="1"/>
          <p:nvPr/>
        </p:nvSpPr>
        <p:spPr>
          <a:xfrm>
            <a:off x="1123820" y="3553672"/>
            <a:ext cx="4038743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de-DE" err="1">
                <a:latin typeface="Franklin Gothic Demi Cond"/>
              </a:rPr>
              <a:t>Mécanisme</a:t>
            </a:r>
            <a:endParaRPr lang="en-US" err="1">
              <a:latin typeface="Franklin Gothic Demi Cond" panose="020B0706030402020204" pitchFamily="34" charset="0"/>
            </a:endParaRPr>
          </a:p>
          <a:p>
            <a:pPr algn="r"/>
            <a:r>
              <a:rPr lang="en-US" sz="1500">
                <a:latin typeface="Franklin Gothic Book"/>
              </a:rPr>
              <a:t>Sans </a:t>
            </a:r>
            <a:r>
              <a:rPr lang="en-US" sz="1500" err="1">
                <a:latin typeface="Franklin Gothic Book"/>
              </a:rPr>
              <a:t>mécanisme</a:t>
            </a:r>
            <a:endParaRPr lang="en-US" sz="1500">
              <a:latin typeface="Franklin Gothic Book"/>
            </a:endParaRPr>
          </a:p>
          <a:p>
            <a:pPr algn="r"/>
            <a:r>
              <a:rPr lang="en-US" sz="1500" err="1">
                <a:latin typeface="Franklin Gothic Book"/>
              </a:rPr>
              <a:t>Mécanisme</a:t>
            </a:r>
            <a:r>
              <a:rPr lang="en-US" sz="1500">
                <a:latin typeface="Franklin Gothic Book"/>
              </a:rPr>
              <a:t> </a:t>
            </a:r>
            <a:r>
              <a:rPr lang="en-US" sz="1500" err="1">
                <a:latin typeface="Franklin Gothic Book"/>
              </a:rPr>
              <a:t>d'emboîtement</a:t>
            </a:r>
            <a:r>
              <a:rPr lang="en-US" sz="1500">
                <a:latin typeface="Franklin Gothic Book"/>
              </a:rPr>
              <a:t> (+)</a:t>
            </a:r>
          </a:p>
          <a:p>
            <a:pPr algn="r"/>
            <a:endParaRPr lang="en-US" sz="1500">
              <a:latin typeface="Franklin Gothic Book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F80D4245-AA3E-4A11-9423-D5C2C2BBD19D}"/>
              </a:ext>
            </a:extLst>
          </p:cNvPr>
          <p:cNvSpPr txBox="1"/>
          <p:nvPr/>
        </p:nvSpPr>
        <p:spPr>
          <a:xfrm>
            <a:off x="2830572" y="4880016"/>
            <a:ext cx="23319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>
                <a:latin typeface="+mj-lt"/>
              </a:rPr>
              <a:t>Roulettes</a:t>
            </a:r>
          </a:p>
          <a:p>
            <a:pPr algn="r"/>
            <a:r>
              <a:rPr lang="en-US" sz="1500">
                <a:latin typeface="Franklin Gothic Book"/>
              </a:rPr>
              <a:t>Sol dur</a:t>
            </a:r>
          </a:p>
          <a:p>
            <a:pPr algn="r"/>
            <a:r>
              <a:rPr lang="en-US" sz="1500">
                <a:latin typeface="Franklin Gothic Book"/>
              </a:rPr>
              <a:t>Sol souple</a:t>
            </a:r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039E5D-C2BB-445E-9C15-3D85E55666C1}"/>
              </a:ext>
            </a:extLst>
          </p:cNvPr>
          <p:cNvSpPr txBox="1"/>
          <p:nvPr/>
        </p:nvSpPr>
        <p:spPr>
          <a:xfrm>
            <a:off x="252127" y="6017888"/>
            <a:ext cx="224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(+) </a:t>
            </a:r>
            <a:r>
              <a:rPr lang="de-DE" sz="1400" err="1">
                <a:solidFill>
                  <a:srgbClr val="363D4D"/>
                </a:solidFill>
                <a:latin typeface="Franklin Gothic Book"/>
                <a:ea typeface="Segoe UI Historic"/>
              </a:rPr>
              <a:t>avec</a:t>
            </a: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 plus </a:t>
            </a:r>
            <a:r>
              <a:rPr lang="de-DE" sz="1400" err="1">
                <a:solidFill>
                  <a:srgbClr val="363D4D"/>
                </a:solidFill>
                <a:latin typeface="Franklin Gothic Book"/>
                <a:ea typeface="Segoe UI Historic"/>
              </a:rPr>
              <a:t>value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6AFB2AF-E8BC-4DED-8F01-82D4BBA91935}"/>
              </a:ext>
            </a:extLst>
          </p:cNvPr>
          <p:cNvSpPr txBox="1"/>
          <p:nvPr/>
        </p:nvSpPr>
        <p:spPr>
          <a:xfrm>
            <a:off x="252127" y="6325665"/>
            <a:ext cx="353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* </a:t>
            </a:r>
            <a:r>
              <a:rPr lang="de-DE" sz="1400" err="1">
                <a:solidFill>
                  <a:srgbClr val="363D4D"/>
                </a:solidFill>
                <a:latin typeface="Franklin Gothic Book"/>
                <a:ea typeface="Segoe UI Historic"/>
              </a:rPr>
              <a:t>Lancement</a:t>
            </a:r>
            <a:r>
              <a:rPr lang="de-DE" sz="1400">
                <a:solidFill>
                  <a:srgbClr val="363D4D"/>
                </a:solidFill>
                <a:latin typeface="Franklin Gothic Book"/>
                <a:ea typeface="Segoe UI Historic"/>
              </a:rPr>
              <a:t> en Q1 2020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38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484314"/>
            <a:ext cx="3295635" cy="900112"/>
          </a:xfrm>
        </p:spPr>
        <p:txBody>
          <a:bodyPr/>
          <a:lstStyle/>
          <a:p>
            <a:r>
              <a:rPr lang="en-US" sz="3600" err="1"/>
              <a:t>Caractéristiques</a:t>
            </a:r>
            <a:endParaRPr lang="en-US" sz="36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2706CB-80B3-4010-9483-3BB6D48E5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110" y="1484314"/>
            <a:ext cx="7594855" cy="410527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>
                <a:ea typeface="+mn-lt"/>
                <a:cs typeface="+mn-lt"/>
              </a:rPr>
              <a:t>Esthétique simple et épurée adaptée à la plupart des environnements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>
                <a:ea typeface="+mn-lt"/>
                <a:cs typeface="+mn-lt"/>
              </a:rPr>
              <a:t>Mécanisme pivotant unique pour une imbrication facile</a:t>
            </a:r>
            <a:endParaRPr lang="de-DE" sz="1800">
              <a:ea typeface="+mn-lt"/>
              <a:cs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err="1">
                <a:ea typeface="+mn-lt"/>
                <a:cs typeface="+mn-lt"/>
              </a:rPr>
              <a:t>Conception</a:t>
            </a:r>
            <a:r>
              <a:rPr lang="de-DE" sz="1800">
                <a:ea typeface="+mn-lt"/>
                <a:cs typeface="+mn-lt"/>
              </a:rPr>
              <a:t> </a:t>
            </a:r>
            <a:r>
              <a:rPr lang="de-DE" sz="1800" err="1">
                <a:ea typeface="+mn-lt"/>
                <a:cs typeface="+mn-lt"/>
              </a:rPr>
              <a:t>tout</a:t>
            </a:r>
            <a:r>
              <a:rPr lang="de-DE" sz="1800">
                <a:ea typeface="+mn-lt"/>
                <a:cs typeface="+mn-lt"/>
              </a:rPr>
              <a:t> </a:t>
            </a:r>
            <a:r>
              <a:rPr lang="de-DE" sz="1800" err="1">
                <a:ea typeface="+mn-lt"/>
                <a:cs typeface="+mn-lt"/>
              </a:rPr>
              <a:t>plastique</a:t>
            </a:r>
            <a:r>
              <a:rPr lang="de-DE" sz="1800">
                <a:ea typeface="+mn-lt"/>
                <a:cs typeface="+mn-lt"/>
              </a:rPr>
              <a:t> </a:t>
            </a:r>
            <a:r>
              <a:rPr lang="de-DE" sz="1800" err="1">
                <a:ea typeface="+mn-lt"/>
                <a:cs typeface="+mn-lt"/>
              </a:rPr>
              <a:t>économique</a:t>
            </a:r>
            <a:endParaRPr lang="de-DE" sz="1800">
              <a:ea typeface="+mn-lt"/>
              <a:cs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err="1">
                <a:ea typeface="+mn-lt"/>
                <a:cs typeface="+mn-lt"/>
              </a:rPr>
              <a:t>Conception</a:t>
            </a:r>
            <a:r>
              <a:rPr lang="de-DE" sz="1800">
                <a:ea typeface="+mn-lt"/>
                <a:cs typeface="+mn-lt"/>
              </a:rPr>
              <a:t> </a:t>
            </a:r>
            <a:r>
              <a:rPr lang="de-DE" sz="1800" err="1">
                <a:ea typeface="+mn-lt"/>
                <a:cs typeface="+mn-lt"/>
              </a:rPr>
              <a:t>brodbeck</a:t>
            </a:r>
            <a:r>
              <a:rPr lang="de-DE" sz="1800">
                <a:ea typeface="+mn-lt"/>
                <a:cs typeface="+mn-lt"/>
              </a:rPr>
              <a:t> design et Haworth Design Studio</a:t>
            </a:r>
            <a:endParaRPr lang="de-DE" sz="180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fld id="{549812FE-C1C9-4A18-B54E-EAA5E0AC2374}" type="datetime4">
              <a:rPr lang="en-US" smtClean="0"/>
              <a:pPr/>
              <a:t>June 1, 2021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081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chemeClr val="accent6"/>
                </a:solidFill>
              </a:rPr>
              <a:t>Bowi</a:t>
            </a:r>
            <a:br>
              <a:rPr lang="en-US" altLang="de-DE"/>
            </a:br>
            <a:r>
              <a:rPr lang="en-US" altLang="de-DE" err="1"/>
              <a:t>Encombrement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Seating Leadership 2020</a:t>
            </a:r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6C430C4-E104-3646-A10E-E3DAD02BC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400"/>
              <a:t>16 % de gain de place supplémentaire avec </a:t>
            </a:r>
            <a:r>
              <a:rPr lang="fr-FR" sz="1400" err="1"/>
              <a:t>Bowi</a:t>
            </a:r>
            <a:r>
              <a:rPr lang="fr-FR" sz="1400"/>
              <a:t> par rapport au modèle X99</a:t>
            </a:r>
          </a:p>
          <a:p>
            <a:pPr marL="0" indent="0">
              <a:buNone/>
            </a:pPr>
            <a:endParaRPr lang="de-DE" sz="140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24863C-8266-45AB-A09B-5EC7E3E64F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65"/>
          <a:stretch/>
        </p:blipFill>
        <p:spPr>
          <a:xfrm>
            <a:off x="5484035" y="457200"/>
            <a:ext cx="4135820" cy="44803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13AB79D-1D75-453C-A77B-98A845A650B8}"/>
              </a:ext>
            </a:extLst>
          </p:cNvPr>
          <p:cNvSpPr txBox="1"/>
          <p:nvPr/>
        </p:nvSpPr>
        <p:spPr>
          <a:xfrm>
            <a:off x="5711769" y="4902515"/>
            <a:ext cx="105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260 mm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FC5D2E0-4D19-4F69-9243-CE49CCD60445}"/>
              </a:ext>
            </a:extLst>
          </p:cNvPr>
          <p:cNvSpPr txBox="1"/>
          <p:nvPr/>
        </p:nvSpPr>
        <p:spPr>
          <a:xfrm>
            <a:off x="6667521" y="4902518"/>
            <a:ext cx="89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195 mm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D1ADF1-D936-4BA3-A1EA-BF3BD74129CD}"/>
              </a:ext>
            </a:extLst>
          </p:cNvPr>
          <p:cNvSpPr txBox="1"/>
          <p:nvPr/>
        </p:nvSpPr>
        <p:spPr>
          <a:xfrm>
            <a:off x="7429657" y="4902517"/>
            <a:ext cx="89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195 mm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D5BCA64-6C85-4AE1-9994-87807B851D45}"/>
              </a:ext>
            </a:extLst>
          </p:cNvPr>
          <p:cNvSpPr txBox="1"/>
          <p:nvPr/>
        </p:nvSpPr>
        <p:spPr>
          <a:xfrm>
            <a:off x="8416024" y="4902516"/>
            <a:ext cx="148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300 mm     *        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1340F44-1A6C-4292-AD5B-5BB5FD4F5F31}"/>
              </a:ext>
            </a:extLst>
          </p:cNvPr>
          <p:cNvSpPr txBox="1"/>
          <p:nvPr/>
        </p:nvSpPr>
        <p:spPr>
          <a:xfrm>
            <a:off x="6096000" y="6246151"/>
            <a:ext cx="53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* Version </a:t>
            </a:r>
            <a:r>
              <a:rPr lang="de-DE" err="1"/>
              <a:t>complètement</a:t>
            </a:r>
            <a:r>
              <a:rPr lang="de-DE"/>
              <a:t> </a:t>
            </a:r>
            <a:r>
              <a:rPr lang="de-DE" err="1"/>
              <a:t>rembourrée</a:t>
            </a:r>
            <a:endParaRPr lang="de-DE"/>
          </a:p>
        </p:txBody>
      </p: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52970560-944C-42FA-A961-B6E547BA5F7D}"/>
              </a:ext>
            </a:extLst>
          </p:cNvPr>
          <p:cNvSpPr/>
          <p:nvPr/>
        </p:nvSpPr>
        <p:spPr>
          <a:xfrm rot="5400000">
            <a:off x="7484900" y="3350311"/>
            <a:ext cx="344129" cy="4084456"/>
          </a:xfrm>
          <a:prstGeom prst="rightBrace">
            <a:avLst>
              <a:gd name="adj1" fmla="val 87063"/>
              <a:gd name="adj2" fmla="val 494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85BF5D0-24A7-470A-A031-45509E5EE407}"/>
              </a:ext>
            </a:extLst>
          </p:cNvPr>
          <p:cNvSpPr txBox="1"/>
          <p:nvPr/>
        </p:nvSpPr>
        <p:spPr>
          <a:xfrm>
            <a:off x="7127797" y="5693687"/>
            <a:ext cx="105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/>
              <a:t>950 mm</a:t>
            </a:r>
          </a:p>
        </p:txBody>
      </p:sp>
    </p:spTree>
    <p:extLst>
      <p:ext uri="{BB962C8B-B14F-4D97-AF65-F5344CB8AC3E}">
        <p14:creationId xmlns:p14="http://schemas.microsoft.com/office/powerpoint/2010/main" val="31385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Haworth_colors">
      <a:dk1>
        <a:srgbClr val="363D4D"/>
      </a:dk1>
      <a:lt1>
        <a:sysClr val="window" lastClr="FFFFFF"/>
      </a:lt1>
      <a:dk2>
        <a:srgbClr val="005CB6"/>
      </a:dk2>
      <a:lt2>
        <a:srgbClr val="E9E9E9"/>
      </a:lt2>
      <a:accent1>
        <a:srgbClr val="E3E540"/>
      </a:accent1>
      <a:accent2>
        <a:srgbClr val="1FE78F"/>
      </a:accent2>
      <a:accent3>
        <a:srgbClr val="FF7856"/>
      </a:accent3>
      <a:accent4>
        <a:srgbClr val="F6424A"/>
      </a:accent4>
      <a:accent5>
        <a:srgbClr val="D7D7D5"/>
      </a:accent5>
      <a:accent6>
        <a:srgbClr val="E7DCAF"/>
      </a:accent6>
      <a:hlink>
        <a:srgbClr val="1F5772"/>
      </a:hlink>
      <a:folHlink>
        <a:srgbClr val="005555"/>
      </a:folHlink>
    </a:clrScheme>
    <a:fontScheme name="Haworth_fonts">
      <a:majorFont>
        <a:latin typeface="Franklin Gothic Demi Cond"/>
        <a:ea typeface="Segoe UI Black"/>
        <a:cs typeface=""/>
      </a:majorFont>
      <a:minorFont>
        <a:latin typeface="Franklin Gothic Book"/>
        <a:ea typeface="Segoe UI Histor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5DA8AB951464BA9A41E3534E2D014" ma:contentTypeVersion="0" ma:contentTypeDescription="Create a new document." ma:contentTypeScope="" ma:versionID="d11e420f3311880871c163160bc6177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5e7305dbe0b1c393ed78281c8b72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45AD16-1233-406E-BAB1-11CD9059C299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0F835E-86C0-4886-BEBA-B7B432334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64A4F6-584A-4AA8-8E59-34CC91997DC0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478</Words>
  <Application>Microsoft Office PowerPoint</Application>
  <PresentationFormat>Widescreen</PresentationFormat>
  <Paragraphs>104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</vt:lpstr>
      <vt:lpstr>Franklin Gothic Book</vt:lpstr>
      <vt:lpstr>Franklin Gothic Demi Cond</vt:lpstr>
      <vt:lpstr>Office</vt:lpstr>
      <vt:lpstr>PowerPoint Presentation</vt:lpstr>
      <vt:lpstr>Sommaire</vt:lpstr>
      <vt:lpstr>Notre Proposition de Valeur</vt:lpstr>
      <vt:lpstr>Pourquoi Bowi ?</vt:lpstr>
      <vt:lpstr>Énoncé de la gamme</vt:lpstr>
      <vt:lpstr>Bowi Énoncé de la gamme</vt:lpstr>
      <vt:lpstr>Énoncé de la gamme</vt:lpstr>
      <vt:lpstr>Caractéristiques</vt:lpstr>
      <vt:lpstr>Bowi Encombrement</vt:lpstr>
      <vt:lpstr>Matériaux et Finitions </vt:lpstr>
      <vt:lpstr>Matériaux et Finitions Revêtements assises &amp; dossiers (Novembre 2019)     </vt:lpstr>
      <vt:lpstr>Matériaux &amp; Finitions Coloris</vt:lpstr>
      <vt:lpstr>Merci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Dietmar Mühr</dc:creator>
  <cp:lastModifiedBy>Dora Knipfer</cp:lastModifiedBy>
  <cp:revision>2</cp:revision>
  <cp:lastPrinted>2019-07-03T06:47:03Z</cp:lastPrinted>
  <dcterms:created xsi:type="dcterms:W3CDTF">2019-05-20T11:45:50Z</dcterms:created>
  <dcterms:modified xsi:type="dcterms:W3CDTF">2021-06-01T19:16:15Z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0x01010090E5DA8AB951464BA9A41E3534E2D014</vt:lpwstr>
  </property>
  <property fmtid="{D5CDD505-2E9C-101B-9397-08002B2CF9AE}" pid="3" name="Order">
    <vt:r8>10716100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