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115" r:id="rId5"/>
    <p:sldId id="286" r:id="rId6"/>
    <p:sldId id="2679" r:id="rId7"/>
    <p:sldId id="2696" r:id="rId8"/>
    <p:sldId id="2681" r:id="rId9"/>
    <p:sldId id="2650" r:id="rId10"/>
    <p:sldId id="2651" r:id="rId11"/>
    <p:sldId id="2661" r:id="rId12"/>
    <p:sldId id="2693" r:id="rId13"/>
    <p:sldId id="2116" r:id="rId14"/>
    <p:sldId id="2654" r:id="rId15"/>
    <p:sldId id="2697" r:id="rId16"/>
    <p:sldId id="2742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pos="2071" userDrawn="1">
          <p15:clr>
            <a:srgbClr val="A4A3A4"/>
          </p15:clr>
        </p15:guide>
        <p15:guide id="4" pos="7423" userDrawn="1">
          <p15:clr>
            <a:srgbClr val="A4A3A4"/>
          </p15:clr>
        </p15:guide>
        <p15:guide id="5" orient="horz" pos="4088" userDrawn="1">
          <p15:clr>
            <a:srgbClr val="A4A3A4"/>
          </p15:clr>
        </p15:guide>
        <p15:guide id="6" orient="horz" pos="935" userDrawn="1">
          <p15:clr>
            <a:srgbClr val="A4A3A4"/>
          </p15:clr>
        </p15:guide>
        <p15:guide id="8" orient="horz" pos="2115" userDrawn="1">
          <p15:clr>
            <a:srgbClr val="A4A3A4"/>
          </p15:clr>
        </p15:guide>
        <p15:guide id="9" orient="horz" pos="27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el Kiss" initials="AK" lastIdx="5" clrIdx="0">
    <p:extLst>
      <p:ext uri="{19B8F6BF-5375-455C-9EA6-DF929625EA0E}">
        <p15:presenceInfo xmlns:p15="http://schemas.microsoft.com/office/powerpoint/2012/main" userId="S::Adel.Kiss@Haworth.com::fd993449-ad3a-4ce4-8982-b3617f2ad013" providerId="AD"/>
      </p:ext>
    </p:extLst>
  </p:cmAuthor>
  <p:cmAuthor id="2" name="Nina Prochnow" initials="NP" lastIdx="1" clrIdx="1">
    <p:extLst>
      <p:ext uri="{19B8F6BF-5375-455C-9EA6-DF929625EA0E}">
        <p15:presenceInfo xmlns:p15="http://schemas.microsoft.com/office/powerpoint/2012/main" userId="S::nina.prochnow@haworth.com::8f793019-261a-454e-9699-a41c8c7f6d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0DF"/>
    <a:srgbClr val="F6424B"/>
    <a:srgbClr val="363D4D"/>
    <a:srgbClr val="B98376"/>
    <a:srgbClr val="BC543B"/>
    <a:srgbClr val="D8117D"/>
    <a:srgbClr val="1F5772"/>
    <a:srgbClr val="A9A393"/>
    <a:srgbClr val="A30F1F"/>
    <a:srgbClr val="00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578CB4-4568-40E2-AF2B-868DE2B2C0BD}" v="3" dt="2020-01-24T14:38:26.4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8" y="28"/>
      </p:cViewPr>
      <p:guideLst>
        <p:guide orient="horz" pos="232"/>
        <p:guide pos="234"/>
        <p:guide pos="2071"/>
        <p:guide pos="7423"/>
        <p:guide orient="horz" pos="4088"/>
        <p:guide orient="horz" pos="935"/>
        <p:guide orient="horz" pos="2115"/>
        <p:guide orient="horz" pos="27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lvia Drenthe" userId="a9481c56-4910-4101-8cbe-8091f6b62d91" providerId="ADAL" clId="{E1E76A4C-9397-4822-A06E-64259B67F84B}"/>
    <pc:docChg chg="undo custSel addSld delSld modSld sldOrd modMainMaster">
      <pc:chgData name="Sylvia Drenthe" userId="a9481c56-4910-4101-8cbe-8091f6b62d91" providerId="ADAL" clId="{E1E76A4C-9397-4822-A06E-64259B67F84B}" dt="2020-01-21T20:57:27.436" v="79"/>
      <pc:docMkLst>
        <pc:docMk/>
      </pc:docMkLst>
      <pc:sldChg chg="modSp">
        <pc:chgData name="Sylvia Drenthe" userId="a9481c56-4910-4101-8cbe-8091f6b62d91" providerId="ADAL" clId="{E1E76A4C-9397-4822-A06E-64259B67F84B}" dt="2020-01-21T20:55:08.523" v="59" actId="6549"/>
        <pc:sldMkLst>
          <pc:docMk/>
          <pc:sldMk cId="176452185" sldId="286"/>
        </pc:sldMkLst>
        <pc:spChg chg="mod">
          <ac:chgData name="Sylvia Drenthe" userId="a9481c56-4910-4101-8cbe-8091f6b62d91" providerId="ADAL" clId="{E1E76A4C-9397-4822-A06E-64259B67F84B}" dt="2020-01-21T20:49:45.497" v="0"/>
          <ac:spMkLst>
            <pc:docMk/>
            <pc:sldMk cId="176452185" sldId="286"/>
            <ac:spMk id="5" creationId="{EC8967BD-1EB0-124E-8B8B-D3E58607C7F9}"/>
          </ac:spMkLst>
        </pc:spChg>
        <pc:spChg chg="mod">
          <ac:chgData name="Sylvia Drenthe" userId="a9481c56-4910-4101-8cbe-8091f6b62d91" providerId="ADAL" clId="{E1E76A4C-9397-4822-A06E-64259B67F84B}" dt="2020-01-21T20:55:08.523" v="59" actId="6549"/>
          <ac:spMkLst>
            <pc:docMk/>
            <pc:sldMk cId="176452185" sldId="286"/>
            <ac:spMk id="8" creationId="{8540F3A7-2BF6-CA47-ADCB-4B271309905A}"/>
          </ac:spMkLst>
        </pc:spChg>
      </pc:sldChg>
      <pc:sldChg chg="modSp">
        <pc:chgData name="Sylvia Drenthe" userId="a9481c56-4910-4101-8cbe-8091f6b62d91" providerId="ADAL" clId="{E1E76A4C-9397-4822-A06E-64259B67F84B}" dt="2020-01-21T20:49:45.497" v="0"/>
        <pc:sldMkLst>
          <pc:docMk/>
          <pc:sldMk cId="487679616" sldId="2115"/>
        </pc:sldMkLst>
        <pc:spChg chg="mod">
          <ac:chgData name="Sylvia Drenthe" userId="a9481c56-4910-4101-8cbe-8091f6b62d91" providerId="ADAL" clId="{E1E76A4C-9397-4822-A06E-64259B67F84B}" dt="2020-01-21T20:49:45.497" v="0"/>
          <ac:spMkLst>
            <pc:docMk/>
            <pc:sldMk cId="487679616" sldId="2115"/>
            <ac:spMk id="5" creationId="{AC40F6A4-5455-1E45-BA9F-255C471D9317}"/>
          </ac:spMkLst>
        </pc:spChg>
      </pc:sldChg>
      <pc:sldChg chg="delSp">
        <pc:chgData name="Sylvia Drenthe" userId="a9481c56-4910-4101-8cbe-8091f6b62d91" providerId="ADAL" clId="{E1E76A4C-9397-4822-A06E-64259B67F84B}" dt="2020-01-21T20:57:06.432" v="77" actId="478"/>
        <pc:sldMkLst>
          <pc:docMk/>
          <pc:sldMk cId="1676974750" sldId="2116"/>
        </pc:sldMkLst>
        <pc:spChg chg="del">
          <ac:chgData name="Sylvia Drenthe" userId="a9481c56-4910-4101-8cbe-8091f6b62d91" providerId="ADAL" clId="{E1E76A4C-9397-4822-A06E-64259B67F84B}" dt="2020-01-21T20:57:06.432" v="77" actId="478"/>
          <ac:spMkLst>
            <pc:docMk/>
            <pc:sldMk cId="1676974750" sldId="2116"/>
            <ac:spMk id="5" creationId="{D2FB204B-CFD2-40A4-B992-5D732ABA6BFD}"/>
          </ac:spMkLst>
        </pc:spChg>
        <pc:picChg chg="del">
          <ac:chgData name="Sylvia Drenthe" userId="a9481c56-4910-4101-8cbe-8091f6b62d91" providerId="ADAL" clId="{E1E76A4C-9397-4822-A06E-64259B67F84B}" dt="2020-01-21T20:57:04.982" v="76" actId="478"/>
          <ac:picMkLst>
            <pc:docMk/>
            <pc:sldMk cId="1676974750" sldId="2116"/>
            <ac:picMk id="7" creationId="{A9010524-2285-4CD1-B366-2430636E6D37}"/>
          </ac:picMkLst>
        </pc:picChg>
        <pc:picChg chg="del">
          <ac:chgData name="Sylvia Drenthe" userId="a9481c56-4910-4101-8cbe-8091f6b62d91" providerId="ADAL" clId="{E1E76A4C-9397-4822-A06E-64259B67F84B}" dt="2020-01-21T20:57:04.111" v="75" actId="478"/>
          <ac:picMkLst>
            <pc:docMk/>
            <pc:sldMk cId="1676974750" sldId="2116"/>
            <ac:picMk id="9" creationId="{C85DAB1A-5642-254A-8DDF-916A903DE27A}"/>
          </ac:picMkLst>
        </pc:picChg>
      </pc:sldChg>
      <pc:sldChg chg="modSp">
        <pc:chgData name="Sylvia Drenthe" userId="a9481c56-4910-4101-8cbe-8091f6b62d91" providerId="ADAL" clId="{E1E76A4C-9397-4822-A06E-64259B67F84B}" dt="2020-01-21T20:49:45.497" v="0"/>
        <pc:sldMkLst>
          <pc:docMk/>
          <pc:sldMk cId="971821609" sldId="2650"/>
        </pc:sldMkLst>
        <pc:spChg chg="mod">
          <ac:chgData name="Sylvia Drenthe" userId="a9481c56-4910-4101-8cbe-8091f6b62d91" providerId="ADAL" clId="{E1E76A4C-9397-4822-A06E-64259B67F84B}" dt="2020-01-21T20:49:45.497" v="0"/>
          <ac:spMkLst>
            <pc:docMk/>
            <pc:sldMk cId="971821609" sldId="2650"/>
            <ac:spMk id="3" creationId="{C6399DE6-151C-47FA-91C8-0C99B8B10791}"/>
          </ac:spMkLst>
        </pc:spChg>
      </pc:sldChg>
      <pc:sldChg chg="modSp">
        <pc:chgData name="Sylvia Drenthe" userId="a9481c56-4910-4101-8cbe-8091f6b62d91" providerId="ADAL" clId="{E1E76A4C-9397-4822-A06E-64259B67F84B}" dt="2020-01-21T20:49:45.497" v="0"/>
        <pc:sldMkLst>
          <pc:docMk/>
          <pc:sldMk cId="1491382126" sldId="2651"/>
        </pc:sldMkLst>
        <pc:spChg chg="mod">
          <ac:chgData name="Sylvia Drenthe" userId="a9481c56-4910-4101-8cbe-8091f6b62d91" providerId="ADAL" clId="{E1E76A4C-9397-4822-A06E-64259B67F84B}" dt="2020-01-21T20:49:45.497" v="0"/>
          <ac:spMkLst>
            <pc:docMk/>
            <pc:sldMk cId="1491382126" sldId="2651"/>
            <ac:spMk id="5" creationId="{5C1FD4D8-1C71-4F33-97B5-ADFC6E8A77E2}"/>
          </ac:spMkLst>
        </pc:spChg>
      </pc:sldChg>
      <pc:sldChg chg="modSp">
        <pc:chgData name="Sylvia Drenthe" userId="a9481c56-4910-4101-8cbe-8091f6b62d91" providerId="ADAL" clId="{E1E76A4C-9397-4822-A06E-64259B67F84B}" dt="2020-01-21T20:49:45.497" v="0"/>
        <pc:sldMkLst>
          <pc:docMk/>
          <pc:sldMk cId="4152126511" sldId="2654"/>
        </pc:sldMkLst>
        <pc:spChg chg="mod">
          <ac:chgData name="Sylvia Drenthe" userId="a9481c56-4910-4101-8cbe-8091f6b62d91" providerId="ADAL" clId="{E1E76A4C-9397-4822-A06E-64259B67F84B}" dt="2020-01-21T20:49:45.497" v="0"/>
          <ac:spMkLst>
            <pc:docMk/>
            <pc:sldMk cId="4152126511" sldId="2654"/>
            <ac:spMk id="3" creationId="{C6399DE6-151C-47FA-91C8-0C99B8B10791}"/>
          </ac:spMkLst>
        </pc:spChg>
      </pc:sldChg>
      <pc:sldChg chg="modSp">
        <pc:chgData name="Sylvia Drenthe" userId="a9481c56-4910-4101-8cbe-8091f6b62d91" providerId="ADAL" clId="{E1E76A4C-9397-4822-A06E-64259B67F84B}" dt="2020-01-21T20:49:45.497" v="0"/>
        <pc:sldMkLst>
          <pc:docMk/>
          <pc:sldMk cId="1108116174" sldId="2661"/>
        </pc:sldMkLst>
        <pc:spChg chg="mod">
          <ac:chgData name="Sylvia Drenthe" userId="a9481c56-4910-4101-8cbe-8091f6b62d91" providerId="ADAL" clId="{E1E76A4C-9397-4822-A06E-64259B67F84B}" dt="2020-01-21T20:49:45.497" v="0"/>
          <ac:spMkLst>
            <pc:docMk/>
            <pc:sldMk cId="1108116174" sldId="2661"/>
            <ac:spMk id="3" creationId="{C6399DE6-151C-47FA-91C8-0C99B8B10791}"/>
          </ac:spMkLst>
        </pc:spChg>
      </pc:sldChg>
      <pc:sldChg chg="addSp delSp modSp">
        <pc:chgData name="Sylvia Drenthe" userId="a9481c56-4910-4101-8cbe-8091f6b62d91" providerId="ADAL" clId="{E1E76A4C-9397-4822-A06E-64259B67F84B}" dt="2020-01-21T20:54:05.016" v="37" actId="478"/>
        <pc:sldMkLst>
          <pc:docMk/>
          <pc:sldMk cId="3759852193" sldId="2679"/>
        </pc:sldMkLst>
        <pc:spChg chg="del">
          <ac:chgData name="Sylvia Drenthe" userId="a9481c56-4910-4101-8cbe-8091f6b62d91" providerId="ADAL" clId="{E1E76A4C-9397-4822-A06E-64259B67F84B}" dt="2020-01-21T20:52:51.503" v="6" actId="478"/>
          <ac:spMkLst>
            <pc:docMk/>
            <pc:sldMk cId="3759852193" sldId="2679"/>
            <ac:spMk id="5" creationId="{D2FB204B-CFD2-40A4-B992-5D732ABA6BFD}"/>
          </ac:spMkLst>
        </pc:spChg>
        <pc:picChg chg="add del mod">
          <ac:chgData name="Sylvia Drenthe" userId="a9481c56-4910-4101-8cbe-8091f6b62d91" providerId="ADAL" clId="{E1E76A4C-9397-4822-A06E-64259B67F84B}" dt="2020-01-21T20:53:54.361" v="33" actId="931"/>
          <ac:picMkLst>
            <pc:docMk/>
            <pc:sldMk cId="3759852193" sldId="2679"/>
            <ac:picMk id="3" creationId="{2B82F5E0-4D70-4726-9347-88482FC4A7E1}"/>
          </ac:picMkLst>
        </pc:picChg>
        <pc:picChg chg="add del">
          <ac:chgData name="Sylvia Drenthe" userId="a9481c56-4910-4101-8cbe-8091f6b62d91" providerId="ADAL" clId="{E1E76A4C-9397-4822-A06E-64259B67F84B}" dt="2020-01-21T20:53:23.612" v="26" actId="478"/>
          <ac:picMkLst>
            <pc:docMk/>
            <pc:sldMk cId="3759852193" sldId="2679"/>
            <ac:picMk id="6" creationId="{B89DBFB3-06CF-4089-93F6-A37A3EF6972A}"/>
          </ac:picMkLst>
        </pc:picChg>
        <pc:picChg chg="del mod">
          <ac:chgData name="Sylvia Drenthe" userId="a9481c56-4910-4101-8cbe-8091f6b62d91" providerId="ADAL" clId="{E1E76A4C-9397-4822-A06E-64259B67F84B}" dt="2020-01-21T20:53:21.083" v="24" actId="478"/>
          <ac:picMkLst>
            <pc:docMk/>
            <pc:sldMk cId="3759852193" sldId="2679"/>
            <ac:picMk id="7" creationId="{A9010524-2285-4CD1-B366-2430636E6D37}"/>
          </ac:picMkLst>
        </pc:picChg>
        <pc:picChg chg="add del">
          <ac:chgData name="Sylvia Drenthe" userId="a9481c56-4910-4101-8cbe-8091f6b62d91" providerId="ADAL" clId="{E1E76A4C-9397-4822-A06E-64259B67F84B}" dt="2020-01-21T20:54:05.016" v="37" actId="478"/>
          <ac:picMkLst>
            <pc:docMk/>
            <pc:sldMk cId="3759852193" sldId="2679"/>
            <ac:picMk id="9" creationId="{C85DAB1A-5642-254A-8DDF-916A903DE27A}"/>
          </ac:picMkLst>
        </pc:picChg>
        <pc:picChg chg="add mod">
          <ac:chgData name="Sylvia Drenthe" userId="a9481c56-4910-4101-8cbe-8091f6b62d91" providerId="ADAL" clId="{E1E76A4C-9397-4822-A06E-64259B67F84B}" dt="2020-01-21T20:54:03.258" v="36" actId="1076"/>
          <ac:picMkLst>
            <pc:docMk/>
            <pc:sldMk cId="3759852193" sldId="2679"/>
            <ac:picMk id="10" creationId="{B68CF995-1386-4F8B-A66D-2C805BB9E0EE}"/>
          </ac:picMkLst>
        </pc:picChg>
      </pc:sldChg>
      <pc:sldChg chg="addSp delSp">
        <pc:chgData name="Sylvia Drenthe" userId="a9481c56-4910-4101-8cbe-8091f6b62d91" providerId="ADAL" clId="{E1E76A4C-9397-4822-A06E-64259B67F84B}" dt="2020-01-21T20:54:20.829" v="41"/>
        <pc:sldMkLst>
          <pc:docMk/>
          <pc:sldMk cId="714735769" sldId="2681"/>
        </pc:sldMkLst>
        <pc:spChg chg="del">
          <ac:chgData name="Sylvia Drenthe" userId="a9481c56-4910-4101-8cbe-8091f6b62d91" providerId="ADAL" clId="{E1E76A4C-9397-4822-A06E-64259B67F84B}" dt="2020-01-21T20:54:19.710" v="40" actId="478"/>
          <ac:spMkLst>
            <pc:docMk/>
            <pc:sldMk cId="714735769" sldId="2681"/>
            <ac:spMk id="5" creationId="{D2FB204B-CFD2-40A4-B992-5D732ABA6BFD}"/>
          </ac:spMkLst>
        </pc:spChg>
        <pc:picChg chg="del">
          <ac:chgData name="Sylvia Drenthe" userId="a9481c56-4910-4101-8cbe-8091f6b62d91" providerId="ADAL" clId="{E1E76A4C-9397-4822-A06E-64259B67F84B}" dt="2020-01-21T20:54:18.006" v="39" actId="478"/>
          <ac:picMkLst>
            <pc:docMk/>
            <pc:sldMk cId="714735769" sldId="2681"/>
            <ac:picMk id="7" creationId="{A9010524-2285-4CD1-B366-2430636E6D37}"/>
          </ac:picMkLst>
        </pc:picChg>
        <pc:picChg chg="del">
          <ac:chgData name="Sylvia Drenthe" userId="a9481c56-4910-4101-8cbe-8091f6b62d91" providerId="ADAL" clId="{E1E76A4C-9397-4822-A06E-64259B67F84B}" dt="2020-01-21T20:54:17.342" v="38" actId="478"/>
          <ac:picMkLst>
            <pc:docMk/>
            <pc:sldMk cId="714735769" sldId="2681"/>
            <ac:picMk id="9" creationId="{C85DAB1A-5642-254A-8DDF-916A903DE27A}"/>
          </ac:picMkLst>
        </pc:picChg>
        <pc:picChg chg="add">
          <ac:chgData name="Sylvia Drenthe" userId="a9481c56-4910-4101-8cbe-8091f6b62d91" providerId="ADAL" clId="{E1E76A4C-9397-4822-A06E-64259B67F84B}" dt="2020-01-21T20:54:20.829" v="41"/>
          <ac:picMkLst>
            <pc:docMk/>
            <pc:sldMk cId="714735769" sldId="2681"/>
            <ac:picMk id="10" creationId="{F3683DC7-803A-44EA-B0FA-82C67933B9F8}"/>
          </ac:picMkLst>
        </pc:picChg>
      </pc:sldChg>
      <pc:sldChg chg="modSp">
        <pc:chgData name="Sylvia Drenthe" userId="a9481c56-4910-4101-8cbe-8091f6b62d91" providerId="ADAL" clId="{E1E76A4C-9397-4822-A06E-64259B67F84B}" dt="2020-01-21T20:49:45.497" v="0"/>
        <pc:sldMkLst>
          <pc:docMk/>
          <pc:sldMk cId="3138593306" sldId="2693"/>
        </pc:sldMkLst>
        <pc:spChg chg="mod">
          <ac:chgData name="Sylvia Drenthe" userId="a9481c56-4910-4101-8cbe-8091f6b62d91" providerId="ADAL" clId="{E1E76A4C-9397-4822-A06E-64259B67F84B}" dt="2020-01-21T20:49:45.497" v="0"/>
          <ac:spMkLst>
            <pc:docMk/>
            <pc:sldMk cId="3138593306" sldId="2693"/>
            <ac:spMk id="3" creationId="{C6399DE6-151C-47FA-91C8-0C99B8B10791}"/>
          </ac:spMkLst>
        </pc:spChg>
      </pc:sldChg>
      <pc:sldChg chg="modSp">
        <pc:chgData name="Sylvia Drenthe" userId="a9481c56-4910-4101-8cbe-8091f6b62d91" providerId="ADAL" clId="{E1E76A4C-9397-4822-A06E-64259B67F84B}" dt="2020-01-21T20:49:45.497" v="0"/>
        <pc:sldMkLst>
          <pc:docMk/>
          <pc:sldMk cId="3483552540" sldId="2696"/>
        </pc:sldMkLst>
        <pc:spChg chg="mod">
          <ac:chgData name="Sylvia Drenthe" userId="a9481c56-4910-4101-8cbe-8091f6b62d91" providerId="ADAL" clId="{E1E76A4C-9397-4822-A06E-64259B67F84B}" dt="2020-01-21T20:49:45.497" v="0"/>
          <ac:spMkLst>
            <pc:docMk/>
            <pc:sldMk cId="3483552540" sldId="2696"/>
            <ac:spMk id="3" creationId="{C6399DE6-151C-47FA-91C8-0C99B8B10791}"/>
          </ac:spMkLst>
        </pc:spChg>
      </pc:sldChg>
      <pc:sldChg chg="modSp">
        <pc:chgData name="Sylvia Drenthe" userId="a9481c56-4910-4101-8cbe-8091f6b62d91" providerId="ADAL" clId="{E1E76A4C-9397-4822-A06E-64259B67F84B}" dt="2020-01-21T20:49:45.497" v="0"/>
        <pc:sldMkLst>
          <pc:docMk/>
          <pc:sldMk cId="3914081768" sldId="2697"/>
        </pc:sldMkLst>
        <pc:spChg chg="mod">
          <ac:chgData name="Sylvia Drenthe" userId="a9481c56-4910-4101-8cbe-8091f6b62d91" providerId="ADAL" clId="{E1E76A4C-9397-4822-A06E-64259B67F84B}" dt="2020-01-21T20:49:45.497" v="0"/>
          <ac:spMkLst>
            <pc:docMk/>
            <pc:sldMk cId="3914081768" sldId="2697"/>
            <ac:spMk id="3" creationId="{C6399DE6-151C-47FA-91C8-0C99B8B10791}"/>
          </ac:spMkLst>
        </pc:spChg>
      </pc:sldChg>
      <pc:sldChg chg="addSp delSp modSp add ord">
        <pc:chgData name="Sylvia Drenthe" userId="a9481c56-4910-4101-8cbe-8091f6b62d91" providerId="ADAL" clId="{E1E76A4C-9397-4822-A06E-64259B67F84B}" dt="2020-01-21T20:57:27.436" v="79"/>
        <pc:sldMkLst>
          <pc:docMk/>
          <pc:sldMk cId="2285815829" sldId="2742"/>
        </pc:sldMkLst>
        <pc:spChg chg="add del mod">
          <ac:chgData name="Sylvia Drenthe" userId="a9481c56-4910-4101-8cbe-8091f6b62d91" providerId="ADAL" clId="{E1E76A4C-9397-4822-A06E-64259B67F84B}" dt="2020-01-21T20:56:54.022" v="74" actId="478"/>
          <ac:spMkLst>
            <pc:docMk/>
            <pc:sldMk cId="2285815829" sldId="2742"/>
            <ac:spMk id="3" creationId="{D02F880F-1E44-4425-ABF3-0E3E08D5EE02}"/>
          </ac:spMkLst>
        </pc:spChg>
        <pc:spChg chg="del">
          <ac:chgData name="Sylvia Drenthe" userId="a9481c56-4910-4101-8cbe-8091f6b62d91" providerId="ADAL" clId="{E1E76A4C-9397-4822-A06E-64259B67F84B}" dt="2020-01-21T20:56:52.556" v="73" actId="478"/>
          <ac:spMkLst>
            <pc:docMk/>
            <pc:sldMk cId="2285815829" sldId="2742"/>
            <ac:spMk id="4" creationId="{FC547343-3E47-4DF9-943C-DABDC8C12F3F}"/>
          </ac:spMkLst>
        </pc:spChg>
        <pc:spChg chg="del">
          <ac:chgData name="Sylvia Drenthe" userId="a9481c56-4910-4101-8cbe-8091f6b62d91" providerId="ADAL" clId="{E1E76A4C-9397-4822-A06E-64259B67F84B}" dt="2020-01-21T20:56:44.363" v="71" actId="478"/>
          <ac:spMkLst>
            <pc:docMk/>
            <pc:sldMk cId="2285815829" sldId="2742"/>
            <ac:spMk id="5" creationId="{D2FB204B-CFD2-40A4-B992-5D732ABA6BFD}"/>
          </ac:spMkLst>
        </pc:spChg>
        <pc:spChg chg="add">
          <ac:chgData name="Sylvia Drenthe" userId="a9481c56-4910-4101-8cbe-8091f6b62d91" providerId="ADAL" clId="{E1E76A4C-9397-4822-A06E-64259B67F84B}" dt="2020-01-21T20:56:47.255" v="72"/>
          <ac:spMkLst>
            <pc:docMk/>
            <pc:sldMk cId="2285815829" sldId="2742"/>
            <ac:spMk id="10" creationId="{E0051B40-DB73-41FD-B53E-15C096D7FCA3}"/>
          </ac:spMkLst>
        </pc:spChg>
        <pc:picChg chg="del">
          <ac:chgData name="Sylvia Drenthe" userId="a9481c56-4910-4101-8cbe-8091f6b62d91" providerId="ADAL" clId="{E1E76A4C-9397-4822-A06E-64259B67F84B}" dt="2020-01-21T20:56:40.793" v="69" actId="478"/>
          <ac:picMkLst>
            <pc:docMk/>
            <pc:sldMk cId="2285815829" sldId="2742"/>
            <ac:picMk id="6" creationId="{B89DBFB3-06CF-4089-93F6-A37A3EF6972A}"/>
          </ac:picMkLst>
        </pc:picChg>
        <pc:picChg chg="del">
          <ac:chgData name="Sylvia Drenthe" userId="a9481c56-4910-4101-8cbe-8091f6b62d91" providerId="ADAL" clId="{E1E76A4C-9397-4822-A06E-64259B67F84B}" dt="2020-01-21T20:56:42.917" v="70" actId="478"/>
          <ac:picMkLst>
            <pc:docMk/>
            <pc:sldMk cId="2285815829" sldId="2742"/>
            <ac:picMk id="7" creationId="{A9010524-2285-4CD1-B366-2430636E6D37}"/>
          </ac:picMkLst>
        </pc:picChg>
        <pc:picChg chg="del">
          <ac:chgData name="Sylvia Drenthe" userId="a9481c56-4910-4101-8cbe-8091f6b62d91" providerId="ADAL" clId="{E1E76A4C-9397-4822-A06E-64259B67F84B}" dt="2020-01-21T20:57:27.019" v="78" actId="478"/>
          <ac:picMkLst>
            <pc:docMk/>
            <pc:sldMk cId="2285815829" sldId="2742"/>
            <ac:picMk id="9" creationId="{C85DAB1A-5642-254A-8DDF-916A903DE27A}"/>
          </ac:picMkLst>
        </pc:picChg>
        <pc:picChg chg="add">
          <ac:chgData name="Sylvia Drenthe" userId="a9481c56-4910-4101-8cbe-8091f6b62d91" providerId="ADAL" clId="{E1E76A4C-9397-4822-A06E-64259B67F84B}" dt="2020-01-21T20:57:27.436" v="79"/>
          <ac:picMkLst>
            <pc:docMk/>
            <pc:sldMk cId="2285815829" sldId="2742"/>
            <ac:picMk id="11" creationId="{85D238D1-B943-4598-9EDB-63E0AA64B19B}"/>
          </ac:picMkLst>
        </pc:picChg>
      </pc:sldChg>
      <pc:sldMasterChg chg="modSp modSldLayout">
        <pc:chgData name="Sylvia Drenthe" userId="a9481c56-4910-4101-8cbe-8091f6b62d91" providerId="ADAL" clId="{E1E76A4C-9397-4822-A06E-64259B67F84B}" dt="2020-01-21T20:49:45.497" v="0"/>
        <pc:sldMasterMkLst>
          <pc:docMk/>
          <pc:sldMasterMk cId="3183299906" sldId="2147483648"/>
        </pc:sldMasterMkLst>
        <pc:spChg chg="mod">
          <ac:chgData name="Sylvia Drenthe" userId="a9481c56-4910-4101-8cbe-8091f6b62d91" providerId="ADAL" clId="{E1E76A4C-9397-4822-A06E-64259B67F84B}" dt="2020-01-21T20:49:45.497" v="0"/>
          <ac:spMkLst>
            <pc:docMk/>
            <pc:sldMasterMk cId="3183299906" sldId="2147483648"/>
            <ac:spMk id="5" creationId="{DD66E151-C9B2-4DD6-8D6C-685CB8A6E9D6}"/>
          </ac:spMkLst>
        </pc:spChg>
        <pc:sldLayoutChg chg="modSp">
          <pc:chgData name="Sylvia Drenthe" userId="a9481c56-4910-4101-8cbe-8091f6b62d91" providerId="ADAL" clId="{E1E76A4C-9397-4822-A06E-64259B67F84B}" dt="2020-01-21T20:49:45.497" v="0"/>
          <pc:sldLayoutMkLst>
            <pc:docMk/>
            <pc:sldMasterMk cId="3183299906" sldId="2147483648"/>
            <pc:sldLayoutMk cId="132967847" sldId="2147483650"/>
          </pc:sldLayoutMkLst>
          <pc:spChg chg="mod">
            <ac:chgData name="Sylvia Drenthe" userId="a9481c56-4910-4101-8cbe-8091f6b62d91" providerId="ADAL" clId="{E1E76A4C-9397-4822-A06E-64259B67F84B}" dt="2020-01-21T20:49:45.497" v="0"/>
            <ac:spMkLst>
              <pc:docMk/>
              <pc:sldMasterMk cId="3183299906" sldId="2147483648"/>
              <pc:sldLayoutMk cId="132967847" sldId="2147483650"/>
              <ac:spMk id="5" creationId="{9336F9DC-B3D9-4E46-8FF5-EC28D050E536}"/>
            </ac:spMkLst>
          </pc:spChg>
        </pc:sldLayoutChg>
        <pc:sldLayoutChg chg="modSp">
          <pc:chgData name="Sylvia Drenthe" userId="a9481c56-4910-4101-8cbe-8091f6b62d91" providerId="ADAL" clId="{E1E76A4C-9397-4822-A06E-64259B67F84B}" dt="2020-01-21T20:49:45.497" v="0"/>
          <pc:sldLayoutMkLst>
            <pc:docMk/>
            <pc:sldMasterMk cId="3183299906" sldId="2147483648"/>
            <pc:sldLayoutMk cId="1597085191" sldId="2147483651"/>
          </pc:sldLayoutMkLst>
          <pc:spChg chg="mod">
            <ac:chgData name="Sylvia Drenthe" userId="a9481c56-4910-4101-8cbe-8091f6b62d91" providerId="ADAL" clId="{E1E76A4C-9397-4822-A06E-64259B67F84B}" dt="2020-01-21T20:49:45.497" v="0"/>
            <ac:spMkLst>
              <pc:docMk/>
              <pc:sldMasterMk cId="3183299906" sldId="2147483648"/>
              <pc:sldLayoutMk cId="1597085191" sldId="2147483651"/>
              <ac:spMk id="5" creationId="{336E756A-F32C-43B8-9486-1F9725C29ED0}"/>
            </ac:spMkLst>
          </pc:spChg>
        </pc:sldLayoutChg>
        <pc:sldLayoutChg chg="modSp">
          <pc:chgData name="Sylvia Drenthe" userId="a9481c56-4910-4101-8cbe-8091f6b62d91" providerId="ADAL" clId="{E1E76A4C-9397-4822-A06E-64259B67F84B}" dt="2020-01-21T20:49:45.497" v="0"/>
          <pc:sldLayoutMkLst>
            <pc:docMk/>
            <pc:sldMasterMk cId="3183299906" sldId="2147483648"/>
            <pc:sldLayoutMk cId="798773738" sldId="2147483654"/>
          </pc:sldLayoutMkLst>
          <pc:spChg chg="mod">
            <ac:chgData name="Sylvia Drenthe" userId="a9481c56-4910-4101-8cbe-8091f6b62d91" providerId="ADAL" clId="{E1E76A4C-9397-4822-A06E-64259B67F84B}" dt="2020-01-21T20:49:45.497" v="0"/>
            <ac:spMkLst>
              <pc:docMk/>
              <pc:sldMasterMk cId="3183299906" sldId="2147483648"/>
              <pc:sldLayoutMk cId="798773738" sldId="2147483654"/>
              <ac:spMk id="4" creationId="{417CADA7-1F9A-4C7E-81B9-929D06977C39}"/>
            </ac:spMkLst>
          </pc:spChg>
        </pc:sldLayoutChg>
        <pc:sldLayoutChg chg="modSp">
          <pc:chgData name="Sylvia Drenthe" userId="a9481c56-4910-4101-8cbe-8091f6b62d91" providerId="ADAL" clId="{E1E76A4C-9397-4822-A06E-64259B67F84B}" dt="2020-01-21T20:49:45.497" v="0"/>
          <pc:sldLayoutMkLst>
            <pc:docMk/>
            <pc:sldMasterMk cId="3183299906" sldId="2147483648"/>
            <pc:sldLayoutMk cId="2490541962" sldId="2147483655"/>
          </pc:sldLayoutMkLst>
          <pc:spChg chg="mod">
            <ac:chgData name="Sylvia Drenthe" userId="a9481c56-4910-4101-8cbe-8091f6b62d91" providerId="ADAL" clId="{E1E76A4C-9397-4822-A06E-64259B67F84B}" dt="2020-01-21T20:49:45.497" v="0"/>
            <ac:spMkLst>
              <pc:docMk/>
              <pc:sldMasterMk cId="3183299906" sldId="2147483648"/>
              <pc:sldLayoutMk cId="2490541962" sldId="2147483655"/>
              <ac:spMk id="3" creationId="{51BC2EE1-738B-4E4D-9BD0-2FAFE7ACB747}"/>
            </ac:spMkLst>
          </pc:spChg>
        </pc:sldLayoutChg>
        <pc:sldLayoutChg chg="modSp">
          <pc:chgData name="Sylvia Drenthe" userId="a9481c56-4910-4101-8cbe-8091f6b62d91" providerId="ADAL" clId="{E1E76A4C-9397-4822-A06E-64259B67F84B}" dt="2020-01-21T20:49:45.497" v="0"/>
          <pc:sldLayoutMkLst>
            <pc:docMk/>
            <pc:sldMasterMk cId="3183299906" sldId="2147483648"/>
            <pc:sldLayoutMk cId="88041412" sldId="2147483656"/>
          </pc:sldLayoutMkLst>
          <pc:spChg chg="mod">
            <ac:chgData name="Sylvia Drenthe" userId="a9481c56-4910-4101-8cbe-8091f6b62d91" providerId="ADAL" clId="{E1E76A4C-9397-4822-A06E-64259B67F84B}" dt="2020-01-21T20:49:45.497" v="0"/>
            <ac:spMkLst>
              <pc:docMk/>
              <pc:sldMasterMk cId="3183299906" sldId="2147483648"/>
              <pc:sldLayoutMk cId="88041412" sldId="2147483656"/>
              <ac:spMk id="5" creationId="{9336F9DC-B3D9-4E46-8FF5-EC28D050E536}"/>
            </ac:spMkLst>
          </pc:spChg>
        </pc:sldLayoutChg>
        <pc:sldLayoutChg chg="modSp">
          <pc:chgData name="Sylvia Drenthe" userId="a9481c56-4910-4101-8cbe-8091f6b62d91" providerId="ADAL" clId="{E1E76A4C-9397-4822-A06E-64259B67F84B}" dt="2020-01-21T20:49:45.497" v="0"/>
          <pc:sldLayoutMkLst>
            <pc:docMk/>
            <pc:sldMasterMk cId="3183299906" sldId="2147483648"/>
            <pc:sldLayoutMk cId="3299441697" sldId="2147483657"/>
          </pc:sldLayoutMkLst>
          <pc:spChg chg="mod">
            <ac:chgData name="Sylvia Drenthe" userId="a9481c56-4910-4101-8cbe-8091f6b62d91" providerId="ADAL" clId="{E1E76A4C-9397-4822-A06E-64259B67F84B}" dt="2020-01-21T20:49:45.497" v="0"/>
            <ac:spMkLst>
              <pc:docMk/>
              <pc:sldMasterMk cId="3183299906" sldId="2147483648"/>
              <pc:sldLayoutMk cId="3299441697" sldId="2147483657"/>
              <ac:spMk id="5" creationId="{9336F9DC-B3D9-4E46-8FF5-EC28D050E536}"/>
            </ac:spMkLst>
          </pc:spChg>
        </pc:sldLayoutChg>
        <pc:sldLayoutChg chg="modSp">
          <pc:chgData name="Sylvia Drenthe" userId="a9481c56-4910-4101-8cbe-8091f6b62d91" providerId="ADAL" clId="{E1E76A4C-9397-4822-A06E-64259B67F84B}" dt="2020-01-21T20:49:45.497" v="0"/>
          <pc:sldLayoutMkLst>
            <pc:docMk/>
            <pc:sldMasterMk cId="3183299906" sldId="2147483648"/>
            <pc:sldLayoutMk cId="2102968005" sldId="2147483658"/>
          </pc:sldLayoutMkLst>
          <pc:spChg chg="mod">
            <ac:chgData name="Sylvia Drenthe" userId="a9481c56-4910-4101-8cbe-8091f6b62d91" providerId="ADAL" clId="{E1E76A4C-9397-4822-A06E-64259B67F84B}" dt="2020-01-21T20:49:45.497" v="0"/>
            <ac:spMkLst>
              <pc:docMk/>
              <pc:sldMasterMk cId="3183299906" sldId="2147483648"/>
              <pc:sldLayoutMk cId="2102968005" sldId="2147483658"/>
              <ac:spMk id="5" creationId="{9336F9DC-B3D9-4E46-8FF5-EC28D050E536}"/>
            </ac:spMkLst>
          </pc:spChg>
        </pc:sldLayoutChg>
        <pc:sldLayoutChg chg="modSp">
          <pc:chgData name="Sylvia Drenthe" userId="a9481c56-4910-4101-8cbe-8091f6b62d91" providerId="ADAL" clId="{E1E76A4C-9397-4822-A06E-64259B67F84B}" dt="2020-01-21T20:49:45.497" v="0"/>
          <pc:sldLayoutMkLst>
            <pc:docMk/>
            <pc:sldMasterMk cId="3183299906" sldId="2147483648"/>
            <pc:sldLayoutMk cId="2879093454" sldId="2147483659"/>
          </pc:sldLayoutMkLst>
          <pc:spChg chg="mod">
            <ac:chgData name="Sylvia Drenthe" userId="a9481c56-4910-4101-8cbe-8091f6b62d91" providerId="ADAL" clId="{E1E76A4C-9397-4822-A06E-64259B67F84B}" dt="2020-01-21T20:49:45.497" v="0"/>
            <ac:spMkLst>
              <pc:docMk/>
              <pc:sldMasterMk cId="3183299906" sldId="2147483648"/>
              <pc:sldLayoutMk cId="2879093454" sldId="2147483659"/>
              <ac:spMk id="5" creationId="{9336F9DC-B3D9-4E46-8FF5-EC28D050E536}"/>
            </ac:spMkLst>
          </pc:spChg>
        </pc:sldLayoutChg>
        <pc:sldLayoutChg chg="modSp">
          <pc:chgData name="Sylvia Drenthe" userId="a9481c56-4910-4101-8cbe-8091f6b62d91" providerId="ADAL" clId="{E1E76A4C-9397-4822-A06E-64259B67F84B}" dt="2020-01-21T20:49:45.497" v="0"/>
          <pc:sldLayoutMkLst>
            <pc:docMk/>
            <pc:sldMasterMk cId="3183299906" sldId="2147483648"/>
            <pc:sldLayoutMk cId="1558077882" sldId="2147483660"/>
          </pc:sldLayoutMkLst>
          <pc:spChg chg="mod">
            <ac:chgData name="Sylvia Drenthe" userId="a9481c56-4910-4101-8cbe-8091f6b62d91" providerId="ADAL" clId="{E1E76A4C-9397-4822-A06E-64259B67F84B}" dt="2020-01-21T20:49:45.497" v="0"/>
            <ac:spMkLst>
              <pc:docMk/>
              <pc:sldMasterMk cId="3183299906" sldId="2147483648"/>
              <pc:sldLayoutMk cId="1558077882" sldId="2147483660"/>
              <ac:spMk id="5" creationId="{9336F9DC-B3D9-4E46-8FF5-EC28D050E536}"/>
            </ac:spMkLst>
          </pc:spChg>
        </pc:sldLayoutChg>
        <pc:sldLayoutChg chg="modSp">
          <pc:chgData name="Sylvia Drenthe" userId="a9481c56-4910-4101-8cbe-8091f6b62d91" providerId="ADAL" clId="{E1E76A4C-9397-4822-A06E-64259B67F84B}" dt="2020-01-21T20:49:45.497" v="0"/>
          <pc:sldLayoutMkLst>
            <pc:docMk/>
            <pc:sldMasterMk cId="3183299906" sldId="2147483648"/>
            <pc:sldLayoutMk cId="810389518" sldId="2147483661"/>
          </pc:sldLayoutMkLst>
          <pc:spChg chg="mod">
            <ac:chgData name="Sylvia Drenthe" userId="a9481c56-4910-4101-8cbe-8091f6b62d91" providerId="ADAL" clId="{E1E76A4C-9397-4822-A06E-64259B67F84B}" dt="2020-01-21T20:49:45.497" v="0"/>
            <ac:spMkLst>
              <pc:docMk/>
              <pc:sldMasterMk cId="3183299906" sldId="2147483648"/>
              <pc:sldLayoutMk cId="810389518" sldId="2147483661"/>
              <ac:spMk id="5" creationId="{9336F9DC-B3D9-4E46-8FF5-EC28D050E536}"/>
            </ac:spMkLst>
          </pc:spChg>
        </pc:sldLayoutChg>
        <pc:sldLayoutChg chg="modSp">
          <pc:chgData name="Sylvia Drenthe" userId="a9481c56-4910-4101-8cbe-8091f6b62d91" providerId="ADAL" clId="{E1E76A4C-9397-4822-A06E-64259B67F84B}" dt="2020-01-21T20:49:45.497" v="0"/>
          <pc:sldLayoutMkLst>
            <pc:docMk/>
            <pc:sldMasterMk cId="3183299906" sldId="2147483648"/>
            <pc:sldLayoutMk cId="2673065514" sldId="2147483662"/>
          </pc:sldLayoutMkLst>
          <pc:spChg chg="mod">
            <ac:chgData name="Sylvia Drenthe" userId="a9481c56-4910-4101-8cbe-8091f6b62d91" providerId="ADAL" clId="{E1E76A4C-9397-4822-A06E-64259B67F84B}" dt="2020-01-21T20:49:45.497" v="0"/>
            <ac:spMkLst>
              <pc:docMk/>
              <pc:sldMasterMk cId="3183299906" sldId="2147483648"/>
              <pc:sldLayoutMk cId="2673065514" sldId="2147483662"/>
              <ac:spMk id="5" creationId="{9336F9DC-B3D9-4E46-8FF5-EC28D050E536}"/>
            </ac:spMkLst>
          </pc:spChg>
        </pc:sldLayoutChg>
        <pc:sldLayoutChg chg="modSp">
          <pc:chgData name="Sylvia Drenthe" userId="a9481c56-4910-4101-8cbe-8091f6b62d91" providerId="ADAL" clId="{E1E76A4C-9397-4822-A06E-64259B67F84B}" dt="2020-01-21T20:49:45.497" v="0"/>
          <pc:sldLayoutMkLst>
            <pc:docMk/>
            <pc:sldMasterMk cId="3183299906" sldId="2147483648"/>
            <pc:sldLayoutMk cId="1338243244" sldId="2147483663"/>
          </pc:sldLayoutMkLst>
          <pc:spChg chg="mod">
            <ac:chgData name="Sylvia Drenthe" userId="a9481c56-4910-4101-8cbe-8091f6b62d91" providerId="ADAL" clId="{E1E76A4C-9397-4822-A06E-64259B67F84B}" dt="2020-01-21T20:49:45.497" v="0"/>
            <ac:spMkLst>
              <pc:docMk/>
              <pc:sldMasterMk cId="3183299906" sldId="2147483648"/>
              <pc:sldLayoutMk cId="1338243244" sldId="2147483663"/>
              <ac:spMk id="5" creationId="{9336F9DC-B3D9-4E46-8FF5-EC28D050E536}"/>
            </ac:spMkLst>
          </pc:spChg>
        </pc:sldLayoutChg>
        <pc:sldLayoutChg chg="modSp">
          <pc:chgData name="Sylvia Drenthe" userId="a9481c56-4910-4101-8cbe-8091f6b62d91" providerId="ADAL" clId="{E1E76A4C-9397-4822-A06E-64259B67F84B}" dt="2020-01-21T20:49:45.497" v="0"/>
          <pc:sldLayoutMkLst>
            <pc:docMk/>
            <pc:sldMasterMk cId="3183299906" sldId="2147483648"/>
            <pc:sldLayoutMk cId="3226667800" sldId="2147483664"/>
          </pc:sldLayoutMkLst>
          <pc:spChg chg="mod">
            <ac:chgData name="Sylvia Drenthe" userId="a9481c56-4910-4101-8cbe-8091f6b62d91" providerId="ADAL" clId="{E1E76A4C-9397-4822-A06E-64259B67F84B}" dt="2020-01-21T20:49:45.497" v="0"/>
            <ac:spMkLst>
              <pc:docMk/>
              <pc:sldMasterMk cId="3183299906" sldId="2147483648"/>
              <pc:sldLayoutMk cId="3226667800" sldId="2147483664"/>
              <ac:spMk id="5" creationId="{9336F9DC-B3D9-4E46-8FF5-EC28D050E536}"/>
            </ac:spMkLst>
          </pc:spChg>
        </pc:sldLayoutChg>
      </pc:sldMasterChg>
    </pc:docChg>
  </pc:docChgLst>
  <pc:docChgLst>
    <pc:chgData name="Adel Kiss" userId="fd993449-ad3a-4ce4-8982-b3617f2ad013" providerId="ADAL" clId="{85578CB4-4568-40E2-AF2B-868DE2B2C0BD}"/>
    <pc:docChg chg="custSel modSld">
      <pc:chgData name="Adel Kiss" userId="fd993449-ad3a-4ce4-8982-b3617f2ad013" providerId="ADAL" clId="{85578CB4-4568-40E2-AF2B-868DE2B2C0BD}" dt="2020-01-24T14:38:42.452" v="43" actId="20577"/>
      <pc:docMkLst>
        <pc:docMk/>
      </pc:docMkLst>
      <pc:sldChg chg="addSp delSp modSp">
        <pc:chgData name="Adel Kiss" userId="fd993449-ad3a-4ce4-8982-b3617f2ad013" providerId="ADAL" clId="{85578CB4-4568-40E2-AF2B-868DE2B2C0BD}" dt="2020-01-24T14:38:05.051" v="31" actId="478"/>
        <pc:sldMkLst>
          <pc:docMk/>
          <pc:sldMk cId="1491382126" sldId="2651"/>
        </pc:sldMkLst>
        <pc:spChg chg="del">
          <ac:chgData name="Adel Kiss" userId="fd993449-ad3a-4ce4-8982-b3617f2ad013" providerId="ADAL" clId="{85578CB4-4568-40E2-AF2B-868DE2B2C0BD}" dt="2020-01-24T14:38:05.051" v="31" actId="478"/>
          <ac:spMkLst>
            <pc:docMk/>
            <pc:sldMk cId="1491382126" sldId="2651"/>
            <ac:spMk id="3" creationId="{6F2D166E-6165-4A4F-99B3-EE0C0250AA1C}"/>
          </ac:spMkLst>
        </pc:spChg>
        <pc:spChg chg="mod">
          <ac:chgData name="Adel Kiss" userId="fd993449-ad3a-4ce4-8982-b3617f2ad013" providerId="ADAL" clId="{85578CB4-4568-40E2-AF2B-868DE2B2C0BD}" dt="2020-01-24T14:37:20.353" v="6" actId="20577"/>
          <ac:spMkLst>
            <pc:docMk/>
            <pc:sldMk cId="1491382126" sldId="2651"/>
            <ac:spMk id="14" creationId="{DA59D632-3524-4B4D-A06C-CF6D27AE5095}"/>
          </ac:spMkLst>
        </pc:spChg>
        <pc:spChg chg="add mod">
          <ac:chgData name="Adel Kiss" userId="fd993449-ad3a-4ce4-8982-b3617f2ad013" providerId="ADAL" clId="{85578CB4-4568-40E2-AF2B-868DE2B2C0BD}" dt="2020-01-24T14:37:46.178" v="15" actId="20577"/>
          <ac:spMkLst>
            <pc:docMk/>
            <pc:sldMk cId="1491382126" sldId="2651"/>
            <ac:spMk id="17" creationId="{29030691-0597-4DF6-BF24-D641FC1F8FFE}"/>
          </ac:spMkLst>
        </pc:spChg>
        <pc:spChg chg="add mod">
          <ac:chgData name="Adel Kiss" userId="fd993449-ad3a-4ce4-8982-b3617f2ad013" providerId="ADAL" clId="{85578CB4-4568-40E2-AF2B-868DE2B2C0BD}" dt="2020-01-24T14:37:54.609" v="30" actId="6549"/>
          <ac:spMkLst>
            <pc:docMk/>
            <pc:sldMk cId="1491382126" sldId="2651"/>
            <ac:spMk id="19" creationId="{63E13B54-7E54-4008-991D-21F97E01E0F3}"/>
          </ac:spMkLst>
        </pc:spChg>
      </pc:sldChg>
      <pc:sldChg chg="addSp delSp modSp">
        <pc:chgData name="Adel Kiss" userId="fd993449-ad3a-4ce4-8982-b3617f2ad013" providerId="ADAL" clId="{85578CB4-4568-40E2-AF2B-868DE2B2C0BD}" dt="2020-01-24T14:38:42.452" v="43" actId="20577"/>
        <pc:sldMkLst>
          <pc:docMk/>
          <pc:sldMk cId="3914081768" sldId="2697"/>
        </pc:sldMkLst>
        <pc:spChg chg="del">
          <ac:chgData name="Adel Kiss" userId="fd993449-ad3a-4ce4-8982-b3617f2ad013" providerId="ADAL" clId="{85578CB4-4568-40E2-AF2B-868DE2B2C0BD}" dt="2020-01-24T14:38:21.646" v="33" actId="478"/>
          <ac:spMkLst>
            <pc:docMk/>
            <pc:sldMk cId="3914081768" sldId="2697"/>
            <ac:spMk id="6" creationId="{93D4CD13-93C4-4576-8C7A-3276B8128F88}"/>
          </ac:spMkLst>
        </pc:spChg>
        <pc:spChg chg="add mod">
          <ac:chgData name="Adel Kiss" userId="fd993449-ad3a-4ce4-8982-b3617f2ad013" providerId="ADAL" clId="{85578CB4-4568-40E2-AF2B-868DE2B2C0BD}" dt="2020-01-24T14:38:30.292" v="35" actId="1076"/>
          <ac:spMkLst>
            <pc:docMk/>
            <pc:sldMk cId="3914081768" sldId="2697"/>
            <ac:spMk id="24" creationId="{1516577B-B328-4263-A5A7-2C9F2EE9BB26}"/>
          </ac:spMkLst>
        </pc:spChg>
        <pc:spChg chg="mod">
          <ac:chgData name="Adel Kiss" userId="fd993449-ad3a-4ce4-8982-b3617f2ad013" providerId="ADAL" clId="{85578CB4-4568-40E2-AF2B-868DE2B2C0BD}" dt="2020-01-24T14:38:36.261" v="39" actId="20577"/>
          <ac:spMkLst>
            <pc:docMk/>
            <pc:sldMk cId="3914081768" sldId="2697"/>
            <ac:spMk id="32" creationId="{BB7878BA-336A-4801-94B0-FEBF37BCA19A}"/>
          </ac:spMkLst>
        </pc:spChg>
        <pc:spChg chg="mod">
          <ac:chgData name="Adel Kiss" userId="fd993449-ad3a-4ce4-8982-b3617f2ad013" providerId="ADAL" clId="{85578CB4-4568-40E2-AF2B-868DE2B2C0BD}" dt="2020-01-24T14:38:42.452" v="43" actId="20577"/>
          <ac:spMkLst>
            <pc:docMk/>
            <pc:sldMk cId="3914081768" sldId="2697"/>
            <ac:spMk id="36" creationId="{69580841-A956-440F-8FD3-690E5E135225}"/>
          </ac:spMkLst>
        </pc:spChg>
        <pc:spChg chg="mod">
          <ac:chgData name="Adel Kiss" userId="fd993449-ad3a-4ce4-8982-b3617f2ad013" providerId="ADAL" clId="{85578CB4-4568-40E2-AF2B-868DE2B2C0BD}" dt="2020-01-24T14:38:39.868" v="41" actId="20577"/>
          <ac:spMkLst>
            <pc:docMk/>
            <pc:sldMk cId="3914081768" sldId="2697"/>
            <ac:spMk id="38" creationId="{9BEE0BB8-A61C-4074-BCE2-DE380918D7E0}"/>
          </ac:spMkLst>
        </pc:spChg>
        <pc:spChg chg="del">
          <ac:chgData name="Adel Kiss" userId="fd993449-ad3a-4ce4-8982-b3617f2ad013" providerId="ADAL" clId="{85578CB4-4568-40E2-AF2B-868DE2B2C0BD}" dt="2020-01-24T14:38:17.597" v="32" actId="478"/>
          <ac:spMkLst>
            <pc:docMk/>
            <pc:sldMk cId="3914081768" sldId="2697"/>
            <ac:spMk id="39" creationId="{E08D1F5B-BC81-4394-A2AC-33D8BF4D9816}"/>
          </ac:spMkLst>
        </pc:spChg>
        <pc:picChg chg="del">
          <ac:chgData name="Adel Kiss" userId="fd993449-ad3a-4ce4-8982-b3617f2ad013" providerId="ADAL" clId="{85578CB4-4568-40E2-AF2B-868DE2B2C0BD}" dt="2020-01-24T14:38:17.597" v="32" actId="478"/>
          <ac:picMkLst>
            <pc:docMk/>
            <pc:sldMk cId="3914081768" sldId="2697"/>
            <ac:picMk id="1030" creationId="{B20337D9-4A62-409E-AC33-1A212D9DA652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64A49C3-0066-D247-BE19-ADDDFF255D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33AC066-C64E-7F40-A96B-A8C3A68FAD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8B4E3-B40E-734D-92D3-05DDF1777EDC}" type="datetimeFigureOut">
              <a:rPr lang="de-DE" smtClean="0"/>
              <a:t>01.06.2021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72288CE-089F-BC40-A07E-A7677EA3B7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B5FABC-61C5-4148-BCDA-4D67DB5A9A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3BE99-101A-9A47-BF1B-2473BF13AE0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1705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B2AFC-8ABF-44F6-A051-9302B210BB14}" type="datetimeFigureOut">
              <a:rPr lang="de-DE" smtClean="0"/>
              <a:t>01.06.2021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B8F6B-20D2-4F36-95E2-C525022F63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0518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B8F6B-20D2-4F36-95E2-C525022F635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487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wt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76B317-CB91-4BEF-9468-8FAA7371A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7713" y="368300"/>
            <a:ext cx="8532812" cy="5756275"/>
          </a:xfrm>
        </p:spPr>
        <p:txBody>
          <a:bodyPr lIns="0" tIns="1044000" rIns="0" bIns="0" anchor="t" anchorCtr="0"/>
          <a:lstStyle>
            <a:lvl1pPr algn="l">
              <a:lnSpc>
                <a:spcPts val="62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96CE22F-1688-4F5F-8A05-38E624431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7712" y="3429000"/>
            <a:ext cx="8532812" cy="2695574"/>
          </a:xfrm>
        </p:spPr>
        <p:txBody>
          <a:bodyPr/>
          <a:lstStyle>
            <a:lvl1pPr marL="0" indent="0" algn="ctr">
              <a:buNone/>
              <a:defRPr sz="2400">
                <a:noFill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1371F11-3BFA-4498-B992-8DD35ABC0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0EE3-82BD-4205-8227-1521FC7CAEC9}" type="datetime4">
              <a:rPr lang="en-US" smtClean="0"/>
              <a:t>June 1, 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B7FD654-D90D-47F6-AA0F-0FE0F9C97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5" y="-365125"/>
            <a:ext cx="3636000" cy="365125"/>
          </a:xfrm>
        </p:spPr>
        <p:txBody>
          <a:bodyPr/>
          <a:lstStyle/>
          <a:p>
            <a:r>
              <a:rPr lang="en-US"/>
              <a:t>Haworth Power Point Master 2019</a:t>
            </a:r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0F6C16D-0262-4C4A-8CF5-F329EEB45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P. </a:t>
            </a:r>
            <a:fld id="{18B2D54D-6566-4D09-B275-35A554EDFFDA}" type="slidenum">
              <a:rPr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6517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83C09B-5158-465C-AF35-5703BE10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484314"/>
            <a:ext cx="2916238" cy="90011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36F9DC-B3D9-4E46-8FF5-EC28D050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6" y="368300"/>
            <a:ext cx="363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Seating Leadership 2020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F6C4C1-8906-47F6-A237-DB0B9104F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P. </a:t>
            </a:r>
            <a:fld id="{18B2D54D-6566-4D09-B275-35A554EDFFDA}" type="slidenum">
              <a:rPr smtClean="0"/>
              <a:pPr/>
              <a:t>‹#›</a:t>
            </a:fld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74D52CB-0311-4726-9EEA-AFDD4CE9A4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384426"/>
            <a:ext cx="2916238" cy="410527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60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600" smtClean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600" smtClean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600" smtClean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600">
                <a:solidFill>
                  <a:schemeClr val="tx1"/>
                </a:solidFill>
                <a:latin typeface="+mn-lt"/>
              </a:defRPr>
            </a:lvl5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60BA1057-4AC6-4D22-AEE7-6CAABEFFA14C}"/>
              </a:ext>
            </a:extLst>
          </p:cNvPr>
          <p:cNvGraphicFramePr/>
          <p:nvPr userDrawn="1"/>
        </p:nvGraphicFramePr>
        <p:xfrm>
          <a:off x="3287713" y="733425"/>
          <a:ext cx="8532811" cy="575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807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w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97A03D2D-63CD-1244-8D04-3909D180D582}"/>
              </a:ext>
            </a:extLst>
          </p:cNvPr>
          <p:cNvSpPr/>
          <p:nvPr userDrawn="1"/>
        </p:nvSpPr>
        <p:spPr>
          <a:xfrm>
            <a:off x="0" y="0"/>
            <a:ext cx="3287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F6C4C1-8906-47F6-A237-DB0B9104F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P. </a:t>
            </a:r>
            <a:fld id="{18B2D54D-6566-4D09-B275-35A554EDFFDA}" type="slidenum">
              <a:rPr smtClean="0"/>
              <a:pPr/>
              <a:t>‹#›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83C09B-5158-465C-AF35-5703BE10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484314"/>
            <a:ext cx="2700338" cy="811846"/>
          </a:xfrm>
        </p:spPr>
        <p:txBody>
          <a:bodyPr>
            <a:noAutofit/>
          </a:bodyPr>
          <a:lstStyle>
            <a:lvl1pPr>
              <a:lnSpc>
                <a:spcPts val="27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36F9DC-B3D9-4E46-8FF5-EC28D050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6" y="368300"/>
            <a:ext cx="27003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Seating Leadership 2020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74D52CB-0311-4726-9EEA-AFDD4CE9A4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384425"/>
            <a:ext cx="2700338" cy="4105275"/>
          </a:xfrm>
        </p:spPr>
        <p:txBody>
          <a:bodyPr vert="horz" lIns="0" tIns="0" rIns="0" bIns="0" rtlCol="0" anchor="t" anchorCtr="0">
            <a:noAutofit/>
          </a:bodyPr>
          <a:lstStyle>
            <a:lvl1pPr marL="180975" indent="-1746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de-DE" sz="160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180975" indent="-1746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de-DE" sz="1600" smtClean="0">
                <a:solidFill>
                  <a:schemeClr val="bg1"/>
                </a:solidFill>
                <a:latin typeface="+mn-lt"/>
              </a:defRPr>
            </a:lvl2pPr>
            <a:lvl3pPr marL="180975" indent="-1746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de-DE" sz="1600" smtClean="0">
                <a:solidFill>
                  <a:schemeClr val="bg1"/>
                </a:solidFill>
                <a:latin typeface="+mn-lt"/>
              </a:defRPr>
            </a:lvl3pPr>
            <a:lvl4pPr marL="180975" indent="-1746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de-DE" sz="1600" smtClean="0">
                <a:solidFill>
                  <a:schemeClr val="bg1"/>
                </a:solidFill>
                <a:latin typeface="+mn-lt"/>
              </a:defRPr>
            </a:lvl4pPr>
            <a:lvl5pPr marL="180975" indent="-1746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de-DE" sz="1600">
                <a:solidFill>
                  <a:schemeClr val="bg1"/>
                </a:solidFill>
                <a:latin typeface="+mn-lt"/>
              </a:defRPr>
            </a:lvl5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10389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w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97A03D2D-63CD-1244-8D04-3909D180D582}"/>
              </a:ext>
            </a:extLst>
          </p:cNvPr>
          <p:cNvSpPr/>
          <p:nvPr userDrawn="1"/>
        </p:nvSpPr>
        <p:spPr>
          <a:xfrm>
            <a:off x="0" y="0"/>
            <a:ext cx="3287713" cy="6858000"/>
          </a:xfrm>
          <a:prstGeom prst="rect">
            <a:avLst/>
          </a:prstGeom>
          <a:solidFill>
            <a:srgbClr val="363D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F6C4C1-8906-47F6-A237-DB0B9104F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P. </a:t>
            </a:r>
            <a:fld id="{18B2D54D-6566-4D09-B275-35A554EDFFDA}" type="slidenum">
              <a:rPr smtClean="0"/>
              <a:pPr/>
              <a:t>‹#›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83C09B-5158-465C-AF35-5703BE10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484314"/>
            <a:ext cx="2700338" cy="811846"/>
          </a:xfrm>
        </p:spPr>
        <p:txBody>
          <a:bodyPr>
            <a:noAutofit/>
          </a:bodyPr>
          <a:lstStyle>
            <a:lvl1pPr>
              <a:lnSpc>
                <a:spcPts val="27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36F9DC-B3D9-4E46-8FF5-EC28D050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6" y="368300"/>
            <a:ext cx="27003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Seating Leadership 2020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74D52CB-0311-4726-9EEA-AFDD4CE9A4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384425"/>
            <a:ext cx="2700338" cy="4105275"/>
          </a:xfrm>
        </p:spPr>
        <p:txBody>
          <a:bodyPr vert="horz" lIns="0" tIns="0" rIns="0" bIns="0" rtlCol="0" anchor="t" anchorCtr="0">
            <a:noAutofit/>
          </a:bodyPr>
          <a:lstStyle>
            <a:lvl1pPr marL="182563" indent="-1825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de-DE" sz="160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182563" indent="-1825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de-DE" sz="1600" smtClean="0">
                <a:solidFill>
                  <a:schemeClr val="bg1"/>
                </a:solidFill>
                <a:latin typeface="+mn-lt"/>
              </a:defRPr>
            </a:lvl2pPr>
            <a:lvl3pPr marL="182563" indent="-1825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de-DE" sz="1600" smtClean="0">
                <a:solidFill>
                  <a:schemeClr val="bg1"/>
                </a:solidFill>
                <a:latin typeface="+mn-lt"/>
              </a:defRPr>
            </a:lvl3pPr>
            <a:lvl4pPr marL="182563" indent="-1825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de-DE" sz="1600" smtClean="0">
                <a:solidFill>
                  <a:schemeClr val="bg1"/>
                </a:solidFill>
                <a:latin typeface="+mn-lt"/>
              </a:defRPr>
            </a:lvl4pPr>
            <a:lvl5pPr marL="182563" indent="-1825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de-DE" sz="1600">
                <a:solidFill>
                  <a:schemeClr val="bg1"/>
                </a:solidFill>
                <a:latin typeface="+mn-lt"/>
              </a:defRPr>
            </a:lvl5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73065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w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97A03D2D-63CD-1244-8D04-3909D180D582}"/>
              </a:ext>
            </a:extLst>
          </p:cNvPr>
          <p:cNvSpPr/>
          <p:nvPr userDrawn="1"/>
        </p:nvSpPr>
        <p:spPr>
          <a:xfrm>
            <a:off x="0" y="0"/>
            <a:ext cx="32877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F6C4C1-8906-47F6-A237-DB0B9104F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P. </a:t>
            </a:r>
            <a:fld id="{18B2D54D-6566-4D09-B275-35A554EDFFDA}" type="slidenum">
              <a:rPr smtClean="0"/>
              <a:pPr/>
              <a:t>‹#›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83C09B-5158-465C-AF35-5703BE10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484314"/>
            <a:ext cx="2700338" cy="811846"/>
          </a:xfrm>
        </p:spPr>
        <p:txBody>
          <a:bodyPr>
            <a:noAutofit/>
          </a:bodyPr>
          <a:lstStyle>
            <a:lvl1pPr>
              <a:lnSpc>
                <a:spcPts val="27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36F9DC-B3D9-4E46-8FF5-EC28D050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6" y="368300"/>
            <a:ext cx="27003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Seating Leadership 2020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74D52CB-0311-4726-9EEA-AFDD4CE9A4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384425"/>
            <a:ext cx="2700338" cy="4105275"/>
          </a:xfrm>
        </p:spPr>
        <p:txBody>
          <a:bodyPr vert="horz" lIns="0" tIns="0" rIns="0" bIns="0" rtlCol="0" anchor="t" anchorCtr="0">
            <a:noAutofit/>
          </a:bodyPr>
          <a:lstStyle>
            <a:lvl1pPr marL="182563" indent="-1825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de-DE" sz="160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182563" indent="-1825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de-DE" sz="1600" smtClean="0">
                <a:solidFill>
                  <a:schemeClr val="bg1"/>
                </a:solidFill>
                <a:latin typeface="+mn-lt"/>
              </a:defRPr>
            </a:lvl2pPr>
            <a:lvl3pPr marL="182563" indent="-1825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de-DE" sz="1600" smtClean="0">
                <a:solidFill>
                  <a:schemeClr val="bg1"/>
                </a:solidFill>
                <a:latin typeface="+mn-lt"/>
              </a:defRPr>
            </a:lvl3pPr>
            <a:lvl4pPr marL="182563" indent="-1825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de-DE" sz="1600" smtClean="0">
                <a:solidFill>
                  <a:schemeClr val="bg1"/>
                </a:solidFill>
                <a:latin typeface="+mn-lt"/>
              </a:defRPr>
            </a:lvl4pPr>
            <a:lvl5pPr marL="182563" indent="-1825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de-DE" sz="1600">
                <a:solidFill>
                  <a:schemeClr val="bg1"/>
                </a:solidFill>
                <a:latin typeface="+mn-lt"/>
              </a:defRPr>
            </a:lvl5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38243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wt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D524DB1-5841-4E57-B026-1ABCB75AD8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87713" y="6858000"/>
            <a:ext cx="2743200" cy="365125"/>
          </a:xfrm>
        </p:spPr>
        <p:txBody>
          <a:bodyPr/>
          <a:lstStyle/>
          <a:p>
            <a:fld id="{0CED9F8F-75DD-4624-8958-4C0B3055B4F8}" type="datetime4">
              <a:rPr lang="en-US" smtClean="0"/>
              <a:t>June 1, 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1BC2EE1-738B-4E4D-9BD0-2FAFE7ACB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6" y="368300"/>
            <a:ext cx="363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Seating Leadership 2020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D0711C5-9675-4DCF-9DCE-43E9748B9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P. </a:t>
            </a:r>
            <a:fld id="{18B2D54D-6566-4D09-B275-35A554EDFFDA}" type="slidenum">
              <a:rPr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054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wt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83C09B-5158-465C-AF35-5703BE10B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BB68C9-51D0-44CB-9121-C203C99EB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715" y="1484313"/>
            <a:ext cx="8532810" cy="5005387"/>
          </a:xfrm>
        </p:spPr>
        <p:txBody>
          <a:bodyPr>
            <a:noAutofit/>
          </a:bodyPr>
          <a:lstStyle>
            <a:lvl1pPr marL="0">
              <a:lnSpc>
                <a:spcPts val="2700"/>
              </a:lnSpc>
              <a:spcBef>
                <a:spcPts val="0"/>
              </a:spcBef>
              <a:defRPr sz="2000"/>
            </a:lvl1pPr>
            <a:lvl2pPr marL="0">
              <a:lnSpc>
                <a:spcPts val="2700"/>
              </a:lnSpc>
              <a:spcBef>
                <a:spcPts val="0"/>
              </a:spcBef>
              <a:defRPr sz="2000"/>
            </a:lvl2pPr>
            <a:lvl3pPr marL="0">
              <a:lnSpc>
                <a:spcPts val="2700"/>
              </a:lnSpc>
              <a:spcBef>
                <a:spcPts val="0"/>
              </a:spcBef>
              <a:defRPr sz="2000"/>
            </a:lvl3pPr>
            <a:lvl4pPr marL="0">
              <a:lnSpc>
                <a:spcPts val="2700"/>
              </a:lnSpc>
              <a:spcBef>
                <a:spcPts val="0"/>
              </a:spcBef>
              <a:defRPr sz="2000"/>
            </a:lvl4pPr>
            <a:lvl5pPr marL="0">
              <a:lnSpc>
                <a:spcPts val="27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213ABB-3728-4D61-B42F-04CE1AF3D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19797" y="6858000"/>
            <a:ext cx="2743200" cy="405606"/>
          </a:xfrm>
        </p:spPr>
        <p:txBody>
          <a:bodyPr/>
          <a:lstStyle/>
          <a:p>
            <a:fld id="{A8F3FD3F-058C-4AF1-8D34-F1057DA22E3E}" type="datetime4">
              <a:rPr lang="en-US" smtClean="0"/>
              <a:t>June 1, 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36F9DC-B3D9-4E46-8FF5-EC28D050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6" y="368300"/>
            <a:ext cx="363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Seating Leadership 2020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F6C4C1-8906-47F6-A237-DB0B9104F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P.</a:t>
            </a:r>
            <a:fld id="{18B2D54D-6566-4D09-B275-35A554EDFFDA}" type="slidenum">
              <a:rPr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6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wt title content font centu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83C09B-5158-465C-AF35-5703BE10B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000"/>
              </a:lnSpc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BB68C9-51D0-44CB-9121-C203C99EB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713" y="1484313"/>
            <a:ext cx="8532811" cy="5005386"/>
          </a:xfrm>
        </p:spPr>
        <p:txBody>
          <a:bodyPr>
            <a:noAutofit/>
          </a:bodyPr>
          <a:lstStyle>
            <a:lvl1pPr marL="0" indent="-342900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latin typeface="Century" panose="02040604050505020304" pitchFamily="18" charset="0"/>
              </a:defRPr>
            </a:lvl1pPr>
            <a:lvl2pPr marL="0" indent="-342900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latin typeface="Century" panose="02040604050505020304" pitchFamily="18" charset="0"/>
              </a:defRPr>
            </a:lvl2pPr>
            <a:lvl3pPr marL="0" indent="-342900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latin typeface="Century" panose="02040604050505020304" pitchFamily="18" charset="0"/>
              </a:defRPr>
            </a:lvl3pPr>
            <a:lvl4pPr marL="0" indent="-342900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latin typeface="Century" panose="02040604050505020304" pitchFamily="18" charset="0"/>
              </a:defRPr>
            </a:lvl4pPr>
            <a:lvl5pPr marL="0" indent="-342900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latin typeface="Century" panose="02040604050505020304" pitchFamily="18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213ABB-3728-4D61-B42F-04CE1AF3D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87711" y="6863796"/>
            <a:ext cx="2743200" cy="405606"/>
          </a:xfrm>
        </p:spPr>
        <p:txBody>
          <a:bodyPr/>
          <a:lstStyle/>
          <a:p>
            <a:fld id="{C4E48852-602C-4FD4-92DA-DD5C341CA99A}" type="datetime4">
              <a:rPr lang="en-US" smtClean="0"/>
              <a:t>June 1, 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36F9DC-B3D9-4E46-8FF5-EC28D050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6" y="368300"/>
            <a:ext cx="363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Seating Leadership 2020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F6C4C1-8906-47F6-A237-DB0B9104F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P. </a:t>
            </a:r>
            <a:fld id="{18B2D54D-6566-4D09-B275-35A554EDFFDA}" type="slidenum">
              <a:rPr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04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section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CDF6A-F2FD-4203-A6EB-881201251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429000"/>
            <a:ext cx="3636963" cy="3429000"/>
          </a:xfrm>
          <a:solidFill>
            <a:schemeClr val="tx2"/>
          </a:solidFill>
        </p:spPr>
        <p:txBody>
          <a:bodyPr lIns="288000" tIns="180000" rIns="72000" bIns="252000" anchor="t" anchorCtr="0">
            <a:noAutofit/>
          </a:bodyPr>
          <a:lstStyle>
            <a:lvl1pPr>
              <a:lnSpc>
                <a:spcPts val="4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DD60EA-2AC2-4242-A33B-715BF6083E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08438" y="6858000"/>
            <a:ext cx="2743200" cy="405606"/>
          </a:xfrm>
        </p:spPr>
        <p:txBody>
          <a:bodyPr/>
          <a:lstStyle/>
          <a:p>
            <a:fld id="{862C6386-FCFD-4D90-9D3A-C182EBAB2227}" type="datetime4">
              <a:rPr lang="en-US" smtClean="0"/>
              <a:t>June 1, 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6E756A-F32C-43B8-9486-1F9725C29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6" y="368300"/>
            <a:ext cx="363696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Seating Leadership 2020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F0F35B-F631-4E14-BB15-15C812CEC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P. </a:t>
            </a:r>
            <a:fld id="{18B2D54D-6566-4D09-B275-35A554EDFFDA}" type="slidenum">
              <a:rPr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7085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title 0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A170-7727-4FBC-82B2-5A9132CE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733C709-4FFA-45D5-9892-4B49668666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87713" y="6866689"/>
            <a:ext cx="2743200" cy="405606"/>
          </a:xfrm>
        </p:spPr>
        <p:txBody>
          <a:bodyPr/>
          <a:lstStyle/>
          <a:p>
            <a:fld id="{2766E53D-568C-40F1-9A65-81ADC8B4AF19}" type="datetime4">
              <a:rPr lang="en-US" smtClean="0"/>
              <a:t>June 1, 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7CADA7-1F9A-4C7E-81B9-929D06977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6" y="368300"/>
            <a:ext cx="3636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Seating Leadership 2020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E40D98-19B5-4C3D-9596-29795CD8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P. </a:t>
            </a:r>
            <a:fld id="{18B2D54D-6566-4D09-B275-35A554EDFFDA}" type="slidenum">
              <a:rPr smtClean="0"/>
              <a:pPr/>
              <a:t>‹#›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6D87C53-8059-4FD7-89C8-DC652CBBD3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87713" y="1484312"/>
            <a:ext cx="8532811" cy="5005388"/>
          </a:xfrm>
        </p:spPr>
        <p:txBody>
          <a:bodyPr>
            <a:noAutofit/>
          </a:bodyPr>
          <a:lstStyle>
            <a:lvl1pPr marL="0">
              <a:lnSpc>
                <a:spcPts val="2700"/>
              </a:lnSpc>
              <a:spcBef>
                <a:spcPts val="0"/>
              </a:spcBef>
              <a:defRPr sz="2000">
                <a:latin typeface="Century" panose="02040604050505020304" pitchFamily="18" charset="0"/>
              </a:defRPr>
            </a:lvl1pPr>
            <a:lvl2pPr marL="0">
              <a:lnSpc>
                <a:spcPts val="2700"/>
              </a:lnSpc>
              <a:spcBef>
                <a:spcPts val="0"/>
              </a:spcBef>
              <a:defRPr sz="2000">
                <a:latin typeface="Century" panose="02040604050505020304" pitchFamily="18" charset="0"/>
              </a:defRPr>
            </a:lvl2pPr>
            <a:lvl3pPr marL="0">
              <a:lnSpc>
                <a:spcPts val="2700"/>
              </a:lnSpc>
              <a:spcBef>
                <a:spcPts val="0"/>
              </a:spcBef>
              <a:defRPr sz="2000">
                <a:latin typeface="Century" panose="02040604050505020304" pitchFamily="18" charset="0"/>
              </a:defRPr>
            </a:lvl3pPr>
            <a:lvl4pPr marL="0">
              <a:lnSpc>
                <a:spcPts val="2700"/>
              </a:lnSpc>
              <a:spcBef>
                <a:spcPts val="0"/>
              </a:spcBef>
              <a:defRPr sz="2000">
                <a:latin typeface="Century" panose="02040604050505020304" pitchFamily="18" charset="0"/>
              </a:defRPr>
            </a:lvl4pPr>
            <a:lvl5pPr marL="0">
              <a:lnSpc>
                <a:spcPts val="2700"/>
              </a:lnSpc>
              <a:spcBef>
                <a:spcPts val="0"/>
              </a:spcBef>
              <a:defRPr sz="2000">
                <a:latin typeface="Century" panose="02040604050505020304" pitchFamily="18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98773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w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83C09B-5158-465C-AF35-5703BE10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484313"/>
            <a:ext cx="2700337" cy="500538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BB68C9-51D0-44CB-9121-C203C99EB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715" y="1484313"/>
            <a:ext cx="8532810" cy="5005387"/>
          </a:xfrm>
        </p:spPr>
        <p:txBody>
          <a:bodyPr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213ABB-3728-4D61-B42F-04CE1AF3D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19797" y="6858000"/>
            <a:ext cx="2743200" cy="405606"/>
          </a:xfrm>
        </p:spPr>
        <p:txBody>
          <a:bodyPr/>
          <a:lstStyle/>
          <a:p>
            <a:fld id="{730CA3CB-0CD4-4DC6-A5AC-3CA6681A761D}" type="datetime4">
              <a:rPr lang="en-US" smtClean="0"/>
              <a:t>June 1, 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36F9DC-B3D9-4E46-8FF5-EC28D050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6" y="368300"/>
            <a:ext cx="363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Seating Leadership 2020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F6C4C1-8906-47F6-A237-DB0B9104F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P. </a:t>
            </a:r>
            <a:fld id="{18B2D54D-6566-4D09-B275-35A554EDFFDA}" type="slidenum">
              <a:rPr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944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hwt content large typ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83C09B-5158-465C-AF35-5703BE10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429000"/>
            <a:ext cx="2916238" cy="3060700"/>
          </a:xfrm>
        </p:spPr>
        <p:txBody>
          <a:bodyPr rIns="180000"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BB68C9-51D0-44CB-9121-C203C99EB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713" y="1484313"/>
            <a:ext cx="8532811" cy="5005387"/>
          </a:xfrm>
        </p:spPr>
        <p:txBody>
          <a:bodyPr>
            <a:noAutofit/>
          </a:bodyPr>
          <a:lstStyle>
            <a:lvl1pPr marL="0">
              <a:lnSpc>
                <a:spcPts val="4000"/>
              </a:lnSpc>
              <a:spcBef>
                <a:spcPts val="0"/>
              </a:spcBef>
              <a:defRPr sz="4000">
                <a:solidFill>
                  <a:schemeClr val="tx1"/>
                </a:solidFill>
                <a:latin typeface="+mj-lt"/>
              </a:defRPr>
            </a:lvl1pPr>
            <a:lvl2pPr marL="0">
              <a:lnSpc>
                <a:spcPts val="4000"/>
              </a:lnSpc>
              <a:spcBef>
                <a:spcPts val="0"/>
              </a:spcBef>
              <a:defRPr sz="4000">
                <a:solidFill>
                  <a:schemeClr val="tx1"/>
                </a:solidFill>
                <a:latin typeface="+mj-lt"/>
              </a:defRPr>
            </a:lvl2pPr>
            <a:lvl3pPr marL="0">
              <a:lnSpc>
                <a:spcPts val="4000"/>
              </a:lnSpc>
              <a:spcBef>
                <a:spcPts val="0"/>
              </a:spcBef>
              <a:defRPr sz="4000">
                <a:solidFill>
                  <a:schemeClr val="tx1"/>
                </a:solidFill>
                <a:latin typeface="+mj-lt"/>
              </a:defRPr>
            </a:lvl3pPr>
            <a:lvl4pPr marL="0">
              <a:lnSpc>
                <a:spcPts val="4000"/>
              </a:lnSpc>
              <a:spcBef>
                <a:spcPts val="0"/>
              </a:spcBef>
              <a:defRPr sz="4000">
                <a:solidFill>
                  <a:schemeClr val="tx1"/>
                </a:solidFill>
                <a:latin typeface="+mj-lt"/>
              </a:defRPr>
            </a:lvl4pPr>
            <a:lvl5pPr marL="0">
              <a:lnSpc>
                <a:spcPts val="4000"/>
              </a:lnSpc>
              <a:spcBef>
                <a:spcPts val="0"/>
              </a:spcBef>
              <a:defRPr sz="40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213ABB-3728-4D61-B42F-04CE1AF3D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87713" y="6878178"/>
            <a:ext cx="2743200" cy="405606"/>
          </a:xfrm>
        </p:spPr>
        <p:txBody>
          <a:bodyPr/>
          <a:lstStyle/>
          <a:p>
            <a:fld id="{1527B1CE-39B5-4AF9-B3E3-D2B34AC9B265}" type="datetime4">
              <a:rPr lang="en-US" smtClean="0"/>
              <a:t>June 1, 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36F9DC-B3D9-4E46-8FF5-EC28D050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6" y="368300"/>
            <a:ext cx="363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Seating Leadership 2020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F6C4C1-8906-47F6-A237-DB0B9104F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P. </a:t>
            </a:r>
            <a:fld id="{18B2D54D-6566-4D09-B275-35A554EDFFDA}" type="slidenum">
              <a:rPr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2968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hwt content large typ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83C09B-5158-465C-AF35-5703BE10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429000"/>
            <a:ext cx="2916238" cy="3060700"/>
          </a:xfrm>
        </p:spPr>
        <p:txBody>
          <a:bodyPr rIns="180000"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BB68C9-51D0-44CB-9121-C203C99EB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713" y="1484313"/>
            <a:ext cx="8532811" cy="5005387"/>
          </a:xfrm>
        </p:spPr>
        <p:txBody>
          <a:bodyPr>
            <a:noAutofit/>
          </a:bodyPr>
          <a:lstStyle>
            <a:lvl1pPr marL="0">
              <a:lnSpc>
                <a:spcPts val="4000"/>
              </a:lnSpc>
              <a:spcBef>
                <a:spcPts val="0"/>
              </a:spcBef>
              <a:defRPr sz="4000">
                <a:solidFill>
                  <a:schemeClr val="bg1"/>
                </a:solidFill>
                <a:latin typeface="+mj-lt"/>
              </a:defRPr>
            </a:lvl1pPr>
            <a:lvl2pPr marL="0">
              <a:lnSpc>
                <a:spcPts val="4000"/>
              </a:lnSpc>
              <a:spcBef>
                <a:spcPts val="0"/>
              </a:spcBef>
              <a:defRPr sz="4000">
                <a:solidFill>
                  <a:schemeClr val="bg1"/>
                </a:solidFill>
                <a:latin typeface="+mj-lt"/>
              </a:defRPr>
            </a:lvl2pPr>
            <a:lvl3pPr marL="0">
              <a:lnSpc>
                <a:spcPts val="4000"/>
              </a:lnSpc>
              <a:spcBef>
                <a:spcPts val="0"/>
              </a:spcBef>
              <a:defRPr sz="4000">
                <a:solidFill>
                  <a:schemeClr val="bg1"/>
                </a:solidFill>
                <a:latin typeface="+mj-lt"/>
              </a:defRPr>
            </a:lvl3pPr>
            <a:lvl4pPr marL="0">
              <a:lnSpc>
                <a:spcPts val="4000"/>
              </a:lnSpc>
              <a:spcBef>
                <a:spcPts val="0"/>
              </a:spcBef>
              <a:defRPr sz="4000">
                <a:solidFill>
                  <a:schemeClr val="bg1"/>
                </a:solidFill>
                <a:latin typeface="+mj-lt"/>
              </a:defRPr>
            </a:lvl4pPr>
            <a:lvl5pPr marL="0">
              <a:lnSpc>
                <a:spcPts val="4000"/>
              </a:lnSpc>
              <a:spcBef>
                <a:spcPts val="0"/>
              </a:spcBef>
              <a:defRPr sz="4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36F9DC-B3D9-4E46-8FF5-EC28D050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6" y="368300"/>
            <a:ext cx="363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Seating Leadership 2020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F6C4C1-8906-47F6-A237-DB0B9104F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P. </a:t>
            </a:r>
            <a:fld id="{18B2D54D-6566-4D09-B275-35A554EDFFDA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667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wt section title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83C09B-5158-465C-AF35-5703BE10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384425"/>
            <a:ext cx="2916238" cy="4105275"/>
          </a:xfrm>
        </p:spPr>
        <p:txBody>
          <a:bodyPr rIns="144000">
            <a:noAutofit/>
          </a:bodyPr>
          <a:lstStyle>
            <a:lvl1pPr>
              <a:lnSpc>
                <a:spcPts val="2700"/>
              </a:lnSpc>
              <a:defRPr sz="25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BB68C9-51D0-44CB-9121-C203C99EB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713" y="2384425"/>
            <a:ext cx="8532811" cy="4105275"/>
          </a:xfrm>
        </p:spPr>
        <p:txBody>
          <a:bodyPr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213ABB-3728-4D61-B42F-04CE1AF3D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87713" y="6858000"/>
            <a:ext cx="2644441" cy="365125"/>
          </a:xfrm>
        </p:spPr>
        <p:txBody>
          <a:bodyPr/>
          <a:lstStyle/>
          <a:p>
            <a:fld id="{68240FB9-C734-4BB0-B4DE-0684237F37C9}" type="datetime4">
              <a:rPr lang="en-US" smtClean="0"/>
              <a:t>June 1, 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36F9DC-B3D9-4E46-8FF5-EC28D050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6" y="368300"/>
            <a:ext cx="363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Seating Leadership 2020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F6C4C1-8906-47F6-A237-DB0B9104F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P. </a:t>
            </a:r>
            <a:fld id="{18B2D54D-6566-4D09-B275-35A554EDFFDA}" type="slidenum">
              <a:rPr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09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0259A4F-AD8A-4E99-BEBE-8ACAC5A93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484313"/>
            <a:ext cx="2916238" cy="50053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75FBE5-8281-4378-B766-50649944B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7711" y="1484313"/>
            <a:ext cx="8532813" cy="50053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0BC15D-9EFD-4F10-9774-B0DE3FCDE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87713" y="6084094"/>
            <a:ext cx="2743200" cy="40560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3DC32592-C568-4090-9A74-A2656454E8DF}" type="datetime4">
              <a:rPr lang="en-US" smtClean="0"/>
              <a:t>June 1, 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66E151-C9B2-4DD6-8D6C-685CB8A6E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6" y="368300"/>
            <a:ext cx="3636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Seating Leadership 2020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3FBF3A-5DA7-4699-948A-2A35C750C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4" y="368300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de-DE" sz="1200" smtClean="0"/>
            </a:lvl1pPr>
          </a:lstStyle>
          <a:p>
            <a:r>
              <a:rPr lang="de-DE"/>
              <a:t>P. </a:t>
            </a:r>
            <a:fld id="{18B2D54D-6566-4D09-B275-35A554EDFFDA}" type="slidenum">
              <a:rPr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329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4" r:id="rId5"/>
    <p:sldLayoutId id="2147483657" r:id="rId6"/>
    <p:sldLayoutId id="2147483658" r:id="rId7"/>
    <p:sldLayoutId id="2147483664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55" r:id="rId14"/>
  </p:sldLayoutIdLst>
  <p:hf hd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 userDrawn="1">
          <p15:clr>
            <a:srgbClr val="F26B43"/>
          </p15:clr>
        </p15:guide>
        <p15:guide id="2" orient="horz" pos="232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pos="2071" userDrawn="1">
          <p15:clr>
            <a:srgbClr val="F26B43"/>
          </p15:clr>
        </p15:guide>
        <p15:guide id="6" orient="horz" pos="1502" userDrawn="1">
          <p15:clr>
            <a:srgbClr val="F26B43"/>
          </p15:clr>
        </p15:guide>
        <p15:guide id="7" orient="horz" pos="935" userDrawn="1">
          <p15:clr>
            <a:srgbClr val="F26B43"/>
          </p15:clr>
        </p15:guide>
        <p15:guide id="8" pos="19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19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hyperlink" Target="http://media.haworth.com/asset/76070/colours-and-materials_catalogue_2019-02_EN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CA3466B-9AF2-254D-BA58-4F4F62520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713" y="1484313"/>
            <a:ext cx="8532811" cy="1742363"/>
          </a:xfrm>
        </p:spPr>
        <p:txBody>
          <a:bodyPr/>
          <a:lstStyle/>
          <a:p>
            <a:pPr>
              <a:lnSpc>
                <a:spcPts val="6000"/>
              </a:lnSpc>
            </a:pPr>
            <a:r>
              <a:rPr lang="en-GB" sz="6000" err="1"/>
              <a:t>Bowi</a:t>
            </a:r>
            <a:endParaRPr lang="de-DE" sz="600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40F6A4-5455-1E45-BA9F-255C471D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Seating Leadership 2020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Segoe UI Historic"/>
              <a:cs typeface="+mn-cs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550D29-95F5-AC4C-8629-2FFC90B011F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865938"/>
            <a:ext cx="2743200" cy="4064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F3FD3F-058C-4AF1-8D34-F1057DA22E3E}" type="datetime4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June 1, 2021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Book"/>
              <a:ea typeface="Segoe UI Historic"/>
              <a:cs typeface="+mn-cs"/>
            </a:endParaRPr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7527AF56-D026-714E-927F-B69A737462B5}"/>
              </a:ext>
            </a:extLst>
          </p:cNvPr>
          <p:cNvSpPr txBox="1">
            <a:spLocks/>
          </p:cNvSpPr>
          <p:nvPr/>
        </p:nvSpPr>
        <p:spPr>
          <a:xfrm>
            <a:off x="3287712" y="2354070"/>
            <a:ext cx="8532811" cy="21498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auto">
              <a:lnSpc>
                <a:spcPts val="6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GB" sz="6000">
                <a:solidFill>
                  <a:schemeClr val="accent6"/>
                </a:solidFill>
                <a:ea typeface="+mj-ea"/>
                <a:cs typeface="+mj-cs"/>
              </a:rPr>
              <a:t>Training</a:t>
            </a:r>
            <a:endParaRPr lang="de-DE" sz="6000">
              <a:solidFill>
                <a:schemeClr val="accent6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8767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C547343-3E47-4DF9-943C-DABDC8C12F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>
                <a:solidFill>
                  <a:schemeClr val="accent6"/>
                </a:solidFill>
              </a:rPr>
              <a:t>Farben und Materialien</a:t>
            </a:r>
            <a:br>
              <a:rPr lang="de-DE">
                <a:solidFill>
                  <a:schemeClr val="accent6"/>
                </a:solidFill>
              </a:rPr>
            </a:br>
            <a:endParaRPr lang="de-DE">
              <a:solidFill>
                <a:schemeClr val="accent6"/>
              </a:solidFill>
            </a:endParaRPr>
          </a:p>
        </p:txBody>
      </p:sp>
      <p:pic>
        <p:nvPicPr>
          <p:cNvPr id="6" name="Picture 12" descr="A picture containing indoor, table, wall, floor&#10;&#10;Description automatically generated">
            <a:extLst>
              <a:ext uri="{FF2B5EF4-FFF2-40B4-BE49-F238E27FC236}">
                <a16:creationId xmlns:a16="http://schemas.microsoft.com/office/drawing/2014/main" id="{B89DBFB3-06CF-4089-93F6-A37A3EF697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90441" cy="6858000"/>
          </a:xfrm>
          <a:prstGeom prst="rect">
            <a:avLst/>
          </a:prstGeom>
        </p:spPr>
      </p:pic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49767A6-A1C6-4EC2-83FD-958DF3FBB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P. </a:t>
            </a:r>
            <a:fld id="{18B2D54D-6566-4D09-B275-35A554EDFFD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Segoe UI Historic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97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6E61380-9C7E-4273-92A7-CB125F000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484314"/>
            <a:ext cx="2700338" cy="811846"/>
          </a:xfrm>
        </p:spPr>
        <p:txBody>
          <a:bodyPr/>
          <a:lstStyle/>
          <a:p>
            <a:r>
              <a:rPr lang="en-US" altLang="de-DE" err="1">
                <a:solidFill>
                  <a:schemeClr val="accent6"/>
                </a:solidFill>
              </a:rPr>
              <a:t>Farben</a:t>
            </a:r>
            <a:r>
              <a:rPr lang="en-US" altLang="de-DE">
                <a:solidFill>
                  <a:schemeClr val="accent6"/>
                </a:solidFill>
              </a:rPr>
              <a:t> &amp; </a:t>
            </a:r>
            <a:r>
              <a:rPr lang="en-US" altLang="de-DE" err="1">
                <a:solidFill>
                  <a:schemeClr val="accent6"/>
                </a:solidFill>
              </a:rPr>
              <a:t>Materialien</a:t>
            </a:r>
            <a:br>
              <a:rPr lang="en-US" altLang="de-DE"/>
            </a:br>
            <a:r>
              <a:rPr lang="en-US" altLang="de-DE" err="1"/>
              <a:t>Sitz</a:t>
            </a:r>
            <a:r>
              <a:rPr lang="en-US" altLang="de-DE"/>
              <a:t> und </a:t>
            </a:r>
            <a:r>
              <a:rPr lang="en-US" altLang="de-DE" err="1"/>
              <a:t>Rückenpolster</a:t>
            </a:r>
            <a:r>
              <a:rPr lang="en-US" altLang="de-DE"/>
              <a:t> (November 2019)</a:t>
            </a:r>
            <a:br>
              <a:rPr lang="en-US" altLang="de-DE"/>
            </a:br>
            <a:br>
              <a:rPr lang="en-US" altLang="de-DE"/>
            </a:br>
            <a:br>
              <a:rPr lang="en-US" altLang="de-DE"/>
            </a:br>
            <a:r>
              <a:rPr lang="en-US" altLang="de-DE"/>
              <a:t> </a:t>
            </a:r>
            <a:br>
              <a:rPr lang="en-US" altLang="de-DE"/>
            </a:br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6399DE6-151C-47FA-91C8-0C99B8B10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Seating Leadership 2020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5287EB2-FA9A-4273-9029-2184F39BEB6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858000"/>
            <a:ext cx="2743200" cy="404813"/>
          </a:xfrm>
        </p:spPr>
        <p:txBody>
          <a:bodyPr/>
          <a:lstStyle/>
          <a:p>
            <a:fld id="{549812FE-C1C9-4A18-B54E-EAA5E0AC2374}" type="datetime4">
              <a:rPr lang="en-US" smtClean="0"/>
              <a:pPr/>
              <a:t>June 1, 2021</a:t>
            </a:fld>
            <a:endParaRPr lang="de-DE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8F3CDEF2-2449-D14C-A841-6C9F2F37CC58}"/>
              </a:ext>
            </a:extLst>
          </p:cNvPr>
          <p:cNvSpPr txBox="1">
            <a:spLocks/>
          </p:cNvSpPr>
          <p:nvPr/>
        </p:nvSpPr>
        <p:spPr>
          <a:xfrm>
            <a:off x="1882776" y="1371601"/>
            <a:ext cx="4700573" cy="3441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de-DE"/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DDD98C5A-957F-9C4C-A946-FA0975E9B60B}"/>
              </a:ext>
            </a:extLst>
          </p:cNvPr>
          <p:cNvSpPr txBox="1">
            <a:spLocks/>
          </p:cNvSpPr>
          <p:nvPr/>
        </p:nvSpPr>
        <p:spPr>
          <a:xfrm>
            <a:off x="1882776" y="981076"/>
            <a:ext cx="2082919" cy="3913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D1ECE256-F155-3C4F-B47F-44829C22968B}"/>
              </a:ext>
            </a:extLst>
          </p:cNvPr>
          <p:cNvSpPr txBox="1">
            <a:spLocks/>
          </p:cNvSpPr>
          <p:nvPr/>
        </p:nvSpPr>
        <p:spPr>
          <a:xfrm>
            <a:off x="930034" y="3483571"/>
            <a:ext cx="1494567" cy="3441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de-DE"/>
          </a:p>
        </p:txBody>
      </p:sp>
      <p:sp>
        <p:nvSpPr>
          <p:cNvPr id="22" name="Titel 4">
            <a:extLst>
              <a:ext uri="{FF2B5EF4-FFF2-40B4-BE49-F238E27FC236}">
                <a16:creationId xmlns:a16="http://schemas.microsoft.com/office/drawing/2014/main" id="{F3E56D37-BB85-874B-A3B4-C057058A4F90}"/>
              </a:ext>
            </a:extLst>
          </p:cNvPr>
          <p:cNvSpPr txBox="1">
            <a:spLocks/>
          </p:cNvSpPr>
          <p:nvPr/>
        </p:nvSpPr>
        <p:spPr>
          <a:xfrm>
            <a:off x="930034" y="3093046"/>
            <a:ext cx="729985" cy="3913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CE7A168-18B5-4DFE-B085-3B75884343A8}"/>
              </a:ext>
            </a:extLst>
          </p:cNvPr>
          <p:cNvSpPr txBox="1"/>
          <p:nvPr/>
        </p:nvSpPr>
        <p:spPr>
          <a:xfrm>
            <a:off x="3489346" y="1841141"/>
            <a:ext cx="1480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err="1"/>
              <a:t>Felicity</a:t>
            </a:r>
            <a:r>
              <a:rPr lang="de-DE" sz="1400"/>
              <a:t> </a:t>
            </a:r>
            <a:r>
              <a:rPr lang="de-DE" sz="1200"/>
              <a:t>(Coll. 34)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3C5D73CB-D4A9-4815-B29D-12F3C14DF9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345" y="368300"/>
            <a:ext cx="1486800" cy="14868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5F0B51D-A677-40C8-8D44-AFE46F439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900" y="368300"/>
            <a:ext cx="1480949" cy="1486800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93F37487-9077-4ED1-94AB-75C3BC2E5DE5}"/>
              </a:ext>
            </a:extLst>
          </p:cNvPr>
          <p:cNvSpPr txBox="1"/>
          <p:nvPr/>
        </p:nvSpPr>
        <p:spPr>
          <a:xfrm>
            <a:off x="5102165" y="1841141"/>
            <a:ext cx="1480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err="1"/>
              <a:t>Convert</a:t>
            </a:r>
            <a:r>
              <a:rPr lang="de-DE" sz="1400"/>
              <a:t>  </a:t>
            </a:r>
            <a:r>
              <a:rPr lang="de-DE" sz="1200"/>
              <a:t>(Coll. 50)</a:t>
            </a: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4F7492A6-5D62-440D-B0EF-4ABFA1CEE4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8604" y="368300"/>
            <a:ext cx="1489770" cy="1486800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78503D31-0B3E-4A0B-9121-E04E0FFFEC23}"/>
              </a:ext>
            </a:extLst>
          </p:cNvPr>
          <p:cNvSpPr txBox="1"/>
          <p:nvPr/>
        </p:nvSpPr>
        <p:spPr>
          <a:xfrm>
            <a:off x="6763214" y="1836728"/>
            <a:ext cx="1480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/>
              <a:t>Xtreme  </a:t>
            </a:r>
            <a:r>
              <a:rPr lang="de-DE" sz="1200"/>
              <a:t>(Coll. 82)</a:t>
            </a:r>
            <a:endParaRPr lang="de-DE" sz="1100" i="1"/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44056072-7125-4EB2-B9BC-F07295ED3F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4263" y="349928"/>
            <a:ext cx="1489771" cy="1486800"/>
          </a:xfrm>
          <a:prstGeom prst="rect">
            <a:avLst/>
          </a:prstGeom>
        </p:spPr>
      </p:pic>
      <p:sp>
        <p:nvSpPr>
          <p:cNvPr id="41" name="Textfeld 40">
            <a:extLst>
              <a:ext uri="{FF2B5EF4-FFF2-40B4-BE49-F238E27FC236}">
                <a16:creationId xmlns:a16="http://schemas.microsoft.com/office/drawing/2014/main" id="{F9DD2F6A-84BF-4AB4-9BB7-B6220DB95249}"/>
              </a:ext>
            </a:extLst>
          </p:cNvPr>
          <p:cNvSpPr txBox="1"/>
          <p:nvPr/>
        </p:nvSpPr>
        <p:spPr>
          <a:xfrm>
            <a:off x="8433485" y="1836728"/>
            <a:ext cx="1656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/>
              <a:t>King L Kat  </a:t>
            </a:r>
            <a:r>
              <a:rPr lang="de-DE" sz="1200"/>
              <a:t>(Coll. 63)</a:t>
            </a:r>
          </a:p>
          <a:p>
            <a:endParaRPr lang="de-DE" sz="1400"/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72664C7D-E5E4-417C-B2AC-289FBF1AB64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9923" y="368300"/>
            <a:ext cx="1494027" cy="1486800"/>
          </a:xfrm>
          <a:prstGeom prst="rect">
            <a:avLst/>
          </a:prstGeom>
        </p:spPr>
      </p:pic>
      <p:sp>
        <p:nvSpPr>
          <p:cNvPr id="46" name="Textfeld 45">
            <a:extLst>
              <a:ext uri="{FF2B5EF4-FFF2-40B4-BE49-F238E27FC236}">
                <a16:creationId xmlns:a16="http://schemas.microsoft.com/office/drawing/2014/main" id="{8A68E5B1-1C29-4F16-B2A9-4A00E66A6D9D}"/>
              </a:ext>
            </a:extLst>
          </p:cNvPr>
          <p:cNvSpPr txBox="1"/>
          <p:nvPr/>
        </p:nvSpPr>
        <p:spPr>
          <a:xfrm>
            <a:off x="10097660" y="1826157"/>
            <a:ext cx="1480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/>
              <a:t>Maya  </a:t>
            </a:r>
            <a:r>
              <a:rPr lang="de-DE" sz="1200"/>
              <a:t>(Coll. 66)</a:t>
            </a:r>
          </a:p>
          <a:p>
            <a:endParaRPr lang="de-DE" sz="1400"/>
          </a:p>
        </p:txBody>
      </p:sp>
      <p:pic>
        <p:nvPicPr>
          <p:cNvPr id="53" name="Grafik 52">
            <a:extLst>
              <a:ext uri="{FF2B5EF4-FFF2-40B4-BE49-F238E27FC236}">
                <a16:creationId xmlns:a16="http://schemas.microsoft.com/office/drawing/2014/main" id="{F776DBA8-5698-4C68-AC02-3C13285909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900" y="2395039"/>
            <a:ext cx="1486800" cy="1486800"/>
          </a:xfrm>
          <a:prstGeom prst="rect">
            <a:avLst/>
          </a:prstGeom>
        </p:spPr>
      </p:pic>
      <p:sp>
        <p:nvSpPr>
          <p:cNvPr id="54" name="Textfeld 53">
            <a:extLst>
              <a:ext uri="{FF2B5EF4-FFF2-40B4-BE49-F238E27FC236}">
                <a16:creationId xmlns:a16="http://schemas.microsoft.com/office/drawing/2014/main" id="{0A460ABF-F181-4BC7-9905-E76957689A71}"/>
              </a:ext>
            </a:extLst>
          </p:cNvPr>
          <p:cNvSpPr txBox="1"/>
          <p:nvPr/>
        </p:nvSpPr>
        <p:spPr>
          <a:xfrm>
            <a:off x="5127300" y="3881839"/>
            <a:ext cx="1480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/>
              <a:t>Blazer </a:t>
            </a:r>
            <a:r>
              <a:rPr lang="de-DE" sz="1200"/>
              <a:t>(Coll. 61)</a:t>
            </a:r>
          </a:p>
          <a:p>
            <a:endParaRPr lang="de-DE" sz="1400"/>
          </a:p>
        </p:txBody>
      </p:sp>
      <p:pic>
        <p:nvPicPr>
          <p:cNvPr id="57" name="Grafik 56">
            <a:extLst>
              <a:ext uri="{FF2B5EF4-FFF2-40B4-BE49-F238E27FC236}">
                <a16:creationId xmlns:a16="http://schemas.microsoft.com/office/drawing/2014/main" id="{404D054A-65A5-40E4-8619-C4D9E1CB732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485" y="2395039"/>
            <a:ext cx="1486800" cy="1486800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D6BA9318-E9DC-440B-ABA5-04FFE5DB7F0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088" y="2384425"/>
            <a:ext cx="1486800" cy="1486800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E364A7CB-835C-483E-9002-E13F08508F1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3672" y="2382934"/>
            <a:ext cx="1486800" cy="1486800"/>
          </a:xfrm>
          <a:prstGeom prst="rect">
            <a:avLst/>
          </a:prstGeom>
        </p:spPr>
      </p:pic>
      <p:sp>
        <p:nvSpPr>
          <p:cNvPr id="68" name="Textfeld 67">
            <a:extLst>
              <a:ext uri="{FF2B5EF4-FFF2-40B4-BE49-F238E27FC236}">
                <a16:creationId xmlns:a16="http://schemas.microsoft.com/office/drawing/2014/main" id="{667EC233-BDA6-4595-8F95-15996E93CA77}"/>
              </a:ext>
            </a:extLst>
          </p:cNvPr>
          <p:cNvSpPr txBox="1"/>
          <p:nvPr/>
        </p:nvSpPr>
        <p:spPr>
          <a:xfrm>
            <a:off x="6754237" y="3869734"/>
            <a:ext cx="1480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/>
              <a:t>Small Arrow</a:t>
            </a:r>
          </a:p>
          <a:p>
            <a:endParaRPr lang="de-DE" sz="1400"/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9EFCD92F-D492-4ED2-8C93-90EB7D44F531}"/>
              </a:ext>
            </a:extLst>
          </p:cNvPr>
          <p:cNvSpPr txBox="1"/>
          <p:nvPr/>
        </p:nvSpPr>
        <p:spPr>
          <a:xfrm>
            <a:off x="8428873" y="3869734"/>
            <a:ext cx="1480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/>
              <a:t>Remix </a:t>
            </a:r>
            <a:r>
              <a:rPr lang="de-DE" sz="1200"/>
              <a:t>(Coll. 65)</a:t>
            </a:r>
          </a:p>
          <a:p>
            <a:endParaRPr lang="de-DE" sz="1400"/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8328B2D1-0CEE-4243-B056-EF3C987927EC}"/>
              </a:ext>
            </a:extLst>
          </p:cNvPr>
          <p:cNvSpPr txBox="1"/>
          <p:nvPr/>
        </p:nvSpPr>
        <p:spPr>
          <a:xfrm>
            <a:off x="10083672" y="3894359"/>
            <a:ext cx="1480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/>
              <a:t>Diagonale</a:t>
            </a:r>
          </a:p>
          <a:p>
            <a:endParaRPr lang="de-DE" sz="1400"/>
          </a:p>
        </p:txBody>
      </p:sp>
      <p:pic>
        <p:nvPicPr>
          <p:cNvPr id="72" name="Grafik 71">
            <a:extLst>
              <a:ext uri="{FF2B5EF4-FFF2-40B4-BE49-F238E27FC236}">
                <a16:creationId xmlns:a16="http://schemas.microsoft.com/office/drawing/2014/main" id="{22ABF82E-2559-4299-BA6F-9DD9944B8D6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5437" y="2395039"/>
            <a:ext cx="1491823" cy="1486800"/>
          </a:xfrm>
          <a:prstGeom prst="rect">
            <a:avLst/>
          </a:prstGeom>
        </p:spPr>
      </p:pic>
      <p:sp>
        <p:nvSpPr>
          <p:cNvPr id="73" name="Textfeld 72">
            <a:extLst>
              <a:ext uri="{FF2B5EF4-FFF2-40B4-BE49-F238E27FC236}">
                <a16:creationId xmlns:a16="http://schemas.microsoft.com/office/drawing/2014/main" id="{CA2670F6-CA2D-46F2-8355-DAFC6554AB82}"/>
              </a:ext>
            </a:extLst>
          </p:cNvPr>
          <p:cNvSpPr txBox="1"/>
          <p:nvPr/>
        </p:nvSpPr>
        <p:spPr>
          <a:xfrm>
            <a:off x="3475437" y="3881839"/>
            <a:ext cx="1480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/>
              <a:t>Class </a:t>
            </a:r>
            <a:r>
              <a:rPr lang="de-DE" sz="1200"/>
              <a:t>(Coll. 68)</a:t>
            </a:r>
          </a:p>
        </p:txBody>
      </p:sp>
      <p:pic>
        <p:nvPicPr>
          <p:cNvPr id="82" name="Grafik 81">
            <a:extLst>
              <a:ext uri="{FF2B5EF4-FFF2-40B4-BE49-F238E27FC236}">
                <a16:creationId xmlns:a16="http://schemas.microsoft.com/office/drawing/2014/main" id="{C0CE3018-207D-45F4-9101-924FF74B2A0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169" y="4399059"/>
            <a:ext cx="1486800" cy="1486800"/>
          </a:xfrm>
          <a:prstGeom prst="rect">
            <a:avLst/>
          </a:prstGeom>
        </p:spPr>
      </p:pic>
      <p:sp>
        <p:nvSpPr>
          <p:cNvPr id="83" name="Textfeld 82">
            <a:extLst>
              <a:ext uri="{FF2B5EF4-FFF2-40B4-BE49-F238E27FC236}">
                <a16:creationId xmlns:a16="http://schemas.microsoft.com/office/drawing/2014/main" id="{E24BDD76-EE96-490C-9695-DA90C46CF685}"/>
              </a:ext>
            </a:extLst>
          </p:cNvPr>
          <p:cNvSpPr txBox="1"/>
          <p:nvPr/>
        </p:nvSpPr>
        <p:spPr>
          <a:xfrm>
            <a:off x="3489345" y="5883404"/>
            <a:ext cx="17620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err="1"/>
              <a:t>Steelcut</a:t>
            </a:r>
            <a:r>
              <a:rPr lang="de-DE" sz="1400"/>
              <a:t> Trio</a:t>
            </a:r>
          </a:p>
          <a:p>
            <a:r>
              <a:rPr lang="de-DE" sz="1200"/>
              <a:t>(Coll. 58)</a:t>
            </a:r>
          </a:p>
        </p:txBody>
      </p:sp>
      <p:sp>
        <p:nvSpPr>
          <p:cNvPr id="33" name="Textplatzhalter 23">
            <a:extLst>
              <a:ext uri="{FF2B5EF4-FFF2-40B4-BE49-F238E27FC236}">
                <a16:creationId xmlns:a16="http://schemas.microsoft.com/office/drawing/2014/main" id="{F3850B73-01E1-4413-A5F3-C5D845CC1EE7}"/>
              </a:ext>
            </a:extLst>
          </p:cNvPr>
          <p:cNvSpPr>
            <a:spLocks noGrp="1"/>
          </p:cNvSpPr>
          <p:nvPr/>
        </p:nvSpPr>
        <p:spPr>
          <a:xfrm>
            <a:off x="417379" y="3129299"/>
            <a:ext cx="2619743" cy="38561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de-DE" sz="1600" kern="120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de-DE" sz="1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de-DE" sz="1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de-DE" sz="1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de-DE"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/>
              <a:t>Komplette Übersicht </a:t>
            </a:r>
            <a:r>
              <a:rPr lang="de-DE">
                <a:hlinkClick r:id="rId14"/>
              </a:rPr>
              <a:t>hier</a:t>
            </a:r>
            <a:endParaRPr lang="de-DE"/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E49EA7A9-02CF-42DE-8FD2-5FCE02F60243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7545" y="4405059"/>
            <a:ext cx="1486800" cy="1486800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D923841A-1BC0-49F7-A8F0-5556A6468AE9}"/>
              </a:ext>
            </a:extLst>
          </p:cNvPr>
          <p:cNvSpPr txBox="1"/>
          <p:nvPr/>
        </p:nvSpPr>
        <p:spPr>
          <a:xfrm>
            <a:off x="5104537" y="5908577"/>
            <a:ext cx="1658348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1400">
                <a:solidFill>
                  <a:schemeClr val="tx2"/>
                </a:solidFill>
              </a:rPr>
              <a:t>Atlas - NEW</a:t>
            </a:r>
            <a:endParaRPr lang="de-DE" sz="140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5212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6E61380-9C7E-4273-92A7-CB125F000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484314"/>
            <a:ext cx="2700338" cy="811846"/>
          </a:xfrm>
        </p:spPr>
        <p:txBody>
          <a:bodyPr/>
          <a:lstStyle/>
          <a:p>
            <a:r>
              <a:rPr lang="en-US" altLang="de-DE">
                <a:solidFill>
                  <a:schemeClr val="accent6"/>
                </a:solidFill>
              </a:rPr>
              <a:t>Farben &amp; </a:t>
            </a:r>
            <a:r>
              <a:rPr lang="en-US" altLang="de-DE" err="1">
                <a:solidFill>
                  <a:schemeClr val="accent6"/>
                </a:solidFill>
              </a:rPr>
              <a:t>Materialien</a:t>
            </a:r>
            <a:br>
              <a:rPr lang="en-US" altLang="de-DE">
                <a:solidFill>
                  <a:schemeClr val="accent6"/>
                </a:solidFill>
              </a:rPr>
            </a:br>
            <a:r>
              <a:rPr lang="en-US" altLang="de-DE" err="1"/>
              <a:t>Oberflächen</a:t>
            </a:r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6399DE6-151C-47FA-91C8-0C99B8B10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Seating Leadership 2020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Segoe UI Historic"/>
              <a:cs typeface="+mn-cs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5287EB2-FA9A-4273-9029-2184F39BEB6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858000"/>
            <a:ext cx="2743200" cy="40481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9812FE-C1C9-4A18-B54E-EAA5E0AC2374}" type="datetime4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June 1, 2021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Book"/>
              <a:ea typeface="Segoe UI Historic"/>
              <a:cs typeface="+mn-cs"/>
            </a:endParaRP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8F3CDEF2-2449-D14C-A841-6C9F2F37CC58}"/>
              </a:ext>
            </a:extLst>
          </p:cNvPr>
          <p:cNvSpPr txBox="1">
            <a:spLocks/>
          </p:cNvSpPr>
          <p:nvPr/>
        </p:nvSpPr>
        <p:spPr>
          <a:xfrm>
            <a:off x="1882776" y="1371601"/>
            <a:ext cx="4700573" cy="3441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de-DE" sz="2000" b="0" i="0" u="none" strike="noStrike" kern="1200" cap="none" spc="0" normalizeH="0" baseline="0" noProof="0">
              <a:ln>
                <a:noFill/>
              </a:ln>
              <a:solidFill>
                <a:srgbClr val="005CB6"/>
              </a:solidFill>
              <a:effectLst/>
              <a:uLnTx/>
              <a:uFillTx/>
              <a:latin typeface="Franklin Gothic Book"/>
              <a:ea typeface="Segoe UI Historic"/>
              <a:cs typeface="+mn-cs"/>
            </a:endParaRP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DDD98C5A-957F-9C4C-A946-FA0975E9B60B}"/>
              </a:ext>
            </a:extLst>
          </p:cNvPr>
          <p:cNvSpPr txBox="1">
            <a:spLocks/>
          </p:cNvSpPr>
          <p:nvPr/>
        </p:nvSpPr>
        <p:spPr>
          <a:xfrm>
            <a:off x="1882776" y="981076"/>
            <a:ext cx="2082919" cy="3913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Demi Cond"/>
              <a:ea typeface="Segoe UI Black"/>
              <a:cs typeface="+mj-cs"/>
            </a:endParaRP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D1ECE256-F155-3C4F-B47F-44829C22968B}"/>
              </a:ext>
            </a:extLst>
          </p:cNvPr>
          <p:cNvSpPr txBox="1">
            <a:spLocks/>
          </p:cNvSpPr>
          <p:nvPr/>
        </p:nvSpPr>
        <p:spPr>
          <a:xfrm>
            <a:off x="930034" y="3483571"/>
            <a:ext cx="1494567" cy="3441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de-DE" sz="2000" b="0" i="0" u="none" strike="noStrike" kern="1200" cap="none" spc="0" normalizeH="0" baseline="0" noProof="0">
              <a:ln>
                <a:noFill/>
              </a:ln>
              <a:solidFill>
                <a:srgbClr val="005CB6"/>
              </a:solidFill>
              <a:effectLst/>
              <a:uLnTx/>
              <a:uFillTx/>
              <a:latin typeface="Franklin Gothic Book"/>
              <a:ea typeface="Segoe UI Historic"/>
              <a:cs typeface="+mn-cs"/>
            </a:endParaRPr>
          </a:p>
        </p:txBody>
      </p:sp>
      <p:sp>
        <p:nvSpPr>
          <p:cNvPr id="22" name="Titel 4">
            <a:extLst>
              <a:ext uri="{FF2B5EF4-FFF2-40B4-BE49-F238E27FC236}">
                <a16:creationId xmlns:a16="http://schemas.microsoft.com/office/drawing/2014/main" id="{F3E56D37-BB85-874B-A3B4-C057058A4F90}"/>
              </a:ext>
            </a:extLst>
          </p:cNvPr>
          <p:cNvSpPr txBox="1">
            <a:spLocks/>
          </p:cNvSpPr>
          <p:nvPr/>
        </p:nvSpPr>
        <p:spPr>
          <a:xfrm>
            <a:off x="930034" y="3093046"/>
            <a:ext cx="729985" cy="3913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Demi Cond"/>
              <a:ea typeface="Segoe UI Black"/>
              <a:cs typeface="+mj-cs"/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BB5D9EBC-D0CB-4A95-8E92-DDE606ABEC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2399" y="4205945"/>
            <a:ext cx="1486800" cy="1499374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67A12986-D2B6-4F50-BA1D-E448A019FAA3}"/>
              </a:ext>
            </a:extLst>
          </p:cNvPr>
          <p:cNvSpPr txBox="1"/>
          <p:nvPr/>
        </p:nvSpPr>
        <p:spPr>
          <a:xfrm>
            <a:off x="3522399" y="5706179"/>
            <a:ext cx="149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Schwarz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TRF00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181B802-27DD-4FD7-A91B-3A86C79D64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824" y="4205945"/>
            <a:ext cx="1486800" cy="14868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2E37FE3F-2853-4819-9FE4-3620FB2A33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2399" y="1107571"/>
            <a:ext cx="1486800" cy="1486800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B185AD3F-2B13-40B9-A8FB-400B2D78E67D}"/>
              </a:ext>
            </a:extLst>
          </p:cNvPr>
          <p:cNvSpPr txBox="1"/>
          <p:nvPr/>
        </p:nvSpPr>
        <p:spPr>
          <a:xfrm>
            <a:off x="3546877" y="2594371"/>
            <a:ext cx="149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Schwarz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TRF00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9BEE0BB8-A61C-4074-BCE2-DE380918D7E0}"/>
              </a:ext>
            </a:extLst>
          </p:cNvPr>
          <p:cNvSpPr txBox="1"/>
          <p:nvPr/>
        </p:nvSpPr>
        <p:spPr>
          <a:xfrm>
            <a:off x="5352600" y="5692745"/>
            <a:ext cx="149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Smooth </a:t>
            </a:r>
            <a:r>
              <a:rPr lang="de-DE" sz="1400" dirty="0">
                <a:solidFill>
                  <a:srgbClr val="363D4D"/>
                </a:solidFill>
                <a:latin typeface="Franklin Gothic Book"/>
                <a:ea typeface="Segoe UI Historic"/>
              </a:rPr>
              <a:t>P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laster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Book"/>
              <a:ea typeface="Segoe UI Historic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TRPLS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535C584A-C803-4E61-A7C9-C91BDCAE25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600" y="1107571"/>
            <a:ext cx="1486800" cy="14868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BB7878BA-336A-4801-94B0-FEBF37BCA19A}"/>
              </a:ext>
            </a:extLst>
          </p:cNvPr>
          <p:cNvSpPr txBox="1"/>
          <p:nvPr/>
        </p:nvSpPr>
        <p:spPr>
          <a:xfrm>
            <a:off x="5342376" y="2594371"/>
            <a:ext cx="149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Smooth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Plaster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 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TRPLS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0F96C87-07E5-49E1-A31F-4315CB96F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3249" y="4205945"/>
            <a:ext cx="1486800" cy="14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69580841-A956-440F-8FD3-690E5E135225}"/>
              </a:ext>
            </a:extLst>
          </p:cNvPr>
          <p:cNvSpPr txBox="1"/>
          <p:nvPr/>
        </p:nvSpPr>
        <p:spPr>
          <a:xfrm>
            <a:off x="7203249" y="5692744"/>
            <a:ext cx="149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Gray Tone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TRG00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A0DA96D-C684-48AA-9009-E0D86E2D70FD}"/>
              </a:ext>
            </a:extLst>
          </p:cNvPr>
          <p:cNvSpPr/>
          <p:nvPr/>
        </p:nvSpPr>
        <p:spPr>
          <a:xfrm>
            <a:off x="3290203" y="507351"/>
            <a:ext cx="3293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Demi Cond"/>
                <a:ea typeface="Segoe UI Historic"/>
                <a:cs typeface="+mn-cs"/>
              </a:rPr>
              <a:t>Kunststoff (Armlehnen und Gestell)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A756EE-C65A-4421-8C15-B536802BB430}"/>
              </a:ext>
            </a:extLst>
          </p:cNvPr>
          <p:cNvSpPr/>
          <p:nvPr/>
        </p:nvSpPr>
        <p:spPr>
          <a:xfrm>
            <a:off x="3394078" y="3682725"/>
            <a:ext cx="1834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Demi Cond"/>
                <a:ea typeface="Segoe UI Historic"/>
                <a:cs typeface="+mn-cs"/>
              </a:rPr>
              <a:t>Polymer Sitzschale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516577B-B328-4263-A5A7-2C9F2EE9BB26}"/>
              </a:ext>
            </a:extLst>
          </p:cNvPr>
          <p:cNvSpPr txBox="1"/>
          <p:nvPr/>
        </p:nvSpPr>
        <p:spPr>
          <a:xfrm>
            <a:off x="3522399" y="6325665"/>
            <a:ext cx="353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rgbClr val="363D4D"/>
                </a:solidFill>
                <a:latin typeface="Franklin Gothic Book"/>
                <a:ea typeface="Segoe UI Historic"/>
              </a:rPr>
              <a:t>* Verfügbar ab Q1 2020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Book"/>
              <a:ea typeface="Segoe UI Historic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08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49767A6-A1C6-4EC2-83FD-958DF3FBB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P. </a:t>
            </a:r>
            <a:fld id="{18B2D54D-6566-4D09-B275-35A554EDFFD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Segoe UI Historic"/>
              <a:cs typeface="+mn-cs"/>
            </a:endParaRPr>
          </a:p>
        </p:txBody>
      </p:sp>
      <p:sp>
        <p:nvSpPr>
          <p:cNvPr id="10" name="Titel 7">
            <a:extLst>
              <a:ext uri="{FF2B5EF4-FFF2-40B4-BE49-F238E27FC236}">
                <a16:creationId xmlns:a16="http://schemas.microsoft.com/office/drawing/2014/main" id="{E0051B40-DB73-41FD-B53E-15C096D7FCA3}"/>
              </a:ext>
            </a:extLst>
          </p:cNvPr>
          <p:cNvSpPr txBox="1">
            <a:spLocks/>
          </p:cNvSpPr>
          <p:nvPr/>
        </p:nvSpPr>
        <p:spPr>
          <a:xfrm>
            <a:off x="3440113" y="520700"/>
            <a:ext cx="8532812" cy="5756275"/>
          </a:xfrm>
          <a:prstGeom prst="rect">
            <a:avLst/>
          </a:prstGeom>
        </p:spPr>
        <p:txBody>
          <a:bodyPr vert="horz" lIns="0" tIns="104400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62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>
                <a:solidFill>
                  <a:schemeClr val="accent6"/>
                </a:solidFill>
              </a:rPr>
              <a:t>Danke</a:t>
            </a:r>
            <a:endParaRPr lang="de-D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5D238D1-B943-4598-9EDB-63E0AA64B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" y="358133"/>
            <a:ext cx="1262587" cy="15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1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F1335D99-D2D0-D048-B359-1CCA77A77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484314"/>
            <a:ext cx="2700337" cy="3795610"/>
          </a:xfrm>
        </p:spPr>
        <p:txBody>
          <a:bodyPr/>
          <a:lstStyle/>
          <a:p>
            <a:r>
              <a:rPr lang="de-DE">
                <a:solidFill>
                  <a:schemeClr val="tx1"/>
                </a:solidFill>
              </a:rPr>
              <a:t>Inhalt</a:t>
            </a:r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8540F3A7-2BF6-CA47-ADCB-4B2713099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711" y="1484314"/>
            <a:ext cx="6804556" cy="500538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>
                <a:latin typeface="Century"/>
              </a:rPr>
              <a:t>Value </a:t>
            </a:r>
            <a:r>
              <a:rPr lang="de-DE" dirty="0" err="1">
                <a:latin typeface="Century"/>
              </a:rPr>
              <a:t>proposition</a:t>
            </a:r>
            <a:endParaRPr lang="de-DE" dirty="0">
              <a:latin typeface="Century"/>
            </a:endParaRPr>
          </a:p>
          <a:p>
            <a:r>
              <a:rPr lang="de-DE" dirty="0">
                <a:latin typeface="Century"/>
              </a:rPr>
              <a:t>Statement </a:t>
            </a:r>
            <a:r>
              <a:rPr lang="de-DE" dirty="0" err="1">
                <a:latin typeface="Century"/>
              </a:rPr>
              <a:t>of</a:t>
            </a:r>
            <a:r>
              <a:rPr lang="de-DE" dirty="0">
                <a:latin typeface="Century"/>
              </a:rPr>
              <a:t> </a:t>
            </a:r>
            <a:r>
              <a:rPr lang="de-DE" dirty="0" err="1">
                <a:latin typeface="Century"/>
              </a:rPr>
              <a:t>line</a:t>
            </a:r>
            <a:endParaRPr lang="de-DE" dirty="0">
              <a:latin typeface="Century"/>
            </a:endParaRPr>
          </a:p>
          <a:p>
            <a:r>
              <a:rPr lang="de-DE" dirty="0">
                <a:latin typeface="Century"/>
              </a:rPr>
              <a:t>Key </a:t>
            </a:r>
            <a:r>
              <a:rPr lang="de-DE" dirty="0" err="1">
                <a:latin typeface="Century"/>
              </a:rPr>
              <a:t>features</a:t>
            </a:r>
            <a:endParaRPr lang="de-DE" dirty="0">
              <a:latin typeface="Century"/>
            </a:endParaRPr>
          </a:p>
          <a:p>
            <a:r>
              <a:rPr lang="de-DE" dirty="0">
                <a:latin typeface="Century"/>
              </a:rPr>
              <a:t>Farben und Materialien</a:t>
            </a:r>
            <a:endParaRPr lang="de-DE" dirty="0"/>
          </a:p>
          <a:p>
            <a:endParaRPr lang="de-DE" dirty="0">
              <a:solidFill>
                <a:schemeClr val="tx1"/>
              </a:solidFill>
              <a:latin typeface="Century"/>
            </a:endParaRPr>
          </a:p>
          <a:p>
            <a:pPr indent="0"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A09633-C8E8-F643-8D57-3A497BA24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F3FD3F-058C-4AF1-8D34-F1057DA22E3E}" type="datetime4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June 1, 2021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Book"/>
              <a:ea typeface="Segoe UI Historic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8967BD-1EB0-124E-8B8B-D3E58607C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Seating Leadership 2020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Book"/>
              <a:ea typeface="Segoe UI Historic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86F9EE-9E8C-8143-9A19-0598DACE1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 P.</a:t>
            </a:r>
            <a:fld id="{18B2D54D-6566-4D09-B275-35A554EDFFD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Book"/>
              <a:ea typeface="Segoe UI Historic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52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C547343-3E47-4DF9-943C-DABDC8C12F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ts val="6000"/>
              </a:lnSpc>
              <a:spcBef>
                <a:spcPts val="0"/>
              </a:spcBef>
              <a:defRPr/>
            </a:pPr>
            <a:r>
              <a:rPr lang="de-DE">
                <a:solidFill>
                  <a:schemeClr val="accent6"/>
                </a:solidFill>
              </a:rPr>
              <a:t>Value Proposition</a:t>
            </a:r>
          </a:p>
        </p:txBody>
      </p:sp>
      <p:pic>
        <p:nvPicPr>
          <p:cNvPr id="6" name="Picture 12" descr="A picture containing indoor, table, wall, floor&#10;&#10;Description automatically generated">
            <a:extLst>
              <a:ext uri="{FF2B5EF4-FFF2-40B4-BE49-F238E27FC236}">
                <a16:creationId xmlns:a16="http://schemas.microsoft.com/office/drawing/2014/main" id="{B89DBFB3-06CF-4089-93F6-A37A3EF697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90441" cy="6858000"/>
          </a:xfrm>
          <a:prstGeom prst="rect">
            <a:avLst/>
          </a:prstGeom>
        </p:spPr>
      </p:pic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49767A6-A1C6-4EC2-83FD-958DF3FBB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P. </a:t>
            </a:r>
            <a:fld id="{18B2D54D-6566-4D09-B275-35A554EDFFD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Segoe UI Historic"/>
              <a:cs typeface="+mn-cs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68CF995-1386-4F8B-A66D-2C805BB9E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" y="358133"/>
            <a:ext cx="1262587" cy="15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5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6E61380-9C7E-4273-92A7-CB125F000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484314"/>
            <a:ext cx="2700338" cy="811846"/>
          </a:xfrm>
        </p:spPr>
        <p:txBody>
          <a:bodyPr/>
          <a:lstStyle/>
          <a:p>
            <a:r>
              <a:rPr lang="en-US" altLang="de-DE" err="1">
                <a:solidFill>
                  <a:srgbClr val="E7DCAF"/>
                </a:solidFill>
              </a:rPr>
              <a:t>Warum</a:t>
            </a:r>
            <a:r>
              <a:rPr lang="en-US" altLang="de-DE">
                <a:solidFill>
                  <a:srgbClr val="E7DCAF"/>
                </a:solidFill>
              </a:rPr>
              <a:t> </a:t>
            </a:r>
            <a:r>
              <a:rPr lang="en-US" altLang="de-DE" err="1">
                <a:solidFill>
                  <a:srgbClr val="E7DCAF"/>
                </a:solidFill>
              </a:rPr>
              <a:t>Bowi</a:t>
            </a:r>
            <a:r>
              <a:rPr lang="en-US" altLang="de-DE">
                <a:solidFill>
                  <a:srgbClr val="E7DCAF"/>
                </a:solidFill>
              </a:rPr>
              <a:t> ?</a:t>
            </a:r>
            <a:endParaRPr lang="en-US">
              <a:solidFill>
                <a:srgbClr val="E7DCAF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6399DE6-151C-47FA-91C8-0C99B8B10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Seating Leadership 2020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Segoe UI Historic"/>
              <a:cs typeface="+mn-cs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5287EB2-FA9A-4273-9029-2184F39BEB6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858000"/>
            <a:ext cx="2743200" cy="40481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9812FE-C1C9-4A18-B54E-EAA5E0AC2374}" type="datetime4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June 1, 2021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Book"/>
              <a:ea typeface="Segoe UI Historic"/>
              <a:cs typeface="+mn-cs"/>
            </a:endParaRP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8F3CDEF2-2449-D14C-A841-6C9F2F37CC58}"/>
              </a:ext>
            </a:extLst>
          </p:cNvPr>
          <p:cNvSpPr txBox="1">
            <a:spLocks/>
          </p:cNvSpPr>
          <p:nvPr/>
        </p:nvSpPr>
        <p:spPr>
          <a:xfrm>
            <a:off x="1882776" y="1371601"/>
            <a:ext cx="4700573" cy="3441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de-DE" sz="2000" b="0" i="0" u="none" strike="noStrike" kern="1200" cap="none" spc="0" normalizeH="0" baseline="0" noProof="0">
              <a:ln>
                <a:noFill/>
              </a:ln>
              <a:solidFill>
                <a:srgbClr val="005CB6"/>
              </a:solidFill>
              <a:effectLst/>
              <a:uLnTx/>
              <a:uFillTx/>
              <a:latin typeface="Franklin Gothic Book"/>
              <a:ea typeface="Segoe UI Historic"/>
              <a:cs typeface="+mn-cs"/>
            </a:endParaRP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DDD98C5A-957F-9C4C-A946-FA0975E9B60B}"/>
              </a:ext>
            </a:extLst>
          </p:cNvPr>
          <p:cNvSpPr txBox="1">
            <a:spLocks/>
          </p:cNvSpPr>
          <p:nvPr/>
        </p:nvSpPr>
        <p:spPr>
          <a:xfrm>
            <a:off x="1882776" y="981076"/>
            <a:ext cx="2082919" cy="3913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Demi Cond"/>
              <a:ea typeface="Segoe UI Black"/>
              <a:cs typeface="+mj-cs"/>
            </a:endParaRP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D1ECE256-F155-3C4F-B47F-44829C22968B}"/>
              </a:ext>
            </a:extLst>
          </p:cNvPr>
          <p:cNvSpPr txBox="1">
            <a:spLocks/>
          </p:cNvSpPr>
          <p:nvPr/>
        </p:nvSpPr>
        <p:spPr>
          <a:xfrm>
            <a:off x="930034" y="3483571"/>
            <a:ext cx="1494567" cy="3441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de-DE" sz="2000" b="0" i="0" u="none" strike="noStrike" kern="1200" cap="none" spc="0" normalizeH="0" baseline="0" noProof="0">
              <a:ln>
                <a:noFill/>
              </a:ln>
              <a:solidFill>
                <a:srgbClr val="005CB6"/>
              </a:solidFill>
              <a:effectLst/>
              <a:uLnTx/>
              <a:uFillTx/>
              <a:latin typeface="Franklin Gothic Book"/>
              <a:ea typeface="Segoe UI Historic"/>
              <a:cs typeface="+mn-cs"/>
            </a:endParaRPr>
          </a:p>
        </p:txBody>
      </p:sp>
      <p:sp>
        <p:nvSpPr>
          <p:cNvPr id="22" name="Titel 4">
            <a:extLst>
              <a:ext uri="{FF2B5EF4-FFF2-40B4-BE49-F238E27FC236}">
                <a16:creationId xmlns:a16="http://schemas.microsoft.com/office/drawing/2014/main" id="{F3E56D37-BB85-874B-A3B4-C057058A4F90}"/>
              </a:ext>
            </a:extLst>
          </p:cNvPr>
          <p:cNvSpPr txBox="1">
            <a:spLocks/>
          </p:cNvSpPr>
          <p:nvPr/>
        </p:nvSpPr>
        <p:spPr>
          <a:xfrm>
            <a:off x="930034" y="3093046"/>
            <a:ext cx="729985" cy="3913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Demi Cond"/>
              <a:ea typeface="Segoe UI Black"/>
              <a:cs typeface="+mj-cs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09D3A98-6D96-4520-96BA-475684F507AC}"/>
              </a:ext>
            </a:extLst>
          </p:cNvPr>
          <p:cNvSpPr/>
          <p:nvPr/>
        </p:nvSpPr>
        <p:spPr>
          <a:xfrm>
            <a:off x="3640667" y="1399648"/>
            <a:ext cx="6096000" cy="4801314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>
              <a:defRPr/>
            </a:pP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Minimalistisches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 Design</a:t>
            </a:r>
            <a:r>
              <a:rPr lang="en-US" b="1">
                <a:solidFill>
                  <a:srgbClr val="363D4D"/>
                </a:solidFill>
                <a:latin typeface="Franklin Gothic Book"/>
                <a:ea typeface="Segoe UI Historic"/>
                <a:cs typeface="Myriad Pro"/>
              </a:rPr>
              <a:t> 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Book"/>
              <a:ea typeface="Segoe UI Historic"/>
              <a:cs typeface="Myriad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Bowi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 </a:t>
            </a:r>
            <a:r>
              <a:rPr kumimoji="0" lang="en-US" sz="180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lässt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 </a:t>
            </a:r>
            <a:r>
              <a:rPr kumimoji="0" lang="en-US" sz="180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sich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 </a:t>
            </a:r>
            <a:r>
              <a:rPr kumimoji="0" lang="en-US" sz="180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mit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 </a:t>
            </a:r>
            <a:r>
              <a:rPr kumimoji="0" lang="en-US" sz="180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seinem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 </a:t>
            </a:r>
            <a:r>
              <a:rPr kumimoji="0" lang="en-US" sz="180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klaren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 Design und der </a:t>
            </a:r>
            <a:r>
              <a:rPr kumimoji="0" lang="en-US" sz="180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sehr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 </a:t>
            </a:r>
            <a:r>
              <a:rPr kumimoji="0" lang="en-US" sz="180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zurückhaltenden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 </a:t>
            </a:r>
            <a:r>
              <a:rPr kumimoji="0" lang="en-US" sz="180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Linienführung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 gut </a:t>
            </a:r>
            <a:r>
              <a:rPr kumimoji="0" lang="en-US" sz="180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überall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 </a:t>
            </a:r>
            <a:r>
              <a:rPr kumimoji="0" lang="en-US" sz="180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dort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 </a:t>
            </a:r>
            <a:r>
              <a:rPr kumimoji="0" lang="en-US" sz="180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einsetzen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, wo flexible und </a:t>
            </a:r>
            <a:r>
              <a:rPr kumimoji="0" lang="en-US" sz="180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anpassbare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 </a:t>
            </a:r>
            <a:r>
              <a:rPr kumimoji="0" lang="en-US" sz="180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Arbeitsituationen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 </a:t>
            </a:r>
            <a:r>
              <a:rPr kumimoji="0" lang="en-US" sz="180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nötig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 </a:t>
            </a:r>
            <a:r>
              <a:rPr kumimoji="0" lang="en-US" sz="180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sind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. Ob </a:t>
            </a:r>
            <a:r>
              <a:rPr kumimoji="0" lang="en-US" sz="180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Workshopräume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, </a:t>
            </a:r>
            <a:r>
              <a:rPr kumimoji="0" lang="en-US" sz="180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Konferenz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- und </a:t>
            </a:r>
            <a:r>
              <a:rPr kumimoji="0" lang="en-US" sz="180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Meetingsituationen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, </a:t>
            </a:r>
            <a:r>
              <a:rPr kumimoji="0" lang="en-US" sz="180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Auditorien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 und </a:t>
            </a:r>
            <a:r>
              <a:rPr kumimoji="0" lang="en-US" sz="180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viele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 </a:t>
            </a:r>
            <a:r>
              <a:rPr kumimoji="0" lang="en-US" sz="180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mehr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.</a:t>
            </a:r>
            <a:endParaRPr lang="en-US" sz="1800" i="0" u="none" strike="noStrike" kern="1200" cap="none" spc="0" normalizeH="0" baseline="0" noProof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Book"/>
              <a:ea typeface="Segoe UI Historic"/>
              <a:cs typeface="Myriad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i="0" u="none" strike="noStrike" kern="1200" cap="none" spc="0" normalizeH="0" baseline="0" noProof="0">
              <a:ln>
                <a:noFill/>
              </a:ln>
              <a:solidFill>
                <a:srgbClr val="363D4D"/>
              </a:solidFill>
              <a:effectLst/>
              <a:highlight>
                <a:srgbClr val="FFFF00"/>
              </a:highlight>
              <a:uLnTx/>
              <a:uFillTx/>
              <a:latin typeface="Franklin Gothic Book"/>
              <a:ea typeface="Segoe UI Historic"/>
              <a:cs typeface="Myriad Pro"/>
            </a:endParaRPr>
          </a:p>
          <a:p>
            <a:pPr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Easy Nesting </a:t>
            </a:r>
            <a:r>
              <a:rPr lang="en-US" b="1">
                <a:solidFill>
                  <a:srgbClr val="363D4D"/>
                </a:solidFill>
                <a:latin typeface="Franklin Gothic Book"/>
                <a:ea typeface="Segoe UI Historic"/>
                <a:cs typeface="Myriad Pro"/>
              </a:rPr>
              <a:t> </a:t>
            </a:r>
            <a:endParaRPr lang="en-US" sz="1800" b="1" i="0" u="none" strike="noStrike" kern="1200" cap="none" spc="0" normalizeH="0" baseline="0" noProof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Book"/>
              <a:ea typeface="Segoe UI Historic"/>
              <a:cs typeface="Myriad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D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er </a:t>
            </a:r>
            <a:r>
              <a:rPr kumimoji="0" lang="en-US" sz="180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smarte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 </a:t>
            </a:r>
            <a:r>
              <a:rPr kumimoji="0" lang="en-US" sz="180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Mechanismus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 </a:t>
            </a:r>
            <a:r>
              <a:rPr kumimoji="0" lang="en-US" sz="180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sorgt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 </a:t>
            </a:r>
            <a:r>
              <a:rPr kumimoji="0" lang="en-US" sz="180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dafür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, </a:t>
            </a:r>
            <a:r>
              <a:rPr kumimoji="0" lang="en-US" sz="180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dass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 der </a:t>
            </a:r>
            <a:r>
              <a:rPr kumimoji="0" lang="en-US" sz="180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Stuhl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 </a:t>
            </a:r>
            <a:r>
              <a:rPr kumimoji="0" lang="en-US" sz="180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mit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 </a:t>
            </a:r>
            <a:r>
              <a:rPr kumimoji="0" lang="en-US" sz="180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einem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 </a:t>
            </a:r>
            <a:r>
              <a:rPr kumimoji="0" lang="en-US" sz="180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einfachen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 </a:t>
            </a:r>
            <a:r>
              <a:rPr kumimoji="0" lang="en-US" sz="180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Handgriff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 </a:t>
            </a:r>
            <a:r>
              <a:rPr kumimoji="0" lang="en-US" sz="180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eingeklappt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 und </a:t>
            </a:r>
            <a:r>
              <a:rPr kumimoji="0" lang="en-US" sz="180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zusammengeschoben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 </a:t>
            </a:r>
            <a:r>
              <a:rPr kumimoji="0" lang="en-US" sz="180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werden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 </a:t>
            </a:r>
            <a:r>
              <a:rPr kumimoji="0" lang="en-US" sz="180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kann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, so </a:t>
            </a:r>
            <a:r>
              <a:rPr kumimoji="0" lang="en-US" sz="180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dass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 </a:t>
            </a:r>
            <a:r>
              <a:rPr kumimoji="0" lang="en-US" sz="180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er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 gut </a:t>
            </a:r>
            <a:r>
              <a:rPr kumimoji="0" lang="en-US" sz="180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verstaut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 minimal Raum </a:t>
            </a:r>
            <a:r>
              <a:rPr kumimoji="0" lang="en-US" sz="180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einnimmt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. </a:t>
            </a:r>
            <a:endParaRPr lang="en-US" sz="1800" i="0" u="none" strike="noStrike" kern="1200" cap="none" spc="0" normalizeH="0" baseline="0" noProof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Book"/>
              <a:ea typeface="Segoe UI Historic"/>
              <a:cs typeface="Myriad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Book"/>
              <a:ea typeface="Segoe UI Historic"/>
              <a:cs typeface="Myriad Pro"/>
            </a:endParaRPr>
          </a:p>
          <a:p>
            <a:pPr>
              <a:defRPr/>
            </a:pP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Budgetfreundlich</a:t>
            </a:r>
            <a:r>
              <a:rPr lang="en-US" b="1">
                <a:solidFill>
                  <a:srgbClr val="363D4D"/>
                </a:solidFill>
                <a:latin typeface="Franklin Gothic Book"/>
                <a:ea typeface="Segoe UI Historic"/>
                <a:cs typeface="Myriad Pro"/>
              </a:rPr>
              <a:t> </a:t>
            </a:r>
            <a:endParaRPr lang="en-US" sz="1800" b="1" i="0" u="none" strike="noStrike" kern="1200" cap="none" spc="0" normalizeH="0" baseline="0" noProof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Book"/>
              <a:ea typeface="Segoe UI Historic"/>
              <a:cs typeface="Myriad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Die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Nutzung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 von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Kunststoff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 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macht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 den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Stuhl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zu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einem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kosteneffizienten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 und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vielseitigen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Produkt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, das dank seiner smarten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Konstruktion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für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alle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 Budgets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geeignet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ist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Myriad Pro"/>
              </a:rPr>
              <a:t>.</a:t>
            </a: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Book"/>
              <a:ea typeface="Segoe UI Historic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48355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C547343-3E47-4DF9-943C-DABDC8C12F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ts val="6000"/>
              </a:lnSpc>
              <a:spcBef>
                <a:spcPts val="0"/>
              </a:spcBef>
              <a:defRPr/>
            </a:pPr>
            <a:r>
              <a:rPr lang="de-DE">
                <a:solidFill>
                  <a:schemeClr val="accent6"/>
                </a:solidFill>
              </a:rPr>
              <a:t>Statement </a:t>
            </a:r>
            <a:r>
              <a:rPr lang="de-DE" err="1">
                <a:solidFill>
                  <a:schemeClr val="accent6"/>
                </a:solidFill>
              </a:rPr>
              <a:t>of</a:t>
            </a:r>
            <a:r>
              <a:rPr lang="de-DE">
                <a:solidFill>
                  <a:schemeClr val="accent6"/>
                </a:solidFill>
              </a:rPr>
              <a:t> Line</a:t>
            </a:r>
          </a:p>
        </p:txBody>
      </p:sp>
      <p:pic>
        <p:nvPicPr>
          <p:cNvPr id="6" name="Picture 12" descr="A picture containing indoor, table, wall, floor&#10;&#10;Description automatically generated">
            <a:extLst>
              <a:ext uri="{FF2B5EF4-FFF2-40B4-BE49-F238E27FC236}">
                <a16:creationId xmlns:a16="http://schemas.microsoft.com/office/drawing/2014/main" id="{B89DBFB3-06CF-4089-93F6-A37A3EF697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90441" cy="6858000"/>
          </a:xfrm>
          <a:prstGeom prst="rect">
            <a:avLst/>
          </a:prstGeom>
        </p:spPr>
      </p:pic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49767A6-A1C6-4EC2-83FD-958DF3FBB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P. </a:t>
            </a:r>
            <a:fld id="{18B2D54D-6566-4D09-B275-35A554EDFFD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Segoe UI Historic"/>
              <a:cs typeface="+mn-cs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3683DC7-803A-44EA-B0FA-82C67933B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" y="358133"/>
            <a:ext cx="1262587" cy="15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3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6E61380-9C7E-4273-92A7-CB125F000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484314"/>
            <a:ext cx="2700338" cy="811846"/>
          </a:xfrm>
        </p:spPr>
        <p:txBody>
          <a:bodyPr/>
          <a:lstStyle/>
          <a:p>
            <a:r>
              <a:rPr lang="en-US" altLang="de-DE" err="1">
                <a:solidFill>
                  <a:schemeClr val="accent6"/>
                </a:solidFill>
              </a:rPr>
              <a:t>Bowi</a:t>
            </a:r>
            <a:br>
              <a:rPr lang="en-US" altLang="de-DE"/>
            </a:br>
            <a:r>
              <a:rPr lang="en-US" altLang="de-DE"/>
              <a:t>Statement of Line</a:t>
            </a:r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6399DE6-151C-47FA-91C8-0C99B8B10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Seating Leadership 2020</a:t>
            </a:r>
            <a:endParaRPr lang="de-DE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A6C430C4-E104-3646-A10E-E3DAD02BCD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500">
                <a:latin typeface="Franklin Gothic Book"/>
              </a:rPr>
              <a:t>Der </a:t>
            </a:r>
            <a:r>
              <a:rPr lang="en-US" sz="1500" err="1">
                <a:latin typeface="Franklin Gothic Book"/>
              </a:rPr>
              <a:t>Bedarf</a:t>
            </a:r>
            <a:r>
              <a:rPr lang="en-US" sz="1500">
                <a:latin typeface="Franklin Gothic Book"/>
              </a:rPr>
              <a:t> </a:t>
            </a:r>
            <a:r>
              <a:rPr lang="en-US" sz="1500" err="1">
                <a:latin typeface="Franklin Gothic Book"/>
              </a:rPr>
              <a:t>nach</a:t>
            </a:r>
            <a:r>
              <a:rPr lang="en-US" sz="1500">
                <a:latin typeface="Franklin Gothic Book"/>
              </a:rPr>
              <a:t> </a:t>
            </a:r>
            <a:r>
              <a:rPr lang="en-US" sz="1500" err="1">
                <a:latin typeface="Franklin Gothic Book"/>
              </a:rPr>
              <a:t>flexiblen</a:t>
            </a:r>
            <a:r>
              <a:rPr lang="en-US" sz="1500">
                <a:latin typeface="Franklin Gothic Book"/>
              </a:rPr>
              <a:t> und </a:t>
            </a:r>
            <a:r>
              <a:rPr lang="en-US" sz="1500" err="1">
                <a:latin typeface="Franklin Gothic Book"/>
              </a:rPr>
              <a:t>anpassbaren</a:t>
            </a:r>
            <a:r>
              <a:rPr lang="en-US" sz="1500">
                <a:latin typeface="Franklin Gothic Book"/>
              </a:rPr>
              <a:t> </a:t>
            </a:r>
            <a:r>
              <a:rPr lang="en-US" sz="1500" err="1">
                <a:latin typeface="Franklin Gothic Book"/>
              </a:rPr>
              <a:t>Arbeitsräumen</a:t>
            </a:r>
            <a:r>
              <a:rPr lang="en-US" sz="1500">
                <a:latin typeface="Franklin Gothic Book"/>
              </a:rPr>
              <a:t> </a:t>
            </a:r>
            <a:r>
              <a:rPr lang="en-US" sz="1500" err="1">
                <a:latin typeface="Franklin Gothic Book"/>
              </a:rPr>
              <a:t>steigt</a:t>
            </a:r>
            <a:r>
              <a:rPr lang="en-US" sz="1500">
                <a:latin typeface="Franklin Gothic Book"/>
              </a:rPr>
              <a:t> </a:t>
            </a:r>
            <a:r>
              <a:rPr lang="en-US" sz="1500" err="1">
                <a:latin typeface="Franklin Gothic Book"/>
              </a:rPr>
              <a:t>stetig</a:t>
            </a:r>
            <a:r>
              <a:rPr lang="en-US" sz="1500">
                <a:latin typeface="Franklin Gothic Book"/>
              </a:rPr>
              <a:t>. </a:t>
            </a:r>
            <a:r>
              <a:rPr lang="en-US" sz="1500" err="1">
                <a:latin typeface="Franklin Gothic Book"/>
              </a:rPr>
              <a:t>Bowi</a:t>
            </a:r>
            <a:r>
              <a:rPr lang="en-US" sz="1500">
                <a:latin typeface="Franklin Gothic Book"/>
              </a:rPr>
              <a:t>  </a:t>
            </a:r>
            <a:r>
              <a:rPr lang="en-US" sz="1500" err="1">
                <a:latin typeface="Franklin Gothic Book"/>
              </a:rPr>
              <a:t>ist</a:t>
            </a:r>
            <a:r>
              <a:rPr lang="en-US" sz="1500">
                <a:latin typeface="Franklin Gothic Book"/>
              </a:rPr>
              <a:t> </a:t>
            </a:r>
            <a:r>
              <a:rPr lang="en-US" sz="1500" err="1">
                <a:latin typeface="Franklin Gothic Book"/>
              </a:rPr>
              <a:t>für</a:t>
            </a:r>
            <a:r>
              <a:rPr lang="en-US" sz="1500">
                <a:latin typeface="Franklin Gothic Book"/>
              </a:rPr>
              <a:t> </a:t>
            </a:r>
            <a:r>
              <a:rPr lang="en-US" sz="1500" err="1">
                <a:latin typeface="Franklin Gothic Book"/>
              </a:rPr>
              <a:t>eine</a:t>
            </a:r>
            <a:r>
              <a:rPr lang="en-US" sz="1500">
                <a:latin typeface="Franklin Gothic Book"/>
              </a:rPr>
              <a:t> </a:t>
            </a:r>
            <a:r>
              <a:rPr lang="en-US" sz="1500" err="1">
                <a:latin typeface="Franklin Gothic Book"/>
              </a:rPr>
              <a:t>Vielzahl</a:t>
            </a:r>
            <a:r>
              <a:rPr lang="en-US" sz="1500">
                <a:latin typeface="Franklin Gothic Book"/>
              </a:rPr>
              <a:t> an </a:t>
            </a:r>
            <a:r>
              <a:rPr lang="en-US" sz="1500" err="1">
                <a:latin typeface="Franklin Gothic Book"/>
              </a:rPr>
              <a:t>EInsatzsituationen</a:t>
            </a:r>
            <a:r>
              <a:rPr lang="en-US" sz="1500">
                <a:latin typeface="Franklin Gothic Book"/>
              </a:rPr>
              <a:t> </a:t>
            </a:r>
            <a:r>
              <a:rPr lang="en-US" sz="1500" err="1">
                <a:latin typeface="Franklin Gothic Book"/>
              </a:rPr>
              <a:t>geeignet</a:t>
            </a:r>
            <a:r>
              <a:rPr lang="en-US" sz="1500">
                <a:latin typeface="Franklin Gothic Book"/>
              </a:rPr>
              <a:t>,  </a:t>
            </a:r>
            <a:r>
              <a:rPr lang="en-US" sz="1500" err="1">
                <a:latin typeface="Franklin Gothic Book"/>
              </a:rPr>
              <a:t>ob</a:t>
            </a:r>
            <a:r>
              <a:rPr lang="en-US" sz="1500">
                <a:latin typeface="Franklin Gothic Book"/>
              </a:rPr>
              <a:t> </a:t>
            </a:r>
            <a:r>
              <a:rPr lang="en-US" sz="1500" err="1">
                <a:latin typeface="Franklin Gothic Book"/>
              </a:rPr>
              <a:t>Konferenzerweiterungen</a:t>
            </a:r>
            <a:r>
              <a:rPr lang="en-US" sz="1500">
                <a:latin typeface="Franklin Gothic Book"/>
              </a:rPr>
              <a:t>, </a:t>
            </a:r>
            <a:r>
              <a:rPr lang="en-US" sz="1500" err="1">
                <a:latin typeface="Franklin Gothic Book"/>
              </a:rPr>
              <a:t>Meetingräume</a:t>
            </a:r>
            <a:r>
              <a:rPr lang="en-US" sz="1500">
                <a:latin typeface="Franklin Gothic Book"/>
              </a:rPr>
              <a:t> und </a:t>
            </a:r>
            <a:r>
              <a:rPr lang="en-US" sz="1500" err="1">
                <a:latin typeface="Franklin Gothic Book"/>
              </a:rPr>
              <a:t>Cafè-Situationen</a:t>
            </a:r>
            <a:r>
              <a:rPr lang="en-US" sz="1500">
                <a:latin typeface="Franklin Gothic Book"/>
              </a:rPr>
              <a:t>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5287EB2-FA9A-4273-9029-2184F39BEB6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858000"/>
            <a:ext cx="2743200" cy="404813"/>
          </a:xfrm>
        </p:spPr>
        <p:txBody>
          <a:bodyPr/>
          <a:lstStyle/>
          <a:p>
            <a:fld id="{549812FE-C1C9-4A18-B54E-EAA5E0AC2374}" type="datetime4">
              <a:rPr lang="en-US" smtClean="0"/>
              <a:pPr/>
              <a:t>June 1, 2021</a:t>
            </a:fld>
            <a:endParaRPr lang="de-DE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8F3CDEF2-2449-D14C-A841-6C9F2F37CC58}"/>
              </a:ext>
            </a:extLst>
          </p:cNvPr>
          <p:cNvSpPr txBox="1">
            <a:spLocks/>
          </p:cNvSpPr>
          <p:nvPr/>
        </p:nvSpPr>
        <p:spPr>
          <a:xfrm>
            <a:off x="1882776" y="1371601"/>
            <a:ext cx="4700573" cy="3441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de-DE"/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DDD98C5A-957F-9C4C-A946-FA0975E9B60B}"/>
              </a:ext>
            </a:extLst>
          </p:cNvPr>
          <p:cNvSpPr txBox="1">
            <a:spLocks/>
          </p:cNvSpPr>
          <p:nvPr/>
        </p:nvSpPr>
        <p:spPr>
          <a:xfrm>
            <a:off x="1882776" y="981076"/>
            <a:ext cx="2082919" cy="3913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D1ECE256-F155-3C4F-B47F-44829C22968B}"/>
              </a:ext>
            </a:extLst>
          </p:cNvPr>
          <p:cNvSpPr txBox="1">
            <a:spLocks/>
          </p:cNvSpPr>
          <p:nvPr/>
        </p:nvSpPr>
        <p:spPr>
          <a:xfrm>
            <a:off x="930034" y="3483571"/>
            <a:ext cx="1494567" cy="3441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3D40243-53CD-4F48-BF50-653C49B7A0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1882" y="1425388"/>
            <a:ext cx="6096000" cy="457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CCF6182-860D-4EBC-9B4D-C3EB5C383F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298001" y="1641149"/>
            <a:ext cx="3355532" cy="4473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FAB0FD-F260-4EFC-ADA6-EE4B80C1E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775" y="6051175"/>
            <a:ext cx="899750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2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>
            <a:extLst>
              <a:ext uri="{FF2B5EF4-FFF2-40B4-BE49-F238E27FC236}">
                <a16:creationId xmlns:a16="http://schemas.microsoft.com/office/drawing/2014/main" id="{64412FAD-3FD9-407B-844A-5825EEA4C9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9243" y="1664896"/>
            <a:ext cx="3482091" cy="437001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760C530-6447-4EC0-91AE-FB36C3F44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/>
              <a:t>Statement </a:t>
            </a:r>
            <a:r>
              <a:rPr lang="de-DE" sz="4000" dirty="0" err="1"/>
              <a:t>of</a:t>
            </a:r>
            <a:r>
              <a:rPr lang="de-DE" sz="4000" dirty="0"/>
              <a:t> 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08924E-4FEE-46F8-99B2-174C7AF5A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F3FD3F-058C-4AF1-8D34-F1057DA22E3E}" type="datetime4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June 1, 2021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Book"/>
              <a:ea typeface="Segoe UI Historic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1FD4D8-1C71-4F33-97B5-ADFC6E8A7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Seating Leadership 2020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Book"/>
              <a:ea typeface="Segoe UI Historic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7F6DCE-F249-421D-A3D4-ADC162971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 P.</a:t>
            </a:r>
            <a:fld id="{18B2D54D-6566-4D09-B275-35A554EDFFD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Book"/>
              <a:ea typeface="Segoe UI Historic"/>
              <a:cs typeface="+mn-cs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67DC335E-0A99-4ABD-ACAC-48A5EAF84BF8}"/>
              </a:ext>
            </a:extLst>
          </p:cNvPr>
          <p:cNvSpPr txBox="1"/>
          <p:nvPr/>
        </p:nvSpPr>
        <p:spPr>
          <a:xfrm>
            <a:off x="9010803" y="1939477"/>
            <a:ext cx="2557745" cy="6001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Demi Cond"/>
                <a:ea typeface="Segoe UI Historic"/>
                <a:cs typeface="+mn-cs"/>
              </a:rPr>
              <a:t>Sitzschale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Demi Cond"/>
              <a:ea typeface="Segoe UI Historic"/>
              <a:cs typeface="+mn-cs"/>
            </a:endParaRPr>
          </a:p>
          <a:p>
            <a:pPr>
              <a:defRPr/>
            </a:pPr>
            <a:r>
              <a:rPr kumimoji="0" lang="en-US" sz="1500" b="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Kunststoff</a:t>
            </a:r>
            <a:r>
              <a:rPr lang="en-US" sz="1500">
                <a:solidFill>
                  <a:srgbClr val="363D4D"/>
                </a:solidFill>
                <a:latin typeface="Franklin Gothic Book"/>
                <a:ea typeface="Segoe UI Historic"/>
              </a:rPr>
              <a:t>  </a:t>
            </a: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Book"/>
              <a:ea typeface="Segoe UI Historic"/>
              <a:cs typeface="+mn-cs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1B452A1F-454B-42A2-BDFC-A7546352934C}"/>
              </a:ext>
            </a:extLst>
          </p:cNvPr>
          <p:cNvSpPr txBox="1"/>
          <p:nvPr/>
        </p:nvSpPr>
        <p:spPr>
          <a:xfrm>
            <a:off x="2646454" y="2646303"/>
            <a:ext cx="2516109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Demi Cond"/>
                <a:ea typeface="Segoe UI Historic"/>
              </a:rPr>
              <a:t>Armlehnen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Demi Cond"/>
                <a:ea typeface="Segoe UI Historic"/>
              </a:rPr>
              <a:t> fix</a:t>
            </a:r>
          </a:p>
          <a:p>
            <a:pPr algn="r">
              <a:defRPr/>
            </a:pPr>
            <a:r>
              <a:rPr lang="en-US" err="1">
                <a:solidFill>
                  <a:srgbClr val="363D4D"/>
                </a:solidFill>
                <a:latin typeface="Franklin Gothic Book"/>
                <a:ea typeface="Segoe UI Historic"/>
              </a:rPr>
              <a:t>Kunstoff</a:t>
            </a:r>
            <a:r>
              <a:rPr lang="en-US">
                <a:solidFill>
                  <a:srgbClr val="363D4D"/>
                </a:solidFill>
                <a:latin typeface="Franklin Gothic Book"/>
                <a:ea typeface="Segoe UI Historic"/>
              </a:rPr>
              <a:t> </a:t>
            </a:r>
            <a:endParaRPr lang="en-US"/>
          </a:p>
        </p:txBody>
      </p:sp>
      <p:sp>
        <p:nvSpPr>
          <p:cNvPr id="14" name="TextBox 21">
            <a:extLst>
              <a:ext uri="{FF2B5EF4-FFF2-40B4-BE49-F238E27FC236}">
                <a16:creationId xmlns:a16="http://schemas.microsoft.com/office/drawing/2014/main" id="{DA59D632-3524-4B4D-A06C-CF6D27AE5095}"/>
              </a:ext>
            </a:extLst>
          </p:cNvPr>
          <p:cNvSpPr txBox="1"/>
          <p:nvPr/>
        </p:nvSpPr>
        <p:spPr>
          <a:xfrm>
            <a:off x="8959290" y="2909802"/>
            <a:ext cx="3232710" cy="1061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Demi Cond"/>
                <a:ea typeface="Segoe UI Historic"/>
                <a:cs typeface="+mn-cs"/>
              </a:rPr>
              <a:t>Polsterung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Demi Cond"/>
              <a:ea typeface="Segoe UI Historic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Ohne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Book"/>
              <a:ea typeface="Segoe UI Historic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Polsterung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Sitz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 * (+)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Polsterung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Sitz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 +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Rücken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 * (+)</a:t>
            </a:r>
          </a:p>
        </p:txBody>
      </p:sp>
      <p:sp>
        <p:nvSpPr>
          <p:cNvPr id="16" name="TextBox 23">
            <a:extLst>
              <a:ext uri="{FF2B5EF4-FFF2-40B4-BE49-F238E27FC236}">
                <a16:creationId xmlns:a16="http://schemas.microsoft.com/office/drawing/2014/main" id="{E2DD1466-3C33-40FF-A4E5-8B2F91CD8EC8}"/>
              </a:ext>
            </a:extLst>
          </p:cNvPr>
          <p:cNvSpPr txBox="1"/>
          <p:nvPr/>
        </p:nvSpPr>
        <p:spPr>
          <a:xfrm>
            <a:off x="8981334" y="4200002"/>
            <a:ext cx="3170275" cy="6001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Demi Cond"/>
                <a:ea typeface="Segoe UI Historic"/>
                <a:cs typeface="+mn-cs"/>
              </a:rPr>
              <a:t>Gestell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Demi Cond"/>
              <a:ea typeface="Segoe UI Historic"/>
              <a:cs typeface="+mn-cs"/>
            </a:endParaRPr>
          </a:p>
          <a:p>
            <a:pPr>
              <a:defRPr/>
            </a:pPr>
            <a:r>
              <a:rPr kumimoji="0" lang="en-US" sz="1500" b="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Kunstoff</a:t>
            </a:r>
            <a:r>
              <a:rPr lang="en-US" sz="1500">
                <a:solidFill>
                  <a:srgbClr val="363D4D"/>
                </a:solidFill>
                <a:latin typeface="Franklin Gothic Book"/>
                <a:ea typeface="Segoe UI Historic"/>
              </a:rPr>
              <a:t> </a:t>
            </a:r>
            <a:endParaRPr lang="en-US" sz="1500" b="0" i="0" u="none" strike="noStrike" kern="1200" cap="none" spc="0" normalizeH="0" baseline="0" noProof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Book"/>
              <a:ea typeface="Segoe UI Historic"/>
            </a:endParaRPr>
          </a:p>
        </p:txBody>
      </p:sp>
      <p:sp>
        <p:nvSpPr>
          <p:cNvPr id="18" name="TextBox 27">
            <a:extLst>
              <a:ext uri="{FF2B5EF4-FFF2-40B4-BE49-F238E27FC236}">
                <a16:creationId xmlns:a16="http://schemas.microsoft.com/office/drawing/2014/main" id="{7B81E6CB-BB4F-4A53-9F5F-B4D0332AD2C1}"/>
              </a:ext>
            </a:extLst>
          </p:cNvPr>
          <p:cNvSpPr txBox="1"/>
          <p:nvPr/>
        </p:nvSpPr>
        <p:spPr>
          <a:xfrm>
            <a:off x="1123820" y="3553672"/>
            <a:ext cx="4038743" cy="1061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Demi Cond"/>
                <a:ea typeface="Segoe UI Historic"/>
              </a:rPr>
              <a:t>Mechanismus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Demi Cond"/>
              <a:ea typeface="Segoe UI Historic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Ohne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 </a:t>
            </a:r>
            <a:r>
              <a:rPr lang="en-US" sz="1500" err="1">
                <a:solidFill>
                  <a:srgbClr val="363D4D"/>
                </a:solidFill>
                <a:latin typeface="Franklin Gothic Book"/>
                <a:ea typeface="Segoe UI Historic"/>
              </a:rPr>
              <a:t>Mechanismus</a:t>
            </a:r>
            <a:endParaRPr kumimoji="0" lang="en-US" sz="1500" b="0" i="0" u="none" strike="noStrike" kern="1200" cap="none" spc="0" normalizeH="0" baseline="0" noProof="0" err="1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Book"/>
              <a:ea typeface="Segoe UI Historic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Nesting Mechanism (+)</a:t>
            </a:r>
            <a:endParaRPr lang="en-US" sz="1500" b="0" i="0" u="none" strike="noStrike" kern="1200" cap="none" spc="0" normalizeH="0" baseline="0" noProof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Book"/>
              <a:ea typeface="Segoe UI Historic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Book"/>
              <a:ea typeface="Segoe UI Historic"/>
              <a:cs typeface="+mn-cs"/>
            </a:endParaRPr>
          </a:p>
        </p:txBody>
      </p:sp>
      <p:sp>
        <p:nvSpPr>
          <p:cNvPr id="20" name="TextBox 31">
            <a:extLst>
              <a:ext uri="{FF2B5EF4-FFF2-40B4-BE49-F238E27FC236}">
                <a16:creationId xmlns:a16="http://schemas.microsoft.com/office/drawing/2014/main" id="{F80D4245-AA3E-4A11-9423-D5C2C2BBD19D}"/>
              </a:ext>
            </a:extLst>
          </p:cNvPr>
          <p:cNvSpPr txBox="1"/>
          <p:nvPr/>
        </p:nvSpPr>
        <p:spPr>
          <a:xfrm>
            <a:off x="2830572" y="4880016"/>
            <a:ext cx="233199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Demi Cond"/>
                <a:ea typeface="Segoe UI Historic"/>
                <a:cs typeface="+mn-cs"/>
              </a:rPr>
              <a:t>Rollen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Demi Cond"/>
              <a:ea typeface="Segoe UI Historic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Harte </a:t>
            </a:r>
            <a:r>
              <a:rPr kumimoji="0" lang="en-US" sz="1500" b="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Rollen</a:t>
            </a: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Book"/>
              <a:ea typeface="Segoe UI Historic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Weiche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err="1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Rollen</a:t>
            </a: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Book"/>
              <a:ea typeface="Segoe UI Historic"/>
              <a:cs typeface="+mn-cs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9030691-0597-4DF6-BF24-D641FC1F8FFE}"/>
              </a:ext>
            </a:extLst>
          </p:cNvPr>
          <p:cNvSpPr txBox="1"/>
          <p:nvPr/>
        </p:nvSpPr>
        <p:spPr>
          <a:xfrm>
            <a:off x="252127" y="6017888"/>
            <a:ext cx="2247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363D4D"/>
                </a:solidFill>
                <a:effectLst/>
                <a:uLnTx/>
                <a:uFillTx/>
                <a:latin typeface="Franklin Gothic Book"/>
                <a:ea typeface="Segoe UI Historic"/>
                <a:cs typeface="+mn-cs"/>
              </a:rPr>
              <a:t>(+) Aufpreis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3E13B54-7E54-4008-991D-21F97E01E0F3}"/>
              </a:ext>
            </a:extLst>
          </p:cNvPr>
          <p:cNvSpPr txBox="1"/>
          <p:nvPr/>
        </p:nvSpPr>
        <p:spPr>
          <a:xfrm>
            <a:off x="252127" y="6325665"/>
            <a:ext cx="353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rgbClr val="363D4D"/>
                </a:solidFill>
                <a:latin typeface="Franklin Gothic Book"/>
                <a:ea typeface="Segoe UI Historic"/>
              </a:rPr>
              <a:t>* Verfügbar ab Q1 2020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363D4D"/>
              </a:solidFill>
              <a:effectLst/>
              <a:uLnTx/>
              <a:uFillTx/>
              <a:latin typeface="Franklin Gothic Book"/>
              <a:ea typeface="Segoe UI Historic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382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6E61380-9C7E-4273-92A7-CB125F00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Key features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6399DE6-151C-47FA-91C8-0C99B8B10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Seating Leadership 2020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32706CB-80B3-4010-9483-3BB6D48E5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7111" y="1484314"/>
            <a:ext cx="6861806" cy="4105274"/>
          </a:xfrm>
        </p:spPr>
        <p:txBody>
          <a:bodyPr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800">
                <a:ea typeface="+mn-lt"/>
                <a:cs typeface="+mn-lt"/>
              </a:rPr>
              <a:t>Simple und klare Ästhetik passt in fast jedes Büro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800">
                <a:ea typeface="+mn-lt"/>
                <a:cs typeface="+mn-lt"/>
              </a:rPr>
              <a:t>Einzigartiger Klappmechanismus, ermöglicht einfaches Zusammenstellen ("</a:t>
            </a:r>
            <a:r>
              <a:rPr lang="de-DE" sz="1800" err="1">
                <a:ea typeface="+mn-lt"/>
                <a:cs typeface="+mn-lt"/>
              </a:rPr>
              <a:t>nesting</a:t>
            </a:r>
            <a:r>
              <a:rPr lang="de-DE" sz="1800">
                <a:ea typeface="+mn-lt"/>
                <a:cs typeface="+mn-lt"/>
              </a:rPr>
              <a:t>")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800">
                <a:ea typeface="+mn-lt"/>
                <a:cs typeface="+mn-lt"/>
              </a:rPr>
              <a:t>Kosteneffizientes Design aus Kunststoff </a:t>
            </a:r>
            <a:endParaRPr lang="de-DE" sz="1800">
              <a:ea typeface="Segoe UI Black"/>
              <a:cs typeface="+mn-lt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800" err="1">
                <a:ea typeface="+mn-lt"/>
                <a:cs typeface="+mn-lt"/>
              </a:rPr>
              <a:t>Designed</a:t>
            </a:r>
            <a:r>
              <a:rPr lang="de-DE" sz="1800">
                <a:ea typeface="+mn-lt"/>
                <a:cs typeface="+mn-lt"/>
              </a:rPr>
              <a:t> von </a:t>
            </a:r>
            <a:r>
              <a:rPr lang="de-DE" sz="1800" err="1">
                <a:ea typeface="+mn-lt"/>
                <a:cs typeface="+mn-lt"/>
              </a:rPr>
              <a:t>brodbeck</a:t>
            </a:r>
            <a:r>
              <a:rPr lang="de-DE" sz="1800">
                <a:ea typeface="+mn-lt"/>
                <a:cs typeface="+mn-lt"/>
              </a:rPr>
              <a:t> design und Haworth Design Studio</a:t>
            </a:r>
            <a:endParaRPr lang="de-DE" sz="180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5287EB2-FA9A-4273-9029-2184F39BEB6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858000"/>
            <a:ext cx="2743200" cy="404813"/>
          </a:xfrm>
        </p:spPr>
        <p:txBody>
          <a:bodyPr/>
          <a:lstStyle/>
          <a:p>
            <a:fld id="{549812FE-C1C9-4A18-B54E-EAA5E0AC2374}" type="datetime4">
              <a:rPr lang="en-US" smtClean="0"/>
              <a:pPr/>
              <a:t>June 1, 2021</a:t>
            </a:fld>
            <a:endParaRPr lang="de-DE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8F3CDEF2-2449-D14C-A841-6C9F2F37CC58}"/>
              </a:ext>
            </a:extLst>
          </p:cNvPr>
          <p:cNvSpPr txBox="1">
            <a:spLocks/>
          </p:cNvSpPr>
          <p:nvPr/>
        </p:nvSpPr>
        <p:spPr>
          <a:xfrm>
            <a:off x="1882776" y="1371601"/>
            <a:ext cx="4700573" cy="3441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de-DE"/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DDD98C5A-957F-9C4C-A946-FA0975E9B60B}"/>
              </a:ext>
            </a:extLst>
          </p:cNvPr>
          <p:cNvSpPr txBox="1">
            <a:spLocks/>
          </p:cNvSpPr>
          <p:nvPr/>
        </p:nvSpPr>
        <p:spPr>
          <a:xfrm>
            <a:off x="1882776" y="981076"/>
            <a:ext cx="2082919" cy="3913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D1ECE256-F155-3C4F-B47F-44829C22968B}"/>
              </a:ext>
            </a:extLst>
          </p:cNvPr>
          <p:cNvSpPr txBox="1">
            <a:spLocks/>
          </p:cNvSpPr>
          <p:nvPr/>
        </p:nvSpPr>
        <p:spPr>
          <a:xfrm>
            <a:off x="930034" y="3483571"/>
            <a:ext cx="1494567" cy="3441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10811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6E61380-9C7E-4273-92A7-CB125F000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484314"/>
            <a:ext cx="2700338" cy="811846"/>
          </a:xfrm>
        </p:spPr>
        <p:txBody>
          <a:bodyPr/>
          <a:lstStyle/>
          <a:p>
            <a:r>
              <a:rPr lang="en-US" altLang="de-DE" err="1">
                <a:solidFill>
                  <a:schemeClr val="accent6"/>
                </a:solidFill>
              </a:rPr>
              <a:t>Bowi</a:t>
            </a:r>
            <a:br>
              <a:rPr lang="en-US" altLang="de-DE"/>
            </a:br>
            <a:r>
              <a:rPr lang="en-US" altLang="de-DE" err="1"/>
              <a:t>Platzstudie</a:t>
            </a:r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6399DE6-151C-47FA-91C8-0C99B8B10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Seating Leadership 2020</a:t>
            </a:r>
            <a:endParaRPr lang="de-DE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A6C430C4-E104-3646-A10E-E3DAD02BCD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400"/>
              <a:t>Spart 16 % Stauraum im Vergleich zu X99 Vollpolster</a:t>
            </a:r>
          </a:p>
          <a:p>
            <a:pPr marL="0" indent="0">
              <a:buNone/>
            </a:pPr>
            <a:endParaRPr lang="de-DE" sz="1400"/>
          </a:p>
          <a:p>
            <a:pPr marL="0" indent="0">
              <a:buNone/>
            </a:pPr>
            <a:endParaRPr lang="de-DE" sz="1400"/>
          </a:p>
          <a:p>
            <a:pPr marL="0" indent="0">
              <a:buNone/>
            </a:pPr>
            <a:endParaRPr lang="de-DE" sz="1500">
              <a:latin typeface="Franklin Gothic Book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5287EB2-FA9A-4273-9029-2184F39BEB6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858000"/>
            <a:ext cx="2743200" cy="404813"/>
          </a:xfrm>
        </p:spPr>
        <p:txBody>
          <a:bodyPr/>
          <a:lstStyle/>
          <a:p>
            <a:fld id="{549812FE-C1C9-4A18-B54E-EAA5E0AC2374}" type="datetime4">
              <a:rPr lang="en-US" smtClean="0"/>
              <a:pPr/>
              <a:t>June 1, 2021</a:t>
            </a:fld>
            <a:endParaRPr lang="de-DE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8F3CDEF2-2449-D14C-A841-6C9F2F37CC58}"/>
              </a:ext>
            </a:extLst>
          </p:cNvPr>
          <p:cNvSpPr txBox="1">
            <a:spLocks/>
          </p:cNvSpPr>
          <p:nvPr/>
        </p:nvSpPr>
        <p:spPr>
          <a:xfrm>
            <a:off x="1882776" y="1371601"/>
            <a:ext cx="4700573" cy="3441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de-DE"/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DDD98C5A-957F-9C4C-A946-FA0975E9B60B}"/>
              </a:ext>
            </a:extLst>
          </p:cNvPr>
          <p:cNvSpPr txBox="1">
            <a:spLocks/>
          </p:cNvSpPr>
          <p:nvPr/>
        </p:nvSpPr>
        <p:spPr>
          <a:xfrm>
            <a:off x="1882776" y="981076"/>
            <a:ext cx="2082919" cy="3913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D1ECE256-F155-3C4F-B47F-44829C22968B}"/>
              </a:ext>
            </a:extLst>
          </p:cNvPr>
          <p:cNvSpPr txBox="1">
            <a:spLocks/>
          </p:cNvSpPr>
          <p:nvPr/>
        </p:nvSpPr>
        <p:spPr>
          <a:xfrm>
            <a:off x="930034" y="3483571"/>
            <a:ext cx="1494567" cy="3441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324863C-8266-45AB-A09B-5EC7E3E64F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65"/>
          <a:stretch/>
        </p:blipFill>
        <p:spPr>
          <a:xfrm>
            <a:off x="5484035" y="457200"/>
            <a:ext cx="4135820" cy="448030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13AB79D-1D75-453C-A77B-98A845A650B8}"/>
              </a:ext>
            </a:extLst>
          </p:cNvPr>
          <p:cNvSpPr txBox="1"/>
          <p:nvPr/>
        </p:nvSpPr>
        <p:spPr>
          <a:xfrm>
            <a:off x="5711769" y="4902515"/>
            <a:ext cx="1058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/>
              <a:t>260 mm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FC5D2E0-4D19-4F69-9243-CE49CCD60445}"/>
              </a:ext>
            </a:extLst>
          </p:cNvPr>
          <p:cNvSpPr txBox="1"/>
          <p:nvPr/>
        </p:nvSpPr>
        <p:spPr>
          <a:xfrm>
            <a:off x="6667521" y="4902518"/>
            <a:ext cx="894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/>
              <a:t>195 mm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5D1ADF1-D936-4BA3-A1EA-BF3BD74129CD}"/>
              </a:ext>
            </a:extLst>
          </p:cNvPr>
          <p:cNvSpPr txBox="1"/>
          <p:nvPr/>
        </p:nvSpPr>
        <p:spPr>
          <a:xfrm>
            <a:off x="7429657" y="4902517"/>
            <a:ext cx="894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/>
              <a:t>195 mm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D5BCA64-6C85-4AE1-9994-87807B851D45}"/>
              </a:ext>
            </a:extLst>
          </p:cNvPr>
          <p:cNvSpPr txBox="1"/>
          <p:nvPr/>
        </p:nvSpPr>
        <p:spPr>
          <a:xfrm>
            <a:off x="8416024" y="4902516"/>
            <a:ext cx="148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/>
              <a:t>300 mm     *          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1340F44-1A6C-4292-AD5B-5BB5FD4F5F31}"/>
              </a:ext>
            </a:extLst>
          </p:cNvPr>
          <p:cNvSpPr txBox="1"/>
          <p:nvPr/>
        </p:nvSpPr>
        <p:spPr>
          <a:xfrm>
            <a:off x="6121536" y="6120368"/>
            <a:ext cx="536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/>
              <a:t>* Mit Sitz – und Rückenpolsterung</a:t>
            </a:r>
          </a:p>
        </p:txBody>
      </p:sp>
      <p:sp>
        <p:nvSpPr>
          <p:cNvPr id="18" name="Geschweifte Klammer rechts 17">
            <a:extLst>
              <a:ext uri="{FF2B5EF4-FFF2-40B4-BE49-F238E27FC236}">
                <a16:creationId xmlns:a16="http://schemas.microsoft.com/office/drawing/2014/main" id="{52970560-944C-42FA-A961-B6E547BA5F7D}"/>
              </a:ext>
            </a:extLst>
          </p:cNvPr>
          <p:cNvSpPr/>
          <p:nvPr/>
        </p:nvSpPr>
        <p:spPr>
          <a:xfrm rot="5400000">
            <a:off x="7484900" y="3350311"/>
            <a:ext cx="344129" cy="4084456"/>
          </a:xfrm>
          <a:prstGeom prst="rightBrace">
            <a:avLst>
              <a:gd name="adj1" fmla="val 87063"/>
              <a:gd name="adj2" fmla="val 4944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85BF5D0-24A7-470A-A031-45509E5EE407}"/>
              </a:ext>
            </a:extLst>
          </p:cNvPr>
          <p:cNvSpPr txBox="1"/>
          <p:nvPr/>
        </p:nvSpPr>
        <p:spPr>
          <a:xfrm>
            <a:off x="7127797" y="5693687"/>
            <a:ext cx="1058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/>
              <a:t>950 mm</a:t>
            </a:r>
          </a:p>
        </p:txBody>
      </p:sp>
    </p:spTree>
    <p:extLst>
      <p:ext uri="{BB962C8B-B14F-4D97-AF65-F5344CB8AC3E}">
        <p14:creationId xmlns:p14="http://schemas.microsoft.com/office/powerpoint/2010/main" val="313859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Haworth_colors">
      <a:dk1>
        <a:srgbClr val="363D4D"/>
      </a:dk1>
      <a:lt1>
        <a:sysClr val="window" lastClr="FFFFFF"/>
      </a:lt1>
      <a:dk2>
        <a:srgbClr val="005CB6"/>
      </a:dk2>
      <a:lt2>
        <a:srgbClr val="E9E9E9"/>
      </a:lt2>
      <a:accent1>
        <a:srgbClr val="E3E540"/>
      </a:accent1>
      <a:accent2>
        <a:srgbClr val="1FE78F"/>
      </a:accent2>
      <a:accent3>
        <a:srgbClr val="FF7856"/>
      </a:accent3>
      <a:accent4>
        <a:srgbClr val="F6424A"/>
      </a:accent4>
      <a:accent5>
        <a:srgbClr val="D7D7D5"/>
      </a:accent5>
      <a:accent6>
        <a:srgbClr val="E7DCAF"/>
      </a:accent6>
      <a:hlink>
        <a:srgbClr val="1F5772"/>
      </a:hlink>
      <a:folHlink>
        <a:srgbClr val="005555"/>
      </a:folHlink>
    </a:clrScheme>
    <a:fontScheme name="Haworth_fonts">
      <a:majorFont>
        <a:latin typeface="Franklin Gothic Demi Cond"/>
        <a:ea typeface="Segoe UI Black"/>
        <a:cs typeface=""/>
      </a:majorFont>
      <a:minorFont>
        <a:latin typeface="Franklin Gothic Book"/>
        <a:ea typeface="Segoe UI Histor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B569B2BCAAEF46B889D0316AC83FD8" ma:contentTypeVersion="0" ma:contentTypeDescription="Create a new document." ma:contentTypeScope="" ma:versionID="ce2e199f794c77b59be0bcd3224e1f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c5e7305dbe0b1c393ed78281c8b723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0F835E-86C0-4886-BEBA-B7B4323348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45AD16-1233-406E-BAB1-11CD9059C299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A2C5CBB-E190-436B-B4DC-6A2E5F6291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424</Words>
  <Application>Microsoft Office PowerPoint</Application>
  <PresentationFormat>Widescreen</PresentationFormat>
  <Paragraphs>109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</vt:lpstr>
      <vt:lpstr>Franklin Gothic Book</vt:lpstr>
      <vt:lpstr>Franklin Gothic Demi Cond</vt:lpstr>
      <vt:lpstr>Office</vt:lpstr>
      <vt:lpstr>PowerPoint Presentation</vt:lpstr>
      <vt:lpstr>Inhalt</vt:lpstr>
      <vt:lpstr>Value Proposition</vt:lpstr>
      <vt:lpstr>Warum Bowi ?</vt:lpstr>
      <vt:lpstr>Statement of Line</vt:lpstr>
      <vt:lpstr>Bowi Statement of Line</vt:lpstr>
      <vt:lpstr>Statement of Line</vt:lpstr>
      <vt:lpstr>Key features</vt:lpstr>
      <vt:lpstr>Bowi Platzstudie</vt:lpstr>
      <vt:lpstr>Farben und Materialien </vt:lpstr>
      <vt:lpstr>Farben &amp; Materialien Sitz und Rückenpolster (November 2019)     </vt:lpstr>
      <vt:lpstr>Farben &amp; Materialien Oberflächen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Dietmar Mühr</dc:creator>
  <cp:lastModifiedBy>Dora Knipfer</cp:lastModifiedBy>
  <cp:revision>2</cp:revision>
  <cp:lastPrinted>2019-07-03T06:47:03Z</cp:lastPrinted>
  <dcterms:created xsi:type="dcterms:W3CDTF">2019-05-20T11:45:50Z</dcterms:created>
  <dcterms:modified xsi:type="dcterms:W3CDTF">2021-06-01T19:18:18Z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0x010100AAB569B2BCAAEF46B889D0316AC83FD8</vt:lpwstr>
  </property>
  <property fmtid="{D5CDD505-2E9C-101B-9397-08002B2CF9AE}" pid="3" name="Order">
    <vt:r8>10716100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</Properties>
</file>